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17"/>
  </p:notesMasterIdLst>
  <p:sldIdLst>
    <p:sldId id="256" r:id="rId5"/>
    <p:sldId id="258" r:id="rId6"/>
    <p:sldId id="276" r:id="rId7"/>
    <p:sldId id="265" r:id="rId8"/>
    <p:sldId id="272" r:id="rId9"/>
    <p:sldId id="286" r:id="rId10"/>
    <p:sldId id="260" r:id="rId11"/>
    <p:sldId id="259" r:id="rId12"/>
    <p:sldId id="261" r:id="rId13"/>
    <p:sldId id="263" r:id="rId14"/>
    <p:sldId id="264" r:id="rId15"/>
    <p:sldId id="262" r:id="rId16"/>
  </p:sldIdLst>
  <p:sldSz cx="9144000" cy="5143500" type="screen16x9"/>
  <p:notesSz cx="6858000" cy="9144000"/>
  <p:embeddedFontLst>
    <p:embeddedFont>
      <p:font typeface="Baloo 2" panose="020B0604020202020204" charset="0"/>
      <p:regular r:id="rId18"/>
      <p:bold r:id="rId19"/>
    </p:embeddedFont>
    <p:embeddedFont>
      <p:font typeface="Carter One" panose="020B0604020202020204" charset="0"/>
      <p:regular r:id="rId20"/>
    </p:embeddedFont>
    <p:embeddedFont>
      <p:font typeface="Anaheim" panose="020B0604020202020204" charset="0"/>
      <p:regular r:id="rId21"/>
      <p:bold r:id="rId22"/>
      <p:italic r:id="rId23"/>
      <p:boldItalic r:id="rId24"/>
    </p:embeddedFont>
    <p:embeddedFont>
      <p:font typeface="Bebas Neu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3E67B1-D4F7-4E54-AED6-6E53F4068429}">
  <a:tblStyle styleId="{383E67B1-D4F7-4E54-AED6-6E53F40684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4674"/>
  </p:normalViewPr>
  <p:slideViewPr>
    <p:cSldViewPr snapToGrid="0">
      <p:cViewPr varScale="1">
        <p:scale>
          <a:sx n="137" d="100"/>
          <a:sy n="137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z Stafford, Jadon" userId="8a845f39-ddec-46f8-af10-f86e26f765e6" providerId="ADAL" clId="{0710A2F5-5BE9-D643-9944-F6818DB60A84}"/>
    <pc:docChg chg="modSld">
      <pc:chgData name="Gomez Stafford, Jadon" userId="8a845f39-ddec-46f8-af10-f86e26f765e6" providerId="ADAL" clId="{0710A2F5-5BE9-D643-9944-F6818DB60A84}" dt="2023-10-13T16:21:54.737" v="37" actId="20577"/>
      <pc:docMkLst>
        <pc:docMk/>
      </pc:docMkLst>
      <pc:sldChg chg="modSp mod">
        <pc:chgData name="Gomez Stafford, Jadon" userId="8a845f39-ddec-46f8-af10-f86e26f765e6" providerId="ADAL" clId="{0710A2F5-5BE9-D643-9944-F6818DB60A84}" dt="2023-10-13T16:21:54.737" v="37" actId="20577"/>
        <pc:sldMkLst>
          <pc:docMk/>
          <pc:sldMk cId="0" sldId="259"/>
        </pc:sldMkLst>
        <pc:spChg chg="mod">
          <ac:chgData name="Gomez Stafford, Jadon" userId="8a845f39-ddec-46f8-af10-f86e26f765e6" providerId="ADAL" clId="{0710A2F5-5BE9-D643-9944-F6818DB60A84}" dt="2023-10-13T16:21:54.737" v="37" actId="20577"/>
          <ac:spMkLst>
            <pc:docMk/>
            <pc:sldMk cId="0" sldId="259"/>
            <ac:spMk id="4526" creationId="{00000000-0000-0000-0000-000000000000}"/>
          </ac:spMkLst>
        </pc:spChg>
      </pc:sldChg>
      <pc:sldChg chg="modSp mod">
        <pc:chgData name="Gomez Stafford, Jadon" userId="8a845f39-ddec-46f8-af10-f86e26f765e6" providerId="ADAL" clId="{0710A2F5-5BE9-D643-9944-F6818DB60A84}" dt="2023-10-13T16:21:49.255" v="35" actId="20577"/>
        <pc:sldMkLst>
          <pc:docMk/>
          <pc:sldMk cId="0" sldId="260"/>
        </pc:sldMkLst>
        <pc:spChg chg="mod">
          <ac:chgData name="Gomez Stafford, Jadon" userId="8a845f39-ddec-46f8-af10-f86e26f765e6" providerId="ADAL" clId="{0710A2F5-5BE9-D643-9944-F6818DB60A84}" dt="2023-10-13T16:21:49.255" v="35" actId="20577"/>
          <ac:spMkLst>
            <pc:docMk/>
            <pc:sldMk cId="0" sldId="260"/>
            <ac:spMk id="478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1cb812b1e4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2" name="Google Shape;3692;g1cb812b1e4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" name="Google Shape;6625;g1cb812b1e49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6" name="Google Shape;6626;g1cb812b1e49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3" name="Google Shape;6633;g1cb812b1e49_0_7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4" name="Google Shape;6634;g1cb812b1e49_0_7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3" name="Google Shape;5213;g1cd1cbfd6ee_0_4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4" name="Google Shape;5214;g1cd1cbfd6ee_0_4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" name="Google Shape;4146;g1cb812b1e49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7" name="Google Shape;4147;g1cb812b1e49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7" name="Google Shape;9157;g1cd1cbfd6ee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8" name="Google Shape;9158;g1cd1cbfd6ee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" name="Google Shape;6656;g1cd1cbfd6e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7" name="Google Shape;6657;g1cd1cbfd6e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6" name="Google Shape;8676;g1cd1cbfd6ee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7" name="Google Shape;8677;g1cd1cbfd6ee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8" name="Google Shape;9798;g1cd1cbfd6ee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9" name="Google Shape;9799;g1cd1cbfd6ee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" name="Google Shape;47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2" name="Google Shape;47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g1cb812b1e49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2" name="Google Shape;4192;g1cb812b1e49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5" name="Google Shape;5205;g1cb812b1e49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6" name="Google Shape;5206;g1cb812b1e49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96274" y="3723411"/>
            <a:ext cx="12533649" cy="997988"/>
            <a:chOff x="-296274" y="3723411"/>
            <a:chExt cx="12533649" cy="997988"/>
          </a:xfrm>
        </p:grpSpPr>
        <p:sp>
          <p:nvSpPr>
            <p:cNvPr id="10" name="Google Shape;10;p2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2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Google Shape;59;p2"/>
          <p:cNvSpPr/>
          <p:nvPr/>
        </p:nvSpPr>
        <p:spPr>
          <a:xfrm>
            <a:off x="0" y="4552225"/>
            <a:ext cx="9144000" cy="59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ctrTitle"/>
          </p:nvPr>
        </p:nvSpPr>
        <p:spPr>
          <a:xfrm>
            <a:off x="747525" y="750225"/>
            <a:ext cx="3734100" cy="252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subTitle" idx="1"/>
          </p:nvPr>
        </p:nvSpPr>
        <p:spPr>
          <a:xfrm>
            <a:off x="1294725" y="3132575"/>
            <a:ext cx="26397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2088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93535" y="52128"/>
            <a:ext cx="1747902" cy="506115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flipH="1">
            <a:off x="8672620" y="19009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757517" y="434855"/>
            <a:ext cx="1342751" cy="593564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20"/>
          <p:cNvSpPr txBox="1">
            <a:spLocks noGrp="1"/>
          </p:cNvSpPr>
          <p:nvPr>
            <p:ph type="subTitle" idx="1"/>
          </p:nvPr>
        </p:nvSpPr>
        <p:spPr>
          <a:xfrm>
            <a:off x="715100" y="2596400"/>
            <a:ext cx="2642400" cy="10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8" name="Google Shape;2728;p20"/>
          <p:cNvSpPr txBox="1">
            <a:spLocks noGrp="1"/>
          </p:cNvSpPr>
          <p:nvPr>
            <p:ph type="title"/>
          </p:nvPr>
        </p:nvSpPr>
        <p:spPr>
          <a:xfrm>
            <a:off x="715100" y="1477000"/>
            <a:ext cx="2642400" cy="1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29" name="Google Shape;2729;p20"/>
          <p:cNvGrpSpPr/>
          <p:nvPr/>
        </p:nvGrpSpPr>
        <p:grpSpPr>
          <a:xfrm>
            <a:off x="-296274" y="3723411"/>
            <a:ext cx="12533649" cy="997988"/>
            <a:chOff x="-296274" y="3723411"/>
            <a:chExt cx="12533649" cy="997988"/>
          </a:xfrm>
        </p:grpSpPr>
        <p:sp>
          <p:nvSpPr>
            <p:cNvPr id="2730" name="Google Shape;2730;p20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3" name="Google Shape;2733;p20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2734" name="Google Shape;2734;p20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20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20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20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8" name="Google Shape;2738;p20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0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0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0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0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0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0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0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0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0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0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0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0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0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0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0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0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0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0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0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0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0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0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1" name="Google Shape;2761;p20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2762" name="Google Shape;2762;p20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20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20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20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20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7" name="Google Shape;2767;p20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2768" name="Google Shape;2768;p20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20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20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20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2" name="Google Shape;2772;p20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2773" name="Google Shape;2773;p20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20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20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20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20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20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79" name="Google Shape;2779;p20"/>
          <p:cNvSpPr/>
          <p:nvPr/>
        </p:nvSpPr>
        <p:spPr>
          <a:xfrm>
            <a:off x="0" y="4552225"/>
            <a:ext cx="9144000" cy="59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0"/>
          <p:cNvSpPr/>
          <p:nvPr/>
        </p:nvSpPr>
        <p:spPr>
          <a:xfrm flipH="1">
            <a:off x="360893" y="3584855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0"/>
          <p:cNvSpPr/>
          <p:nvPr/>
        </p:nvSpPr>
        <p:spPr>
          <a:xfrm flipH="1">
            <a:off x="8497693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0"/>
          <p:cNvSpPr/>
          <p:nvPr/>
        </p:nvSpPr>
        <p:spPr>
          <a:xfrm flipH="1">
            <a:off x="7438320" y="84874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0"/>
          <p:cNvSpPr/>
          <p:nvPr/>
        </p:nvSpPr>
        <p:spPr>
          <a:xfrm>
            <a:off x="-163685" y="22341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0"/>
          <p:cNvSpPr/>
          <p:nvPr/>
        </p:nvSpPr>
        <p:spPr>
          <a:xfrm>
            <a:off x="4195215" y="848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"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3" name="Google Shape;2903;p23"/>
          <p:cNvGrpSpPr/>
          <p:nvPr/>
        </p:nvGrpSpPr>
        <p:grpSpPr>
          <a:xfrm>
            <a:off x="-296274" y="3723411"/>
            <a:ext cx="12533649" cy="997988"/>
            <a:chOff x="-296274" y="3723411"/>
            <a:chExt cx="12533649" cy="997988"/>
          </a:xfrm>
        </p:grpSpPr>
        <p:sp>
          <p:nvSpPr>
            <p:cNvPr id="2904" name="Google Shape;2904;p23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3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3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7" name="Google Shape;2907;p23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2908" name="Google Shape;2908;p23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23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23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23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12" name="Google Shape;2912;p23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3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3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3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3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3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3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3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3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3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3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3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3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3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3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3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3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3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3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3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3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3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3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5" name="Google Shape;2935;p23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2936" name="Google Shape;2936;p23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23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23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3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3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1" name="Google Shape;2941;p23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2942" name="Google Shape;2942;p23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3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3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3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6" name="Google Shape;2946;p23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2947" name="Google Shape;2947;p23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3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3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3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3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3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53" name="Google Shape;2953;p23"/>
          <p:cNvSpPr/>
          <p:nvPr/>
        </p:nvSpPr>
        <p:spPr>
          <a:xfrm>
            <a:off x="0" y="4552225"/>
            <a:ext cx="9144000" cy="59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23"/>
          <p:cNvSpPr txBox="1">
            <a:spLocks noGrp="1"/>
          </p:cNvSpPr>
          <p:nvPr>
            <p:ph type="subTitle" idx="1"/>
          </p:nvPr>
        </p:nvSpPr>
        <p:spPr>
          <a:xfrm>
            <a:off x="2428575" y="2098325"/>
            <a:ext cx="4287000" cy="10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5" name="Google Shape;2955;p23"/>
          <p:cNvSpPr txBox="1">
            <a:spLocks noGrp="1"/>
          </p:cNvSpPr>
          <p:nvPr>
            <p:ph type="title"/>
          </p:nvPr>
        </p:nvSpPr>
        <p:spPr>
          <a:xfrm>
            <a:off x="2428575" y="1511075"/>
            <a:ext cx="4287000" cy="6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56" name="Google Shape;2956;p23"/>
          <p:cNvSpPr/>
          <p:nvPr/>
        </p:nvSpPr>
        <p:spPr>
          <a:xfrm flipH="1">
            <a:off x="7591770" y="85536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3"/>
          <p:cNvSpPr/>
          <p:nvPr/>
        </p:nvSpPr>
        <p:spPr>
          <a:xfrm flipH="1">
            <a:off x="206703" y="85539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3"/>
          <p:cNvSpPr/>
          <p:nvPr/>
        </p:nvSpPr>
        <p:spPr>
          <a:xfrm flipH="1">
            <a:off x="360893" y="3459330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p24"/>
          <p:cNvSpPr/>
          <p:nvPr/>
        </p:nvSpPr>
        <p:spPr>
          <a:xfrm>
            <a:off x="0" y="4823975"/>
            <a:ext cx="9144000" cy="39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4"/>
          <p:cNvSpPr txBox="1">
            <a:spLocks noGrp="1"/>
          </p:cNvSpPr>
          <p:nvPr>
            <p:ph type="subTitle" idx="1"/>
          </p:nvPr>
        </p:nvSpPr>
        <p:spPr>
          <a:xfrm>
            <a:off x="763950" y="2527074"/>
            <a:ext cx="2248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2" name="Google Shape;2962;p24"/>
          <p:cNvSpPr txBox="1">
            <a:spLocks noGrp="1"/>
          </p:cNvSpPr>
          <p:nvPr>
            <p:ph type="subTitle" idx="2"/>
          </p:nvPr>
        </p:nvSpPr>
        <p:spPr>
          <a:xfrm>
            <a:off x="763950" y="2873854"/>
            <a:ext cx="22485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3" name="Google Shape;2963;p24"/>
          <p:cNvSpPr txBox="1">
            <a:spLocks noGrp="1"/>
          </p:cNvSpPr>
          <p:nvPr>
            <p:ph type="subTitle" idx="3"/>
          </p:nvPr>
        </p:nvSpPr>
        <p:spPr>
          <a:xfrm>
            <a:off x="3447800" y="2873854"/>
            <a:ext cx="22485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4" name="Google Shape;2964;p24"/>
          <p:cNvSpPr txBox="1">
            <a:spLocks noGrp="1"/>
          </p:cNvSpPr>
          <p:nvPr>
            <p:ph type="subTitle" idx="4"/>
          </p:nvPr>
        </p:nvSpPr>
        <p:spPr>
          <a:xfrm>
            <a:off x="6131550" y="2873854"/>
            <a:ext cx="22485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5" name="Google Shape;29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66" name="Google Shape;2966;p24"/>
          <p:cNvSpPr txBox="1">
            <a:spLocks noGrp="1"/>
          </p:cNvSpPr>
          <p:nvPr>
            <p:ph type="subTitle" idx="5"/>
          </p:nvPr>
        </p:nvSpPr>
        <p:spPr>
          <a:xfrm>
            <a:off x="3447800" y="2527074"/>
            <a:ext cx="2248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7" name="Google Shape;2967;p24"/>
          <p:cNvSpPr txBox="1">
            <a:spLocks noGrp="1"/>
          </p:cNvSpPr>
          <p:nvPr>
            <p:ph type="subTitle" idx="6"/>
          </p:nvPr>
        </p:nvSpPr>
        <p:spPr>
          <a:xfrm>
            <a:off x="6131550" y="2527074"/>
            <a:ext cx="2248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68" name="Google Shape;2968;p24"/>
          <p:cNvGrpSpPr/>
          <p:nvPr/>
        </p:nvGrpSpPr>
        <p:grpSpPr>
          <a:xfrm>
            <a:off x="-296274" y="4244448"/>
            <a:ext cx="12533649" cy="997988"/>
            <a:chOff x="-296274" y="3723411"/>
            <a:chExt cx="12533649" cy="997988"/>
          </a:xfrm>
        </p:grpSpPr>
        <p:sp>
          <p:nvSpPr>
            <p:cNvPr id="2969" name="Google Shape;2969;p24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4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4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2" name="Google Shape;2972;p24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2973" name="Google Shape;2973;p24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4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4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4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7" name="Google Shape;2977;p24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4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4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4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4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4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4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4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4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4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4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4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4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4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4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4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4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4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4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4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4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4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4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0" name="Google Shape;3000;p24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3001" name="Google Shape;3001;p24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4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4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4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4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6" name="Google Shape;3006;p24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3007" name="Google Shape;3007;p24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4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4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4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1" name="Google Shape;3011;p24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3012" name="Google Shape;3012;p24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4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4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4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4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4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18" name="Google Shape;3018;p24"/>
          <p:cNvSpPr/>
          <p:nvPr/>
        </p:nvSpPr>
        <p:spPr>
          <a:xfrm flipH="1">
            <a:off x="523881" y="384544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4"/>
          <p:cNvSpPr/>
          <p:nvPr/>
        </p:nvSpPr>
        <p:spPr>
          <a:xfrm flipH="1">
            <a:off x="8497693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4"/>
          <p:cNvSpPr/>
          <p:nvPr/>
        </p:nvSpPr>
        <p:spPr>
          <a:xfrm flipH="1">
            <a:off x="7438320" y="84874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4"/>
          <p:cNvSpPr/>
          <p:nvPr/>
        </p:nvSpPr>
        <p:spPr>
          <a:xfrm flipH="1">
            <a:off x="45491" y="506639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4"/>
          <p:cNvSpPr/>
          <p:nvPr/>
        </p:nvSpPr>
        <p:spPr>
          <a:xfrm>
            <a:off x="-163685" y="22341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" name="Google Shape;3024;p25"/>
          <p:cNvSpPr/>
          <p:nvPr/>
        </p:nvSpPr>
        <p:spPr>
          <a:xfrm>
            <a:off x="0" y="4823975"/>
            <a:ext cx="9144000" cy="39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26" name="Google Shape;3026;p25"/>
          <p:cNvSpPr txBox="1">
            <a:spLocks noGrp="1"/>
          </p:cNvSpPr>
          <p:nvPr>
            <p:ph type="subTitle" idx="1"/>
          </p:nvPr>
        </p:nvSpPr>
        <p:spPr>
          <a:xfrm>
            <a:off x="720000" y="317950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27" name="Google Shape;3027;p25"/>
          <p:cNvSpPr txBox="1">
            <a:spLocks noGrp="1"/>
          </p:cNvSpPr>
          <p:nvPr>
            <p:ph type="subTitle" idx="2"/>
          </p:nvPr>
        </p:nvSpPr>
        <p:spPr>
          <a:xfrm>
            <a:off x="720000" y="364197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8" name="Google Shape;3028;p25"/>
          <p:cNvSpPr txBox="1">
            <a:spLocks noGrp="1"/>
          </p:cNvSpPr>
          <p:nvPr>
            <p:ph type="subTitle" idx="3"/>
          </p:nvPr>
        </p:nvSpPr>
        <p:spPr>
          <a:xfrm>
            <a:off x="3403800" y="364197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9" name="Google Shape;3029;p25"/>
          <p:cNvSpPr txBox="1">
            <a:spLocks noGrp="1"/>
          </p:cNvSpPr>
          <p:nvPr>
            <p:ph type="subTitle" idx="4"/>
          </p:nvPr>
        </p:nvSpPr>
        <p:spPr>
          <a:xfrm>
            <a:off x="6087600" y="364197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0" name="Google Shape;3030;p25"/>
          <p:cNvSpPr txBox="1">
            <a:spLocks noGrp="1"/>
          </p:cNvSpPr>
          <p:nvPr>
            <p:ph type="subTitle" idx="5"/>
          </p:nvPr>
        </p:nvSpPr>
        <p:spPr>
          <a:xfrm>
            <a:off x="3403800" y="317950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31" name="Google Shape;3031;p25"/>
          <p:cNvSpPr txBox="1">
            <a:spLocks noGrp="1"/>
          </p:cNvSpPr>
          <p:nvPr>
            <p:ph type="subTitle" idx="6"/>
          </p:nvPr>
        </p:nvSpPr>
        <p:spPr>
          <a:xfrm>
            <a:off x="6087600" y="317950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32" name="Google Shape;3032;p25"/>
          <p:cNvSpPr>
            <a:spLocks noGrp="1"/>
          </p:cNvSpPr>
          <p:nvPr>
            <p:ph type="pic" idx="7"/>
          </p:nvPr>
        </p:nvSpPr>
        <p:spPr>
          <a:xfrm>
            <a:off x="1058299" y="1536288"/>
            <a:ext cx="1659900" cy="16593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3" name="Google Shape;3033;p25"/>
          <p:cNvSpPr>
            <a:spLocks noGrp="1"/>
          </p:cNvSpPr>
          <p:nvPr>
            <p:ph type="pic" idx="8"/>
          </p:nvPr>
        </p:nvSpPr>
        <p:spPr>
          <a:xfrm>
            <a:off x="3742050" y="1535988"/>
            <a:ext cx="1659900" cy="16596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4" name="Google Shape;3034;p25"/>
          <p:cNvSpPr>
            <a:spLocks noGrp="1"/>
          </p:cNvSpPr>
          <p:nvPr>
            <p:ph type="pic" idx="9"/>
          </p:nvPr>
        </p:nvSpPr>
        <p:spPr>
          <a:xfrm>
            <a:off x="6425850" y="1535988"/>
            <a:ext cx="1659900" cy="16596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5" name="Google Shape;3035;p25"/>
          <p:cNvSpPr/>
          <p:nvPr/>
        </p:nvSpPr>
        <p:spPr>
          <a:xfrm flipH="1">
            <a:off x="8678356" y="384544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flipH="1">
            <a:off x="258706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flipH="1">
            <a:off x="7438320" y="84874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flipH="1">
            <a:off x="45491" y="506639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25"/>
          <p:cNvSpPr/>
          <p:nvPr/>
        </p:nvSpPr>
        <p:spPr>
          <a:xfrm>
            <a:off x="8543240" y="22341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0" name="Google Shape;3040;p25"/>
          <p:cNvGrpSpPr/>
          <p:nvPr/>
        </p:nvGrpSpPr>
        <p:grpSpPr>
          <a:xfrm>
            <a:off x="-296274" y="4244448"/>
            <a:ext cx="12533649" cy="997988"/>
            <a:chOff x="-296274" y="3723411"/>
            <a:chExt cx="12533649" cy="997988"/>
          </a:xfrm>
        </p:grpSpPr>
        <p:sp>
          <p:nvSpPr>
            <p:cNvPr id="3041" name="Google Shape;3041;p25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5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5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4" name="Google Shape;3044;p25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3045" name="Google Shape;3045;p25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5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5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5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49" name="Google Shape;3049;p25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5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5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5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5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5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5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5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5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5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5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5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5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5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5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5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5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5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5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5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5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5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5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2" name="Google Shape;3072;p25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3073" name="Google Shape;3073;p25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5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5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5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5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8" name="Google Shape;3078;p25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3079" name="Google Shape;3079;p25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5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5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5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3" name="Google Shape;3083;p25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3084" name="Google Shape;3084;p25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5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5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5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5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5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90" name="Google Shape;3090;p25"/>
          <p:cNvSpPr/>
          <p:nvPr/>
        </p:nvSpPr>
        <p:spPr>
          <a:xfrm flipH="1">
            <a:off x="8497693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p31"/>
          <p:cNvSpPr/>
          <p:nvPr/>
        </p:nvSpPr>
        <p:spPr>
          <a:xfrm>
            <a:off x="0" y="4823975"/>
            <a:ext cx="9144000" cy="39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2" name="Google Shape;3572;p31"/>
          <p:cNvGrpSpPr/>
          <p:nvPr/>
        </p:nvGrpSpPr>
        <p:grpSpPr>
          <a:xfrm>
            <a:off x="-296274" y="4244448"/>
            <a:ext cx="12533649" cy="997988"/>
            <a:chOff x="-296274" y="3723411"/>
            <a:chExt cx="12533649" cy="997988"/>
          </a:xfrm>
        </p:grpSpPr>
        <p:sp>
          <p:nvSpPr>
            <p:cNvPr id="3573" name="Google Shape;3573;p31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1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1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6" name="Google Shape;3576;p31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3577" name="Google Shape;3577;p31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1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1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1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1" name="Google Shape;3581;p31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1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1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1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1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1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1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1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1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1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1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1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1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1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1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1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1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1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1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1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1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1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1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4" name="Google Shape;3604;p31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3605" name="Google Shape;3605;p31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1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1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1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1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0" name="Google Shape;3610;p31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3611" name="Google Shape;3611;p31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1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1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1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5" name="Google Shape;3615;p31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3616" name="Google Shape;3616;p31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1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1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1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1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1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2" name="Google Shape;3622;p31"/>
          <p:cNvSpPr/>
          <p:nvPr/>
        </p:nvSpPr>
        <p:spPr>
          <a:xfrm>
            <a:off x="262088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31"/>
          <p:cNvSpPr/>
          <p:nvPr/>
        </p:nvSpPr>
        <p:spPr>
          <a:xfrm>
            <a:off x="155226" y="84874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31"/>
          <p:cNvSpPr/>
          <p:nvPr/>
        </p:nvSpPr>
        <p:spPr>
          <a:xfrm>
            <a:off x="8235901" y="384544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5" name="Google Shape;3625;p31"/>
          <p:cNvSpPr/>
          <p:nvPr/>
        </p:nvSpPr>
        <p:spPr>
          <a:xfrm>
            <a:off x="8083498" y="506639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31"/>
          <p:cNvSpPr/>
          <p:nvPr/>
        </p:nvSpPr>
        <p:spPr>
          <a:xfrm flipH="1">
            <a:off x="8555895" y="22341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8" name="Google Shape;3628;p32"/>
          <p:cNvGrpSpPr/>
          <p:nvPr/>
        </p:nvGrpSpPr>
        <p:grpSpPr>
          <a:xfrm>
            <a:off x="-296274" y="3723411"/>
            <a:ext cx="12533649" cy="997988"/>
            <a:chOff x="-296274" y="3723411"/>
            <a:chExt cx="12533649" cy="997988"/>
          </a:xfrm>
        </p:grpSpPr>
        <p:sp>
          <p:nvSpPr>
            <p:cNvPr id="3629" name="Google Shape;3629;p32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2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2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2" name="Google Shape;3632;p32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3633" name="Google Shape;3633;p32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32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32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32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37" name="Google Shape;3637;p32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2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2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2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2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2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2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2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2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2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2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2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2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2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2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2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2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2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2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2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2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2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2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0" name="Google Shape;3660;p32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3661" name="Google Shape;3661;p32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2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2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2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2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6" name="Google Shape;3666;p32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3667" name="Google Shape;3667;p32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2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2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2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1" name="Google Shape;3671;p32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3672" name="Google Shape;3672;p32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2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2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2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2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2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78" name="Google Shape;3678;p32"/>
          <p:cNvSpPr/>
          <p:nvPr/>
        </p:nvSpPr>
        <p:spPr>
          <a:xfrm>
            <a:off x="0" y="4552225"/>
            <a:ext cx="9144000" cy="59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32"/>
          <p:cNvSpPr/>
          <p:nvPr/>
        </p:nvSpPr>
        <p:spPr>
          <a:xfrm flipH="1">
            <a:off x="8678356" y="35834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32"/>
          <p:cNvSpPr/>
          <p:nvPr/>
        </p:nvSpPr>
        <p:spPr>
          <a:xfrm flipH="1">
            <a:off x="258706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32"/>
          <p:cNvSpPr/>
          <p:nvPr/>
        </p:nvSpPr>
        <p:spPr>
          <a:xfrm flipH="1">
            <a:off x="7438320" y="84874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32"/>
          <p:cNvSpPr/>
          <p:nvPr/>
        </p:nvSpPr>
        <p:spPr>
          <a:xfrm flipH="1">
            <a:off x="45491" y="506639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32"/>
          <p:cNvSpPr/>
          <p:nvPr/>
        </p:nvSpPr>
        <p:spPr>
          <a:xfrm>
            <a:off x="8543240" y="22341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497750" y="1317850"/>
            <a:ext cx="4148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4120450" y="678136"/>
            <a:ext cx="903000" cy="4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497675" y="2108075"/>
            <a:ext cx="41487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296579" y="1201322"/>
            <a:ext cx="1150771" cy="333226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984068" y="1601100"/>
            <a:ext cx="889655" cy="39328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flipH="1">
            <a:off x="8755563" y="2747675"/>
            <a:ext cx="502982" cy="222426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3"/>
          <p:cNvGrpSpPr/>
          <p:nvPr/>
        </p:nvGrpSpPr>
        <p:grpSpPr>
          <a:xfrm>
            <a:off x="211970" y="2550670"/>
            <a:ext cx="8720066" cy="2001201"/>
            <a:chOff x="-296105" y="2418026"/>
            <a:chExt cx="8720066" cy="2001201"/>
          </a:xfrm>
        </p:grpSpPr>
        <p:grpSp>
          <p:nvGrpSpPr>
            <p:cNvPr id="74" name="Google Shape;74;p3"/>
            <p:cNvGrpSpPr/>
            <p:nvPr/>
          </p:nvGrpSpPr>
          <p:grpSpPr>
            <a:xfrm>
              <a:off x="3238519" y="3502480"/>
              <a:ext cx="1580286" cy="203220"/>
              <a:chOff x="3238519" y="3502480"/>
              <a:chExt cx="1580286" cy="203220"/>
            </a:xfrm>
          </p:grpSpPr>
          <p:sp>
            <p:nvSpPr>
              <p:cNvPr id="75" name="Google Shape;75;p3"/>
              <p:cNvSpPr/>
              <p:nvPr/>
            </p:nvSpPr>
            <p:spPr>
              <a:xfrm rot="10800000">
                <a:off x="3238519" y="3502480"/>
                <a:ext cx="1580286" cy="179827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2960" extrusionOk="0">
                    <a:moveTo>
                      <a:pt x="0" y="2114"/>
                    </a:moveTo>
                    <a:cubicBezTo>
                      <a:pt x="11501" y="-769"/>
                      <a:pt x="24310" y="-785"/>
                      <a:pt x="35560" y="2960"/>
                    </a:cubicBez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" name="Google Shape;76;p3"/>
              <p:cNvSpPr/>
              <p:nvPr/>
            </p:nvSpPr>
            <p:spPr>
              <a:xfrm rot="10800000">
                <a:off x="3238519" y="3525873"/>
                <a:ext cx="1580286" cy="179827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2960" extrusionOk="0">
                    <a:moveTo>
                      <a:pt x="0" y="2114"/>
                    </a:moveTo>
                    <a:cubicBezTo>
                      <a:pt x="11501" y="-769"/>
                      <a:pt x="24310" y="-785"/>
                      <a:pt x="35560" y="2960"/>
                    </a:cubicBez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7" name="Google Shape;77;p3"/>
            <p:cNvGrpSpPr/>
            <p:nvPr/>
          </p:nvGrpSpPr>
          <p:grpSpPr>
            <a:xfrm>
              <a:off x="3647725" y="3081238"/>
              <a:ext cx="889000" cy="91538"/>
              <a:chOff x="3647725" y="3074183"/>
              <a:chExt cx="889000" cy="91538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3647725" y="3091720"/>
                <a:ext cx="889000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2960" extrusionOk="0">
                    <a:moveTo>
                      <a:pt x="0" y="2114"/>
                    </a:moveTo>
                    <a:cubicBezTo>
                      <a:pt x="11501" y="-769"/>
                      <a:pt x="24310" y="-785"/>
                      <a:pt x="35560" y="2960"/>
                    </a:cubicBez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9" name="Google Shape;79;p3"/>
              <p:cNvSpPr/>
              <p:nvPr/>
            </p:nvSpPr>
            <p:spPr>
              <a:xfrm>
                <a:off x="3647725" y="3074183"/>
                <a:ext cx="889000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2960" extrusionOk="0">
                    <a:moveTo>
                      <a:pt x="0" y="2114"/>
                    </a:moveTo>
                    <a:cubicBezTo>
                      <a:pt x="11501" y="-769"/>
                      <a:pt x="24310" y="-785"/>
                      <a:pt x="35560" y="2960"/>
                    </a:cubicBez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0" name="Google Shape;80;p3"/>
            <p:cNvGrpSpPr/>
            <p:nvPr/>
          </p:nvGrpSpPr>
          <p:grpSpPr>
            <a:xfrm>
              <a:off x="-296105" y="2418026"/>
              <a:ext cx="8720066" cy="2001201"/>
              <a:chOff x="-296105" y="2418026"/>
              <a:chExt cx="8720066" cy="2001201"/>
            </a:xfrm>
          </p:grpSpPr>
          <p:grpSp>
            <p:nvGrpSpPr>
              <p:cNvPr id="81" name="Google Shape;81;p3"/>
              <p:cNvGrpSpPr/>
              <p:nvPr/>
            </p:nvGrpSpPr>
            <p:grpSpPr>
              <a:xfrm>
                <a:off x="3552705" y="2418026"/>
                <a:ext cx="4871257" cy="2001201"/>
                <a:chOff x="550962" y="-3358763"/>
                <a:chExt cx="6972884" cy="2864587"/>
              </a:xfrm>
            </p:grpSpPr>
            <p:sp>
              <p:nvSpPr>
                <p:cNvPr id="82" name="Google Shape;82;p3"/>
                <p:cNvSpPr/>
                <p:nvPr/>
              </p:nvSpPr>
              <p:spPr>
                <a:xfrm>
                  <a:off x="4926145" y="-2654386"/>
                  <a:ext cx="99654" cy="9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1570" extrusionOk="0">
                      <a:moveTo>
                        <a:pt x="1353" y="1"/>
                      </a:moveTo>
                      <a:lnTo>
                        <a:pt x="0" y="1267"/>
                      </a:lnTo>
                      <a:lnTo>
                        <a:pt x="271" y="1570"/>
                      </a:lnTo>
                      <a:lnTo>
                        <a:pt x="1634" y="304"/>
                      </a:lnTo>
                      <a:lnTo>
                        <a:pt x="135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5226996" y="-2928819"/>
                  <a:ext cx="104959" cy="8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" h="1450" extrusionOk="0">
                      <a:moveTo>
                        <a:pt x="1472" y="0"/>
                      </a:moveTo>
                      <a:lnTo>
                        <a:pt x="1" y="1125"/>
                      </a:lnTo>
                      <a:lnTo>
                        <a:pt x="249" y="1450"/>
                      </a:lnTo>
                      <a:lnTo>
                        <a:pt x="1721" y="325"/>
                      </a:lnTo>
                      <a:lnTo>
                        <a:pt x="14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5578650" y="-3150499"/>
                  <a:ext cx="112888" cy="7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169" extrusionOk="0">
                      <a:moveTo>
                        <a:pt x="1678" y="0"/>
                      </a:moveTo>
                      <a:lnTo>
                        <a:pt x="1" y="790"/>
                      </a:lnTo>
                      <a:lnTo>
                        <a:pt x="174" y="1169"/>
                      </a:lnTo>
                      <a:lnTo>
                        <a:pt x="1851" y="379"/>
                      </a:lnTo>
                      <a:lnTo>
                        <a:pt x="16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4699149" y="-2340314"/>
                  <a:ext cx="85809" cy="8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408" extrusionOk="0">
                      <a:moveTo>
                        <a:pt x="704" y="1"/>
                      </a:moveTo>
                      <a:cubicBezTo>
                        <a:pt x="314" y="1"/>
                        <a:pt x="1" y="314"/>
                        <a:pt x="1" y="704"/>
                      </a:cubicBezTo>
                      <a:cubicBezTo>
                        <a:pt x="1" y="1093"/>
                        <a:pt x="314" y="1407"/>
                        <a:pt x="704" y="1407"/>
                      </a:cubicBezTo>
                      <a:cubicBezTo>
                        <a:pt x="1082" y="1407"/>
                        <a:pt x="1407" y="1093"/>
                        <a:pt x="1407" y="704"/>
                      </a:cubicBezTo>
                      <a:cubicBezTo>
                        <a:pt x="1407" y="314"/>
                        <a:pt x="1082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4895773" y="-2547480"/>
                  <a:ext cx="85809" cy="8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407" extrusionOk="0">
                      <a:moveTo>
                        <a:pt x="704" y="0"/>
                      </a:moveTo>
                      <a:cubicBezTo>
                        <a:pt x="314" y="0"/>
                        <a:pt x="1" y="314"/>
                        <a:pt x="1" y="704"/>
                      </a:cubicBezTo>
                      <a:cubicBezTo>
                        <a:pt x="1" y="1093"/>
                        <a:pt x="314" y="1407"/>
                        <a:pt x="704" y="1407"/>
                      </a:cubicBezTo>
                      <a:cubicBezTo>
                        <a:pt x="1093" y="1407"/>
                        <a:pt x="1407" y="1093"/>
                        <a:pt x="1407" y="704"/>
                      </a:cubicBezTo>
                      <a:cubicBezTo>
                        <a:pt x="1407" y="314"/>
                        <a:pt x="1093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4794473" y="-2768062"/>
                  <a:ext cx="63122" cy="16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2731" extrusionOk="0">
                      <a:moveTo>
                        <a:pt x="428" y="1"/>
                      </a:moveTo>
                      <a:cubicBezTo>
                        <a:pt x="148" y="1"/>
                        <a:pt x="1" y="1438"/>
                        <a:pt x="255" y="2730"/>
                      </a:cubicBezTo>
                      <a:lnTo>
                        <a:pt x="266" y="2730"/>
                      </a:lnTo>
                      <a:cubicBezTo>
                        <a:pt x="504" y="2492"/>
                        <a:pt x="764" y="2244"/>
                        <a:pt x="1034" y="2016"/>
                      </a:cubicBezTo>
                      <a:lnTo>
                        <a:pt x="1034" y="2005"/>
                      </a:lnTo>
                      <a:cubicBezTo>
                        <a:pt x="824" y="546"/>
                        <a:pt x="601" y="1"/>
                        <a:pt x="4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4794473" y="-2768184"/>
                  <a:ext cx="36714" cy="16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2733" extrusionOk="0">
                      <a:moveTo>
                        <a:pt x="429" y="0"/>
                      </a:moveTo>
                      <a:cubicBezTo>
                        <a:pt x="149" y="0"/>
                        <a:pt x="0" y="1438"/>
                        <a:pt x="255" y="2732"/>
                      </a:cubicBezTo>
                      <a:lnTo>
                        <a:pt x="266" y="2732"/>
                      </a:lnTo>
                      <a:cubicBezTo>
                        <a:pt x="374" y="2635"/>
                        <a:pt x="482" y="2527"/>
                        <a:pt x="601" y="2429"/>
                      </a:cubicBezTo>
                      <a:cubicBezTo>
                        <a:pt x="396" y="1607"/>
                        <a:pt x="352" y="763"/>
                        <a:pt x="482" y="17"/>
                      </a:cubicBezTo>
                      <a:cubicBezTo>
                        <a:pt x="464" y="6"/>
                        <a:pt x="44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373819">
                    <a:alpha val="42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4804719" y="-2677439"/>
                  <a:ext cx="52876" cy="7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1245" extrusionOk="0">
                      <a:moveTo>
                        <a:pt x="780" y="0"/>
                      </a:moveTo>
                      <a:cubicBezTo>
                        <a:pt x="541" y="238"/>
                        <a:pt x="282" y="465"/>
                        <a:pt x="1" y="671"/>
                      </a:cubicBezTo>
                      <a:cubicBezTo>
                        <a:pt x="22" y="855"/>
                        <a:pt x="55" y="1050"/>
                        <a:pt x="87" y="1244"/>
                      </a:cubicBezTo>
                      <a:lnTo>
                        <a:pt x="98" y="1244"/>
                      </a:lnTo>
                      <a:cubicBezTo>
                        <a:pt x="336" y="1006"/>
                        <a:pt x="596" y="758"/>
                        <a:pt x="866" y="530"/>
                      </a:cubicBezTo>
                      <a:lnTo>
                        <a:pt x="866" y="519"/>
                      </a:lnTo>
                      <a:cubicBezTo>
                        <a:pt x="834" y="336"/>
                        <a:pt x="812" y="162"/>
                        <a:pt x="78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8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4567172" y="-2667559"/>
                  <a:ext cx="411788" cy="464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622" extrusionOk="0">
                      <a:moveTo>
                        <a:pt x="5172" y="0"/>
                      </a:moveTo>
                      <a:cubicBezTo>
                        <a:pt x="5032" y="119"/>
                        <a:pt x="4891" y="238"/>
                        <a:pt x="4761" y="368"/>
                      </a:cubicBezTo>
                      <a:cubicBezTo>
                        <a:pt x="4491" y="596"/>
                        <a:pt x="4231" y="844"/>
                        <a:pt x="3993" y="1082"/>
                      </a:cubicBezTo>
                      <a:cubicBezTo>
                        <a:pt x="1083" y="3949"/>
                        <a:pt x="1" y="6697"/>
                        <a:pt x="369" y="7595"/>
                      </a:cubicBezTo>
                      <a:cubicBezTo>
                        <a:pt x="376" y="7613"/>
                        <a:pt x="390" y="7621"/>
                        <a:pt x="412" y="7621"/>
                      </a:cubicBezTo>
                      <a:cubicBezTo>
                        <a:pt x="999" y="7621"/>
                        <a:pt x="6752" y="1526"/>
                        <a:pt x="6752" y="1526"/>
                      </a:cubicBezTo>
                      <a:lnTo>
                        <a:pt x="517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4603460" y="-2578460"/>
                  <a:ext cx="375500" cy="268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7" h="4404" extrusionOk="0">
                      <a:moveTo>
                        <a:pt x="1" y="4403"/>
                      </a:moveTo>
                      <a:cubicBezTo>
                        <a:pt x="1061" y="3873"/>
                        <a:pt x="2143" y="3430"/>
                        <a:pt x="3236" y="3083"/>
                      </a:cubicBezTo>
                      <a:cubicBezTo>
                        <a:pt x="4739" y="1569"/>
                        <a:pt x="6157" y="65"/>
                        <a:pt x="6157" y="65"/>
                      </a:cubicBezTo>
                      <a:lnTo>
                        <a:pt x="6092" y="0"/>
                      </a:lnTo>
                      <a:cubicBezTo>
                        <a:pt x="4913" y="65"/>
                        <a:pt x="3755" y="206"/>
                        <a:pt x="2630" y="433"/>
                      </a:cubicBezTo>
                      <a:cubicBezTo>
                        <a:pt x="1277" y="1915"/>
                        <a:pt x="412" y="3321"/>
                        <a:pt x="1" y="4403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577113" y="-2667559"/>
                  <a:ext cx="353057" cy="44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9" h="7369" extrusionOk="0">
                      <a:moveTo>
                        <a:pt x="5009" y="0"/>
                      </a:moveTo>
                      <a:cubicBezTo>
                        <a:pt x="4869" y="119"/>
                        <a:pt x="4728" y="238"/>
                        <a:pt x="4598" y="368"/>
                      </a:cubicBezTo>
                      <a:cubicBezTo>
                        <a:pt x="4328" y="596"/>
                        <a:pt x="4068" y="844"/>
                        <a:pt x="3830" y="1082"/>
                      </a:cubicBezTo>
                      <a:cubicBezTo>
                        <a:pt x="1125" y="3744"/>
                        <a:pt x="0" y="6297"/>
                        <a:pt x="152" y="7368"/>
                      </a:cubicBezTo>
                      <a:cubicBezTo>
                        <a:pt x="1839" y="4988"/>
                        <a:pt x="3722" y="2781"/>
                        <a:pt x="5788" y="747"/>
                      </a:cubicBezTo>
                      <a:lnTo>
                        <a:pt x="500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4623952" y="-2623345"/>
                  <a:ext cx="254074" cy="323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6" h="5302" extrusionOk="0">
                      <a:moveTo>
                        <a:pt x="4155" y="0"/>
                      </a:moveTo>
                      <a:cubicBezTo>
                        <a:pt x="3246" y="671"/>
                        <a:pt x="2402" y="1450"/>
                        <a:pt x="1666" y="2326"/>
                      </a:cubicBezTo>
                      <a:cubicBezTo>
                        <a:pt x="1298" y="2759"/>
                        <a:pt x="941" y="3214"/>
                        <a:pt x="660" y="3711"/>
                      </a:cubicBezTo>
                      <a:cubicBezTo>
                        <a:pt x="379" y="4220"/>
                        <a:pt x="130" y="4739"/>
                        <a:pt x="0" y="5291"/>
                      </a:cubicBezTo>
                      <a:lnTo>
                        <a:pt x="33" y="5302"/>
                      </a:lnTo>
                      <a:cubicBezTo>
                        <a:pt x="303" y="4804"/>
                        <a:pt x="584" y="4317"/>
                        <a:pt x="898" y="3852"/>
                      </a:cubicBezTo>
                      <a:cubicBezTo>
                        <a:pt x="1201" y="3387"/>
                        <a:pt x="1504" y="2911"/>
                        <a:pt x="1839" y="2467"/>
                      </a:cubicBezTo>
                      <a:cubicBezTo>
                        <a:pt x="2521" y="1580"/>
                        <a:pt x="3311" y="758"/>
                        <a:pt x="4165" y="22"/>
                      </a:cubicBezTo>
                      <a:lnTo>
                        <a:pt x="415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5020492" y="-2682074"/>
                  <a:ext cx="85809" cy="8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407" extrusionOk="0">
                      <a:moveTo>
                        <a:pt x="704" y="0"/>
                      </a:moveTo>
                      <a:cubicBezTo>
                        <a:pt x="314" y="0"/>
                        <a:pt x="0" y="314"/>
                        <a:pt x="0" y="704"/>
                      </a:cubicBezTo>
                      <a:cubicBezTo>
                        <a:pt x="0" y="1093"/>
                        <a:pt x="314" y="1407"/>
                        <a:pt x="704" y="1407"/>
                      </a:cubicBezTo>
                      <a:cubicBezTo>
                        <a:pt x="1093" y="1407"/>
                        <a:pt x="1407" y="1093"/>
                        <a:pt x="1407" y="704"/>
                      </a:cubicBezTo>
                      <a:cubicBezTo>
                        <a:pt x="1407" y="314"/>
                        <a:pt x="1093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5205223" y="-2847709"/>
                  <a:ext cx="85809" cy="8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408" extrusionOk="0">
                      <a:moveTo>
                        <a:pt x="704" y="1"/>
                      </a:moveTo>
                      <a:cubicBezTo>
                        <a:pt x="314" y="1"/>
                        <a:pt x="1" y="315"/>
                        <a:pt x="1" y="704"/>
                      </a:cubicBezTo>
                      <a:cubicBezTo>
                        <a:pt x="1" y="1094"/>
                        <a:pt x="314" y="1407"/>
                        <a:pt x="704" y="1407"/>
                      </a:cubicBezTo>
                      <a:cubicBezTo>
                        <a:pt x="1093" y="1407"/>
                        <a:pt x="1407" y="1094"/>
                        <a:pt x="1407" y="704"/>
                      </a:cubicBezTo>
                      <a:cubicBezTo>
                        <a:pt x="1407" y="315"/>
                        <a:pt x="1093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5107460" y="-3093112"/>
                  <a:ext cx="78674" cy="18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3084" extrusionOk="0">
                      <a:moveTo>
                        <a:pt x="582" y="0"/>
                      </a:moveTo>
                      <a:cubicBezTo>
                        <a:pt x="238" y="0"/>
                        <a:pt x="0" y="1413"/>
                        <a:pt x="316" y="3084"/>
                      </a:cubicBezTo>
                      <a:cubicBezTo>
                        <a:pt x="630" y="2824"/>
                        <a:pt x="944" y="2564"/>
                        <a:pt x="1290" y="2305"/>
                      </a:cubicBezTo>
                      <a:cubicBezTo>
                        <a:pt x="1098" y="649"/>
                        <a:pt x="815" y="0"/>
                        <a:pt x="5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107338" y="-3093356"/>
                  <a:ext cx="43179" cy="18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3088" extrusionOk="0">
                      <a:moveTo>
                        <a:pt x="579" y="1"/>
                      </a:moveTo>
                      <a:cubicBezTo>
                        <a:pt x="238" y="1"/>
                        <a:pt x="1" y="1412"/>
                        <a:pt x="318" y="3088"/>
                      </a:cubicBezTo>
                      <a:cubicBezTo>
                        <a:pt x="437" y="2990"/>
                        <a:pt x="578" y="2882"/>
                        <a:pt x="708" y="2774"/>
                      </a:cubicBezTo>
                      <a:cubicBezTo>
                        <a:pt x="491" y="1876"/>
                        <a:pt x="459" y="924"/>
                        <a:pt x="675" y="37"/>
                      </a:cubicBezTo>
                      <a:cubicBezTo>
                        <a:pt x="643" y="12"/>
                        <a:pt x="610" y="1"/>
                        <a:pt x="579" y="1"/>
                      </a:cubicBezTo>
                      <a:close/>
                    </a:path>
                  </a:pathLst>
                </a:custGeom>
                <a:solidFill>
                  <a:srgbClr val="373819">
                    <a:alpha val="42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5121427" y="-2993524"/>
                  <a:ext cx="64708" cy="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451" extrusionOk="0">
                      <a:moveTo>
                        <a:pt x="974" y="1"/>
                      </a:moveTo>
                      <a:cubicBezTo>
                        <a:pt x="650" y="315"/>
                        <a:pt x="325" y="607"/>
                        <a:pt x="1" y="899"/>
                      </a:cubicBezTo>
                      <a:cubicBezTo>
                        <a:pt x="22" y="1072"/>
                        <a:pt x="55" y="1267"/>
                        <a:pt x="87" y="1451"/>
                      </a:cubicBezTo>
                      <a:cubicBezTo>
                        <a:pt x="401" y="1191"/>
                        <a:pt x="715" y="931"/>
                        <a:pt x="1061" y="672"/>
                      </a:cubicBezTo>
                      <a:cubicBezTo>
                        <a:pt x="1028" y="423"/>
                        <a:pt x="1007" y="207"/>
                        <a:pt x="9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4908946" y="-2960531"/>
                  <a:ext cx="370926" cy="357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2" h="5854" extrusionOk="0">
                      <a:moveTo>
                        <a:pt x="4707" y="1"/>
                      </a:moveTo>
                      <a:cubicBezTo>
                        <a:pt x="4653" y="44"/>
                        <a:pt x="4599" y="77"/>
                        <a:pt x="4545" y="120"/>
                      </a:cubicBezTo>
                      <a:cubicBezTo>
                        <a:pt x="4199" y="390"/>
                        <a:pt x="3885" y="650"/>
                        <a:pt x="3571" y="910"/>
                      </a:cubicBezTo>
                      <a:cubicBezTo>
                        <a:pt x="1213" y="2879"/>
                        <a:pt x="1" y="4372"/>
                        <a:pt x="1" y="4372"/>
                      </a:cubicBezTo>
                      <a:lnTo>
                        <a:pt x="1602" y="5854"/>
                      </a:lnTo>
                      <a:cubicBezTo>
                        <a:pt x="3787" y="3571"/>
                        <a:pt x="6081" y="1689"/>
                        <a:pt x="6081" y="1689"/>
                      </a:cubicBezTo>
                      <a:lnTo>
                        <a:pt x="47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908946" y="-2845025"/>
                  <a:ext cx="353057" cy="15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9" h="2576" extrusionOk="0">
                      <a:moveTo>
                        <a:pt x="2381" y="43"/>
                      </a:moveTo>
                      <a:cubicBezTo>
                        <a:pt x="802" y="1482"/>
                        <a:pt x="1" y="2478"/>
                        <a:pt x="1" y="2478"/>
                      </a:cubicBezTo>
                      <a:lnTo>
                        <a:pt x="109" y="2575"/>
                      </a:lnTo>
                      <a:cubicBezTo>
                        <a:pt x="1094" y="2499"/>
                        <a:pt x="2089" y="2467"/>
                        <a:pt x="3084" y="2478"/>
                      </a:cubicBezTo>
                      <a:cubicBezTo>
                        <a:pt x="4264" y="1342"/>
                        <a:pt x="5302" y="455"/>
                        <a:pt x="5789" y="43"/>
                      </a:cubicBezTo>
                      <a:cubicBezTo>
                        <a:pt x="4653" y="0"/>
                        <a:pt x="3517" y="0"/>
                        <a:pt x="2381" y="4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4908946" y="-2960531"/>
                  <a:ext cx="339212" cy="311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2" h="5108" extrusionOk="0">
                      <a:moveTo>
                        <a:pt x="4707" y="1"/>
                      </a:moveTo>
                      <a:cubicBezTo>
                        <a:pt x="4653" y="44"/>
                        <a:pt x="4599" y="77"/>
                        <a:pt x="4545" y="131"/>
                      </a:cubicBezTo>
                      <a:cubicBezTo>
                        <a:pt x="4199" y="390"/>
                        <a:pt x="3885" y="650"/>
                        <a:pt x="3571" y="910"/>
                      </a:cubicBezTo>
                      <a:cubicBezTo>
                        <a:pt x="1213" y="2879"/>
                        <a:pt x="1" y="4372"/>
                        <a:pt x="1" y="4372"/>
                      </a:cubicBezTo>
                      <a:lnTo>
                        <a:pt x="802" y="5107"/>
                      </a:lnTo>
                      <a:cubicBezTo>
                        <a:pt x="2305" y="3658"/>
                        <a:pt x="3896" y="2305"/>
                        <a:pt x="5562" y="1061"/>
                      </a:cubicBezTo>
                      <a:lnTo>
                        <a:pt x="470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4938647" y="-2932112"/>
                  <a:ext cx="262002" cy="237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6" h="3895" extrusionOk="0">
                      <a:moveTo>
                        <a:pt x="4285" y="0"/>
                      </a:moveTo>
                      <a:cubicBezTo>
                        <a:pt x="2673" y="1071"/>
                        <a:pt x="1267" y="2413"/>
                        <a:pt x="1" y="3873"/>
                      </a:cubicBezTo>
                      <a:lnTo>
                        <a:pt x="22" y="3895"/>
                      </a:lnTo>
                      <a:cubicBezTo>
                        <a:pt x="401" y="3592"/>
                        <a:pt x="769" y="3267"/>
                        <a:pt x="1126" y="2954"/>
                      </a:cubicBezTo>
                      <a:cubicBezTo>
                        <a:pt x="1494" y="2640"/>
                        <a:pt x="1829" y="2305"/>
                        <a:pt x="2197" y="1991"/>
                      </a:cubicBezTo>
                      <a:cubicBezTo>
                        <a:pt x="2532" y="1655"/>
                        <a:pt x="2900" y="1342"/>
                        <a:pt x="3246" y="1017"/>
                      </a:cubicBezTo>
                      <a:cubicBezTo>
                        <a:pt x="3593" y="693"/>
                        <a:pt x="3950" y="368"/>
                        <a:pt x="4296" y="22"/>
                      </a:cubicBezTo>
                      <a:lnTo>
                        <a:pt x="428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5318721" y="-2947968"/>
                  <a:ext cx="85809" cy="8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407" extrusionOk="0">
                      <a:moveTo>
                        <a:pt x="704" y="0"/>
                      </a:moveTo>
                      <a:cubicBezTo>
                        <a:pt x="314" y="0"/>
                        <a:pt x="0" y="314"/>
                        <a:pt x="0" y="704"/>
                      </a:cubicBezTo>
                      <a:cubicBezTo>
                        <a:pt x="0" y="1093"/>
                        <a:pt x="314" y="1407"/>
                        <a:pt x="704" y="1407"/>
                      </a:cubicBezTo>
                      <a:cubicBezTo>
                        <a:pt x="1093" y="1407"/>
                        <a:pt x="1407" y="1093"/>
                        <a:pt x="1407" y="704"/>
                      </a:cubicBezTo>
                      <a:cubicBezTo>
                        <a:pt x="1407" y="314"/>
                        <a:pt x="1093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5549620" y="-3089148"/>
                  <a:ext cx="85870" cy="8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1407" extrusionOk="0">
                      <a:moveTo>
                        <a:pt x="704" y="0"/>
                      </a:moveTo>
                      <a:cubicBezTo>
                        <a:pt x="315" y="0"/>
                        <a:pt x="1" y="314"/>
                        <a:pt x="1" y="703"/>
                      </a:cubicBezTo>
                      <a:cubicBezTo>
                        <a:pt x="1" y="1093"/>
                        <a:pt x="315" y="1407"/>
                        <a:pt x="704" y="1407"/>
                      </a:cubicBezTo>
                      <a:cubicBezTo>
                        <a:pt x="1083" y="1407"/>
                        <a:pt x="1407" y="1093"/>
                        <a:pt x="1407" y="703"/>
                      </a:cubicBezTo>
                      <a:cubicBezTo>
                        <a:pt x="1407" y="314"/>
                        <a:pt x="1083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5482168" y="-3358641"/>
                  <a:ext cx="84041" cy="190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" h="3121" extrusionOk="0">
                      <a:moveTo>
                        <a:pt x="618" y="0"/>
                      </a:moveTo>
                      <a:cubicBezTo>
                        <a:pt x="258" y="0"/>
                        <a:pt x="1" y="1490"/>
                        <a:pt x="220" y="3121"/>
                      </a:cubicBezTo>
                      <a:cubicBezTo>
                        <a:pt x="793" y="2786"/>
                        <a:pt x="1215" y="2569"/>
                        <a:pt x="1377" y="2472"/>
                      </a:cubicBezTo>
                      <a:cubicBezTo>
                        <a:pt x="1155" y="684"/>
                        <a:pt x="863" y="0"/>
                        <a:pt x="61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5481802" y="-3358763"/>
                  <a:ext cx="45497" cy="190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123" extrusionOk="0">
                      <a:moveTo>
                        <a:pt x="628" y="1"/>
                      </a:moveTo>
                      <a:cubicBezTo>
                        <a:pt x="263" y="1"/>
                        <a:pt x="0" y="1486"/>
                        <a:pt x="226" y="3123"/>
                      </a:cubicBezTo>
                      <a:cubicBezTo>
                        <a:pt x="421" y="3004"/>
                        <a:pt x="594" y="2907"/>
                        <a:pt x="745" y="2820"/>
                      </a:cubicBezTo>
                      <a:cubicBezTo>
                        <a:pt x="464" y="1911"/>
                        <a:pt x="421" y="970"/>
                        <a:pt x="745" y="50"/>
                      </a:cubicBezTo>
                      <a:cubicBezTo>
                        <a:pt x="705" y="17"/>
                        <a:pt x="666" y="1"/>
                        <a:pt x="628" y="1"/>
                      </a:cubicBezTo>
                      <a:close/>
                    </a:path>
                  </a:pathLst>
                </a:custGeom>
                <a:solidFill>
                  <a:srgbClr val="373819">
                    <a:alpha val="42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5492231" y="-3250820"/>
                  <a:ext cx="73978" cy="82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353" extrusionOk="0">
                      <a:moveTo>
                        <a:pt x="1115" y="1"/>
                      </a:moveTo>
                      <a:cubicBezTo>
                        <a:pt x="780" y="325"/>
                        <a:pt x="412" y="617"/>
                        <a:pt x="1" y="844"/>
                      </a:cubicBezTo>
                      <a:cubicBezTo>
                        <a:pt x="12" y="1018"/>
                        <a:pt x="33" y="1180"/>
                        <a:pt x="55" y="1353"/>
                      </a:cubicBezTo>
                      <a:cubicBezTo>
                        <a:pt x="628" y="1018"/>
                        <a:pt x="1050" y="801"/>
                        <a:pt x="1212" y="704"/>
                      </a:cubicBezTo>
                      <a:cubicBezTo>
                        <a:pt x="1180" y="444"/>
                        <a:pt x="1147" y="217"/>
                        <a:pt x="111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5230960" y="-3209899"/>
                  <a:ext cx="398553" cy="32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5378" extrusionOk="0">
                      <a:moveTo>
                        <a:pt x="5572" y="0"/>
                      </a:moveTo>
                      <a:cubicBezTo>
                        <a:pt x="5572" y="0"/>
                        <a:pt x="5550" y="11"/>
                        <a:pt x="5496" y="33"/>
                      </a:cubicBezTo>
                      <a:cubicBezTo>
                        <a:pt x="5334" y="130"/>
                        <a:pt x="4912" y="347"/>
                        <a:pt x="4339" y="682"/>
                      </a:cubicBezTo>
                      <a:cubicBezTo>
                        <a:pt x="3192" y="1342"/>
                        <a:pt x="1461" y="2445"/>
                        <a:pt x="0" y="3755"/>
                      </a:cubicBezTo>
                      <a:lnTo>
                        <a:pt x="1266" y="5377"/>
                      </a:lnTo>
                      <a:cubicBezTo>
                        <a:pt x="1266" y="5377"/>
                        <a:pt x="3755" y="3581"/>
                        <a:pt x="6535" y="1980"/>
                      </a:cubicBezTo>
                      <a:lnTo>
                        <a:pt x="557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5230960" y="-3142632"/>
                  <a:ext cx="398553" cy="176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2890" extrusionOk="0">
                      <a:moveTo>
                        <a:pt x="0" y="2652"/>
                      </a:moveTo>
                      <a:lnTo>
                        <a:pt x="184" y="2890"/>
                      </a:lnTo>
                      <a:cubicBezTo>
                        <a:pt x="1461" y="2619"/>
                        <a:pt x="2759" y="2457"/>
                        <a:pt x="4068" y="2381"/>
                      </a:cubicBezTo>
                      <a:cubicBezTo>
                        <a:pt x="4815" y="1905"/>
                        <a:pt x="5659" y="1386"/>
                        <a:pt x="6535" y="877"/>
                      </a:cubicBezTo>
                      <a:lnTo>
                        <a:pt x="6102" y="1"/>
                      </a:lnTo>
                      <a:cubicBezTo>
                        <a:pt x="5226" y="12"/>
                        <a:pt x="4339" y="55"/>
                        <a:pt x="3441" y="120"/>
                      </a:cubicBezTo>
                      <a:cubicBezTo>
                        <a:pt x="2391" y="769"/>
                        <a:pt x="1115" y="1645"/>
                        <a:pt x="0" y="265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5255355" y="-3183492"/>
                  <a:ext cx="311524" cy="203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3333" extrusionOk="0">
                      <a:moveTo>
                        <a:pt x="5096" y="0"/>
                      </a:moveTo>
                      <a:cubicBezTo>
                        <a:pt x="3257" y="866"/>
                        <a:pt x="1548" y="1991"/>
                        <a:pt x="1" y="3311"/>
                      </a:cubicBezTo>
                      <a:lnTo>
                        <a:pt x="22" y="3332"/>
                      </a:lnTo>
                      <a:cubicBezTo>
                        <a:pt x="466" y="3073"/>
                        <a:pt x="888" y="2791"/>
                        <a:pt x="1321" y="2532"/>
                      </a:cubicBezTo>
                      <a:cubicBezTo>
                        <a:pt x="1743" y="2261"/>
                        <a:pt x="2154" y="1969"/>
                        <a:pt x="2586" y="1710"/>
                      </a:cubicBezTo>
                      <a:cubicBezTo>
                        <a:pt x="2998" y="1417"/>
                        <a:pt x="3430" y="1158"/>
                        <a:pt x="3841" y="876"/>
                      </a:cubicBezTo>
                      <a:cubicBezTo>
                        <a:pt x="4263" y="595"/>
                        <a:pt x="4685" y="325"/>
                        <a:pt x="5107" y="22"/>
                      </a:cubicBezTo>
                      <a:lnTo>
                        <a:pt x="50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5230960" y="-3209899"/>
                  <a:ext cx="378793" cy="29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1" h="4772" extrusionOk="0">
                      <a:moveTo>
                        <a:pt x="5496" y="33"/>
                      </a:moveTo>
                      <a:cubicBezTo>
                        <a:pt x="5334" y="130"/>
                        <a:pt x="4912" y="347"/>
                        <a:pt x="4339" y="682"/>
                      </a:cubicBezTo>
                      <a:cubicBezTo>
                        <a:pt x="3192" y="1342"/>
                        <a:pt x="1461" y="2445"/>
                        <a:pt x="0" y="3755"/>
                      </a:cubicBezTo>
                      <a:lnTo>
                        <a:pt x="801" y="4771"/>
                      </a:lnTo>
                      <a:cubicBezTo>
                        <a:pt x="2532" y="3506"/>
                        <a:pt x="4339" y="2348"/>
                        <a:pt x="6210" y="1309"/>
                      </a:cubicBezTo>
                      <a:lnTo>
                        <a:pt x="5572" y="0"/>
                      </a:lnTo>
                      <a:cubicBezTo>
                        <a:pt x="5572" y="0"/>
                        <a:pt x="5550" y="11"/>
                        <a:pt x="5496" y="33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5679645" y="-3168368"/>
                  <a:ext cx="85139" cy="8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" h="1408" extrusionOk="0">
                      <a:moveTo>
                        <a:pt x="693" y="1"/>
                      </a:moveTo>
                      <a:cubicBezTo>
                        <a:pt x="314" y="1"/>
                        <a:pt x="0" y="315"/>
                        <a:pt x="0" y="704"/>
                      </a:cubicBezTo>
                      <a:cubicBezTo>
                        <a:pt x="0" y="1094"/>
                        <a:pt x="314" y="1407"/>
                        <a:pt x="693" y="1407"/>
                      </a:cubicBezTo>
                      <a:cubicBezTo>
                        <a:pt x="1082" y="1407"/>
                        <a:pt x="1396" y="1094"/>
                        <a:pt x="1396" y="704"/>
                      </a:cubicBezTo>
                      <a:cubicBezTo>
                        <a:pt x="1396" y="315"/>
                        <a:pt x="1082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5964640" y="-3281800"/>
                  <a:ext cx="85200" cy="8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1407" extrusionOk="0">
                      <a:moveTo>
                        <a:pt x="693" y="0"/>
                      </a:moveTo>
                      <a:cubicBezTo>
                        <a:pt x="315" y="0"/>
                        <a:pt x="1" y="314"/>
                        <a:pt x="1" y="703"/>
                      </a:cubicBezTo>
                      <a:cubicBezTo>
                        <a:pt x="1" y="1093"/>
                        <a:pt x="315" y="1407"/>
                        <a:pt x="693" y="1407"/>
                      </a:cubicBezTo>
                      <a:cubicBezTo>
                        <a:pt x="1083" y="1407"/>
                        <a:pt x="1397" y="1093"/>
                        <a:pt x="1397" y="703"/>
                      </a:cubicBezTo>
                      <a:cubicBezTo>
                        <a:pt x="1397" y="314"/>
                        <a:pt x="1083" y="0"/>
                        <a:pt x="6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5605728" y="-3329246"/>
                  <a:ext cx="576454" cy="224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2" h="3689" extrusionOk="0">
                      <a:moveTo>
                        <a:pt x="5629" y="0"/>
                      </a:moveTo>
                      <a:cubicBezTo>
                        <a:pt x="5009" y="0"/>
                        <a:pt x="4376" y="38"/>
                        <a:pt x="3852" y="118"/>
                      </a:cubicBezTo>
                      <a:cubicBezTo>
                        <a:pt x="2121" y="378"/>
                        <a:pt x="1" y="1611"/>
                        <a:pt x="1" y="1611"/>
                      </a:cubicBezTo>
                      <a:lnTo>
                        <a:pt x="953" y="3688"/>
                      </a:lnTo>
                      <a:cubicBezTo>
                        <a:pt x="953" y="3688"/>
                        <a:pt x="4068" y="1903"/>
                        <a:pt x="7119" y="1049"/>
                      </a:cubicBezTo>
                      <a:cubicBezTo>
                        <a:pt x="9451" y="389"/>
                        <a:pt x="7610" y="0"/>
                        <a:pt x="56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5605728" y="-3279178"/>
                  <a:ext cx="419716" cy="106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2" h="1743" extrusionOk="0">
                      <a:moveTo>
                        <a:pt x="1580" y="11"/>
                      </a:moveTo>
                      <a:cubicBezTo>
                        <a:pt x="682" y="401"/>
                        <a:pt x="1" y="790"/>
                        <a:pt x="1" y="790"/>
                      </a:cubicBezTo>
                      <a:lnTo>
                        <a:pt x="433" y="1742"/>
                      </a:lnTo>
                      <a:cubicBezTo>
                        <a:pt x="1407" y="1688"/>
                        <a:pt x="2370" y="1667"/>
                        <a:pt x="3333" y="1667"/>
                      </a:cubicBezTo>
                      <a:cubicBezTo>
                        <a:pt x="4360" y="1190"/>
                        <a:pt x="5615" y="682"/>
                        <a:pt x="6881" y="303"/>
                      </a:cubicBezTo>
                      <a:cubicBezTo>
                        <a:pt x="5139" y="87"/>
                        <a:pt x="3365" y="0"/>
                        <a:pt x="1580" y="11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5605728" y="-3329246"/>
                  <a:ext cx="426973" cy="180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1" h="2964" extrusionOk="0">
                      <a:moveTo>
                        <a:pt x="5658" y="0"/>
                      </a:moveTo>
                      <a:cubicBezTo>
                        <a:pt x="5031" y="0"/>
                        <a:pt x="4387" y="38"/>
                        <a:pt x="3852" y="118"/>
                      </a:cubicBezTo>
                      <a:cubicBezTo>
                        <a:pt x="2121" y="378"/>
                        <a:pt x="1" y="1611"/>
                        <a:pt x="1" y="1611"/>
                      </a:cubicBezTo>
                      <a:lnTo>
                        <a:pt x="628" y="2964"/>
                      </a:lnTo>
                      <a:cubicBezTo>
                        <a:pt x="2684" y="1860"/>
                        <a:pt x="4815" y="886"/>
                        <a:pt x="7000" y="64"/>
                      </a:cubicBezTo>
                      <a:cubicBezTo>
                        <a:pt x="6599" y="22"/>
                        <a:pt x="6133" y="0"/>
                        <a:pt x="56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5628843" y="-3313634"/>
                  <a:ext cx="454662" cy="87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5" h="1442" extrusionOk="0">
                      <a:moveTo>
                        <a:pt x="5225" y="0"/>
                      </a:moveTo>
                      <a:cubicBezTo>
                        <a:pt x="4685" y="0"/>
                        <a:pt x="4140" y="26"/>
                        <a:pt x="3603" y="89"/>
                      </a:cubicBezTo>
                      <a:cubicBezTo>
                        <a:pt x="2965" y="187"/>
                        <a:pt x="2348" y="371"/>
                        <a:pt x="1742" y="609"/>
                      </a:cubicBezTo>
                      <a:cubicBezTo>
                        <a:pt x="1147" y="836"/>
                        <a:pt x="563" y="1106"/>
                        <a:pt x="0" y="1431"/>
                      </a:cubicBezTo>
                      <a:lnTo>
                        <a:pt x="11" y="1442"/>
                      </a:lnTo>
                      <a:cubicBezTo>
                        <a:pt x="595" y="1171"/>
                        <a:pt x="1190" y="933"/>
                        <a:pt x="1785" y="717"/>
                      </a:cubicBezTo>
                      <a:cubicBezTo>
                        <a:pt x="2391" y="522"/>
                        <a:pt x="2997" y="327"/>
                        <a:pt x="3624" y="252"/>
                      </a:cubicBezTo>
                      <a:cubicBezTo>
                        <a:pt x="4252" y="176"/>
                        <a:pt x="4890" y="143"/>
                        <a:pt x="5529" y="133"/>
                      </a:cubicBezTo>
                      <a:cubicBezTo>
                        <a:pt x="5672" y="130"/>
                        <a:pt x="5815" y="129"/>
                        <a:pt x="5959" y="129"/>
                      </a:cubicBezTo>
                      <a:cubicBezTo>
                        <a:pt x="6454" y="129"/>
                        <a:pt x="6949" y="145"/>
                        <a:pt x="7443" y="187"/>
                      </a:cubicBezTo>
                      <a:lnTo>
                        <a:pt x="7454" y="165"/>
                      </a:lnTo>
                      <a:cubicBezTo>
                        <a:pt x="6816" y="57"/>
                        <a:pt x="6167" y="14"/>
                        <a:pt x="5529" y="3"/>
                      </a:cubicBezTo>
                      <a:cubicBezTo>
                        <a:pt x="5428" y="1"/>
                        <a:pt x="5326" y="0"/>
                        <a:pt x="52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6297205" y="-2191205"/>
                  <a:ext cx="732" cy="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1" y="11"/>
                        <a:pt x="1" y="1"/>
                        <a:pt x="1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4F5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2296791" y="-3104334"/>
                  <a:ext cx="664459" cy="140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5" h="23034" extrusionOk="0">
                      <a:moveTo>
                        <a:pt x="1374" y="1180"/>
                      </a:moveTo>
                      <a:cubicBezTo>
                        <a:pt x="1861" y="1180"/>
                        <a:pt x="2348" y="1223"/>
                        <a:pt x="2824" y="1320"/>
                      </a:cubicBezTo>
                      <a:cubicBezTo>
                        <a:pt x="6167" y="1959"/>
                        <a:pt x="9737" y="5907"/>
                        <a:pt x="9737" y="10765"/>
                      </a:cubicBezTo>
                      <a:cubicBezTo>
                        <a:pt x="9727" y="12247"/>
                        <a:pt x="9337" y="14703"/>
                        <a:pt x="7249" y="17246"/>
                      </a:cubicBezTo>
                      <a:cubicBezTo>
                        <a:pt x="7000" y="17549"/>
                        <a:pt x="6730" y="17851"/>
                        <a:pt x="6427" y="18154"/>
                      </a:cubicBezTo>
                      <a:cubicBezTo>
                        <a:pt x="5031" y="19582"/>
                        <a:pt x="3051" y="20989"/>
                        <a:pt x="260" y="22233"/>
                      </a:cubicBezTo>
                      <a:cubicBezTo>
                        <a:pt x="585" y="22504"/>
                        <a:pt x="920" y="22763"/>
                        <a:pt x="1277" y="23034"/>
                      </a:cubicBezTo>
                      <a:cubicBezTo>
                        <a:pt x="4144" y="21681"/>
                        <a:pt x="6167" y="20145"/>
                        <a:pt x="7584" y="18609"/>
                      </a:cubicBezTo>
                      <a:cubicBezTo>
                        <a:pt x="7877" y="18306"/>
                        <a:pt x="8136" y="17992"/>
                        <a:pt x="8374" y="17689"/>
                      </a:cubicBezTo>
                      <a:cubicBezTo>
                        <a:pt x="10484" y="14984"/>
                        <a:pt x="10884" y="12356"/>
                        <a:pt x="10884" y="10765"/>
                      </a:cubicBezTo>
                      <a:cubicBezTo>
                        <a:pt x="10895" y="5334"/>
                        <a:pt x="6838" y="909"/>
                        <a:pt x="3051" y="195"/>
                      </a:cubicBezTo>
                      <a:cubicBezTo>
                        <a:pt x="2045" y="0"/>
                        <a:pt x="1017" y="0"/>
                        <a:pt x="0" y="152"/>
                      </a:cubicBezTo>
                      <a:lnTo>
                        <a:pt x="0" y="1299"/>
                      </a:lnTo>
                      <a:cubicBezTo>
                        <a:pt x="455" y="1223"/>
                        <a:pt x="920" y="1180"/>
                        <a:pt x="1374" y="118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2759320" y="-2025570"/>
                  <a:ext cx="1062341" cy="44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9" h="7314" extrusionOk="0">
                      <a:moveTo>
                        <a:pt x="790" y="0"/>
                      </a:moveTo>
                      <a:cubicBezTo>
                        <a:pt x="552" y="303"/>
                        <a:pt x="293" y="617"/>
                        <a:pt x="0" y="920"/>
                      </a:cubicBezTo>
                      <a:cubicBezTo>
                        <a:pt x="3603" y="2315"/>
                        <a:pt x="6979" y="3689"/>
                        <a:pt x="10138" y="4966"/>
                      </a:cubicBezTo>
                      <a:cubicBezTo>
                        <a:pt x="12139" y="5777"/>
                        <a:pt x="14076" y="6567"/>
                        <a:pt x="15969" y="7314"/>
                      </a:cubicBezTo>
                      <a:cubicBezTo>
                        <a:pt x="16456" y="7119"/>
                        <a:pt x="16943" y="6892"/>
                        <a:pt x="17419" y="6665"/>
                      </a:cubicBezTo>
                      <a:lnTo>
                        <a:pt x="17419" y="6654"/>
                      </a:lnTo>
                      <a:cubicBezTo>
                        <a:pt x="15212" y="5788"/>
                        <a:pt x="12940" y="4869"/>
                        <a:pt x="10570" y="3906"/>
                      </a:cubicBezTo>
                      <a:cubicBezTo>
                        <a:pt x="7509" y="2672"/>
                        <a:pt x="4252" y="1342"/>
                        <a:pt x="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1845473" y="-2364053"/>
                  <a:ext cx="962652" cy="397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0" h="601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9" y="422"/>
                        <a:pt x="238" y="844"/>
                        <a:pt x="401" y="1288"/>
                      </a:cubicBezTo>
                      <a:cubicBezTo>
                        <a:pt x="1493" y="1580"/>
                        <a:pt x="2640" y="1926"/>
                        <a:pt x="3841" y="2348"/>
                      </a:cubicBezTo>
                      <a:cubicBezTo>
                        <a:pt x="7336" y="3560"/>
                        <a:pt x="10657" y="4804"/>
                        <a:pt x="13827" y="6015"/>
                      </a:cubicBezTo>
                      <a:cubicBezTo>
                        <a:pt x="14130" y="5712"/>
                        <a:pt x="14400" y="5410"/>
                        <a:pt x="14649" y="5107"/>
                      </a:cubicBezTo>
                      <a:cubicBezTo>
                        <a:pt x="11360" y="3830"/>
                        <a:pt x="7876" y="2543"/>
                        <a:pt x="4220" y="1266"/>
                      </a:cubicBezTo>
                      <a:cubicBezTo>
                        <a:pt x="2781" y="768"/>
                        <a:pt x="1374" y="34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3"/>
                <p:cNvSpPr/>
                <p:nvPr/>
              </p:nvSpPr>
              <p:spPr>
                <a:xfrm>
                  <a:off x="3824893" y="-3035055"/>
                  <a:ext cx="3698953" cy="198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51" h="32533" extrusionOk="0">
                      <a:moveTo>
                        <a:pt x="55944" y="0"/>
                      </a:moveTo>
                      <a:cubicBezTo>
                        <a:pt x="59601" y="3960"/>
                        <a:pt x="60651" y="10484"/>
                        <a:pt x="58617" y="16618"/>
                      </a:cubicBezTo>
                      <a:cubicBezTo>
                        <a:pt x="56107" y="24170"/>
                        <a:pt x="49864" y="29406"/>
                        <a:pt x="41469" y="30964"/>
                      </a:cubicBezTo>
                      <a:cubicBezTo>
                        <a:pt x="37877" y="31645"/>
                        <a:pt x="34458" y="31948"/>
                        <a:pt x="31148" y="31948"/>
                      </a:cubicBezTo>
                      <a:cubicBezTo>
                        <a:pt x="20610" y="31948"/>
                        <a:pt x="11112" y="28843"/>
                        <a:pt x="1" y="24473"/>
                      </a:cubicBezTo>
                      <a:cubicBezTo>
                        <a:pt x="477" y="24256"/>
                        <a:pt x="942" y="24029"/>
                        <a:pt x="1407" y="23791"/>
                      </a:cubicBezTo>
                      <a:cubicBezTo>
                        <a:pt x="15385" y="29233"/>
                        <a:pt x="26874" y="32533"/>
                        <a:pt x="41263" y="29839"/>
                      </a:cubicBezTo>
                      <a:cubicBezTo>
                        <a:pt x="49226" y="28346"/>
                        <a:pt x="55155" y="23402"/>
                        <a:pt x="57524" y="16250"/>
                      </a:cubicBezTo>
                      <a:cubicBezTo>
                        <a:pt x="59428" y="10505"/>
                        <a:pt x="58476" y="4436"/>
                        <a:pt x="55101" y="769"/>
                      </a:cubicBezTo>
                      <a:close/>
                    </a:path>
                  </a:pathLst>
                </a:custGeom>
                <a:solidFill>
                  <a:srgbClr val="B7B6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3824893" y="-3035055"/>
                  <a:ext cx="3698953" cy="194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51" h="31949" extrusionOk="0">
                      <a:moveTo>
                        <a:pt x="55944" y="0"/>
                      </a:moveTo>
                      <a:lnTo>
                        <a:pt x="55101" y="769"/>
                      </a:lnTo>
                      <a:cubicBezTo>
                        <a:pt x="58476" y="4436"/>
                        <a:pt x="59428" y="10505"/>
                        <a:pt x="57524" y="16250"/>
                      </a:cubicBezTo>
                      <a:cubicBezTo>
                        <a:pt x="55155" y="23402"/>
                        <a:pt x="49226" y="28346"/>
                        <a:pt x="41263" y="29839"/>
                      </a:cubicBezTo>
                      <a:cubicBezTo>
                        <a:pt x="37755" y="30496"/>
                        <a:pt x="34419" y="30796"/>
                        <a:pt x="31177" y="30796"/>
                      </a:cubicBezTo>
                      <a:cubicBezTo>
                        <a:pt x="21124" y="30796"/>
                        <a:pt x="11977" y="27906"/>
                        <a:pt x="1407" y="23791"/>
                      </a:cubicBezTo>
                      <a:cubicBezTo>
                        <a:pt x="942" y="24029"/>
                        <a:pt x="477" y="24256"/>
                        <a:pt x="1" y="24473"/>
                      </a:cubicBezTo>
                      <a:cubicBezTo>
                        <a:pt x="11112" y="28843"/>
                        <a:pt x="20610" y="31948"/>
                        <a:pt x="31148" y="31948"/>
                      </a:cubicBezTo>
                      <a:cubicBezTo>
                        <a:pt x="34458" y="31948"/>
                        <a:pt x="37877" y="31645"/>
                        <a:pt x="41469" y="30964"/>
                      </a:cubicBezTo>
                      <a:cubicBezTo>
                        <a:pt x="49864" y="29406"/>
                        <a:pt x="56107" y="24170"/>
                        <a:pt x="58617" y="16618"/>
                      </a:cubicBezTo>
                      <a:cubicBezTo>
                        <a:pt x="60651" y="10484"/>
                        <a:pt x="59601" y="3960"/>
                        <a:pt x="559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7447246" y="-2410934"/>
                  <a:ext cx="17198" cy="1916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31430" extrusionOk="0">
                      <a:moveTo>
                        <a:pt x="282" y="1"/>
                      </a:moveTo>
                      <a:lnTo>
                        <a:pt x="1" y="3171"/>
                      </a:lnTo>
                      <a:lnTo>
                        <a:pt x="1" y="31430"/>
                      </a:lnTo>
                      <a:lnTo>
                        <a:pt x="282" y="31430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3"/>
                <p:cNvSpPr/>
                <p:nvPr/>
              </p:nvSpPr>
              <p:spPr>
                <a:xfrm>
                  <a:off x="7271724" y="-2871432"/>
                  <a:ext cx="17259" cy="2279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37380" extrusionOk="0">
                      <a:moveTo>
                        <a:pt x="1" y="0"/>
                      </a:moveTo>
                      <a:lnTo>
                        <a:pt x="1" y="37380"/>
                      </a:lnTo>
                      <a:lnTo>
                        <a:pt x="282" y="37380"/>
                      </a:lnTo>
                      <a:lnTo>
                        <a:pt x="282" y="48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7090286" y="-3073353"/>
                  <a:ext cx="16589" cy="248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0691" extrusionOk="0">
                      <a:moveTo>
                        <a:pt x="1" y="1"/>
                      </a:moveTo>
                      <a:lnTo>
                        <a:pt x="1" y="40691"/>
                      </a:lnTo>
                      <a:lnTo>
                        <a:pt x="271" y="40691"/>
                      </a:lnTo>
                      <a:lnTo>
                        <a:pt x="271" y="21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6908177" y="-3172942"/>
                  <a:ext cx="16589" cy="2581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2324" extrusionOk="0">
                      <a:moveTo>
                        <a:pt x="1" y="0"/>
                      </a:moveTo>
                      <a:lnTo>
                        <a:pt x="1" y="42324"/>
                      </a:lnTo>
                      <a:lnTo>
                        <a:pt x="271" y="42324"/>
                      </a:lnTo>
                      <a:lnTo>
                        <a:pt x="271" y="11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6726069" y="-3220449"/>
                  <a:ext cx="17259" cy="262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43103" extrusionOk="0">
                      <a:moveTo>
                        <a:pt x="1" y="0"/>
                      </a:moveTo>
                      <a:lnTo>
                        <a:pt x="1" y="43103"/>
                      </a:lnTo>
                      <a:lnTo>
                        <a:pt x="282" y="4310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6544631" y="-3238928"/>
                  <a:ext cx="16589" cy="264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3406" extrusionOk="0">
                      <a:moveTo>
                        <a:pt x="1" y="0"/>
                      </a:moveTo>
                      <a:lnTo>
                        <a:pt x="1" y="43406"/>
                      </a:lnTo>
                      <a:lnTo>
                        <a:pt x="271" y="43406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6362522" y="-3231000"/>
                  <a:ext cx="16589" cy="2639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3276" extrusionOk="0">
                      <a:moveTo>
                        <a:pt x="1" y="0"/>
                      </a:moveTo>
                      <a:lnTo>
                        <a:pt x="1" y="43276"/>
                      </a:lnTo>
                      <a:lnTo>
                        <a:pt x="271" y="43276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6180414" y="-3200019"/>
                  <a:ext cx="17198" cy="2608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42768" extrusionOk="0">
                      <a:moveTo>
                        <a:pt x="1" y="1"/>
                      </a:moveTo>
                      <a:lnTo>
                        <a:pt x="1" y="42768"/>
                      </a:lnTo>
                      <a:lnTo>
                        <a:pt x="282" y="42768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5998976" y="-3151170"/>
                  <a:ext cx="16528" cy="255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41967" extrusionOk="0">
                      <a:moveTo>
                        <a:pt x="271" y="0"/>
                      </a:moveTo>
                      <a:lnTo>
                        <a:pt x="1" y="98"/>
                      </a:lnTo>
                      <a:lnTo>
                        <a:pt x="1" y="41967"/>
                      </a:lnTo>
                      <a:lnTo>
                        <a:pt x="271" y="41967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5816867" y="-3079269"/>
                  <a:ext cx="17198" cy="2487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40788" extrusionOk="0">
                      <a:moveTo>
                        <a:pt x="282" y="1"/>
                      </a:moveTo>
                      <a:lnTo>
                        <a:pt x="1" y="130"/>
                      </a:lnTo>
                      <a:lnTo>
                        <a:pt x="1" y="40788"/>
                      </a:lnTo>
                      <a:lnTo>
                        <a:pt x="282" y="40788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5635429" y="-2986267"/>
                  <a:ext cx="16528" cy="239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9263" extrusionOk="0">
                      <a:moveTo>
                        <a:pt x="271" y="1"/>
                      </a:moveTo>
                      <a:lnTo>
                        <a:pt x="0" y="163"/>
                      </a:lnTo>
                      <a:lnTo>
                        <a:pt x="0" y="39263"/>
                      </a:lnTo>
                      <a:lnTo>
                        <a:pt x="271" y="39263"/>
                      </a:lnTo>
                      <a:lnTo>
                        <a:pt x="2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3"/>
                <p:cNvSpPr/>
                <p:nvPr/>
              </p:nvSpPr>
              <p:spPr>
                <a:xfrm>
                  <a:off x="5453321" y="-2870761"/>
                  <a:ext cx="16528" cy="227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7369" extrusionOk="0">
                      <a:moveTo>
                        <a:pt x="271" y="0"/>
                      </a:moveTo>
                      <a:lnTo>
                        <a:pt x="0" y="184"/>
                      </a:lnTo>
                      <a:lnTo>
                        <a:pt x="0" y="37369"/>
                      </a:lnTo>
                      <a:lnTo>
                        <a:pt x="271" y="37369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5271212" y="-2731532"/>
                  <a:ext cx="17198" cy="213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35086" extrusionOk="0">
                      <a:moveTo>
                        <a:pt x="282" y="0"/>
                      </a:moveTo>
                      <a:lnTo>
                        <a:pt x="0" y="227"/>
                      </a:lnTo>
                      <a:lnTo>
                        <a:pt x="0" y="35086"/>
                      </a:lnTo>
                      <a:lnTo>
                        <a:pt x="282" y="35086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5089774" y="-2563946"/>
                  <a:ext cx="16528" cy="1972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2338" extrusionOk="0">
                      <a:moveTo>
                        <a:pt x="271" y="0"/>
                      </a:moveTo>
                      <a:lnTo>
                        <a:pt x="0" y="281"/>
                      </a:lnTo>
                      <a:lnTo>
                        <a:pt x="0" y="32338"/>
                      </a:lnTo>
                      <a:lnTo>
                        <a:pt x="271" y="32338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4907665" y="-2371965"/>
                  <a:ext cx="16528" cy="178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9190" extrusionOk="0">
                      <a:moveTo>
                        <a:pt x="271" y="0"/>
                      </a:moveTo>
                      <a:lnTo>
                        <a:pt x="0" y="292"/>
                      </a:lnTo>
                      <a:lnTo>
                        <a:pt x="0" y="29190"/>
                      </a:lnTo>
                      <a:lnTo>
                        <a:pt x="271" y="29190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4725557" y="-2192486"/>
                  <a:ext cx="17198" cy="160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6247" extrusionOk="0">
                      <a:moveTo>
                        <a:pt x="282" y="0"/>
                      </a:moveTo>
                      <a:lnTo>
                        <a:pt x="0" y="260"/>
                      </a:lnTo>
                      <a:lnTo>
                        <a:pt x="0" y="26247"/>
                      </a:lnTo>
                      <a:lnTo>
                        <a:pt x="282" y="26247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4544119" y="-2029534"/>
                  <a:ext cx="16528" cy="1437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575" extrusionOk="0">
                      <a:moveTo>
                        <a:pt x="271" y="0"/>
                      </a:moveTo>
                      <a:lnTo>
                        <a:pt x="0" y="238"/>
                      </a:lnTo>
                      <a:lnTo>
                        <a:pt x="0" y="23575"/>
                      </a:lnTo>
                      <a:lnTo>
                        <a:pt x="271" y="23575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4362010" y="-1883048"/>
                  <a:ext cx="16528" cy="129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1173" extrusionOk="0">
                      <a:moveTo>
                        <a:pt x="271" y="0"/>
                      </a:moveTo>
                      <a:lnTo>
                        <a:pt x="0" y="216"/>
                      </a:lnTo>
                      <a:lnTo>
                        <a:pt x="0" y="21173"/>
                      </a:lnTo>
                      <a:lnTo>
                        <a:pt x="271" y="21173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4179902" y="-1753089"/>
                  <a:ext cx="17198" cy="1161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9042" extrusionOk="0">
                      <a:moveTo>
                        <a:pt x="281" y="0"/>
                      </a:moveTo>
                      <a:lnTo>
                        <a:pt x="0" y="184"/>
                      </a:lnTo>
                      <a:lnTo>
                        <a:pt x="0" y="19042"/>
                      </a:lnTo>
                      <a:lnTo>
                        <a:pt x="281" y="19042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3998464" y="-1638925"/>
                  <a:ext cx="16528" cy="1047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7170" extrusionOk="0">
                      <a:moveTo>
                        <a:pt x="271" y="0"/>
                      </a:moveTo>
                      <a:lnTo>
                        <a:pt x="0" y="130"/>
                      </a:lnTo>
                      <a:lnTo>
                        <a:pt x="0" y="17170"/>
                      </a:lnTo>
                      <a:lnTo>
                        <a:pt x="271" y="17170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3816355" y="-1546594"/>
                  <a:ext cx="17198" cy="95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5656" extrusionOk="0">
                      <a:moveTo>
                        <a:pt x="281" y="1"/>
                      </a:moveTo>
                      <a:lnTo>
                        <a:pt x="0" y="130"/>
                      </a:lnTo>
                      <a:lnTo>
                        <a:pt x="0" y="15656"/>
                      </a:lnTo>
                      <a:lnTo>
                        <a:pt x="281" y="15656"/>
                      </a:lnTo>
                      <a:lnTo>
                        <a:pt x="28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3634856" y="-1471338"/>
                  <a:ext cx="16589" cy="87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4422" extrusionOk="0">
                      <a:moveTo>
                        <a:pt x="271" y="0"/>
                      </a:moveTo>
                      <a:lnTo>
                        <a:pt x="1" y="97"/>
                      </a:lnTo>
                      <a:lnTo>
                        <a:pt x="1" y="14422"/>
                      </a:lnTo>
                      <a:lnTo>
                        <a:pt x="271" y="14422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3634856" y="-1618495"/>
                  <a:ext cx="16589" cy="77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278" extrusionOk="0">
                      <a:moveTo>
                        <a:pt x="1" y="0"/>
                      </a:moveTo>
                      <a:lnTo>
                        <a:pt x="1" y="1277"/>
                      </a:lnTo>
                      <a:lnTo>
                        <a:pt x="271" y="1180"/>
                      </a:lnTo>
                      <a:lnTo>
                        <a:pt x="271" y="10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3452748" y="-1415964"/>
                  <a:ext cx="16589" cy="82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3514" extrusionOk="0">
                      <a:moveTo>
                        <a:pt x="271" y="1"/>
                      </a:moveTo>
                      <a:lnTo>
                        <a:pt x="1" y="66"/>
                      </a:lnTo>
                      <a:lnTo>
                        <a:pt x="1" y="13514"/>
                      </a:lnTo>
                      <a:lnTo>
                        <a:pt x="271" y="13514"/>
                      </a:lnTo>
                      <a:lnTo>
                        <a:pt x="2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3452748" y="-1692409"/>
                  <a:ext cx="16589" cy="20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3398" extrusionOk="0">
                      <a:moveTo>
                        <a:pt x="1" y="1"/>
                      </a:moveTo>
                      <a:lnTo>
                        <a:pt x="1" y="3398"/>
                      </a:lnTo>
                      <a:lnTo>
                        <a:pt x="271" y="3333"/>
                      </a:lnTo>
                      <a:lnTo>
                        <a:pt x="271" y="12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3270639" y="-1380959"/>
                  <a:ext cx="17259" cy="789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2940" extrusionOk="0">
                      <a:moveTo>
                        <a:pt x="1" y="0"/>
                      </a:moveTo>
                      <a:lnTo>
                        <a:pt x="1" y="12940"/>
                      </a:lnTo>
                      <a:lnTo>
                        <a:pt x="282" y="1294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3270639" y="-1762359"/>
                  <a:ext cx="17259" cy="309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5075" extrusionOk="0">
                      <a:moveTo>
                        <a:pt x="1" y="1"/>
                      </a:moveTo>
                      <a:lnTo>
                        <a:pt x="1" y="5075"/>
                      </a:lnTo>
                      <a:lnTo>
                        <a:pt x="282" y="5075"/>
                      </a:lnTo>
                      <a:lnTo>
                        <a:pt x="282" y="7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3089201" y="-1371079"/>
                  <a:ext cx="16589" cy="779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2778" extrusionOk="0">
                      <a:moveTo>
                        <a:pt x="1" y="0"/>
                      </a:moveTo>
                      <a:lnTo>
                        <a:pt x="1" y="12778"/>
                      </a:lnTo>
                      <a:lnTo>
                        <a:pt x="271" y="12778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3089201" y="-1839505"/>
                  <a:ext cx="16589" cy="39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6514" extrusionOk="0">
                      <a:moveTo>
                        <a:pt x="1" y="0"/>
                      </a:moveTo>
                      <a:lnTo>
                        <a:pt x="1" y="6513"/>
                      </a:lnTo>
                      <a:lnTo>
                        <a:pt x="271" y="6513"/>
                      </a:lnTo>
                      <a:lnTo>
                        <a:pt x="271" y="6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2907092" y="-1386264"/>
                  <a:ext cx="16589" cy="794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3027" extrusionOk="0">
                      <a:moveTo>
                        <a:pt x="1" y="1"/>
                      </a:moveTo>
                      <a:lnTo>
                        <a:pt x="1" y="13027"/>
                      </a:lnTo>
                      <a:lnTo>
                        <a:pt x="271" y="13027"/>
                      </a:lnTo>
                      <a:lnTo>
                        <a:pt x="2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2907092" y="-2237371"/>
                  <a:ext cx="16589" cy="77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2767" extrusionOk="0">
                      <a:moveTo>
                        <a:pt x="271" y="0"/>
                      </a:moveTo>
                      <a:lnTo>
                        <a:pt x="1" y="714"/>
                      </a:lnTo>
                      <a:lnTo>
                        <a:pt x="1" y="12767"/>
                      </a:lnTo>
                      <a:lnTo>
                        <a:pt x="271" y="12767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>
                  <a:off x="2724984" y="-1429137"/>
                  <a:ext cx="17259" cy="837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3730" extrusionOk="0">
                      <a:moveTo>
                        <a:pt x="1" y="0"/>
                      </a:moveTo>
                      <a:lnTo>
                        <a:pt x="1" y="13730"/>
                      </a:lnTo>
                      <a:lnTo>
                        <a:pt x="282" y="1373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>
                  <a:off x="2724984" y="-1951046"/>
                  <a:ext cx="17259" cy="44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7336" extrusionOk="0">
                      <a:moveTo>
                        <a:pt x="282" y="1"/>
                      </a:moveTo>
                      <a:lnTo>
                        <a:pt x="1" y="271"/>
                      </a:lnTo>
                      <a:lnTo>
                        <a:pt x="1" y="7336"/>
                      </a:lnTo>
                      <a:lnTo>
                        <a:pt x="282" y="7336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2724984" y="-2859540"/>
                  <a:ext cx="17259" cy="80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3146" extrusionOk="0">
                      <a:moveTo>
                        <a:pt x="1" y="0"/>
                      </a:moveTo>
                      <a:lnTo>
                        <a:pt x="1" y="13145"/>
                      </a:lnTo>
                      <a:lnTo>
                        <a:pt x="282" y="13145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2543546" y="-1506344"/>
                  <a:ext cx="16589" cy="91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4996" extrusionOk="0">
                      <a:moveTo>
                        <a:pt x="1" y="1"/>
                      </a:moveTo>
                      <a:lnTo>
                        <a:pt x="1" y="14996"/>
                      </a:lnTo>
                      <a:lnTo>
                        <a:pt x="271" y="14996"/>
                      </a:lnTo>
                      <a:lnTo>
                        <a:pt x="271" y="13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2543546" y="-1802609"/>
                  <a:ext cx="16589" cy="226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3712" extrusionOk="0">
                      <a:moveTo>
                        <a:pt x="271" y="1"/>
                      </a:moveTo>
                      <a:lnTo>
                        <a:pt x="1" y="174"/>
                      </a:lnTo>
                      <a:lnTo>
                        <a:pt x="1" y="3560"/>
                      </a:lnTo>
                      <a:lnTo>
                        <a:pt x="271" y="3712"/>
                      </a:lnTo>
                      <a:lnTo>
                        <a:pt x="2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2543546" y="-2997427"/>
                  <a:ext cx="16589" cy="112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8393" extrusionOk="0">
                      <a:moveTo>
                        <a:pt x="1" y="0"/>
                      </a:moveTo>
                      <a:lnTo>
                        <a:pt x="1" y="18392"/>
                      </a:lnTo>
                      <a:lnTo>
                        <a:pt x="271" y="18197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2361437" y="-1614531"/>
                  <a:ext cx="16589" cy="102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6770" extrusionOk="0">
                      <a:moveTo>
                        <a:pt x="1" y="0"/>
                      </a:moveTo>
                      <a:lnTo>
                        <a:pt x="1" y="16770"/>
                      </a:lnTo>
                      <a:lnTo>
                        <a:pt x="271" y="16770"/>
                      </a:lnTo>
                      <a:lnTo>
                        <a:pt x="271" y="18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2361437" y="-3031762"/>
                  <a:ext cx="16589" cy="126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0676" extrusionOk="0">
                      <a:moveTo>
                        <a:pt x="1" y="0"/>
                      </a:moveTo>
                      <a:lnTo>
                        <a:pt x="1" y="20675"/>
                      </a:lnTo>
                      <a:lnTo>
                        <a:pt x="271" y="20535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2179329" y="-1758395"/>
                  <a:ext cx="17259" cy="116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9129" extrusionOk="0">
                      <a:moveTo>
                        <a:pt x="1" y="1"/>
                      </a:moveTo>
                      <a:lnTo>
                        <a:pt x="1" y="19129"/>
                      </a:lnTo>
                      <a:lnTo>
                        <a:pt x="282" y="19129"/>
                      </a:lnTo>
                      <a:lnTo>
                        <a:pt x="282" y="23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2179329" y="-2995475"/>
                  <a:ext cx="17259" cy="115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977" extrusionOk="0">
                      <a:moveTo>
                        <a:pt x="1" y="1"/>
                      </a:moveTo>
                      <a:lnTo>
                        <a:pt x="1" y="18728"/>
                      </a:lnTo>
                      <a:lnTo>
                        <a:pt x="282" y="18977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1997891" y="-1942447"/>
                  <a:ext cx="16589" cy="1350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2147" extrusionOk="0">
                      <a:moveTo>
                        <a:pt x="1" y="0"/>
                      </a:moveTo>
                      <a:lnTo>
                        <a:pt x="1" y="22147"/>
                      </a:lnTo>
                      <a:lnTo>
                        <a:pt x="271" y="22147"/>
                      </a:lnTo>
                      <a:lnTo>
                        <a:pt x="271" y="3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1997891" y="-2884605"/>
                  <a:ext cx="16589" cy="850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3946" extrusionOk="0">
                      <a:moveTo>
                        <a:pt x="1" y="0"/>
                      </a:moveTo>
                      <a:lnTo>
                        <a:pt x="1" y="13578"/>
                      </a:lnTo>
                      <a:lnTo>
                        <a:pt x="271" y="13946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>
                  <a:off x="1633673" y="-1490488"/>
                  <a:ext cx="17198" cy="89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4736" extrusionOk="0">
                      <a:moveTo>
                        <a:pt x="1" y="0"/>
                      </a:moveTo>
                      <a:lnTo>
                        <a:pt x="1" y="14736"/>
                      </a:lnTo>
                      <a:lnTo>
                        <a:pt x="282" y="14736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1452236" y="-1471338"/>
                  <a:ext cx="16528" cy="87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4422" extrusionOk="0">
                      <a:moveTo>
                        <a:pt x="0" y="0"/>
                      </a:moveTo>
                      <a:lnTo>
                        <a:pt x="0" y="14422"/>
                      </a:lnTo>
                      <a:lnTo>
                        <a:pt x="271" y="14422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3"/>
                <p:cNvSpPr/>
                <p:nvPr/>
              </p:nvSpPr>
              <p:spPr>
                <a:xfrm>
                  <a:off x="1270127" y="-1469387"/>
                  <a:ext cx="17198" cy="877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4390" extrusionOk="0">
                      <a:moveTo>
                        <a:pt x="0" y="0"/>
                      </a:moveTo>
                      <a:lnTo>
                        <a:pt x="0" y="14390"/>
                      </a:lnTo>
                      <a:lnTo>
                        <a:pt x="282" y="1439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1088689" y="-1489207"/>
                  <a:ext cx="16528" cy="897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4715" extrusionOk="0">
                      <a:moveTo>
                        <a:pt x="0" y="1"/>
                      </a:moveTo>
                      <a:lnTo>
                        <a:pt x="0" y="14715"/>
                      </a:lnTo>
                      <a:lnTo>
                        <a:pt x="271" y="14715"/>
                      </a:lnTo>
                      <a:lnTo>
                        <a:pt x="271" y="5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1088674" y="-2349523"/>
                  <a:ext cx="16533" cy="76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2983" extrusionOk="0">
                      <a:moveTo>
                        <a:pt x="0" y="0"/>
                      </a:moveTo>
                      <a:lnTo>
                        <a:pt x="0" y="12983"/>
                      </a:lnTo>
                      <a:lnTo>
                        <a:pt x="271" y="12983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906595" y="-2326978"/>
                  <a:ext cx="16497" cy="72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371" extrusionOk="0">
                      <a:moveTo>
                        <a:pt x="0" y="0"/>
                      </a:moveTo>
                      <a:lnTo>
                        <a:pt x="0" y="11263"/>
                      </a:lnTo>
                      <a:lnTo>
                        <a:pt x="271" y="11371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550962" y="-1976111"/>
                  <a:ext cx="17198" cy="1384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2699" extrusionOk="0">
                      <a:moveTo>
                        <a:pt x="0" y="1"/>
                      </a:moveTo>
                      <a:lnTo>
                        <a:pt x="0" y="22699"/>
                      </a:lnTo>
                      <a:lnTo>
                        <a:pt x="281" y="22699"/>
                      </a:lnTo>
                      <a:lnTo>
                        <a:pt x="281" y="2154"/>
                      </a:lnTo>
                      <a:cubicBezTo>
                        <a:pt x="281" y="2154"/>
                        <a:pt x="173" y="1688"/>
                        <a:pt x="151" y="1472"/>
                      </a:cubicBezTo>
                      <a:cubicBezTo>
                        <a:pt x="108" y="1147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1741865" y="-3309548"/>
                  <a:ext cx="5494974" cy="1938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00" h="31787" extrusionOk="0">
                      <a:moveTo>
                        <a:pt x="78350" y="1"/>
                      </a:moveTo>
                      <a:cubicBezTo>
                        <a:pt x="69836" y="12"/>
                        <a:pt x="60391" y="4772"/>
                        <a:pt x="53110" y="12724"/>
                      </a:cubicBezTo>
                      <a:cubicBezTo>
                        <a:pt x="48458" y="17787"/>
                        <a:pt x="41686" y="24105"/>
                        <a:pt x="34102" y="27719"/>
                      </a:cubicBezTo>
                      <a:cubicBezTo>
                        <a:pt x="33626" y="27946"/>
                        <a:pt x="33139" y="28173"/>
                        <a:pt x="32652" y="28368"/>
                      </a:cubicBezTo>
                      <a:cubicBezTo>
                        <a:pt x="29367" y="29764"/>
                        <a:pt x="25952" y="30615"/>
                        <a:pt x="22511" y="30615"/>
                      </a:cubicBezTo>
                      <a:cubicBezTo>
                        <a:pt x="18404" y="30615"/>
                        <a:pt x="14260" y="29402"/>
                        <a:pt x="10257" y="26453"/>
                      </a:cubicBezTo>
                      <a:cubicBezTo>
                        <a:pt x="10300" y="26431"/>
                        <a:pt x="10333" y="26410"/>
                        <a:pt x="10376" y="26399"/>
                      </a:cubicBezTo>
                      <a:cubicBezTo>
                        <a:pt x="10019" y="26128"/>
                        <a:pt x="9684" y="25869"/>
                        <a:pt x="9359" y="25598"/>
                      </a:cubicBezTo>
                      <a:cubicBezTo>
                        <a:pt x="9316" y="25620"/>
                        <a:pt x="9283" y="25641"/>
                        <a:pt x="9229" y="25663"/>
                      </a:cubicBezTo>
                      <a:cubicBezTo>
                        <a:pt x="5605" y="22742"/>
                        <a:pt x="3192" y="19713"/>
                        <a:pt x="2100" y="16792"/>
                      </a:cubicBezTo>
                      <a:cubicBezTo>
                        <a:pt x="1937" y="16348"/>
                        <a:pt x="1808" y="15926"/>
                        <a:pt x="1699" y="15504"/>
                      </a:cubicBezTo>
                      <a:cubicBezTo>
                        <a:pt x="1223" y="13535"/>
                        <a:pt x="1364" y="11631"/>
                        <a:pt x="2165" y="9878"/>
                      </a:cubicBezTo>
                      <a:cubicBezTo>
                        <a:pt x="3409" y="7130"/>
                        <a:pt x="6168" y="5151"/>
                        <a:pt x="9099" y="4664"/>
                      </a:cubicBezTo>
                      <a:lnTo>
                        <a:pt x="9099" y="3517"/>
                      </a:lnTo>
                      <a:cubicBezTo>
                        <a:pt x="5735" y="4015"/>
                        <a:pt x="2543" y="6254"/>
                        <a:pt x="1115" y="9413"/>
                      </a:cubicBezTo>
                      <a:cubicBezTo>
                        <a:pt x="596" y="10560"/>
                        <a:pt x="1" y="12572"/>
                        <a:pt x="488" y="15212"/>
                      </a:cubicBezTo>
                      <a:cubicBezTo>
                        <a:pt x="563" y="15612"/>
                        <a:pt x="661" y="16023"/>
                        <a:pt x="791" y="16445"/>
                      </a:cubicBezTo>
                      <a:cubicBezTo>
                        <a:pt x="1613" y="19215"/>
                        <a:pt x="3658" y="22536"/>
                        <a:pt x="8028" y="26161"/>
                      </a:cubicBezTo>
                      <a:lnTo>
                        <a:pt x="9056" y="26983"/>
                      </a:lnTo>
                      <a:cubicBezTo>
                        <a:pt x="13459" y="30391"/>
                        <a:pt x="18014" y="31786"/>
                        <a:pt x="22515" y="31786"/>
                      </a:cubicBezTo>
                      <a:cubicBezTo>
                        <a:pt x="26485" y="31786"/>
                        <a:pt x="30412" y="30705"/>
                        <a:pt x="34156" y="28974"/>
                      </a:cubicBezTo>
                      <a:cubicBezTo>
                        <a:pt x="34632" y="28757"/>
                        <a:pt x="35097" y="28530"/>
                        <a:pt x="35562" y="28292"/>
                      </a:cubicBezTo>
                      <a:cubicBezTo>
                        <a:pt x="42908" y="24527"/>
                        <a:pt x="49421" y="18436"/>
                        <a:pt x="53954" y="13492"/>
                      </a:cubicBezTo>
                      <a:cubicBezTo>
                        <a:pt x="61029" y="5778"/>
                        <a:pt x="70150" y="1169"/>
                        <a:pt x="78361" y="1148"/>
                      </a:cubicBezTo>
                      <a:lnTo>
                        <a:pt x="78394" y="1148"/>
                      </a:lnTo>
                      <a:cubicBezTo>
                        <a:pt x="82948" y="1148"/>
                        <a:pt x="86800" y="2608"/>
                        <a:pt x="89256" y="5270"/>
                      </a:cubicBezTo>
                      <a:lnTo>
                        <a:pt x="90099" y="4501"/>
                      </a:lnTo>
                      <a:cubicBezTo>
                        <a:pt x="87427" y="1602"/>
                        <a:pt x="83273" y="1"/>
                        <a:pt x="7839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1741853" y="-3309019"/>
                  <a:ext cx="5494974" cy="1938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00" h="31787" extrusionOk="0">
                      <a:moveTo>
                        <a:pt x="78350" y="1"/>
                      </a:moveTo>
                      <a:cubicBezTo>
                        <a:pt x="69836" y="12"/>
                        <a:pt x="60391" y="4772"/>
                        <a:pt x="53110" y="12724"/>
                      </a:cubicBezTo>
                      <a:cubicBezTo>
                        <a:pt x="48458" y="17787"/>
                        <a:pt x="41686" y="24105"/>
                        <a:pt x="34102" y="27719"/>
                      </a:cubicBezTo>
                      <a:cubicBezTo>
                        <a:pt x="33626" y="27946"/>
                        <a:pt x="33139" y="28173"/>
                        <a:pt x="32652" y="28368"/>
                      </a:cubicBezTo>
                      <a:cubicBezTo>
                        <a:pt x="29367" y="29764"/>
                        <a:pt x="25952" y="30615"/>
                        <a:pt x="22511" y="30615"/>
                      </a:cubicBezTo>
                      <a:cubicBezTo>
                        <a:pt x="18404" y="30615"/>
                        <a:pt x="14260" y="29402"/>
                        <a:pt x="10257" y="26453"/>
                      </a:cubicBezTo>
                      <a:cubicBezTo>
                        <a:pt x="10300" y="26431"/>
                        <a:pt x="10333" y="26410"/>
                        <a:pt x="10376" y="26399"/>
                      </a:cubicBezTo>
                      <a:cubicBezTo>
                        <a:pt x="10019" y="26128"/>
                        <a:pt x="9684" y="25869"/>
                        <a:pt x="9359" y="25598"/>
                      </a:cubicBezTo>
                      <a:cubicBezTo>
                        <a:pt x="9316" y="25620"/>
                        <a:pt x="9283" y="25641"/>
                        <a:pt x="9229" y="25663"/>
                      </a:cubicBezTo>
                      <a:cubicBezTo>
                        <a:pt x="5605" y="22742"/>
                        <a:pt x="3192" y="19713"/>
                        <a:pt x="2100" y="16792"/>
                      </a:cubicBezTo>
                      <a:cubicBezTo>
                        <a:pt x="1937" y="16348"/>
                        <a:pt x="1808" y="15926"/>
                        <a:pt x="1699" y="15504"/>
                      </a:cubicBezTo>
                      <a:cubicBezTo>
                        <a:pt x="1223" y="13535"/>
                        <a:pt x="1364" y="11631"/>
                        <a:pt x="2165" y="9878"/>
                      </a:cubicBezTo>
                      <a:cubicBezTo>
                        <a:pt x="3409" y="7130"/>
                        <a:pt x="6168" y="5151"/>
                        <a:pt x="9099" y="4664"/>
                      </a:cubicBezTo>
                      <a:lnTo>
                        <a:pt x="9099" y="3517"/>
                      </a:lnTo>
                      <a:cubicBezTo>
                        <a:pt x="5735" y="4015"/>
                        <a:pt x="2543" y="6254"/>
                        <a:pt x="1115" y="9413"/>
                      </a:cubicBezTo>
                      <a:cubicBezTo>
                        <a:pt x="596" y="10560"/>
                        <a:pt x="1" y="12572"/>
                        <a:pt x="488" y="15212"/>
                      </a:cubicBezTo>
                      <a:cubicBezTo>
                        <a:pt x="563" y="15612"/>
                        <a:pt x="661" y="16023"/>
                        <a:pt x="791" y="16445"/>
                      </a:cubicBezTo>
                      <a:cubicBezTo>
                        <a:pt x="1613" y="19215"/>
                        <a:pt x="3658" y="22536"/>
                        <a:pt x="8028" y="26161"/>
                      </a:cubicBezTo>
                      <a:lnTo>
                        <a:pt x="9056" y="26983"/>
                      </a:lnTo>
                      <a:cubicBezTo>
                        <a:pt x="13459" y="30391"/>
                        <a:pt x="18014" y="31786"/>
                        <a:pt x="22515" y="31786"/>
                      </a:cubicBezTo>
                      <a:cubicBezTo>
                        <a:pt x="26485" y="31786"/>
                        <a:pt x="30412" y="30705"/>
                        <a:pt x="34156" y="28974"/>
                      </a:cubicBezTo>
                      <a:cubicBezTo>
                        <a:pt x="34632" y="28757"/>
                        <a:pt x="35097" y="28530"/>
                        <a:pt x="35562" y="28292"/>
                      </a:cubicBezTo>
                      <a:cubicBezTo>
                        <a:pt x="42908" y="24527"/>
                        <a:pt x="49421" y="18436"/>
                        <a:pt x="53954" y="13492"/>
                      </a:cubicBezTo>
                      <a:cubicBezTo>
                        <a:pt x="61029" y="5778"/>
                        <a:pt x="70150" y="1169"/>
                        <a:pt x="78361" y="1148"/>
                      </a:cubicBezTo>
                      <a:lnTo>
                        <a:pt x="78394" y="1148"/>
                      </a:lnTo>
                      <a:cubicBezTo>
                        <a:pt x="82948" y="1148"/>
                        <a:pt x="86800" y="2608"/>
                        <a:pt x="89256" y="5270"/>
                      </a:cubicBezTo>
                      <a:lnTo>
                        <a:pt x="90099" y="4501"/>
                      </a:lnTo>
                      <a:cubicBezTo>
                        <a:pt x="87427" y="1602"/>
                        <a:pt x="83273" y="1"/>
                        <a:pt x="78394" y="1"/>
                      </a:cubicBezTo>
                      <a:close/>
                    </a:path>
                  </a:pathLst>
                </a:custGeom>
                <a:solidFill>
                  <a:srgbClr val="D65050">
                    <a:alpha val="51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1270144" y="-2367344"/>
                  <a:ext cx="17177" cy="789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3589" extrusionOk="0">
                      <a:moveTo>
                        <a:pt x="0" y="0"/>
                      </a:moveTo>
                      <a:lnTo>
                        <a:pt x="0" y="13588"/>
                      </a:lnTo>
                      <a:lnTo>
                        <a:pt x="282" y="13588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7" name="Google Shape;177;p3"/>
              <p:cNvGrpSpPr/>
              <p:nvPr/>
            </p:nvGrpSpPr>
            <p:grpSpPr>
              <a:xfrm flipH="1">
                <a:off x="-296105" y="2418026"/>
                <a:ext cx="4750105" cy="2001201"/>
                <a:chOff x="724384" y="-3358763"/>
                <a:chExt cx="6799463" cy="2864587"/>
              </a:xfrm>
            </p:grpSpPr>
            <p:sp>
              <p:nvSpPr>
                <p:cNvPr id="178" name="Google Shape;178;p3"/>
                <p:cNvSpPr/>
                <p:nvPr/>
              </p:nvSpPr>
              <p:spPr>
                <a:xfrm>
                  <a:off x="4926145" y="-2654386"/>
                  <a:ext cx="99654" cy="9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1570" extrusionOk="0">
                      <a:moveTo>
                        <a:pt x="1353" y="1"/>
                      </a:moveTo>
                      <a:lnTo>
                        <a:pt x="0" y="1267"/>
                      </a:lnTo>
                      <a:lnTo>
                        <a:pt x="271" y="1570"/>
                      </a:lnTo>
                      <a:lnTo>
                        <a:pt x="1634" y="304"/>
                      </a:lnTo>
                      <a:lnTo>
                        <a:pt x="135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>
                  <a:off x="5226996" y="-2928819"/>
                  <a:ext cx="104959" cy="8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" h="1450" extrusionOk="0">
                      <a:moveTo>
                        <a:pt x="1472" y="0"/>
                      </a:moveTo>
                      <a:lnTo>
                        <a:pt x="1" y="1125"/>
                      </a:lnTo>
                      <a:lnTo>
                        <a:pt x="249" y="1450"/>
                      </a:lnTo>
                      <a:lnTo>
                        <a:pt x="1721" y="325"/>
                      </a:lnTo>
                      <a:lnTo>
                        <a:pt x="14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5578650" y="-3150499"/>
                  <a:ext cx="112888" cy="7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169" extrusionOk="0">
                      <a:moveTo>
                        <a:pt x="1678" y="0"/>
                      </a:moveTo>
                      <a:lnTo>
                        <a:pt x="1" y="790"/>
                      </a:lnTo>
                      <a:lnTo>
                        <a:pt x="174" y="1169"/>
                      </a:lnTo>
                      <a:lnTo>
                        <a:pt x="1851" y="379"/>
                      </a:lnTo>
                      <a:lnTo>
                        <a:pt x="16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4699149" y="-2340314"/>
                  <a:ext cx="85809" cy="8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408" extrusionOk="0">
                      <a:moveTo>
                        <a:pt x="704" y="1"/>
                      </a:moveTo>
                      <a:cubicBezTo>
                        <a:pt x="314" y="1"/>
                        <a:pt x="1" y="314"/>
                        <a:pt x="1" y="704"/>
                      </a:cubicBezTo>
                      <a:cubicBezTo>
                        <a:pt x="1" y="1093"/>
                        <a:pt x="314" y="1407"/>
                        <a:pt x="704" y="1407"/>
                      </a:cubicBezTo>
                      <a:cubicBezTo>
                        <a:pt x="1082" y="1407"/>
                        <a:pt x="1407" y="1093"/>
                        <a:pt x="1407" y="704"/>
                      </a:cubicBezTo>
                      <a:cubicBezTo>
                        <a:pt x="1407" y="314"/>
                        <a:pt x="1082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4895773" y="-2547480"/>
                  <a:ext cx="85809" cy="8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407" extrusionOk="0">
                      <a:moveTo>
                        <a:pt x="704" y="0"/>
                      </a:moveTo>
                      <a:cubicBezTo>
                        <a:pt x="314" y="0"/>
                        <a:pt x="1" y="314"/>
                        <a:pt x="1" y="704"/>
                      </a:cubicBezTo>
                      <a:cubicBezTo>
                        <a:pt x="1" y="1093"/>
                        <a:pt x="314" y="1407"/>
                        <a:pt x="704" y="1407"/>
                      </a:cubicBezTo>
                      <a:cubicBezTo>
                        <a:pt x="1093" y="1407"/>
                        <a:pt x="1407" y="1093"/>
                        <a:pt x="1407" y="704"/>
                      </a:cubicBezTo>
                      <a:cubicBezTo>
                        <a:pt x="1407" y="314"/>
                        <a:pt x="1093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4794473" y="-2768062"/>
                  <a:ext cx="63122" cy="16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2731" extrusionOk="0">
                      <a:moveTo>
                        <a:pt x="428" y="1"/>
                      </a:moveTo>
                      <a:cubicBezTo>
                        <a:pt x="148" y="1"/>
                        <a:pt x="1" y="1438"/>
                        <a:pt x="255" y="2730"/>
                      </a:cubicBezTo>
                      <a:lnTo>
                        <a:pt x="266" y="2730"/>
                      </a:lnTo>
                      <a:cubicBezTo>
                        <a:pt x="504" y="2492"/>
                        <a:pt x="764" y="2244"/>
                        <a:pt x="1034" y="2016"/>
                      </a:cubicBezTo>
                      <a:lnTo>
                        <a:pt x="1034" y="2005"/>
                      </a:lnTo>
                      <a:cubicBezTo>
                        <a:pt x="824" y="546"/>
                        <a:pt x="601" y="1"/>
                        <a:pt x="4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4794473" y="-2768184"/>
                  <a:ext cx="36714" cy="16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2733" extrusionOk="0">
                      <a:moveTo>
                        <a:pt x="429" y="0"/>
                      </a:moveTo>
                      <a:cubicBezTo>
                        <a:pt x="149" y="0"/>
                        <a:pt x="0" y="1438"/>
                        <a:pt x="255" y="2732"/>
                      </a:cubicBezTo>
                      <a:lnTo>
                        <a:pt x="266" y="2732"/>
                      </a:lnTo>
                      <a:cubicBezTo>
                        <a:pt x="374" y="2635"/>
                        <a:pt x="482" y="2527"/>
                        <a:pt x="601" y="2429"/>
                      </a:cubicBezTo>
                      <a:cubicBezTo>
                        <a:pt x="396" y="1607"/>
                        <a:pt x="352" y="763"/>
                        <a:pt x="482" y="17"/>
                      </a:cubicBezTo>
                      <a:cubicBezTo>
                        <a:pt x="464" y="6"/>
                        <a:pt x="44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373819">
                    <a:alpha val="42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4804719" y="-2677439"/>
                  <a:ext cx="52876" cy="7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1245" extrusionOk="0">
                      <a:moveTo>
                        <a:pt x="780" y="0"/>
                      </a:moveTo>
                      <a:cubicBezTo>
                        <a:pt x="541" y="238"/>
                        <a:pt x="282" y="465"/>
                        <a:pt x="1" y="671"/>
                      </a:cubicBezTo>
                      <a:cubicBezTo>
                        <a:pt x="22" y="855"/>
                        <a:pt x="55" y="1050"/>
                        <a:pt x="87" y="1244"/>
                      </a:cubicBezTo>
                      <a:lnTo>
                        <a:pt x="98" y="1244"/>
                      </a:lnTo>
                      <a:cubicBezTo>
                        <a:pt x="336" y="1006"/>
                        <a:pt x="596" y="758"/>
                        <a:pt x="866" y="530"/>
                      </a:cubicBezTo>
                      <a:lnTo>
                        <a:pt x="866" y="519"/>
                      </a:lnTo>
                      <a:cubicBezTo>
                        <a:pt x="834" y="336"/>
                        <a:pt x="812" y="162"/>
                        <a:pt x="78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8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4567172" y="-2667559"/>
                  <a:ext cx="411788" cy="464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622" extrusionOk="0">
                      <a:moveTo>
                        <a:pt x="5172" y="0"/>
                      </a:moveTo>
                      <a:cubicBezTo>
                        <a:pt x="5032" y="119"/>
                        <a:pt x="4891" y="238"/>
                        <a:pt x="4761" y="368"/>
                      </a:cubicBezTo>
                      <a:cubicBezTo>
                        <a:pt x="4491" y="596"/>
                        <a:pt x="4231" y="844"/>
                        <a:pt x="3993" y="1082"/>
                      </a:cubicBezTo>
                      <a:cubicBezTo>
                        <a:pt x="1083" y="3949"/>
                        <a:pt x="1" y="6697"/>
                        <a:pt x="369" y="7595"/>
                      </a:cubicBezTo>
                      <a:cubicBezTo>
                        <a:pt x="376" y="7613"/>
                        <a:pt x="390" y="7621"/>
                        <a:pt x="412" y="7621"/>
                      </a:cubicBezTo>
                      <a:cubicBezTo>
                        <a:pt x="999" y="7621"/>
                        <a:pt x="6752" y="1526"/>
                        <a:pt x="6752" y="1526"/>
                      </a:cubicBezTo>
                      <a:lnTo>
                        <a:pt x="517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4603460" y="-2578460"/>
                  <a:ext cx="375500" cy="268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7" h="4404" extrusionOk="0">
                      <a:moveTo>
                        <a:pt x="1" y="4403"/>
                      </a:moveTo>
                      <a:cubicBezTo>
                        <a:pt x="1061" y="3873"/>
                        <a:pt x="2143" y="3430"/>
                        <a:pt x="3236" y="3083"/>
                      </a:cubicBezTo>
                      <a:cubicBezTo>
                        <a:pt x="4739" y="1569"/>
                        <a:pt x="6157" y="65"/>
                        <a:pt x="6157" y="65"/>
                      </a:cubicBezTo>
                      <a:lnTo>
                        <a:pt x="6092" y="0"/>
                      </a:lnTo>
                      <a:cubicBezTo>
                        <a:pt x="4913" y="65"/>
                        <a:pt x="3755" y="206"/>
                        <a:pt x="2630" y="433"/>
                      </a:cubicBezTo>
                      <a:cubicBezTo>
                        <a:pt x="1277" y="1915"/>
                        <a:pt x="412" y="3321"/>
                        <a:pt x="1" y="4403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4577113" y="-2667559"/>
                  <a:ext cx="353057" cy="44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9" h="7369" extrusionOk="0">
                      <a:moveTo>
                        <a:pt x="5009" y="0"/>
                      </a:moveTo>
                      <a:cubicBezTo>
                        <a:pt x="4869" y="119"/>
                        <a:pt x="4728" y="238"/>
                        <a:pt x="4598" y="368"/>
                      </a:cubicBezTo>
                      <a:cubicBezTo>
                        <a:pt x="4328" y="596"/>
                        <a:pt x="4068" y="844"/>
                        <a:pt x="3830" y="1082"/>
                      </a:cubicBezTo>
                      <a:cubicBezTo>
                        <a:pt x="1125" y="3744"/>
                        <a:pt x="0" y="6297"/>
                        <a:pt x="152" y="7368"/>
                      </a:cubicBezTo>
                      <a:cubicBezTo>
                        <a:pt x="1839" y="4988"/>
                        <a:pt x="3722" y="2781"/>
                        <a:pt x="5788" y="747"/>
                      </a:cubicBezTo>
                      <a:lnTo>
                        <a:pt x="500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4623952" y="-2623345"/>
                  <a:ext cx="254074" cy="323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6" h="5302" extrusionOk="0">
                      <a:moveTo>
                        <a:pt x="4155" y="0"/>
                      </a:moveTo>
                      <a:cubicBezTo>
                        <a:pt x="3246" y="671"/>
                        <a:pt x="2402" y="1450"/>
                        <a:pt x="1666" y="2326"/>
                      </a:cubicBezTo>
                      <a:cubicBezTo>
                        <a:pt x="1298" y="2759"/>
                        <a:pt x="941" y="3214"/>
                        <a:pt x="660" y="3711"/>
                      </a:cubicBezTo>
                      <a:cubicBezTo>
                        <a:pt x="379" y="4220"/>
                        <a:pt x="130" y="4739"/>
                        <a:pt x="0" y="5291"/>
                      </a:cubicBezTo>
                      <a:lnTo>
                        <a:pt x="33" y="5302"/>
                      </a:lnTo>
                      <a:cubicBezTo>
                        <a:pt x="303" y="4804"/>
                        <a:pt x="584" y="4317"/>
                        <a:pt x="898" y="3852"/>
                      </a:cubicBezTo>
                      <a:cubicBezTo>
                        <a:pt x="1201" y="3387"/>
                        <a:pt x="1504" y="2911"/>
                        <a:pt x="1839" y="2467"/>
                      </a:cubicBezTo>
                      <a:cubicBezTo>
                        <a:pt x="2521" y="1580"/>
                        <a:pt x="3311" y="758"/>
                        <a:pt x="4165" y="22"/>
                      </a:cubicBezTo>
                      <a:lnTo>
                        <a:pt x="415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5020492" y="-2682074"/>
                  <a:ext cx="85809" cy="8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407" extrusionOk="0">
                      <a:moveTo>
                        <a:pt x="704" y="0"/>
                      </a:moveTo>
                      <a:cubicBezTo>
                        <a:pt x="314" y="0"/>
                        <a:pt x="0" y="314"/>
                        <a:pt x="0" y="704"/>
                      </a:cubicBezTo>
                      <a:cubicBezTo>
                        <a:pt x="0" y="1093"/>
                        <a:pt x="314" y="1407"/>
                        <a:pt x="704" y="1407"/>
                      </a:cubicBezTo>
                      <a:cubicBezTo>
                        <a:pt x="1093" y="1407"/>
                        <a:pt x="1407" y="1093"/>
                        <a:pt x="1407" y="704"/>
                      </a:cubicBezTo>
                      <a:cubicBezTo>
                        <a:pt x="1407" y="314"/>
                        <a:pt x="1093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>
                  <a:off x="5205223" y="-2847709"/>
                  <a:ext cx="85809" cy="8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408" extrusionOk="0">
                      <a:moveTo>
                        <a:pt x="704" y="1"/>
                      </a:moveTo>
                      <a:cubicBezTo>
                        <a:pt x="314" y="1"/>
                        <a:pt x="1" y="315"/>
                        <a:pt x="1" y="704"/>
                      </a:cubicBezTo>
                      <a:cubicBezTo>
                        <a:pt x="1" y="1094"/>
                        <a:pt x="314" y="1407"/>
                        <a:pt x="704" y="1407"/>
                      </a:cubicBezTo>
                      <a:cubicBezTo>
                        <a:pt x="1093" y="1407"/>
                        <a:pt x="1407" y="1094"/>
                        <a:pt x="1407" y="704"/>
                      </a:cubicBezTo>
                      <a:cubicBezTo>
                        <a:pt x="1407" y="315"/>
                        <a:pt x="1093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>
                  <a:off x="5107460" y="-3093112"/>
                  <a:ext cx="78674" cy="18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3084" extrusionOk="0">
                      <a:moveTo>
                        <a:pt x="582" y="0"/>
                      </a:moveTo>
                      <a:cubicBezTo>
                        <a:pt x="238" y="0"/>
                        <a:pt x="0" y="1413"/>
                        <a:pt x="316" y="3084"/>
                      </a:cubicBezTo>
                      <a:cubicBezTo>
                        <a:pt x="630" y="2824"/>
                        <a:pt x="944" y="2564"/>
                        <a:pt x="1290" y="2305"/>
                      </a:cubicBezTo>
                      <a:cubicBezTo>
                        <a:pt x="1098" y="649"/>
                        <a:pt x="815" y="0"/>
                        <a:pt x="5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5107338" y="-3093356"/>
                  <a:ext cx="43179" cy="18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3088" extrusionOk="0">
                      <a:moveTo>
                        <a:pt x="579" y="1"/>
                      </a:moveTo>
                      <a:cubicBezTo>
                        <a:pt x="238" y="1"/>
                        <a:pt x="1" y="1412"/>
                        <a:pt x="318" y="3088"/>
                      </a:cubicBezTo>
                      <a:cubicBezTo>
                        <a:pt x="437" y="2990"/>
                        <a:pt x="578" y="2882"/>
                        <a:pt x="708" y="2774"/>
                      </a:cubicBezTo>
                      <a:cubicBezTo>
                        <a:pt x="491" y="1876"/>
                        <a:pt x="459" y="924"/>
                        <a:pt x="675" y="37"/>
                      </a:cubicBezTo>
                      <a:cubicBezTo>
                        <a:pt x="643" y="12"/>
                        <a:pt x="610" y="1"/>
                        <a:pt x="579" y="1"/>
                      </a:cubicBezTo>
                      <a:close/>
                    </a:path>
                  </a:pathLst>
                </a:custGeom>
                <a:solidFill>
                  <a:srgbClr val="373819">
                    <a:alpha val="42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>
                  <a:off x="5121427" y="-2993524"/>
                  <a:ext cx="64708" cy="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451" extrusionOk="0">
                      <a:moveTo>
                        <a:pt x="974" y="1"/>
                      </a:moveTo>
                      <a:cubicBezTo>
                        <a:pt x="650" y="315"/>
                        <a:pt x="325" y="607"/>
                        <a:pt x="1" y="899"/>
                      </a:cubicBezTo>
                      <a:cubicBezTo>
                        <a:pt x="22" y="1072"/>
                        <a:pt x="55" y="1267"/>
                        <a:pt x="87" y="1451"/>
                      </a:cubicBezTo>
                      <a:cubicBezTo>
                        <a:pt x="401" y="1191"/>
                        <a:pt x="715" y="931"/>
                        <a:pt x="1061" y="672"/>
                      </a:cubicBezTo>
                      <a:cubicBezTo>
                        <a:pt x="1028" y="423"/>
                        <a:pt x="1007" y="207"/>
                        <a:pt x="9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4908946" y="-2960531"/>
                  <a:ext cx="370926" cy="357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2" h="5854" extrusionOk="0">
                      <a:moveTo>
                        <a:pt x="4707" y="1"/>
                      </a:moveTo>
                      <a:cubicBezTo>
                        <a:pt x="4653" y="44"/>
                        <a:pt x="4599" y="77"/>
                        <a:pt x="4545" y="120"/>
                      </a:cubicBezTo>
                      <a:cubicBezTo>
                        <a:pt x="4199" y="390"/>
                        <a:pt x="3885" y="650"/>
                        <a:pt x="3571" y="910"/>
                      </a:cubicBezTo>
                      <a:cubicBezTo>
                        <a:pt x="1213" y="2879"/>
                        <a:pt x="1" y="4372"/>
                        <a:pt x="1" y="4372"/>
                      </a:cubicBezTo>
                      <a:lnTo>
                        <a:pt x="1602" y="5854"/>
                      </a:lnTo>
                      <a:cubicBezTo>
                        <a:pt x="3787" y="3571"/>
                        <a:pt x="6081" y="1689"/>
                        <a:pt x="6081" y="1689"/>
                      </a:cubicBezTo>
                      <a:lnTo>
                        <a:pt x="47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>
                  <a:off x="4908946" y="-2845025"/>
                  <a:ext cx="353057" cy="15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9" h="2576" extrusionOk="0">
                      <a:moveTo>
                        <a:pt x="2381" y="43"/>
                      </a:moveTo>
                      <a:cubicBezTo>
                        <a:pt x="802" y="1482"/>
                        <a:pt x="1" y="2478"/>
                        <a:pt x="1" y="2478"/>
                      </a:cubicBezTo>
                      <a:lnTo>
                        <a:pt x="109" y="2575"/>
                      </a:lnTo>
                      <a:cubicBezTo>
                        <a:pt x="1094" y="2499"/>
                        <a:pt x="2089" y="2467"/>
                        <a:pt x="3084" y="2478"/>
                      </a:cubicBezTo>
                      <a:cubicBezTo>
                        <a:pt x="4264" y="1342"/>
                        <a:pt x="5302" y="455"/>
                        <a:pt x="5789" y="43"/>
                      </a:cubicBezTo>
                      <a:cubicBezTo>
                        <a:pt x="4653" y="0"/>
                        <a:pt x="3517" y="0"/>
                        <a:pt x="2381" y="4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>
                  <a:off x="4908946" y="-2960531"/>
                  <a:ext cx="339212" cy="311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2" h="5108" extrusionOk="0">
                      <a:moveTo>
                        <a:pt x="4707" y="1"/>
                      </a:moveTo>
                      <a:cubicBezTo>
                        <a:pt x="4653" y="44"/>
                        <a:pt x="4599" y="77"/>
                        <a:pt x="4545" y="131"/>
                      </a:cubicBezTo>
                      <a:cubicBezTo>
                        <a:pt x="4199" y="390"/>
                        <a:pt x="3885" y="650"/>
                        <a:pt x="3571" y="910"/>
                      </a:cubicBezTo>
                      <a:cubicBezTo>
                        <a:pt x="1213" y="2879"/>
                        <a:pt x="1" y="4372"/>
                        <a:pt x="1" y="4372"/>
                      </a:cubicBezTo>
                      <a:lnTo>
                        <a:pt x="802" y="5107"/>
                      </a:lnTo>
                      <a:cubicBezTo>
                        <a:pt x="2305" y="3658"/>
                        <a:pt x="3896" y="2305"/>
                        <a:pt x="5562" y="1061"/>
                      </a:cubicBezTo>
                      <a:lnTo>
                        <a:pt x="470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4938647" y="-2932112"/>
                  <a:ext cx="262002" cy="237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6" h="3895" extrusionOk="0">
                      <a:moveTo>
                        <a:pt x="4285" y="0"/>
                      </a:moveTo>
                      <a:cubicBezTo>
                        <a:pt x="2673" y="1071"/>
                        <a:pt x="1267" y="2413"/>
                        <a:pt x="1" y="3873"/>
                      </a:cubicBezTo>
                      <a:lnTo>
                        <a:pt x="22" y="3895"/>
                      </a:lnTo>
                      <a:cubicBezTo>
                        <a:pt x="401" y="3592"/>
                        <a:pt x="769" y="3267"/>
                        <a:pt x="1126" y="2954"/>
                      </a:cubicBezTo>
                      <a:cubicBezTo>
                        <a:pt x="1494" y="2640"/>
                        <a:pt x="1829" y="2305"/>
                        <a:pt x="2197" y="1991"/>
                      </a:cubicBezTo>
                      <a:cubicBezTo>
                        <a:pt x="2532" y="1655"/>
                        <a:pt x="2900" y="1342"/>
                        <a:pt x="3246" y="1017"/>
                      </a:cubicBezTo>
                      <a:cubicBezTo>
                        <a:pt x="3593" y="693"/>
                        <a:pt x="3950" y="368"/>
                        <a:pt x="4296" y="22"/>
                      </a:cubicBezTo>
                      <a:lnTo>
                        <a:pt x="428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5318721" y="-2947968"/>
                  <a:ext cx="85809" cy="8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407" extrusionOk="0">
                      <a:moveTo>
                        <a:pt x="704" y="0"/>
                      </a:moveTo>
                      <a:cubicBezTo>
                        <a:pt x="314" y="0"/>
                        <a:pt x="0" y="314"/>
                        <a:pt x="0" y="704"/>
                      </a:cubicBezTo>
                      <a:cubicBezTo>
                        <a:pt x="0" y="1093"/>
                        <a:pt x="314" y="1407"/>
                        <a:pt x="704" y="1407"/>
                      </a:cubicBezTo>
                      <a:cubicBezTo>
                        <a:pt x="1093" y="1407"/>
                        <a:pt x="1407" y="1093"/>
                        <a:pt x="1407" y="704"/>
                      </a:cubicBezTo>
                      <a:cubicBezTo>
                        <a:pt x="1407" y="314"/>
                        <a:pt x="1093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5549620" y="-3089148"/>
                  <a:ext cx="85870" cy="8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1407" extrusionOk="0">
                      <a:moveTo>
                        <a:pt x="704" y="0"/>
                      </a:moveTo>
                      <a:cubicBezTo>
                        <a:pt x="315" y="0"/>
                        <a:pt x="1" y="314"/>
                        <a:pt x="1" y="703"/>
                      </a:cubicBezTo>
                      <a:cubicBezTo>
                        <a:pt x="1" y="1093"/>
                        <a:pt x="315" y="1407"/>
                        <a:pt x="704" y="1407"/>
                      </a:cubicBezTo>
                      <a:cubicBezTo>
                        <a:pt x="1083" y="1407"/>
                        <a:pt x="1407" y="1093"/>
                        <a:pt x="1407" y="703"/>
                      </a:cubicBezTo>
                      <a:cubicBezTo>
                        <a:pt x="1407" y="314"/>
                        <a:pt x="1083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5482168" y="-3358641"/>
                  <a:ext cx="84041" cy="190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" h="3121" extrusionOk="0">
                      <a:moveTo>
                        <a:pt x="618" y="0"/>
                      </a:moveTo>
                      <a:cubicBezTo>
                        <a:pt x="258" y="0"/>
                        <a:pt x="1" y="1490"/>
                        <a:pt x="220" y="3121"/>
                      </a:cubicBezTo>
                      <a:cubicBezTo>
                        <a:pt x="793" y="2786"/>
                        <a:pt x="1215" y="2569"/>
                        <a:pt x="1377" y="2472"/>
                      </a:cubicBezTo>
                      <a:cubicBezTo>
                        <a:pt x="1155" y="684"/>
                        <a:pt x="863" y="0"/>
                        <a:pt x="61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>
                  <a:off x="5481802" y="-3358763"/>
                  <a:ext cx="45497" cy="190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123" extrusionOk="0">
                      <a:moveTo>
                        <a:pt x="628" y="1"/>
                      </a:moveTo>
                      <a:cubicBezTo>
                        <a:pt x="263" y="1"/>
                        <a:pt x="0" y="1486"/>
                        <a:pt x="226" y="3123"/>
                      </a:cubicBezTo>
                      <a:cubicBezTo>
                        <a:pt x="421" y="3004"/>
                        <a:pt x="594" y="2907"/>
                        <a:pt x="745" y="2820"/>
                      </a:cubicBezTo>
                      <a:cubicBezTo>
                        <a:pt x="464" y="1911"/>
                        <a:pt x="421" y="970"/>
                        <a:pt x="745" y="50"/>
                      </a:cubicBezTo>
                      <a:cubicBezTo>
                        <a:pt x="705" y="17"/>
                        <a:pt x="666" y="1"/>
                        <a:pt x="628" y="1"/>
                      </a:cubicBezTo>
                      <a:close/>
                    </a:path>
                  </a:pathLst>
                </a:custGeom>
                <a:solidFill>
                  <a:srgbClr val="373819">
                    <a:alpha val="42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3"/>
                <p:cNvSpPr/>
                <p:nvPr/>
              </p:nvSpPr>
              <p:spPr>
                <a:xfrm>
                  <a:off x="5492231" y="-3250820"/>
                  <a:ext cx="73978" cy="82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353" extrusionOk="0">
                      <a:moveTo>
                        <a:pt x="1115" y="1"/>
                      </a:moveTo>
                      <a:cubicBezTo>
                        <a:pt x="780" y="325"/>
                        <a:pt x="412" y="617"/>
                        <a:pt x="1" y="844"/>
                      </a:cubicBezTo>
                      <a:cubicBezTo>
                        <a:pt x="12" y="1018"/>
                        <a:pt x="33" y="1180"/>
                        <a:pt x="55" y="1353"/>
                      </a:cubicBezTo>
                      <a:cubicBezTo>
                        <a:pt x="628" y="1018"/>
                        <a:pt x="1050" y="801"/>
                        <a:pt x="1212" y="704"/>
                      </a:cubicBezTo>
                      <a:cubicBezTo>
                        <a:pt x="1180" y="444"/>
                        <a:pt x="1147" y="217"/>
                        <a:pt x="111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5230960" y="-3209899"/>
                  <a:ext cx="398553" cy="32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5378" extrusionOk="0">
                      <a:moveTo>
                        <a:pt x="5572" y="0"/>
                      </a:moveTo>
                      <a:cubicBezTo>
                        <a:pt x="5572" y="0"/>
                        <a:pt x="5550" y="11"/>
                        <a:pt x="5496" y="33"/>
                      </a:cubicBezTo>
                      <a:cubicBezTo>
                        <a:pt x="5334" y="130"/>
                        <a:pt x="4912" y="347"/>
                        <a:pt x="4339" y="682"/>
                      </a:cubicBezTo>
                      <a:cubicBezTo>
                        <a:pt x="3192" y="1342"/>
                        <a:pt x="1461" y="2445"/>
                        <a:pt x="0" y="3755"/>
                      </a:cubicBezTo>
                      <a:lnTo>
                        <a:pt x="1266" y="5377"/>
                      </a:lnTo>
                      <a:cubicBezTo>
                        <a:pt x="1266" y="5377"/>
                        <a:pt x="3755" y="3581"/>
                        <a:pt x="6535" y="1980"/>
                      </a:cubicBezTo>
                      <a:lnTo>
                        <a:pt x="557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5230960" y="-3142632"/>
                  <a:ext cx="398553" cy="176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2890" extrusionOk="0">
                      <a:moveTo>
                        <a:pt x="0" y="2652"/>
                      </a:moveTo>
                      <a:lnTo>
                        <a:pt x="184" y="2890"/>
                      </a:lnTo>
                      <a:cubicBezTo>
                        <a:pt x="1461" y="2619"/>
                        <a:pt x="2759" y="2457"/>
                        <a:pt x="4068" y="2381"/>
                      </a:cubicBezTo>
                      <a:cubicBezTo>
                        <a:pt x="4815" y="1905"/>
                        <a:pt x="5659" y="1386"/>
                        <a:pt x="6535" y="877"/>
                      </a:cubicBezTo>
                      <a:lnTo>
                        <a:pt x="6102" y="1"/>
                      </a:lnTo>
                      <a:cubicBezTo>
                        <a:pt x="5226" y="12"/>
                        <a:pt x="4339" y="55"/>
                        <a:pt x="3441" y="120"/>
                      </a:cubicBezTo>
                      <a:cubicBezTo>
                        <a:pt x="2391" y="769"/>
                        <a:pt x="1115" y="1645"/>
                        <a:pt x="0" y="265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5255355" y="-3183492"/>
                  <a:ext cx="311524" cy="203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3333" extrusionOk="0">
                      <a:moveTo>
                        <a:pt x="5096" y="0"/>
                      </a:moveTo>
                      <a:cubicBezTo>
                        <a:pt x="3257" y="866"/>
                        <a:pt x="1548" y="1991"/>
                        <a:pt x="1" y="3311"/>
                      </a:cubicBezTo>
                      <a:lnTo>
                        <a:pt x="22" y="3332"/>
                      </a:lnTo>
                      <a:cubicBezTo>
                        <a:pt x="466" y="3073"/>
                        <a:pt x="888" y="2791"/>
                        <a:pt x="1321" y="2532"/>
                      </a:cubicBezTo>
                      <a:cubicBezTo>
                        <a:pt x="1743" y="2261"/>
                        <a:pt x="2154" y="1969"/>
                        <a:pt x="2586" y="1710"/>
                      </a:cubicBezTo>
                      <a:cubicBezTo>
                        <a:pt x="2998" y="1417"/>
                        <a:pt x="3430" y="1158"/>
                        <a:pt x="3841" y="876"/>
                      </a:cubicBezTo>
                      <a:cubicBezTo>
                        <a:pt x="4263" y="595"/>
                        <a:pt x="4685" y="325"/>
                        <a:pt x="5107" y="22"/>
                      </a:cubicBezTo>
                      <a:lnTo>
                        <a:pt x="50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5230960" y="-3209899"/>
                  <a:ext cx="378793" cy="29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1" h="4772" extrusionOk="0">
                      <a:moveTo>
                        <a:pt x="5496" y="33"/>
                      </a:moveTo>
                      <a:cubicBezTo>
                        <a:pt x="5334" y="130"/>
                        <a:pt x="4912" y="347"/>
                        <a:pt x="4339" y="682"/>
                      </a:cubicBezTo>
                      <a:cubicBezTo>
                        <a:pt x="3192" y="1342"/>
                        <a:pt x="1461" y="2445"/>
                        <a:pt x="0" y="3755"/>
                      </a:cubicBezTo>
                      <a:lnTo>
                        <a:pt x="801" y="4771"/>
                      </a:lnTo>
                      <a:cubicBezTo>
                        <a:pt x="2532" y="3506"/>
                        <a:pt x="4339" y="2348"/>
                        <a:pt x="6210" y="1309"/>
                      </a:cubicBezTo>
                      <a:lnTo>
                        <a:pt x="5572" y="0"/>
                      </a:lnTo>
                      <a:cubicBezTo>
                        <a:pt x="5572" y="0"/>
                        <a:pt x="5550" y="11"/>
                        <a:pt x="5496" y="33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>
                  <a:off x="5679645" y="-3168368"/>
                  <a:ext cx="85139" cy="8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" h="1408" extrusionOk="0">
                      <a:moveTo>
                        <a:pt x="693" y="1"/>
                      </a:moveTo>
                      <a:cubicBezTo>
                        <a:pt x="314" y="1"/>
                        <a:pt x="0" y="315"/>
                        <a:pt x="0" y="704"/>
                      </a:cubicBezTo>
                      <a:cubicBezTo>
                        <a:pt x="0" y="1094"/>
                        <a:pt x="314" y="1407"/>
                        <a:pt x="693" y="1407"/>
                      </a:cubicBezTo>
                      <a:cubicBezTo>
                        <a:pt x="1082" y="1407"/>
                        <a:pt x="1396" y="1094"/>
                        <a:pt x="1396" y="704"/>
                      </a:cubicBezTo>
                      <a:cubicBezTo>
                        <a:pt x="1396" y="315"/>
                        <a:pt x="1082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>
                  <a:off x="5964640" y="-3281800"/>
                  <a:ext cx="85200" cy="85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1407" extrusionOk="0">
                      <a:moveTo>
                        <a:pt x="693" y="0"/>
                      </a:moveTo>
                      <a:cubicBezTo>
                        <a:pt x="315" y="0"/>
                        <a:pt x="1" y="314"/>
                        <a:pt x="1" y="703"/>
                      </a:cubicBezTo>
                      <a:cubicBezTo>
                        <a:pt x="1" y="1093"/>
                        <a:pt x="315" y="1407"/>
                        <a:pt x="693" y="1407"/>
                      </a:cubicBezTo>
                      <a:cubicBezTo>
                        <a:pt x="1083" y="1407"/>
                        <a:pt x="1397" y="1093"/>
                        <a:pt x="1397" y="703"/>
                      </a:cubicBezTo>
                      <a:cubicBezTo>
                        <a:pt x="1397" y="314"/>
                        <a:pt x="1083" y="0"/>
                        <a:pt x="6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5605728" y="-3329246"/>
                  <a:ext cx="576454" cy="224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2" h="3689" extrusionOk="0">
                      <a:moveTo>
                        <a:pt x="5629" y="0"/>
                      </a:moveTo>
                      <a:cubicBezTo>
                        <a:pt x="5009" y="0"/>
                        <a:pt x="4376" y="38"/>
                        <a:pt x="3852" y="118"/>
                      </a:cubicBezTo>
                      <a:cubicBezTo>
                        <a:pt x="2121" y="378"/>
                        <a:pt x="1" y="1611"/>
                        <a:pt x="1" y="1611"/>
                      </a:cubicBezTo>
                      <a:lnTo>
                        <a:pt x="953" y="3688"/>
                      </a:lnTo>
                      <a:cubicBezTo>
                        <a:pt x="953" y="3688"/>
                        <a:pt x="4068" y="1903"/>
                        <a:pt x="7119" y="1049"/>
                      </a:cubicBezTo>
                      <a:cubicBezTo>
                        <a:pt x="9451" y="389"/>
                        <a:pt x="7610" y="0"/>
                        <a:pt x="56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5605728" y="-3279178"/>
                  <a:ext cx="419716" cy="106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2" h="1743" extrusionOk="0">
                      <a:moveTo>
                        <a:pt x="1580" y="11"/>
                      </a:moveTo>
                      <a:cubicBezTo>
                        <a:pt x="682" y="401"/>
                        <a:pt x="1" y="790"/>
                        <a:pt x="1" y="790"/>
                      </a:cubicBezTo>
                      <a:lnTo>
                        <a:pt x="433" y="1742"/>
                      </a:lnTo>
                      <a:cubicBezTo>
                        <a:pt x="1407" y="1688"/>
                        <a:pt x="2370" y="1667"/>
                        <a:pt x="3333" y="1667"/>
                      </a:cubicBezTo>
                      <a:cubicBezTo>
                        <a:pt x="4360" y="1190"/>
                        <a:pt x="5615" y="682"/>
                        <a:pt x="6881" y="303"/>
                      </a:cubicBezTo>
                      <a:cubicBezTo>
                        <a:pt x="5139" y="87"/>
                        <a:pt x="3365" y="0"/>
                        <a:pt x="1580" y="11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5605728" y="-3329246"/>
                  <a:ext cx="426973" cy="180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1" h="2964" extrusionOk="0">
                      <a:moveTo>
                        <a:pt x="5658" y="0"/>
                      </a:moveTo>
                      <a:cubicBezTo>
                        <a:pt x="5031" y="0"/>
                        <a:pt x="4387" y="38"/>
                        <a:pt x="3852" y="118"/>
                      </a:cubicBezTo>
                      <a:cubicBezTo>
                        <a:pt x="2121" y="378"/>
                        <a:pt x="1" y="1611"/>
                        <a:pt x="1" y="1611"/>
                      </a:cubicBezTo>
                      <a:lnTo>
                        <a:pt x="628" y="2964"/>
                      </a:lnTo>
                      <a:cubicBezTo>
                        <a:pt x="2684" y="1860"/>
                        <a:pt x="4815" y="886"/>
                        <a:pt x="7000" y="64"/>
                      </a:cubicBezTo>
                      <a:cubicBezTo>
                        <a:pt x="6599" y="22"/>
                        <a:pt x="6133" y="0"/>
                        <a:pt x="56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5628843" y="-3313634"/>
                  <a:ext cx="454662" cy="87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5" h="1442" extrusionOk="0">
                      <a:moveTo>
                        <a:pt x="5225" y="0"/>
                      </a:moveTo>
                      <a:cubicBezTo>
                        <a:pt x="4685" y="0"/>
                        <a:pt x="4140" y="26"/>
                        <a:pt x="3603" y="89"/>
                      </a:cubicBezTo>
                      <a:cubicBezTo>
                        <a:pt x="2965" y="187"/>
                        <a:pt x="2348" y="371"/>
                        <a:pt x="1742" y="609"/>
                      </a:cubicBezTo>
                      <a:cubicBezTo>
                        <a:pt x="1147" y="836"/>
                        <a:pt x="563" y="1106"/>
                        <a:pt x="0" y="1431"/>
                      </a:cubicBezTo>
                      <a:lnTo>
                        <a:pt x="11" y="1442"/>
                      </a:lnTo>
                      <a:cubicBezTo>
                        <a:pt x="595" y="1171"/>
                        <a:pt x="1190" y="933"/>
                        <a:pt x="1785" y="717"/>
                      </a:cubicBezTo>
                      <a:cubicBezTo>
                        <a:pt x="2391" y="522"/>
                        <a:pt x="2997" y="327"/>
                        <a:pt x="3624" y="252"/>
                      </a:cubicBezTo>
                      <a:cubicBezTo>
                        <a:pt x="4252" y="176"/>
                        <a:pt x="4890" y="143"/>
                        <a:pt x="5529" y="133"/>
                      </a:cubicBezTo>
                      <a:cubicBezTo>
                        <a:pt x="5672" y="130"/>
                        <a:pt x="5815" y="129"/>
                        <a:pt x="5959" y="129"/>
                      </a:cubicBezTo>
                      <a:cubicBezTo>
                        <a:pt x="6454" y="129"/>
                        <a:pt x="6949" y="145"/>
                        <a:pt x="7443" y="187"/>
                      </a:cubicBezTo>
                      <a:lnTo>
                        <a:pt x="7454" y="165"/>
                      </a:lnTo>
                      <a:cubicBezTo>
                        <a:pt x="6816" y="57"/>
                        <a:pt x="6167" y="14"/>
                        <a:pt x="5529" y="3"/>
                      </a:cubicBezTo>
                      <a:cubicBezTo>
                        <a:pt x="5428" y="1"/>
                        <a:pt x="5326" y="0"/>
                        <a:pt x="52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6297205" y="-2191205"/>
                  <a:ext cx="732" cy="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1" y="11"/>
                        <a:pt x="1" y="1"/>
                        <a:pt x="1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4F5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3"/>
                <p:cNvSpPr/>
                <p:nvPr/>
              </p:nvSpPr>
              <p:spPr>
                <a:xfrm>
                  <a:off x="2296791" y="-3104334"/>
                  <a:ext cx="664459" cy="140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5" h="23034" extrusionOk="0">
                      <a:moveTo>
                        <a:pt x="1374" y="1180"/>
                      </a:moveTo>
                      <a:cubicBezTo>
                        <a:pt x="1861" y="1180"/>
                        <a:pt x="2348" y="1223"/>
                        <a:pt x="2824" y="1320"/>
                      </a:cubicBezTo>
                      <a:cubicBezTo>
                        <a:pt x="6167" y="1959"/>
                        <a:pt x="9737" y="5907"/>
                        <a:pt x="9737" y="10765"/>
                      </a:cubicBezTo>
                      <a:cubicBezTo>
                        <a:pt x="9727" y="12247"/>
                        <a:pt x="9337" y="14703"/>
                        <a:pt x="7249" y="17246"/>
                      </a:cubicBezTo>
                      <a:cubicBezTo>
                        <a:pt x="7000" y="17549"/>
                        <a:pt x="6730" y="17851"/>
                        <a:pt x="6427" y="18154"/>
                      </a:cubicBezTo>
                      <a:cubicBezTo>
                        <a:pt x="5031" y="19582"/>
                        <a:pt x="3051" y="20989"/>
                        <a:pt x="260" y="22233"/>
                      </a:cubicBezTo>
                      <a:cubicBezTo>
                        <a:pt x="585" y="22504"/>
                        <a:pt x="920" y="22763"/>
                        <a:pt x="1277" y="23034"/>
                      </a:cubicBezTo>
                      <a:cubicBezTo>
                        <a:pt x="4144" y="21681"/>
                        <a:pt x="6167" y="20145"/>
                        <a:pt x="7584" y="18609"/>
                      </a:cubicBezTo>
                      <a:cubicBezTo>
                        <a:pt x="7877" y="18306"/>
                        <a:pt x="8136" y="17992"/>
                        <a:pt x="8374" y="17689"/>
                      </a:cubicBezTo>
                      <a:cubicBezTo>
                        <a:pt x="10484" y="14984"/>
                        <a:pt x="10884" y="12356"/>
                        <a:pt x="10884" y="10765"/>
                      </a:cubicBezTo>
                      <a:cubicBezTo>
                        <a:pt x="10895" y="5334"/>
                        <a:pt x="6838" y="909"/>
                        <a:pt x="3051" y="195"/>
                      </a:cubicBezTo>
                      <a:cubicBezTo>
                        <a:pt x="2045" y="0"/>
                        <a:pt x="1017" y="0"/>
                        <a:pt x="0" y="152"/>
                      </a:cubicBezTo>
                      <a:lnTo>
                        <a:pt x="0" y="1299"/>
                      </a:lnTo>
                      <a:cubicBezTo>
                        <a:pt x="455" y="1223"/>
                        <a:pt x="920" y="1180"/>
                        <a:pt x="1374" y="118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"/>
                <p:cNvSpPr/>
                <p:nvPr/>
              </p:nvSpPr>
              <p:spPr>
                <a:xfrm>
                  <a:off x="2759320" y="-2025570"/>
                  <a:ext cx="1062341" cy="44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9" h="7314" extrusionOk="0">
                      <a:moveTo>
                        <a:pt x="790" y="0"/>
                      </a:moveTo>
                      <a:cubicBezTo>
                        <a:pt x="552" y="303"/>
                        <a:pt x="293" y="617"/>
                        <a:pt x="0" y="920"/>
                      </a:cubicBezTo>
                      <a:cubicBezTo>
                        <a:pt x="3603" y="2315"/>
                        <a:pt x="6979" y="3689"/>
                        <a:pt x="10138" y="4966"/>
                      </a:cubicBezTo>
                      <a:cubicBezTo>
                        <a:pt x="12139" y="5777"/>
                        <a:pt x="14076" y="6567"/>
                        <a:pt x="15969" y="7314"/>
                      </a:cubicBezTo>
                      <a:cubicBezTo>
                        <a:pt x="16456" y="7119"/>
                        <a:pt x="16943" y="6892"/>
                        <a:pt x="17419" y="6665"/>
                      </a:cubicBezTo>
                      <a:lnTo>
                        <a:pt x="17419" y="6654"/>
                      </a:lnTo>
                      <a:cubicBezTo>
                        <a:pt x="15212" y="5788"/>
                        <a:pt x="12940" y="4869"/>
                        <a:pt x="10570" y="3906"/>
                      </a:cubicBezTo>
                      <a:cubicBezTo>
                        <a:pt x="7509" y="2672"/>
                        <a:pt x="4252" y="1342"/>
                        <a:pt x="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"/>
                <p:cNvSpPr/>
                <p:nvPr/>
              </p:nvSpPr>
              <p:spPr>
                <a:xfrm>
                  <a:off x="1815781" y="-2384307"/>
                  <a:ext cx="923170" cy="382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0" h="601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9" y="422"/>
                        <a:pt x="238" y="844"/>
                        <a:pt x="401" y="1288"/>
                      </a:cubicBezTo>
                      <a:cubicBezTo>
                        <a:pt x="1493" y="1580"/>
                        <a:pt x="2640" y="1926"/>
                        <a:pt x="3841" y="2348"/>
                      </a:cubicBezTo>
                      <a:cubicBezTo>
                        <a:pt x="7336" y="3560"/>
                        <a:pt x="10657" y="4804"/>
                        <a:pt x="13827" y="6015"/>
                      </a:cubicBezTo>
                      <a:cubicBezTo>
                        <a:pt x="14130" y="5712"/>
                        <a:pt x="14400" y="5410"/>
                        <a:pt x="14649" y="5107"/>
                      </a:cubicBezTo>
                      <a:cubicBezTo>
                        <a:pt x="11360" y="3830"/>
                        <a:pt x="7876" y="2543"/>
                        <a:pt x="4220" y="1266"/>
                      </a:cubicBezTo>
                      <a:cubicBezTo>
                        <a:pt x="2781" y="768"/>
                        <a:pt x="1374" y="34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"/>
                <p:cNvSpPr/>
                <p:nvPr/>
              </p:nvSpPr>
              <p:spPr>
                <a:xfrm>
                  <a:off x="3824893" y="-3035055"/>
                  <a:ext cx="3698953" cy="198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51" h="32533" extrusionOk="0">
                      <a:moveTo>
                        <a:pt x="55944" y="0"/>
                      </a:moveTo>
                      <a:cubicBezTo>
                        <a:pt x="59601" y="3960"/>
                        <a:pt x="60651" y="10484"/>
                        <a:pt x="58617" y="16618"/>
                      </a:cubicBezTo>
                      <a:cubicBezTo>
                        <a:pt x="56107" y="24170"/>
                        <a:pt x="49864" y="29406"/>
                        <a:pt x="41469" y="30964"/>
                      </a:cubicBezTo>
                      <a:cubicBezTo>
                        <a:pt x="37877" y="31645"/>
                        <a:pt x="34458" y="31948"/>
                        <a:pt x="31148" y="31948"/>
                      </a:cubicBezTo>
                      <a:cubicBezTo>
                        <a:pt x="20610" y="31948"/>
                        <a:pt x="11112" y="28843"/>
                        <a:pt x="1" y="24473"/>
                      </a:cubicBezTo>
                      <a:cubicBezTo>
                        <a:pt x="477" y="24256"/>
                        <a:pt x="942" y="24029"/>
                        <a:pt x="1407" y="23791"/>
                      </a:cubicBezTo>
                      <a:cubicBezTo>
                        <a:pt x="15385" y="29233"/>
                        <a:pt x="26874" y="32533"/>
                        <a:pt x="41263" y="29839"/>
                      </a:cubicBezTo>
                      <a:cubicBezTo>
                        <a:pt x="49226" y="28346"/>
                        <a:pt x="55155" y="23402"/>
                        <a:pt x="57524" y="16250"/>
                      </a:cubicBezTo>
                      <a:cubicBezTo>
                        <a:pt x="59428" y="10505"/>
                        <a:pt x="58476" y="4436"/>
                        <a:pt x="55101" y="769"/>
                      </a:cubicBezTo>
                      <a:close/>
                    </a:path>
                  </a:pathLst>
                </a:custGeom>
                <a:solidFill>
                  <a:srgbClr val="B7B6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3824893" y="-3035055"/>
                  <a:ext cx="3698953" cy="194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51" h="31949" extrusionOk="0">
                      <a:moveTo>
                        <a:pt x="55944" y="0"/>
                      </a:moveTo>
                      <a:lnTo>
                        <a:pt x="55101" y="769"/>
                      </a:lnTo>
                      <a:cubicBezTo>
                        <a:pt x="58476" y="4436"/>
                        <a:pt x="59428" y="10505"/>
                        <a:pt x="57524" y="16250"/>
                      </a:cubicBezTo>
                      <a:cubicBezTo>
                        <a:pt x="55155" y="23402"/>
                        <a:pt x="49226" y="28346"/>
                        <a:pt x="41263" y="29839"/>
                      </a:cubicBezTo>
                      <a:cubicBezTo>
                        <a:pt x="37755" y="30496"/>
                        <a:pt x="34419" y="30796"/>
                        <a:pt x="31177" y="30796"/>
                      </a:cubicBezTo>
                      <a:cubicBezTo>
                        <a:pt x="21124" y="30796"/>
                        <a:pt x="11977" y="27906"/>
                        <a:pt x="1407" y="23791"/>
                      </a:cubicBezTo>
                      <a:cubicBezTo>
                        <a:pt x="942" y="24029"/>
                        <a:pt x="477" y="24256"/>
                        <a:pt x="1" y="24473"/>
                      </a:cubicBezTo>
                      <a:cubicBezTo>
                        <a:pt x="11112" y="28843"/>
                        <a:pt x="20610" y="31948"/>
                        <a:pt x="31148" y="31948"/>
                      </a:cubicBezTo>
                      <a:cubicBezTo>
                        <a:pt x="34458" y="31948"/>
                        <a:pt x="37877" y="31645"/>
                        <a:pt x="41469" y="30964"/>
                      </a:cubicBezTo>
                      <a:cubicBezTo>
                        <a:pt x="49864" y="29406"/>
                        <a:pt x="56107" y="24170"/>
                        <a:pt x="58617" y="16618"/>
                      </a:cubicBezTo>
                      <a:cubicBezTo>
                        <a:pt x="60651" y="10484"/>
                        <a:pt x="59601" y="3960"/>
                        <a:pt x="559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7447246" y="-2410934"/>
                  <a:ext cx="17198" cy="1916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31430" extrusionOk="0">
                      <a:moveTo>
                        <a:pt x="282" y="1"/>
                      </a:moveTo>
                      <a:lnTo>
                        <a:pt x="1" y="3171"/>
                      </a:lnTo>
                      <a:lnTo>
                        <a:pt x="1" y="31430"/>
                      </a:lnTo>
                      <a:lnTo>
                        <a:pt x="282" y="31430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"/>
                <p:cNvSpPr/>
                <p:nvPr/>
              </p:nvSpPr>
              <p:spPr>
                <a:xfrm>
                  <a:off x="7271724" y="-2871432"/>
                  <a:ext cx="17259" cy="2279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37380" extrusionOk="0">
                      <a:moveTo>
                        <a:pt x="1" y="0"/>
                      </a:moveTo>
                      <a:lnTo>
                        <a:pt x="1" y="37380"/>
                      </a:lnTo>
                      <a:lnTo>
                        <a:pt x="282" y="37380"/>
                      </a:lnTo>
                      <a:lnTo>
                        <a:pt x="282" y="48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7090286" y="-3073353"/>
                  <a:ext cx="16589" cy="248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0691" extrusionOk="0">
                      <a:moveTo>
                        <a:pt x="1" y="1"/>
                      </a:moveTo>
                      <a:lnTo>
                        <a:pt x="1" y="40691"/>
                      </a:lnTo>
                      <a:lnTo>
                        <a:pt x="271" y="40691"/>
                      </a:lnTo>
                      <a:lnTo>
                        <a:pt x="271" y="21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6908177" y="-3172942"/>
                  <a:ext cx="16589" cy="2581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2324" extrusionOk="0">
                      <a:moveTo>
                        <a:pt x="1" y="0"/>
                      </a:moveTo>
                      <a:lnTo>
                        <a:pt x="1" y="42324"/>
                      </a:lnTo>
                      <a:lnTo>
                        <a:pt x="271" y="42324"/>
                      </a:lnTo>
                      <a:lnTo>
                        <a:pt x="271" y="11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"/>
                <p:cNvSpPr/>
                <p:nvPr/>
              </p:nvSpPr>
              <p:spPr>
                <a:xfrm>
                  <a:off x="6726069" y="-3220449"/>
                  <a:ext cx="17259" cy="262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43103" extrusionOk="0">
                      <a:moveTo>
                        <a:pt x="1" y="0"/>
                      </a:moveTo>
                      <a:lnTo>
                        <a:pt x="1" y="43103"/>
                      </a:lnTo>
                      <a:lnTo>
                        <a:pt x="282" y="4310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>
                  <a:off x="6544631" y="-3238928"/>
                  <a:ext cx="16589" cy="264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3406" extrusionOk="0">
                      <a:moveTo>
                        <a:pt x="1" y="0"/>
                      </a:moveTo>
                      <a:lnTo>
                        <a:pt x="1" y="43406"/>
                      </a:lnTo>
                      <a:lnTo>
                        <a:pt x="271" y="43406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>
                  <a:off x="6362522" y="-3231000"/>
                  <a:ext cx="16589" cy="2639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3276" extrusionOk="0">
                      <a:moveTo>
                        <a:pt x="1" y="0"/>
                      </a:moveTo>
                      <a:lnTo>
                        <a:pt x="1" y="43276"/>
                      </a:lnTo>
                      <a:lnTo>
                        <a:pt x="271" y="43276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"/>
                <p:cNvSpPr/>
                <p:nvPr/>
              </p:nvSpPr>
              <p:spPr>
                <a:xfrm>
                  <a:off x="6180414" y="-3200019"/>
                  <a:ext cx="17198" cy="2608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42768" extrusionOk="0">
                      <a:moveTo>
                        <a:pt x="1" y="1"/>
                      </a:moveTo>
                      <a:lnTo>
                        <a:pt x="1" y="42768"/>
                      </a:lnTo>
                      <a:lnTo>
                        <a:pt x="282" y="42768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5998976" y="-3151170"/>
                  <a:ext cx="16528" cy="255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41967" extrusionOk="0">
                      <a:moveTo>
                        <a:pt x="271" y="0"/>
                      </a:moveTo>
                      <a:lnTo>
                        <a:pt x="1" y="98"/>
                      </a:lnTo>
                      <a:lnTo>
                        <a:pt x="1" y="41967"/>
                      </a:lnTo>
                      <a:lnTo>
                        <a:pt x="271" y="41967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5816867" y="-3079269"/>
                  <a:ext cx="17198" cy="2487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40788" extrusionOk="0">
                      <a:moveTo>
                        <a:pt x="282" y="1"/>
                      </a:moveTo>
                      <a:lnTo>
                        <a:pt x="1" y="130"/>
                      </a:lnTo>
                      <a:lnTo>
                        <a:pt x="1" y="40788"/>
                      </a:lnTo>
                      <a:lnTo>
                        <a:pt x="282" y="40788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5635429" y="-2986267"/>
                  <a:ext cx="16528" cy="239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9263" extrusionOk="0">
                      <a:moveTo>
                        <a:pt x="271" y="1"/>
                      </a:moveTo>
                      <a:lnTo>
                        <a:pt x="0" y="163"/>
                      </a:lnTo>
                      <a:lnTo>
                        <a:pt x="0" y="39263"/>
                      </a:lnTo>
                      <a:lnTo>
                        <a:pt x="271" y="39263"/>
                      </a:lnTo>
                      <a:lnTo>
                        <a:pt x="2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5453321" y="-2870761"/>
                  <a:ext cx="16528" cy="227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7369" extrusionOk="0">
                      <a:moveTo>
                        <a:pt x="271" y="0"/>
                      </a:moveTo>
                      <a:lnTo>
                        <a:pt x="0" y="184"/>
                      </a:lnTo>
                      <a:lnTo>
                        <a:pt x="0" y="37369"/>
                      </a:lnTo>
                      <a:lnTo>
                        <a:pt x="271" y="37369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5271212" y="-2731532"/>
                  <a:ext cx="17198" cy="213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35086" extrusionOk="0">
                      <a:moveTo>
                        <a:pt x="282" y="0"/>
                      </a:moveTo>
                      <a:lnTo>
                        <a:pt x="0" y="227"/>
                      </a:lnTo>
                      <a:lnTo>
                        <a:pt x="0" y="35086"/>
                      </a:lnTo>
                      <a:lnTo>
                        <a:pt x="282" y="35086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"/>
                <p:cNvSpPr/>
                <p:nvPr/>
              </p:nvSpPr>
              <p:spPr>
                <a:xfrm>
                  <a:off x="5089774" y="-2563946"/>
                  <a:ext cx="16528" cy="1972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2338" extrusionOk="0">
                      <a:moveTo>
                        <a:pt x="271" y="0"/>
                      </a:moveTo>
                      <a:lnTo>
                        <a:pt x="0" y="281"/>
                      </a:lnTo>
                      <a:lnTo>
                        <a:pt x="0" y="32338"/>
                      </a:lnTo>
                      <a:lnTo>
                        <a:pt x="271" y="32338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"/>
                <p:cNvSpPr/>
                <p:nvPr/>
              </p:nvSpPr>
              <p:spPr>
                <a:xfrm>
                  <a:off x="4907665" y="-2371965"/>
                  <a:ext cx="16528" cy="178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9190" extrusionOk="0">
                      <a:moveTo>
                        <a:pt x="271" y="0"/>
                      </a:moveTo>
                      <a:lnTo>
                        <a:pt x="0" y="292"/>
                      </a:lnTo>
                      <a:lnTo>
                        <a:pt x="0" y="29190"/>
                      </a:lnTo>
                      <a:lnTo>
                        <a:pt x="271" y="29190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3"/>
                <p:cNvSpPr/>
                <p:nvPr/>
              </p:nvSpPr>
              <p:spPr>
                <a:xfrm>
                  <a:off x="4725557" y="-2192486"/>
                  <a:ext cx="17198" cy="160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6247" extrusionOk="0">
                      <a:moveTo>
                        <a:pt x="282" y="0"/>
                      </a:moveTo>
                      <a:lnTo>
                        <a:pt x="0" y="260"/>
                      </a:lnTo>
                      <a:lnTo>
                        <a:pt x="0" y="26247"/>
                      </a:lnTo>
                      <a:lnTo>
                        <a:pt x="282" y="26247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3"/>
                <p:cNvSpPr/>
                <p:nvPr/>
              </p:nvSpPr>
              <p:spPr>
                <a:xfrm>
                  <a:off x="4544119" y="-2029534"/>
                  <a:ext cx="16528" cy="1437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575" extrusionOk="0">
                      <a:moveTo>
                        <a:pt x="271" y="0"/>
                      </a:moveTo>
                      <a:lnTo>
                        <a:pt x="0" y="238"/>
                      </a:lnTo>
                      <a:lnTo>
                        <a:pt x="0" y="23575"/>
                      </a:lnTo>
                      <a:lnTo>
                        <a:pt x="271" y="23575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>
                  <a:off x="4362010" y="-1883048"/>
                  <a:ext cx="16528" cy="129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1173" extrusionOk="0">
                      <a:moveTo>
                        <a:pt x="271" y="0"/>
                      </a:moveTo>
                      <a:lnTo>
                        <a:pt x="0" y="216"/>
                      </a:lnTo>
                      <a:lnTo>
                        <a:pt x="0" y="21173"/>
                      </a:lnTo>
                      <a:lnTo>
                        <a:pt x="271" y="21173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3"/>
                <p:cNvSpPr/>
                <p:nvPr/>
              </p:nvSpPr>
              <p:spPr>
                <a:xfrm>
                  <a:off x="4179902" y="-1753089"/>
                  <a:ext cx="17198" cy="1161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9042" extrusionOk="0">
                      <a:moveTo>
                        <a:pt x="281" y="0"/>
                      </a:moveTo>
                      <a:lnTo>
                        <a:pt x="0" y="184"/>
                      </a:lnTo>
                      <a:lnTo>
                        <a:pt x="0" y="19042"/>
                      </a:lnTo>
                      <a:lnTo>
                        <a:pt x="281" y="19042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3"/>
                <p:cNvSpPr/>
                <p:nvPr/>
              </p:nvSpPr>
              <p:spPr>
                <a:xfrm>
                  <a:off x="3998464" y="-1638925"/>
                  <a:ext cx="16528" cy="1047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7170" extrusionOk="0">
                      <a:moveTo>
                        <a:pt x="271" y="0"/>
                      </a:moveTo>
                      <a:lnTo>
                        <a:pt x="0" y="130"/>
                      </a:lnTo>
                      <a:lnTo>
                        <a:pt x="0" y="17170"/>
                      </a:lnTo>
                      <a:lnTo>
                        <a:pt x="271" y="17170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3"/>
                <p:cNvSpPr/>
                <p:nvPr/>
              </p:nvSpPr>
              <p:spPr>
                <a:xfrm>
                  <a:off x="3816355" y="-1546594"/>
                  <a:ext cx="17198" cy="95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5656" extrusionOk="0">
                      <a:moveTo>
                        <a:pt x="281" y="1"/>
                      </a:moveTo>
                      <a:lnTo>
                        <a:pt x="0" y="130"/>
                      </a:lnTo>
                      <a:lnTo>
                        <a:pt x="0" y="15656"/>
                      </a:lnTo>
                      <a:lnTo>
                        <a:pt x="281" y="15656"/>
                      </a:lnTo>
                      <a:lnTo>
                        <a:pt x="28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3"/>
                <p:cNvSpPr/>
                <p:nvPr/>
              </p:nvSpPr>
              <p:spPr>
                <a:xfrm>
                  <a:off x="3634856" y="-1471338"/>
                  <a:ext cx="16589" cy="87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4422" extrusionOk="0">
                      <a:moveTo>
                        <a:pt x="271" y="0"/>
                      </a:moveTo>
                      <a:lnTo>
                        <a:pt x="1" y="97"/>
                      </a:lnTo>
                      <a:lnTo>
                        <a:pt x="1" y="14422"/>
                      </a:lnTo>
                      <a:lnTo>
                        <a:pt x="271" y="14422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3634856" y="-1618495"/>
                  <a:ext cx="16589" cy="77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278" extrusionOk="0">
                      <a:moveTo>
                        <a:pt x="1" y="0"/>
                      </a:moveTo>
                      <a:lnTo>
                        <a:pt x="1" y="1277"/>
                      </a:lnTo>
                      <a:lnTo>
                        <a:pt x="271" y="1180"/>
                      </a:lnTo>
                      <a:lnTo>
                        <a:pt x="271" y="10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3"/>
                <p:cNvSpPr/>
                <p:nvPr/>
              </p:nvSpPr>
              <p:spPr>
                <a:xfrm>
                  <a:off x="3452748" y="-1415964"/>
                  <a:ext cx="16589" cy="82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3514" extrusionOk="0">
                      <a:moveTo>
                        <a:pt x="271" y="1"/>
                      </a:moveTo>
                      <a:lnTo>
                        <a:pt x="1" y="66"/>
                      </a:lnTo>
                      <a:lnTo>
                        <a:pt x="1" y="13514"/>
                      </a:lnTo>
                      <a:lnTo>
                        <a:pt x="271" y="13514"/>
                      </a:lnTo>
                      <a:lnTo>
                        <a:pt x="2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3"/>
                <p:cNvSpPr/>
                <p:nvPr/>
              </p:nvSpPr>
              <p:spPr>
                <a:xfrm>
                  <a:off x="3452748" y="-1692409"/>
                  <a:ext cx="16589" cy="20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3398" extrusionOk="0">
                      <a:moveTo>
                        <a:pt x="1" y="1"/>
                      </a:moveTo>
                      <a:lnTo>
                        <a:pt x="1" y="3398"/>
                      </a:lnTo>
                      <a:lnTo>
                        <a:pt x="271" y="3333"/>
                      </a:lnTo>
                      <a:lnTo>
                        <a:pt x="271" y="12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3270639" y="-1380959"/>
                  <a:ext cx="17259" cy="789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2940" extrusionOk="0">
                      <a:moveTo>
                        <a:pt x="1" y="0"/>
                      </a:moveTo>
                      <a:lnTo>
                        <a:pt x="1" y="12940"/>
                      </a:lnTo>
                      <a:lnTo>
                        <a:pt x="282" y="1294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3270639" y="-1762359"/>
                  <a:ext cx="17259" cy="309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5075" extrusionOk="0">
                      <a:moveTo>
                        <a:pt x="1" y="1"/>
                      </a:moveTo>
                      <a:lnTo>
                        <a:pt x="1" y="5075"/>
                      </a:lnTo>
                      <a:lnTo>
                        <a:pt x="282" y="5075"/>
                      </a:lnTo>
                      <a:lnTo>
                        <a:pt x="282" y="7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3089201" y="-1371079"/>
                  <a:ext cx="16589" cy="779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2778" extrusionOk="0">
                      <a:moveTo>
                        <a:pt x="1" y="0"/>
                      </a:moveTo>
                      <a:lnTo>
                        <a:pt x="1" y="12778"/>
                      </a:lnTo>
                      <a:lnTo>
                        <a:pt x="271" y="12778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3089201" y="-1839505"/>
                  <a:ext cx="16589" cy="39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6514" extrusionOk="0">
                      <a:moveTo>
                        <a:pt x="1" y="0"/>
                      </a:moveTo>
                      <a:lnTo>
                        <a:pt x="1" y="6513"/>
                      </a:lnTo>
                      <a:lnTo>
                        <a:pt x="271" y="6513"/>
                      </a:lnTo>
                      <a:lnTo>
                        <a:pt x="271" y="6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3"/>
                <p:cNvSpPr/>
                <p:nvPr/>
              </p:nvSpPr>
              <p:spPr>
                <a:xfrm>
                  <a:off x="2907092" y="-1386264"/>
                  <a:ext cx="16589" cy="794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3027" extrusionOk="0">
                      <a:moveTo>
                        <a:pt x="1" y="1"/>
                      </a:moveTo>
                      <a:lnTo>
                        <a:pt x="1" y="13027"/>
                      </a:lnTo>
                      <a:lnTo>
                        <a:pt x="271" y="13027"/>
                      </a:lnTo>
                      <a:lnTo>
                        <a:pt x="2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3"/>
                <p:cNvSpPr/>
                <p:nvPr/>
              </p:nvSpPr>
              <p:spPr>
                <a:xfrm>
                  <a:off x="2907092" y="-2237371"/>
                  <a:ext cx="16589" cy="77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2767" extrusionOk="0">
                      <a:moveTo>
                        <a:pt x="271" y="0"/>
                      </a:moveTo>
                      <a:lnTo>
                        <a:pt x="1" y="714"/>
                      </a:lnTo>
                      <a:lnTo>
                        <a:pt x="1" y="12767"/>
                      </a:lnTo>
                      <a:lnTo>
                        <a:pt x="271" y="12767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2724984" y="-1429137"/>
                  <a:ext cx="17259" cy="837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3730" extrusionOk="0">
                      <a:moveTo>
                        <a:pt x="1" y="0"/>
                      </a:moveTo>
                      <a:lnTo>
                        <a:pt x="1" y="13730"/>
                      </a:lnTo>
                      <a:lnTo>
                        <a:pt x="282" y="1373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2724984" y="-1951046"/>
                  <a:ext cx="17259" cy="44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7336" extrusionOk="0">
                      <a:moveTo>
                        <a:pt x="282" y="1"/>
                      </a:moveTo>
                      <a:lnTo>
                        <a:pt x="1" y="271"/>
                      </a:lnTo>
                      <a:lnTo>
                        <a:pt x="1" y="7336"/>
                      </a:lnTo>
                      <a:lnTo>
                        <a:pt x="282" y="7336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3"/>
                <p:cNvSpPr/>
                <p:nvPr/>
              </p:nvSpPr>
              <p:spPr>
                <a:xfrm>
                  <a:off x="2724984" y="-2859540"/>
                  <a:ext cx="17259" cy="80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3146" extrusionOk="0">
                      <a:moveTo>
                        <a:pt x="1" y="0"/>
                      </a:moveTo>
                      <a:lnTo>
                        <a:pt x="1" y="13145"/>
                      </a:lnTo>
                      <a:lnTo>
                        <a:pt x="282" y="13145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3"/>
                <p:cNvSpPr/>
                <p:nvPr/>
              </p:nvSpPr>
              <p:spPr>
                <a:xfrm>
                  <a:off x="2543546" y="-1506344"/>
                  <a:ext cx="16589" cy="91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4996" extrusionOk="0">
                      <a:moveTo>
                        <a:pt x="1" y="1"/>
                      </a:moveTo>
                      <a:lnTo>
                        <a:pt x="1" y="14996"/>
                      </a:lnTo>
                      <a:lnTo>
                        <a:pt x="271" y="14996"/>
                      </a:lnTo>
                      <a:lnTo>
                        <a:pt x="271" y="13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2543546" y="-1802609"/>
                  <a:ext cx="16589" cy="226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3712" extrusionOk="0">
                      <a:moveTo>
                        <a:pt x="271" y="1"/>
                      </a:moveTo>
                      <a:lnTo>
                        <a:pt x="1" y="174"/>
                      </a:lnTo>
                      <a:lnTo>
                        <a:pt x="1" y="3560"/>
                      </a:lnTo>
                      <a:lnTo>
                        <a:pt x="271" y="3712"/>
                      </a:lnTo>
                      <a:lnTo>
                        <a:pt x="2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2543546" y="-2997427"/>
                  <a:ext cx="16589" cy="112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8393" extrusionOk="0">
                      <a:moveTo>
                        <a:pt x="1" y="0"/>
                      </a:moveTo>
                      <a:lnTo>
                        <a:pt x="1" y="18392"/>
                      </a:lnTo>
                      <a:lnTo>
                        <a:pt x="271" y="18197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2361437" y="-1614531"/>
                  <a:ext cx="16589" cy="102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6770" extrusionOk="0">
                      <a:moveTo>
                        <a:pt x="1" y="0"/>
                      </a:moveTo>
                      <a:lnTo>
                        <a:pt x="1" y="16770"/>
                      </a:lnTo>
                      <a:lnTo>
                        <a:pt x="271" y="16770"/>
                      </a:lnTo>
                      <a:lnTo>
                        <a:pt x="271" y="18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3"/>
                <p:cNvSpPr/>
                <p:nvPr/>
              </p:nvSpPr>
              <p:spPr>
                <a:xfrm>
                  <a:off x="2361437" y="-3031762"/>
                  <a:ext cx="16589" cy="126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0676" extrusionOk="0">
                      <a:moveTo>
                        <a:pt x="1" y="0"/>
                      </a:moveTo>
                      <a:lnTo>
                        <a:pt x="1" y="20675"/>
                      </a:lnTo>
                      <a:lnTo>
                        <a:pt x="271" y="20535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3"/>
                <p:cNvSpPr/>
                <p:nvPr/>
              </p:nvSpPr>
              <p:spPr>
                <a:xfrm>
                  <a:off x="2179329" y="-1758395"/>
                  <a:ext cx="17259" cy="116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9129" extrusionOk="0">
                      <a:moveTo>
                        <a:pt x="1" y="1"/>
                      </a:moveTo>
                      <a:lnTo>
                        <a:pt x="1" y="19129"/>
                      </a:lnTo>
                      <a:lnTo>
                        <a:pt x="282" y="19129"/>
                      </a:lnTo>
                      <a:lnTo>
                        <a:pt x="282" y="23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>
                  <a:off x="2179329" y="-2995475"/>
                  <a:ext cx="17259" cy="115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977" extrusionOk="0">
                      <a:moveTo>
                        <a:pt x="1" y="1"/>
                      </a:moveTo>
                      <a:lnTo>
                        <a:pt x="1" y="18728"/>
                      </a:lnTo>
                      <a:lnTo>
                        <a:pt x="282" y="18977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>
                  <a:off x="1997891" y="-1942447"/>
                  <a:ext cx="16589" cy="1350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2147" extrusionOk="0">
                      <a:moveTo>
                        <a:pt x="1" y="0"/>
                      </a:moveTo>
                      <a:lnTo>
                        <a:pt x="1" y="22147"/>
                      </a:lnTo>
                      <a:lnTo>
                        <a:pt x="271" y="22147"/>
                      </a:lnTo>
                      <a:lnTo>
                        <a:pt x="271" y="3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>
                  <a:off x="1997891" y="-2884605"/>
                  <a:ext cx="16589" cy="850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13946" extrusionOk="0">
                      <a:moveTo>
                        <a:pt x="1" y="0"/>
                      </a:moveTo>
                      <a:lnTo>
                        <a:pt x="1" y="13578"/>
                      </a:lnTo>
                      <a:lnTo>
                        <a:pt x="271" y="13946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>
                  <a:off x="1633702" y="-1506337"/>
                  <a:ext cx="17177" cy="91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4736" extrusionOk="0">
                      <a:moveTo>
                        <a:pt x="1" y="0"/>
                      </a:moveTo>
                      <a:lnTo>
                        <a:pt x="1" y="14736"/>
                      </a:lnTo>
                      <a:lnTo>
                        <a:pt x="282" y="14736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3"/>
                <p:cNvSpPr/>
                <p:nvPr/>
              </p:nvSpPr>
              <p:spPr>
                <a:xfrm>
                  <a:off x="1270127" y="-1469387"/>
                  <a:ext cx="17198" cy="877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4390" extrusionOk="0">
                      <a:moveTo>
                        <a:pt x="0" y="0"/>
                      </a:moveTo>
                      <a:lnTo>
                        <a:pt x="0" y="14390"/>
                      </a:lnTo>
                      <a:lnTo>
                        <a:pt x="282" y="1439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"/>
                <p:cNvSpPr/>
                <p:nvPr/>
              </p:nvSpPr>
              <p:spPr>
                <a:xfrm>
                  <a:off x="1088689" y="-1489207"/>
                  <a:ext cx="16528" cy="897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4715" extrusionOk="0">
                      <a:moveTo>
                        <a:pt x="0" y="1"/>
                      </a:moveTo>
                      <a:lnTo>
                        <a:pt x="0" y="14715"/>
                      </a:lnTo>
                      <a:lnTo>
                        <a:pt x="271" y="14715"/>
                      </a:lnTo>
                      <a:lnTo>
                        <a:pt x="271" y="5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"/>
                <p:cNvSpPr/>
                <p:nvPr/>
              </p:nvSpPr>
              <p:spPr>
                <a:xfrm>
                  <a:off x="1088684" y="-2349523"/>
                  <a:ext cx="16533" cy="76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2983" extrusionOk="0">
                      <a:moveTo>
                        <a:pt x="0" y="0"/>
                      </a:moveTo>
                      <a:lnTo>
                        <a:pt x="0" y="12983"/>
                      </a:lnTo>
                      <a:lnTo>
                        <a:pt x="271" y="12983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>
                  <a:off x="906569" y="-2338358"/>
                  <a:ext cx="16533" cy="733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371" extrusionOk="0">
                      <a:moveTo>
                        <a:pt x="0" y="0"/>
                      </a:moveTo>
                      <a:lnTo>
                        <a:pt x="0" y="11263"/>
                      </a:lnTo>
                      <a:lnTo>
                        <a:pt x="271" y="11371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>
                  <a:off x="724455" y="-1541588"/>
                  <a:ext cx="17213" cy="945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7062" extrusionOk="0">
                      <a:moveTo>
                        <a:pt x="0" y="0"/>
                      </a:moveTo>
                      <a:lnTo>
                        <a:pt x="0" y="17062"/>
                      </a:lnTo>
                      <a:lnTo>
                        <a:pt x="282" y="17062"/>
                      </a:lnTo>
                      <a:lnTo>
                        <a:pt x="282" y="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>
                  <a:off x="1741865" y="-3309548"/>
                  <a:ext cx="5494974" cy="1938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00" h="31787" extrusionOk="0">
                      <a:moveTo>
                        <a:pt x="78350" y="1"/>
                      </a:moveTo>
                      <a:cubicBezTo>
                        <a:pt x="69836" y="12"/>
                        <a:pt x="60391" y="4772"/>
                        <a:pt x="53110" y="12724"/>
                      </a:cubicBezTo>
                      <a:cubicBezTo>
                        <a:pt x="48458" y="17787"/>
                        <a:pt x="41686" y="24105"/>
                        <a:pt x="34102" y="27719"/>
                      </a:cubicBezTo>
                      <a:cubicBezTo>
                        <a:pt x="33626" y="27946"/>
                        <a:pt x="33139" y="28173"/>
                        <a:pt x="32652" y="28368"/>
                      </a:cubicBezTo>
                      <a:cubicBezTo>
                        <a:pt x="29367" y="29764"/>
                        <a:pt x="25952" y="30615"/>
                        <a:pt x="22511" y="30615"/>
                      </a:cubicBezTo>
                      <a:cubicBezTo>
                        <a:pt x="18404" y="30615"/>
                        <a:pt x="14260" y="29402"/>
                        <a:pt x="10257" y="26453"/>
                      </a:cubicBezTo>
                      <a:cubicBezTo>
                        <a:pt x="10300" y="26431"/>
                        <a:pt x="10333" y="26410"/>
                        <a:pt x="10376" y="26399"/>
                      </a:cubicBezTo>
                      <a:cubicBezTo>
                        <a:pt x="10019" y="26128"/>
                        <a:pt x="9684" y="25869"/>
                        <a:pt x="9359" y="25598"/>
                      </a:cubicBezTo>
                      <a:cubicBezTo>
                        <a:pt x="9316" y="25620"/>
                        <a:pt x="9283" y="25641"/>
                        <a:pt x="9229" y="25663"/>
                      </a:cubicBezTo>
                      <a:cubicBezTo>
                        <a:pt x="5605" y="22742"/>
                        <a:pt x="3192" y="19713"/>
                        <a:pt x="2100" y="16792"/>
                      </a:cubicBezTo>
                      <a:cubicBezTo>
                        <a:pt x="1937" y="16348"/>
                        <a:pt x="1808" y="15926"/>
                        <a:pt x="1699" y="15504"/>
                      </a:cubicBezTo>
                      <a:cubicBezTo>
                        <a:pt x="1223" y="13535"/>
                        <a:pt x="1364" y="11631"/>
                        <a:pt x="2165" y="9878"/>
                      </a:cubicBezTo>
                      <a:cubicBezTo>
                        <a:pt x="3409" y="7130"/>
                        <a:pt x="6168" y="5151"/>
                        <a:pt x="9099" y="4664"/>
                      </a:cubicBezTo>
                      <a:lnTo>
                        <a:pt x="9099" y="3517"/>
                      </a:lnTo>
                      <a:cubicBezTo>
                        <a:pt x="5735" y="4015"/>
                        <a:pt x="2543" y="6254"/>
                        <a:pt x="1115" y="9413"/>
                      </a:cubicBezTo>
                      <a:cubicBezTo>
                        <a:pt x="596" y="10560"/>
                        <a:pt x="1" y="12572"/>
                        <a:pt x="488" y="15212"/>
                      </a:cubicBezTo>
                      <a:cubicBezTo>
                        <a:pt x="563" y="15612"/>
                        <a:pt x="661" y="16023"/>
                        <a:pt x="791" y="16445"/>
                      </a:cubicBezTo>
                      <a:cubicBezTo>
                        <a:pt x="1613" y="19215"/>
                        <a:pt x="3658" y="22536"/>
                        <a:pt x="8028" y="26161"/>
                      </a:cubicBezTo>
                      <a:lnTo>
                        <a:pt x="9056" y="26983"/>
                      </a:lnTo>
                      <a:cubicBezTo>
                        <a:pt x="13459" y="30391"/>
                        <a:pt x="18014" y="31786"/>
                        <a:pt x="22515" y="31786"/>
                      </a:cubicBezTo>
                      <a:cubicBezTo>
                        <a:pt x="26485" y="31786"/>
                        <a:pt x="30412" y="30705"/>
                        <a:pt x="34156" y="28974"/>
                      </a:cubicBezTo>
                      <a:cubicBezTo>
                        <a:pt x="34632" y="28757"/>
                        <a:pt x="35097" y="28530"/>
                        <a:pt x="35562" y="28292"/>
                      </a:cubicBezTo>
                      <a:cubicBezTo>
                        <a:pt x="42908" y="24527"/>
                        <a:pt x="49421" y="18436"/>
                        <a:pt x="53954" y="13492"/>
                      </a:cubicBezTo>
                      <a:cubicBezTo>
                        <a:pt x="61029" y="5778"/>
                        <a:pt x="70150" y="1169"/>
                        <a:pt x="78361" y="1148"/>
                      </a:cubicBezTo>
                      <a:lnTo>
                        <a:pt x="78394" y="1148"/>
                      </a:lnTo>
                      <a:cubicBezTo>
                        <a:pt x="82948" y="1148"/>
                        <a:pt x="86800" y="2608"/>
                        <a:pt x="89256" y="5270"/>
                      </a:cubicBezTo>
                      <a:lnTo>
                        <a:pt x="90099" y="4501"/>
                      </a:lnTo>
                      <a:cubicBezTo>
                        <a:pt x="87427" y="1602"/>
                        <a:pt x="83273" y="1"/>
                        <a:pt x="7839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3"/>
                <p:cNvSpPr/>
                <p:nvPr/>
              </p:nvSpPr>
              <p:spPr>
                <a:xfrm>
                  <a:off x="1741853" y="-3309019"/>
                  <a:ext cx="5494974" cy="1938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00" h="31787" extrusionOk="0">
                      <a:moveTo>
                        <a:pt x="78350" y="1"/>
                      </a:moveTo>
                      <a:cubicBezTo>
                        <a:pt x="69836" y="12"/>
                        <a:pt x="60391" y="4772"/>
                        <a:pt x="53110" y="12724"/>
                      </a:cubicBezTo>
                      <a:cubicBezTo>
                        <a:pt x="48458" y="17787"/>
                        <a:pt x="41686" y="24105"/>
                        <a:pt x="34102" y="27719"/>
                      </a:cubicBezTo>
                      <a:cubicBezTo>
                        <a:pt x="33626" y="27946"/>
                        <a:pt x="33139" y="28173"/>
                        <a:pt x="32652" y="28368"/>
                      </a:cubicBezTo>
                      <a:cubicBezTo>
                        <a:pt x="29367" y="29764"/>
                        <a:pt x="25952" y="30615"/>
                        <a:pt x="22511" y="30615"/>
                      </a:cubicBezTo>
                      <a:cubicBezTo>
                        <a:pt x="18404" y="30615"/>
                        <a:pt x="14260" y="29402"/>
                        <a:pt x="10257" y="26453"/>
                      </a:cubicBezTo>
                      <a:cubicBezTo>
                        <a:pt x="10300" y="26431"/>
                        <a:pt x="10333" y="26410"/>
                        <a:pt x="10376" y="26399"/>
                      </a:cubicBezTo>
                      <a:cubicBezTo>
                        <a:pt x="10019" y="26128"/>
                        <a:pt x="9684" y="25869"/>
                        <a:pt x="9359" y="25598"/>
                      </a:cubicBezTo>
                      <a:cubicBezTo>
                        <a:pt x="9316" y="25620"/>
                        <a:pt x="9283" y="25641"/>
                        <a:pt x="9229" y="25663"/>
                      </a:cubicBezTo>
                      <a:cubicBezTo>
                        <a:pt x="5605" y="22742"/>
                        <a:pt x="3192" y="19713"/>
                        <a:pt x="2100" y="16792"/>
                      </a:cubicBezTo>
                      <a:cubicBezTo>
                        <a:pt x="1937" y="16348"/>
                        <a:pt x="1808" y="15926"/>
                        <a:pt x="1699" y="15504"/>
                      </a:cubicBezTo>
                      <a:cubicBezTo>
                        <a:pt x="1223" y="13535"/>
                        <a:pt x="1364" y="11631"/>
                        <a:pt x="2165" y="9878"/>
                      </a:cubicBezTo>
                      <a:cubicBezTo>
                        <a:pt x="3409" y="7130"/>
                        <a:pt x="6168" y="5151"/>
                        <a:pt x="9099" y="4664"/>
                      </a:cubicBezTo>
                      <a:lnTo>
                        <a:pt x="9099" y="3517"/>
                      </a:lnTo>
                      <a:cubicBezTo>
                        <a:pt x="5735" y="4015"/>
                        <a:pt x="2543" y="6254"/>
                        <a:pt x="1115" y="9413"/>
                      </a:cubicBezTo>
                      <a:cubicBezTo>
                        <a:pt x="596" y="10560"/>
                        <a:pt x="1" y="12572"/>
                        <a:pt x="488" y="15212"/>
                      </a:cubicBezTo>
                      <a:cubicBezTo>
                        <a:pt x="563" y="15612"/>
                        <a:pt x="661" y="16023"/>
                        <a:pt x="791" y="16445"/>
                      </a:cubicBezTo>
                      <a:cubicBezTo>
                        <a:pt x="1613" y="19215"/>
                        <a:pt x="3658" y="22536"/>
                        <a:pt x="8028" y="26161"/>
                      </a:cubicBezTo>
                      <a:lnTo>
                        <a:pt x="9056" y="26983"/>
                      </a:lnTo>
                      <a:cubicBezTo>
                        <a:pt x="13459" y="30391"/>
                        <a:pt x="18014" y="31786"/>
                        <a:pt x="22515" y="31786"/>
                      </a:cubicBezTo>
                      <a:cubicBezTo>
                        <a:pt x="26485" y="31786"/>
                        <a:pt x="30412" y="30705"/>
                        <a:pt x="34156" y="28974"/>
                      </a:cubicBezTo>
                      <a:cubicBezTo>
                        <a:pt x="34632" y="28757"/>
                        <a:pt x="35097" y="28530"/>
                        <a:pt x="35562" y="28292"/>
                      </a:cubicBezTo>
                      <a:cubicBezTo>
                        <a:pt x="42908" y="24527"/>
                        <a:pt x="49421" y="18436"/>
                        <a:pt x="53954" y="13492"/>
                      </a:cubicBezTo>
                      <a:cubicBezTo>
                        <a:pt x="61029" y="5778"/>
                        <a:pt x="70150" y="1169"/>
                        <a:pt x="78361" y="1148"/>
                      </a:cubicBezTo>
                      <a:lnTo>
                        <a:pt x="78394" y="1148"/>
                      </a:lnTo>
                      <a:cubicBezTo>
                        <a:pt x="82948" y="1148"/>
                        <a:pt x="86800" y="2608"/>
                        <a:pt x="89256" y="5270"/>
                      </a:cubicBezTo>
                      <a:lnTo>
                        <a:pt x="90099" y="4501"/>
                      </a:lnTo>
                      <a:cubicBezTo>
                        <a:pt x="87427" y="1602"/>
                        <a:pt x="83273" y="1"/>
                        <a:pt x="78394" y="1"/>
                      </a:cubicBezTo>
                      <a:close/>
                    </a:path>
                  </a:pathLst>
                </a:custGeom>
                <a:solidFill>
                  <a:srgbClr val="D65050">
                    <a:alpha val="51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"/>
                <p:cNvSpPr/>
                <p:nvPr/>
              </p:nvSpPr>
              <p:spPr>
                <a:xfrm>
                  <a:off x="724384" y="-2195825"/>
                  <a:ext cx="17284" cy="824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7910" extrusionOk="0">
                      <a:moveTo>
                        <a:pt x="282" y="1"/>
                      </a:moveTo>
                      <a:lnTo>
                        <a:pt x="0" y="250"/>
                      </a:lnTo>
                      <a:lnTo>
                        <a:pt x="0" y="7682"/>
                      </a:lnTo>
                      <a:lnTo>
                        <a:pt x="282" y="7909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"/>
                <p:cNvSpPr/>
                <p:nvPr/>
              </p:nvSpPr>
              <p:spPr>
                <a:xfrm>
                  <a:off x="1815782" y="-2238713"/>
                  <a:ext cx="17198" cy="16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7005" extrusionOk="0">
                      <a:moveTo>
                        <a:pt x="1" y="1"/>
                      </a:moveTo>
                      <a:lnTo>
                        <a:pt x="1" y="27005"/>
                      </a:lnTo>
                      <a:lnTo>
                        <a:pt x="282" y="27005"/>
                      </a:lnTo>
                      <a:lnTo>
                        <a:pt x="282" y="72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73" name="Google Shape;273;p3"/>
          <p:cNvGrpSpPr/>
          <p:nvPr/>
        </p:nvGrpSpPr>
        <p:grpSpPr>
          <a:xfrm>
            <a:off x="-296274" y="3723411"/>
            <a:ext cx="12533649" cy="997988"/>
            <a:chOff x="-296274" y="3723411"/>
            <a:chExt cx="12533649" cy="997988"/>
          </a:xfrm>
        </p:grpSpPr>
        <p:sp>
          <p:nvSpPr>
            <p:cNvPr id="274" name="Google Shape;274;p3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3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278" name="Google Shape;278;p3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3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" name="Google Shape;305;p3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306" name="Google Shape;306;p3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3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312" name="Google Shape;312;p3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3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317" name="Google Shape;317;p3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3"/>
          <p:cNvSpPr/>
          <p:nvPr/>
        </p:nvSpPr>
        <p:spPr>
          <a:xfrm>
            <a:off x="0" y="4552225"/>
            <a:ext cx="9144000" cy="59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"/>
          <p:cNvSpPr/>
          <p:nvPr/>
        </p:nvSpPr>
        <p:spPr>
          <a:xfrm>
            <a:off x="2497669" y="3061780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"/>
          <p:cNvSpPr/>
          <p:nvPr/>
        </p:nvSpPr>
        <p:spPr>
          <a:xfrm>
            <a:off x="3604487" y="4324143"/>
            <a:ext cx="732" cy="1403"/>
          </a:xfrm>
          <a:custGeom>
            <a:avLst/>
            <a:gdLst/>
            <a:ahLst/>
            <a:cxnLst/>
            <a:rect l="l" t="t" r="r" b="b"/>
            <a:pathLst>
              <a:path w="12" h="23" extrusionOk="0">
                <a:moveTo>
                  <a:pt x="1" y="0"/>
                </a:moveTo>
                <a:cubicBezTo>
                  <a:pt x="12" y="11"/>
                  <a:pt x="12" y="22"/>
                  <a:pt x="12" y="22"/>
                </a:cubicBezTo>
                <a:cubicBezTo>
                  <a:pt x="12" y="22"/>
                  <a:pt x="12" y="11"/>
                  <a:pt x="1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"/>
          <p:cNvSpPr/>
          <p:nvPr/>
        </p:nvSpPr>
        <p:spPr>
          <a:xfrm>
            <a:off x="3603877" y="4322130"/>
            <a:ext cx="671" cy="2073"/>
          </a:xfrm>
          <a:custGeom>
            <a:avLst/>
            <a:gdLst/>
            <a:ahLst/>
            <a:cxnLst/>
            <a:rect l="l" t="t" r="r" b="b"/>
            <a:pathLst>
              <a:path w="11" h="34" extrusionOk="0">
                <a:moveTo>
                  <a:pt x="0" y="1"/>
                </a:moveTo>
                <a:cubicBezTo>
                  <a:pt x="11" y="12"/>
                  <a:pt x="11" y="23"/>
                  <a:pt x="11" y="33"/>
                </a:cubicBezTo>
                <a:cubicBezTo>
                  <a:pt x="11" y="23"/>
                  <a:pt x="11" y="12"/>
                  <a:pt x="0" y="1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"/>
          <p:cNvSpPr/>
          <p:nvPr/>
        </p:nvSpPr>
        <p:spPr>
          <a:xfrm>
            <a:off x="3605158" y="4325484"/>
            <a:ext cx="732" cy="671"/>
          </a:xfrm>
          <a:custGeom>
            <a:avLst/>
            <a:gdLst/>
            <a:ahLst/>
            <a:cxnLst/>
            <a:rect l="l" t="t" r="r" b="b"/>
            <a:pathLst>
              <a:path w="12" h="11" extrusionOk="0">
                <a:moveTo>
                  <a:pt x="1" y="0"/>
                </a:moveTo>
                <a:cubicBezTo>
                  <a:pt x="11" y="11"/>
                  <a:pt x="11" y="11"/>
                  <a:pt x="1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"/>
          <p:cNvSpPr/>
          <p:nvPr/>
        </p:nvSpPr>
        <p:spPr>
          <a:xfrm>
            <a:off x="3337301" y="4381529"/>
            <a:ext cx="4025" cy="37689"/>
          </a:xfrm>
          <a:custGeom>
            <a:avLst/>
            <a:gdLst/>
            <a:ahLst/>
            <a:cxnLst/>
            <a:rect l="l" t="t" r="r" b="b"/>
            <a:pathLst>
              <a:path w="66" h="618" extrusionOk="0">
                <a:moveTo>
                  <a:pt x="65" y="617"/>
                </a:moveTo>
                <a:cubicBezTo>
                  <a:pt x="65" y="401"/>
                  <a:pt x="44" y="195"/>
                  <a:pt x="0" y="1"/>
                </a:cubicBezTo>
                <a:cubicBezTo>
                  <a:pt x="0" y="206"/>
                  <a:pt x="11" y="412"/>
                  <a:pt x="65" y="617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"/>
          <p:cNvSpPr/>
          <p:nvPr/>
        </p:nvSpPr>
        <p:spPr>
          <a:xfrm>
            <a:off x="3589362" y="4285844"/>
            <a:ext cx="2013" cy="4696"/>
          </a:xfrm>
          <a:custGeom>
            <a:avLst/>
            <a:gdLst/>
            <a:ahLst/>
            <a:cxnLst/>
            <a:rect l="l" t="t" r="r" b="b"/>
            <a:pathLst>
              <a:path w="33" h="77" extrusionOk="0">
                <a:moveTo>
                  <a:pt x="32" y="77"/>
                </a:moveTo>
                <a:cubicBezTo>
                  <a:pt x="22" y="55"/>
                  <a:pt x="11" y="33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1" y="33"/>
                  <a:pt x="22" y="55"/>
                  <a:pt x="32" y="77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"/>
          <p:cNvSpPr/>
          <p:nvPr/>
        </p:nvSpPr>
        <p:spPr>
          <a:xfrm>
            <a:off x="3593936" y="4297065"/>
            <a:ext cx="2744" cy="6647"/>
          </a:xfrm>
          <a:custGeom>
            <a:avLst/>
            <a:gdLst/>
            <a:ahLst/>
            <a:cxnLst/>
            <a:rect l="l" t="t" r="r" b="b"/>
            <a:pathLst>
              <a:path w="45" h="109" extrusionOk="0">
                <a:moveTo>
                  <a:pt x="1" y="1"/>
                </a:moveTo>
                <a:cubicBezTo>
                  <a:pt x="12" y="44"/>
                  <a:pt x="33" y="77"/>
                  <a:pt x="44" y="109"/>
                </a:cubicBezTo>
                <a:cubicBezTo>
                  <a:pt x="33" y="77"/>
                  <a:pt x="12" y="44"/>
                  <a:pt x="1" y="1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"/>
          <p:cNvSpPr/>
          <p:nvPr/>
        </p:nvSpPr>
        <p:spPr>
          <a:xfrm>
            <a:off x="3596619" y="4303713"/>
            <a:ext cx="2013" cy="5977"/>
          </a:xfrm>
          <a:custGeom>
            <a:avLst/>
            <a:gdLst/>
            <a:ahLst/>
            <a:cxnLst/>
            <a:rect l="l" t="t" r="r" b="b"/>
            <a:pathLst>
              <a:path w="33" h="98" extrusionOk="0">
                <a:moveTo>
                  <a:pt x="0" y="0"/>
                </a:moveTo>
                <a:cubicBezTo>
                  <a:pt x="11" y="32"/>
                  <a:pt x="22" y="65"/>
                  <a:pt x="32" y="97"/>
                </a:cubicBezTo>
                <a:cubicBezTo>
                  <a:pt x="22" y="65"/>
                  <a:pt x="11" y="32"/>
                  <a:pt x="0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"/>
          <p:cNvSpPr/>
          <p:nvPr/>
        </p:nvSpPr>
        <p:spPr>
          <a:xfrm>
            <a:off x="3602535" y="4318837"/>
            <a:ext cx="1403" cy="3354"/>
          </a:xfrm>
          <a:custGeom>
            <a:avLst/>
            <a:gdLst/>
            <a:ahLst/>
            <a:cxnLst/>
            <a:rect l="l" t="t" r="r" b="b"/>
            <a:pathLst>
              <a:path w="23" h="55" extrusionOk="0">
                <a:moveTo>
                  <a:pt x="0" y="1"/>
                </a:moveTo>
                <a:cubicBezTo>
                  <a:pt x="11" y="12"/>
                  <a:pt x="11" y="33"/>
                  <a:pt x="22" y="55"/>
                </a:cubicBezTo>
                <a:cubicBezTo>
                  <a:pt x="11" y="33"/>
                  <a:pt x="11" y="22"/>
                  <a:pt x="0" y="1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"/>
          <p:cNvSpPr/>
          <p:nvPr/>
        </p:nvSpPr>
        <p:spPr>
          <a:xfrm>
            <a:off x="3600523" y="4314263"/>
            <a:ext cx="1403" cy="2013"/>
          </a:xfrm>
          <a:custGeom>
            <a:avLst/>
            <a:gdLst/>
            <a:ahLst/>
            <a:cxnLst/>
            <a:rect l="l" t="t" r="r" b="b"/>
            <a:pathLst>
              <a:path w="23" h="33" extrusionOk="0">
                <a:moveTo>
                  <a:pt x="1" y="0"/>
                </a:moveTo>
                <a:cubicBezTo>
                  <a:pt x="12" y="11"/>
                  <a:pt x="12" y="22"/>
                  <a:pt x="23" y="33"/>
                </a:cubicBezTo>
                <a:cubicBezTo>
                  <a:pt x="12" y="22"/>
                  <a:pt x="12" y="11"/>
                  <a:pt x="1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"/>
          <p:cNvSpPr/>
          <p:nvPr/>
        </p:nvSpPr>
        <p:spPr>
          <a:xfrm>
            <a:off x="3598571" y="4309628"/>
            <a:ext cx="2013" cy="4696"/>
          </a:xfrm>
          <a:custGeom>
            <a:avLst/>
            <a:gdLst/>
            <a:ahLst/>
            <a:cxnLst/>
            <a:rect l="l" t="t" r="r" b="b"/>
            <a:pathLst>
              <a:path w="33" h="77" extrusionOk="0">
                <a:moveTo>
                  <a:pt x="0" y="0"/>
                </a:moveTo>
                <a:cubicBezTo>
                  <a:pt x="11" y="22"/>
                  <a:pt x="22" y="54"/>
                  <a:pt x="33" y="76"/>
                </a:cubicBezTo>
                <a:cubicBezTo>
                  <a:pt x="22" y="54"/>
                  <a:pt x="11" y="22"/>
                  <a:pt x="0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"/>
          <p:cNvSpPr/>
          <p:nvPr/>
        </p:nvSpPr>
        <p:spPr>
          <a:xfrm>
            <a:off x="3601864" y="4316215"/>
            <a:ext cx="732" cy="2683"/>
          </a:xfrm>
          <a:custGeom>
            <a:avLst/>
            <a:gdLst/>
            <a:ahLst/>
            <a:cxnLst/>
            <a:rect l="l" t="t" r="r" b="b"/>
            <a:pathLst>
              <a:path w="12" h="44" extrusionOk="0">
                <a:moveTo>
                  <a:pt x="1" y="1"/>
                </a:moveTo>
                <a:cubicBezTo>
                  <a:pt x="1" y="22"/>
                  <a:pt x="11" y="33"/>
                  <a:pt x="11" y="44"/>
                </a:cubicBezTo>
                <a:cubicBezTo>
                  <a:pt x="11" y="33"/>
                  <a:pt x="1" y="22"/>
                  <a:pt x="1" y="1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"/>
          <p:cNvSpPr/>
          <p:nvPr/>
        </p:nvSpPr>
        <p:spPr>
          <a:xfrm>
            <a:off x="3591313" y="4291150"/>
            <a:ext cx="2683" cy="5977"/>
          </a:xfrm>
          <a:custGeom>
            <a:avLst/>
            <a:gdLst/>
            <a:ahLst/>
            <a:cxnLst/>
            <a:rect l="l" t="t" r="r" b="b"/>
            <a:pathLst>
              <a:path w="44" h="98" extrusionOk="0">
                <a:moveTo>
                  <a:pt x="0" y="0"/>
                </a:moveTo>
                <a:cubicBezTo>
                  <a:pt x="22" y="33"/>
                  <a:pt x="33" y="65"/>
                  <a:pt x="44" y="98"/>
                </a:cubicBezTo>
                <a:cubicBezTo>
                  <a:pt x="33" y="65"/>
                  <a:pt x="22" y="33"/>
                  <a:pt x="0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"/>
          <p:cNvSpPr/>
          <p:nvPr/>
        </p:nvSpPr>
        <p:spPr>
          <a:xfrm>
            <a:off x="3591313" y="4290479"/>
            <a:ext cx="61" cy="732"/>
          </a:xfrm>
          <a:custGeom>
            <a:avLst/>
            <a:gdLst/>
            <a:ahLst/>
            <a:cxnLst/>
            <a:rect l="l" t="t" r="r" b="b"/>
            <a:pathLst>
              <a:path w="1" h="12" extrusionOk="0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"/>
          <p:cNvSpPr/>
          <p:nvPr/>
        </p:nvSpPr>
        <p:spPr>
          <a:xfrm>
            <a:off x="5855779" y="4064238"/>
            <a:ext cx="732" cy="732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0"/>
                </a:moveTo>
                <a:lnTo>
                  <a:pt x="11" y="0"/>
                </a:lnTo>
                <a:cubicBezTo>
                  <a:pt x="0" y="11"/>
                  <a:pt x="0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"/>
          <p:cNvSpPr/>
          <p:nvPr/>
        </p:nvSpPr>
        <p:spPr>
          <a:xfrm>
            <a:off x="0" y="4823975"/>
            <a:ext cx="9144000" cy="39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5"/>
          <p:cNvGrpSpPr/>
          <p:nvPr/>
        </p:nvGrpSpPr>
        <p:grpSpPr>
          <a:xfrm>
            <a:off x="-296274" y="4244448"/>
            <a:ext cx="12533649" cy="997988"/>
            <a:chOff x="-296274" y="3723411"/>
            <a:chExt cx="12533649" cy="997988"/>
          </a:xfrm>
        </p:grpSpPr>
        <p:sp>
          <p:nvSpPr>
            <p:cNvPr id="399" name="Google Shape;399;p5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5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403" name="Google Shape;403;p5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5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407;p5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5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431" name="Google Shape;431;p5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5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442" name="Google Shape;442;p5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8" name="Google Shape;448;p5"/>
          <p:cNvSpPr txBox="1">
            <a:spLocks noGrp="1"/>
          </p:cNvSpPr>
          <p:nvPr>
            <p:ph type="subTitle" idx="1"/>
          </p:nvPr>
        </p:nvSpPr>
        <p:spPr>
          <a:xfrm>
            <a:off x="988075" y="2443825"/>
            <a:ext cx="3513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9" name="Google Shape;449;p5"/>
          <p:cNvSpPr txBox="1">
            <a:spLocks noGrp="1"/>
          </p:cNvSpPr>
          <p:nvPr>
            <p:ph type="subTitle" idx="2"/>
          </p:nvPr>
        </p:nvSpPr>
        <p:spPr>
          <a:xfrm>
            <a:off x="4642925" y="2443825"/>
            <a:ext cx="3513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5"/>
          <p:cNvSpPr txBox="1">
            <a:spLocks noGrp="1"/>
          </p:cNvSpPr>
          <p:nvPr>
            <p:ph type="subTitle" idx="3"/>
          </p:nvPr>
        </p:nvSpPr>
        <p:spPr>
          <a:xfrm>
            <a:off x="988075" y="2917150"/>
            <a:ext cx="35130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5"/>
          <p:cNvSpPr txBox="1">
            <a:spLocks noGrp="1"/>
          </p:cNvSpPr>
          <p:nvPr>
            <p:ph type="subTitle" idx="4"/>
          </p:nvPr>
        </p:nvSpPr>
        <p:spPr>
          <a:xfrm>
            <a:off x="4642925" y="2917150"/>
            <a:ext cx="35130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5"/>
          <p:cNvSpPr/>
          <p:nvPr/>
        </p:nvSpPr>
        <p:spPr>
          <a:xfrm>
            <a:off x="262088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"/>
          <p:cNvSpPr/>
          <p:nvPr/>
        </p:nvSpPr>
        <p:spPr>
          <a:xfrm flipH="1">
            <a:off x="8555895" y="22341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"/>
          <p:cNvSpPr/>
          <p:nvPr/>
        </p:nvSpPr>
        <p:spPr>
          <a:xfrm>
            <a:off x="155226" y="84874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"/>
          <p:cNvSpPr/>
          <p:nvPr/>
        </p:nvSpPr>
        <p:spPr>
          <a:xfrm>
            <a:off x="0" y="4823975"/>
            <a:ext cx="9144000" cy="39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7"/>
          <p:cNvSpPr txBox="1">
            <a:spLocks noGrp="1"/>
          </p:cNvSpPr>
          <p:nvPr>
            <p:ph type="body" idx="1"/>
          </p:nvPr>
        </p:nvSpPr>
        <p:spPr>
          <a:xfrm>
            <a:off x="1033281" y="1748163"/>
            <a:ext cx="3823800" cy="19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7"/>
          <p:cNvSpPr>
            <a:spLocks noGrp="1"/>
          </p:cNvSpPr>
          <p:nvPr>
            <p:ph type="pic" idx="2"/>
          </p:nvPr>
        </p:nvSpPr>
        <p:spPr>
          <a:xfrm>
            <a:off x="5000319" y="1213875"/>
            <a:ext cx="3110400" cy="31104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518" name="Google Shape;518;p7"/>
          <p:cNvGrpSpPr/>
          <p:nvPr/>
        </p:nvGrpSpPr>
        <p:grpSpPr>
          <a:xfrm>
            <a:off x="-296274" y="4244448"/>
            <a:ext cx="12533649" cy="997988"/>
            <a:chOff x="-296274" y="3723411"/>
            <a:chExt cx="12533649" cy="997988"/>
          </a:xfrm>
        </p:grpSpPr>
        <p:sp>
          <p:nvSpPr>
            <p:cNvPr id="519" name="Google Shape;519;p7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Google Shape;522;p7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523" name="Google Shape;523;p7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7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7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551" name="Google Shape;551;p7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7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557" name="Google Shape;557;p7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1" name="Google Shape;561;p7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562" name="Google Shape;562;p7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8" name="Google Shape;568;p7"/>
          <p:cNvSpPr/>
          <p:nvPr/>
        </p:nvSpPr>
        <p:spPr>
          <a:xfrm flipH="1">
            <a:off x="8497693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 flipH="1">
            <a:off x="7438320" y="84874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 flipH="1">
            <a:off x="45491" y="506639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-163685" y="22341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"/>
          <p:cNvSpPr/>
          <p:nvPr/>
        </p:nvSpPr>
        <p:spPr>
          <a:xfrm>
            <a:off x="0" y="4823975"/>
            <a:ext cx="9144000" cy="39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0" name="Google Shape;630;p9"/>
          <p:cNvSpPr txBox="1">
            <a:spLocks noGrp="1"/>
          </p:cNvSpPr>
          <p:nvPr>
            <p:ph type="subTitle" idx="1"/>
          </p:nvPr>
        </p:nvSpPr>
        <p:spPr>
          <a:xfrm>
            <a:off x="720000" y="1594575"/>
            <a:ext cx="3817800" cy="22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9"/>
          <p:cNvSpPr txBox="1">
            <a:spLocks noGrp="1"/>
          </p:cNvSpPr>
          <p:nvPr>
            <p:ph type="subTitle" idx="2"/>
          </p:nvPr>
        </p:nvSpPr>
        <p:spPr>
          <a:xfrm>
            <a:off x="4606069" y="1594575"/>
            <a:ext cx="3817800" cy="22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9"/>
          <p:cNvSpPr/>
          <p:nvPr/>
        </p:nvSpPr>
        <p:spPr>
          <a:xfrm>
            <a:off x="262088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9"/>
          <p:cNvSpPr/>
          <p:nvPr/>
        </p:nvSpPr>
        <p:spPr>
          <a:xfrm>
            <a:off x="155226" y="84874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9"/>
          <p:cNvSpPr/>
          <p:nvPr/>
        </p:nvSpPr>
        <p:spPr>
          <a:xfrm flipH="1">
            <a:off x="8555895" y="22341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9"/>
          <p:cNvGrpSpPr/>
          <p:nvPr/>
        </p:nvGrpSpPr>
        <p:grpSpPr>
          <a:xfrm>
            <a:off x="-296274" y="4244448"/>
            <a:ext cx="12533649" cy="997988"/>
            <a:chOff x="-296274" y="3723411"/>
            <a:chExt cx="12533649" cy="997988"/>
          </a:xfrm>
        </p:grpSpPr>
        <p:sp>
          <p:nvSpPr>
            <p:cNvPr id="636" name="Google Shape;636;p9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9" name="Google Shape;639;p9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640" name="Google Shape;640;p9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4" name="Google Shape;644;p9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" name="Google Shape;667;p9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668" name="Google Shape;668;p9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" name="Google Shape;673;p9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674" name="Google Shape;674;p9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9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679" name="Google Shape;679;p9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9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5" name="Google Shape;685;p9"/>
          <p:cNvSpPr/>
          <p:nvPr/>
        </p:nvSpPr>
        <p:spPr>
          <a:xfrm>
            <a:off x="8083498" y="506639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13"/>
          <p:cNvGrpSpPr/>
          <p:nvPr/>
        </p:nvGrpSpPr>
        <p:grpSpPr>
          <a:xfrm>
            <a:off x="7425761" y="1050788"/>
            <a:ext cx="3429188" cy="3578114"/>
            <a:chOff x="-3904550" y="-837182"/>
            <a:chExt cx="2520349" cy="2629806"/>
          </a:xfrm>
        </p:grpSpPr>
        <p:sp>
          <p:nvSpPr>
            <p:cNvPr id="749" name="Google Shape;749;p13"/>
            <p:cNvSpPr/>
            <p:nvPr/>
          </p:nvSpPr>
          <p:spPr>
            <a:xfrm>
              <a:off x="-3440147" y="271012"/>
              <a:ext cx="1591467" cy="1521613"/>
            </a:xfrm>
            <a:custGeom>
              <a:avLst/>
              <a:gdLst/>
              <a:ahLst/>
              <a:cxnLst/>
              <a:rect l="l" t="t" r="r" b="b"/>
              <a:pathLst>
                <a:path w="35860" h="34286" extrusionOk="0">
                  <a:moveTo>
                    <a:pt x="17941" y="3253"/>
                  </a:moveTo>
                  <a:lnTo>
                    <a:pt x="26095" y="33079"/>
                  </a:lnTo>
                  <a:lnTo>
                    <a:pt x="9787" y="33079"/>
                  </a:lnTo>
                  <a:lnTo>
                    <a:pt x="17941" y="3253"/>
                  </a:lnTo>
                  <a:close/>
                  <a:moveTo>
                    <a:pt x="17839" y="1"/>
                  </a:moveTo>
                  <a:cubicBezTo>
                    <a:pt x="17787" y="1"/>
                    <a:pt x="17735" y="8"/>
                    <a:pt x="17682" y="21"/>
                  </a:cubicBezTo>
                  <a:cubicBezTo>
                    <a:pt x="17359" y="113"/>
                    <a:pt x="17171" y="441"/>
                    <a:pt x="17262" y="764"/>
                  </a:cubicBezTo>
                  <a:lnTo>
                    <a:pt x="17316" y="969"/>
                  </a:lnTo>
                  <a:lnTo>
                    <a:pt x="8537" y="33079"/>
                  </a:lnTo>
                  <a:lnTo>
                    <a:pt x="604" y="33079"/>
                  </a:lnTo>
                  <a:cubicBezTo>
                    <a:pt x="270" y="33079"/>
                    <a:pt x="1" y="33349"/>
                    <a:pt x="1" y="33682"/>
                  </a:cubicBezTo>
                  <a:cubicBezTo>
                    <a:pt x="1" y="34016"/>
                    <a:pt x="270" y="34286"/>
                    <a:pt x="604" y="34286"/>
                  </a:cubicBezTo>
                  <a:lnTo>
                    <a:pt x="35256" y="34286"/>
                  </a:lnTo>
                  <a:cubicBezTo>
                    <a:pt x="35590" y="34286"/>
                    <a:pt x="35860" y="34016"/>
                    <a:pt x="35860" y="33682"/>
                  </a:cubicBezTo>
                  <a:cubicBezTo>
                    <a:pt x="35860" y="33349"/>
                    <a:pt x="35590" y="33079"/>
                    <a:pt x="35256" y="33079"/>
                  </a:cubicBezTo>
                  <a:lnTo>
                    <a:pt x="27345" y="33079"/>
                  </a:lnTo>
                  <a:lnTo>
                    <a:pt x="18566" y="969"/>
                  </a:lnTo>
                  <a:lnTo>
                    <a:pt x="18620" y="764"/>
                  </a:lnTo>
                  <a:cubicBezTo>
                    <a:pt x="18711" y="441"/>
                    <a:pt x="18523" y="113"/>
                    <a:pt x="18199" y="21"/>
                  </a:cubicBezTo>
                  <a:cubicBezTo>
                    <a:pt x="18147" y="8"/>
                    <a:pt x="18093" y="1"/>
                    <a:pt x="18041" y="1"/>
                  </a:cubicBezTo>
                  <a:cubicBezTo>
                    <a:pt x="18006" y="1"/>
                    <a:pt x="17973" y="4"/>
                    <a:pt x="17941" y="10"/>
                  </a:cubicBezTo>
                  <a:cubicBezTo>
                    <a:pt x="17907" y="4"/>
                    <a:pt x="17873" y="1"/>
                    <a:pt x="17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-3787917" y="-815391"/>
              <a:ext cx="2286990" cy="2286990"/>
            </a:xfrm>
            <a:custGeom>
              <a:avLst/>
              <a:gdLst/>
              <a:ahLst/>
              <a:cxnLst/>
              <a:rect l="l" t="t" r="r" b="b"/>
              <a:pathLst>
                <a:path w="51532" h="51532" extrusionOk="0">
                  <a:moveTo>
                    <a:pt x="25766" y="679"/>
                  </a:moveTo>
                  <a:cubicBezTo>
                    <a:pt x="39624" y="679"/>
                    <a:pt x="50853" y="11914"/>
                    <a:pt x="50853" y="25766"/>
                  </a:cubicBezTo>
                  <a:cubicBezTo>
                    <a:pt x="50853" y="39624"/>
                    <a:pt x="39624" y="50853"/>
                    <a:pt x="25766" y="50853"/>
                  </a:cubicBezTo>
                  <a:cubicBezTo>
                    <a:pt x="11914" y="50853"/>
                    <a:pt x="679" y="39624"/>
                    <a:pt x="679" y="25766"/>
                  </a:cubicBezTo>
                  <a:cubicBezTo>
                    <a:pt x="679" y="11914"/>
                    <a:pt x="11914" y="679"/>
                    <a:pt x="25766" y="679"/>
                  </a:cubicBezTo>
                  <a:close/>
                  <a:moveTo>
                    <a:pt x="25766" y="0"/>
                  </a:moveTo>
                  <a:cubicBezTo>
                    <a:pt x="11537" y="0"/>
                    <a:pt x="0" y="11537"/>
                    <a:pt x="0" y="25766"/>
                  </a:cubicBezTo>
                  <a:cubicBezTo>
                    <a:pt x="0" y="39995"/>
                    <a:pt x="11537" y="51532"/>
                    <a:pt x="25766" y="51532"/>
                  </a:cubicBezTo>
                  <a:cubicBezTo>
                    <a:pt x="39995" y="51532"/>
                    <a:pt x="51532" y="39995"/>
                    <a:pt x="51532" y="25766"/>
                  </a:cubicBezTo>
                  <a:cubicBezTo>
                    <a:pt x="51532" y="11537"/>
                    <a:pt x="39995" y="0"/>
                    <a:pt x="2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-2660416" y="-795330"/>
              <a:ext cx="33507" cy="2246871"/>
            </a:xfrm>
            <a:custGeom>
              <a:avLst/>
              <a:gdLst/>
              <a:ahLst/>
              <a:cxnLst/>
              <a:rect l="l" t="t" r="r" b="b"/>
              <a:pathLst>
                <a:path w="755" h="50628" extrusionOk="0">
                  <a:moveTo>
                    <a:pt x="0" y="1"/>
                  </a:moveTo>
                  <a:lnTo>
                    <a:pt x="0" y="50627"/>
                  </a:lnTo>
                  <a:lnTo>
                    <a:pt x="754" y="50627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-3219750" y="-653089"/>
              <a:ext cx="1152371" cy="1962395"/>
            </a:xfrm>
            <a:custGeom>
              <a:avLst/>
              <a:gdLst/>
              <a:ahLst/>
              <a:cxnLst/>
              <a:rect l="l" t="t" r="r" b="b"/>
              <a:pathLst>
                <a:path w="25966" h="44218" extrusionOk="0">
                  <a:moveTo>
                    <a:pt x="652" y="0"/>
                  </a:moveTo>
                  <a:lnTo>
                    <a:pt x="0" y="377"/>
                  </a:lnTo>
                  <a:lnTo>
                    <a:pt x="25314" y="44218"/>
                  </a:lnTo>
                  <a:lnTo>
                    <a:pt x="25966" y="43841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-3624905" y="-248202"/>
              <a:ext cx="1962661" cy="1152637"/>
            </a:xfrm>
            <a:custGeom>
              <a:avLst/>
              <a:gdLst/>
              <a:ahLst/>
              <a:cxnLst/>
              <a:rect l="l" t="t" r="r" b="b"/>
              <a:pathLst>
                <a:path w="44224" h="25972" extrusionOk="0">
                  <a:moveTo>
                    <a:pt x="378" y="1"/>
                  </a:moveTo>
                  <a:lnTo>
                    <a:pt x="1" y="658"/>
                  </a:lnTo>
                  <a:lnTo>
                    <a:pt x="43846" y="25971"/>
                  </a:lnTo>
                  <a:lnTo>
                    <a:pt x="44223" y="25314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-3767146" y="311354"/>
              <a:ext cx="2246871" cy="33507"/>
            </a:xfrm>
            <a:custGeom>
              <a:avLst/>
              <a:gdLst/>
              <a:ahLst/>
              <a:cxnLst/>
              <a:rect l="l" t="t" r="r" b="b"/>
              <a:pathLst>
                <a:path w="50628" h="755" extrusionOk="0">
                  <a:moveTo>
                    <a:pt x="1" y="1"/>
                  </a:moveTo>
                  <a:lnTo>
                    <a:pt x="1" y="755"/>
                  </a:lnTo>
                  <a:lnTo>
                    <a:pt x="50628" y="755"/>
                  </a:lnTo>
                  <a:lnTo>
                    <a:pt x="506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-3624905" y="-248202"/>
              <a:ext cx="1962661" cy="1152637"/>
            </a:xfrm>
            <a:custGeom>
              <a:avLst/>
              <a:gdLst/>
              <a:ahLst/>
              <a:cxnLst/>
              <a:rect l="l" t="t" r="r" b="b"/>
              <a:pathLst>
                <a:path w="44224" h="25972" extrusionOk="0">
                  <a:moveTo>
                    <a:pt x="43846" y="1"/>
                  </a:moveTo>
                  <a:lnTo>
                    <a:pt x="1" y="25314"/>
                  </a:lnTo>
                  <a:lnTo>
                    <a:pt x="378" y="25971"/>
                  </a:lnTo>
                  <a:lnTo>
                    <a:pt x="44223" y="658"/>
                  </a:lnTo>
                  <a:lnTo>
                    <a:pt x="438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-3219750" y="-653089"/>
              <a:ext cx="1152371" cy="1962395"/>
            </a:xfrm>
            <a:custGeom>
              <a:avLst/>
              <a:gdLst/>
              <a:ahLst/>
              <a:cxnLst/>
              <a:rect l="l" t="t" r="r" b="b"/>
              <a:pathLst>
                <a:path w="25966" h="44218" extrusionOk="0">
                  <a:moveTo>
                    <a:pt x="25314" y="0"/>
                  </a:moveTo>
                  <a:lnTo>
                    <a:pt x="0" y="43841"/>
                  </a:lnTo>
                  <a:lnTo>
                    <a:pt x="652" y="44218"/>
                  </a:lnTo>
                  <a:lnTo>
                    <a:pt x="25966" y="377"/>
                  </a:lnTo>
                  <a:lnTo>
                    <a:pt x="25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-2791650" y="-767104"/>
              <a:ext cx="288781" cy="266990"/>
            </a:xfrm>
            <a:custGeom>
              <a:avLst/>
              <a:gdLst/>
              <a:ahLst/>
              <a:cxnLst/>
              <a:rect l="l" t="t" r="r" b="b"/>
              <a:pathLst>
                <a:path w="6507" h="6016" extrusionOk="0">
                  <a:moveTo>
                    <a:pt x="1342" y="0"/>
                  </a:moveTo>
                  <a:cubicBezTo>
                    <a:pt x="604" y="0"/>
                    <a:pt x="0" y="603"/>
                    <a:pt x="0" y="1346"/>
                  </a:cubicBezTo>
                  <a:lnTo>
                    <a:pt x="0" y="4670"/>
                  </a:lnTo>
                  <a:cubicBezTo>
                    <a:pt x="0" y="5413"/>
                    <a:pt x="604" y="6016"/>
                    <a:pt x="1342" y="6016"/>
                  </a:cubicBezTo>
                  <a:lnTo>
                    <a:pt x="5165" y="6016"/>
                  </a:lnTo>
                  <a:cubicBezTo>
                    <a:pt x="5909" y="6016"/>
                    <a:pt x="6507" y="5413"/>
                    <a:pt x="6507" y="4670"/>
                  </a:cubicBezTo>
                  <a:lnTo>
                    <a:pt x="6507" y="1346"/>
                  </a:lnTo>
                  <a:cubicBezTo>
                    <a:pt x="6507" y="603"/>
                    <a:pt x="5909" y="0"/>
                    <a:pt x="5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-2776117" y="-751349"/>
              <a:ext cx="103805" cy="106867"/>
            </a:xfrm>
            <a:custGeom>
              <a:avLst/>
              <a:gdLst/>
              <a:ahLst/>
              <a:cxnLst/>
              <a:rect l="l" t="t" r="r" b="b"/>
              <a:pathLst>
                <a:path w="2339" h="2408" extrusionOk="0">
                  <a:moveTo>
                    <a:pt x="992" y="0"/>
                  </a:moveTo>
                  <a:cubicBezTo>
                    <a:pt x="448" y="0"/>
                    <a:pt x="1" y="442"/>
                    <a:pt x="1" y="991"/>
                  </a:cubicBezTo>
                  <a:lnTo>
                    <a:pt x="1" y="2408"/>
                  </a:lnTo>
                  <a:lnTo>
                    <a:pt x="1347" y="2408"/>
                  </a:lnTo>
                  <a:lnTo>
                    <a:pt x="1347" y="991"/>
                  </a:lnTo>
                  <a:cubicBezTo>
                    <a:pt x="1347" y="442"/>
                    <a:pt x="1789" y="0"/>
                    <a:pt x="233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-2791650" y="-626106"/>
              <a:ext cx="288781" cy="125995"/>
            </a:xfrm>
            <a:custGeom>
              <a:avLst/>
              <a:gdLst/>
              <a:ahLst/>
              <a:cxnLst/>
              <a:rect l="l" t="t" r="r" b="b"/>
              <a:pathLst>
                <a:path w="6507" h="2839" extrusionOk="0">
                  <a:moveTo>
                    <a:pt x="0" y="1"/>
                  </a:moveTo>
                  <a:lnTo>
                    <a:pt x="0" y="1493"/>
                  </a:lnTo>
                  <a:cubicBezTo>
                    <a:pt x="0" y="2236"/>
                    <a:pt x="604" y="2839"/>
                    <a:pt x="1342" y="2839"/>
                  </a:cubicBezTo>
                  <a:lnTo>
                    <a:pt x="5165" y="2839"/>
                  </a:lnTo>
                  <a:cubicBezTo>
                    <a:pt x="5909" y="2839"/>
                    <a:pt x="6507" y="2236"/>
                    <a:pt x="6507" y="1493"/>
                  </a:cubicBezTo>
                  <a:lnTo>
                    <a:pt x="65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-2625266" y="-607199"/>
              <a:ext cx="103539" cy="91334"/>
            </a:xfrm>
            <a:custGeom>
              <a:avLst/>
              <a:gdLst/>
              <a:ahLst/>
              <a:cxnLst/>
              <a:rect l="l" t="t" r="r" b="b"/>
              <a:pathLst>
                <a:path w="2333" h="2058" extrusionOk="0">
                  <a:moveTo>
                    <a:pt x="991" y="0"/>
                  </a:moveTo>
                  <a:lnTo>
                    <a:pt x="991" y="1067"/>
                  </a:lnTo>
                  <a:cubicBezTo>
                    <a:pt x="991" y="1610"/>
                    <a:pt x="544" y="2058"/>
                    <a:pt x="0" y="2058"/>
                  </a:cubicBezTo>
                  <a:lnTo>
                    <a:pt x="1341" y="2058"/>
                  </a:lnTo>
                  <a:cubicBezTo>
                    <a:pt x="1890" y="2058"/>
                    <a:pt x="2332" y="1610"/>
                    <a:pt x="2332" y="1067"/>
                  </a:cubicBezTo>
                  <a:lnTo>
                    <a:pt x="2332" y="0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-2791650" y="-704261"/>
              <a:ext cx="288559" cy="145833"/>
            </a:xfrm>
            <a:custGeom>
              <a:avLst/>
              <a:gdLst/>
              <a:ahLst/>
              <a:cxnLst/>
              <a:rect l="l" t="t" r="r" b="b"/>
              <a:pathLst>
                <a:path w="6502" h="3286" extrusionOk="0">
                  <a:moveTo>
                    <a:pt x="426" y="1"/>
                  </a:moveTo>
                  <a:cubicBezTo>
                    <a:pt x="189" y="1"/>
                    <a:pt x="0" y="189"/>
                    <a:pt x="0" y="426"/>
                  </a:cubicBezTo>
                  <a:lnTo>
                    <a:pt x="0" y="2855"/>
                  </a:lnTo>
                  <a:cubicBezTo>
                    <a:pt x="0" y="3092"/>
                    <a:pt x="189" y="3286"/>
                    <a:pt x="426" y="3286"/>
                  </a:cubicBezTo>
                  <a:lnTo>
                    <a:pt x="6070" y="3286"/>
                  </a:lnTo>
                  <a:cubicBezTo>
                    <a:pt x="6307" y="3286"/>
                    <a:pt x="6501" y="3092"/>
                    <a:pt x="6501" y="2855"/>
                  </a:cubicBezTo>
                  <a:lnTo>
                    <a:pt x="6501" y="426"/>
                  </a:lnTo>
                  <a:cubicBezTo>
                    <a:pt x="6501" y="189"/>
                    <a:pt x="6307" y="1"/>
                    <a:pt x="6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-2782330" y="-694941"/>
              <a:ext cx="269653" cy="126971"/>
            </a:xfrm>
            <a:custGeom>
              <a:avLst/>
              <a:gdLst/>
              <a:ahLst/>
              <a:cxnLst/>
              <a:rect l="l" t="t" r="r" b="b"/>
              <a:pathLst>
                <a:path w="6076" h="2861" extrusionOk="0">
                  <a:moveTo>
                    <a:pt x="216" y="1"/>
                  </a:moveTo>
                  <a:cubicBezTo>
                    <a:pt x="97" y="1"/>
                    <a:pt x="1" y="97"/>
                    <a:pt x="1" y="216"/>
                  </a:cubicBezTo>
                  <a:lnTo>
                    <a:pt x="1" y="2645"/>
                  </a:lnTo>
                  <a:cubicBezTo>
                    <a:pt x="1" y="2763"/>
                    <a:pt x="97" y="2860"/>
                    <a:pt x="216" y="2860"/>
                  </a:cubicBezTo>
                  <a:lnTo>
                    <a:pt x="5860" y="2860"/>
                  </a:lnTo>
                  <a:cubicBezTo>
                    <a:pt x="5979" y="2860"/>
                    <a:pt x="6076" y="2763"/>
                    <a:pt x="6076" y="2645"/>
                  </a:cubicBezTo>
                  <a:lnTo>
                    <a:pt x="6076" y="216"/>
                  </a:lnTo>
                  <a:cubicBezTo>
                    <a:pt x="6076" y="97"/>
                    <a:pt x="5979" y="1"/>
                    <a:pt x="5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-2782330" y="-694941"/>
              <a:ext cx="128658" cy="124797"/>
            </a:xfrm>
            <a:custGeom>
              <a:avLst/>
              <a:gdLst/>
              <a:ahLst/>
              <a:cxnLst/>
              <a:rect l="l" t="t" r="r" b="b"/>
              <a:pathLst>
                <a:path w="2899" h="2812" extrusionOk="0">
                  <a:moveTo>
                    <a:pt x="216" y="1"/>
                  </a:moveTo>
                  <a:cubicBezTo>
                    <a:pt x="97" y="1"/>
                    <a:pt x="1" y="97"/>
                    <a:pt x="1" y="216"/>
                  </a:cubicBezTo>
                  <a:lnTo>
                    <a:pt x="1" y="2645"/>
                  </a:lnTo>
                  <a:cubicBezTo>
                    <a:pt x="1" y="2715"/>
                    <a:pt x="33" y="2774"/>
                    <a:pt x="87" y="2812"/>
                  </a:cubicBezTo>
                  <a:cubicBezTo>
                    <a:pt x="1024" y="1875"/>
                    <a:pt x="1961" y="938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-2692237" y="-694941"/>
              <a:ext cx="175523" cy="126971"/>
            </a:xfrm>
            <a:custGeom>
              <a:avLst/>
              <a:gdLst/>
              <a:ahLst/>
              <a:cxnLst/>
              <a:rect l="l" t="t" r="r" b="b"/>
              <a:pathLst>
                <a:path w="3955" h="2861" extrusionOk="0">
                  <a:moveTo>
                    <a:pt x="2861" y="1"/>
                  </a:moveTo>
                  <a:lnTo>
                    <a:pt x="1" y="2860"/>
                  </a:lnTo>
                  <a:lnTo>
                    <a:pt x="1132" y="2860"/>
                  </a:lnTo>
                  <a:lnTo>
                    <a:pt x="3954" y="38"/>
                  </a:lnTo>
                  <a:cubicBezTo>
                    <a:pt x="3916" y="17"/>
                    <a:pt x="3879" y="1"/>
                    <a:pt x="3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-2589450" y="-644746"/>
              <a:ext cx="76777" cy="76777"/>
            </a:xfrm>
            <a:custGeom>
              <a:avLst/>
              <a:gdLst/>
              <a:ahLst/>
              <a:cxnLst/>
              <a:rect l="l" t="t" r="r" b="b"/>
              <a:pathLst>
                <a:path w="1730" h="1730" extrusionOk="0">
                  <a:moveTo>
                    <a:pt x="1730" y="1"/>
                  </a:moveTo>
                  <a:lnTo>
                    <a:pt x="1" y="1729"/>
                  </a:lnTo>
                  <a:lnTo>
                    <a:pt x="1514" y="1729"/>
                  </a:lnTo>
                  <a:cubicBezTo>
                    <a:pt x="1633" y="1729"/>
                    <a:pt x="1730" y="1632"/>
                    <a:pt x="1730" y="1514"/>
                  </a:cubicBezTo>
                  <a:lnTo>
                    <a:pt x="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-2714205" y="-700666"/>
              <a:ext cx="10562" cy="138688"/>
            </a:xfrm>
            <a:custGeom>
              <a:avLst/>
              <a:gdLst/>
              <a:ahLst/>
              <a:cxnLst/>
              <a:rect l="l" t="t" r="r" b="b"/>
              <a:pathLst>
                <a:path w="238" h="3125" extrusionOk="0">
                  <a:moveTo>
                    <a:pt x="0" y="0"/>
                  </a:moveTo>
                  <a:lnTo>
                    <a:pt x="0" y="3124"/>
                  </a:lnTo>
                  <a:lnTo>
                    <a:pt x="237" y="312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-2594465" y="-700666"/>
              <a:ext cx="10341" cy="138688"/>
            </a:xfrm>
            <a:custGeom>
              <a:avLst/>
              <a:gdLst/>
              <a:ahLst/>
              <a:cxnLst/>
              <a:rect l="l" t="t" r="r" b="b"/>
              <a:pathLst>
                <a:path w="233" h="3125" extrusionOk="0">
                  <a:moveTo>
                    <a:pt x="1" y="0"/>
                  </a:moveTo>
                  <a:lnTo>
                    <a:pt x="1" y="3124"/>
                  </a:lnTo>
                  <a:lnTo>
                    <a:pt x="232" y="3124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-3349298" y="-616298"/>
              <a:ext cx="289269" cy="267034"/>
            </a:xfrm>
            <a:custGeom>
              <a:avLst/>
              <a:gdLst/>
              <a:ahLst/>
              <a:cxnLst/>
              <a:rect l="l" t="t" r="r" b="b"/>
              <a:pathLst>
                <a:path w="6518" h="6017" extrusionOk="0">
                  <a:moveTo>
                    <a:pt x="5165" y="0"/>
                  </a:moveTo>
                  <a:lnTo>
                    <a:pt x="1347" y="6"/>
                  </a:lnTo>
                  <a:cubicBezTo>
                    <a:pt x="604" y="6"/>
                    <a:pt x="0" y="609"/>
                    <a:pt x="0" y="1352"/>
                  </a:cubicBezTo>
                  <a:lnTo>
                    <a:pt x="6" y="4675"/>
                  </a:lnTo>
                  <a:cubicBezTo>
                    <a:pt x="6" y="5419"/>
                    <a:pt x="609" y="6016"/>
                    <a:pt x="1352" y="6016"/>
                  </a:cubicBezTo>
                  <a:lnTo>
                    <a:pt x="5171" y="6011"/>
                  </a:lnTo>
                  <a:cubicBezTo>
                    <a:pt x="5914" y="6011"/>
                    <a:pt x="6517" y="5408"/>
                    <a:pt x="6517" y="4670"/>
                  </a:cubicBezTo>
                  <a:lnTo>
                    <a:pt x="6512" y="1342"/>
                  </a:lnTo>
                  <a:cubicBezTo>
                    <a:pt x="6512" y="598"/>
                    <a:pt x="5909" y="0"/>
                    <a:pt x="5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-3333543" y="-600542"/>
              <a:ext cx="103539" cy="107133"/>
            </a:xfrm>
            <a:custGeom>
              <a:avLst/>
              <a:gdLst/>
              <a:ahLst/>
              <a:cxnLst/>
              <a:rect l="l" t="t" r="r" b="b"/>
              <a:pathLst>
                <a:path w="2333" h="2414" extrusionOk="0">
                  <a:moveTo>
                    <a:pt x="992" y="1"/>
                  </a:moveTo>
                  <a:cubicBezTo>
                    <a:pt x="442" y="1"/>
                    <a:pt x="1" y="448"/>
                    <a:pt x="1" y="997"/>
                  </a:cubicBezTo>
                  <a:lnTo>
                    <a:pt x="1" y="2414"/>
                  </a:lnTo>
                  <a:lnTo>
                    <a:pt x="1347" y="2414"/>
                  </a:lnTo>
                  <a:lnTo>
                    <a:pt x="1347" y="992"/>
                  </a:lnTo>
                  <a:cubicBezTo>
                    <a:pt x="1347" y="448"/>
                    <a:pt x="1789" y="1"/>
                    <a:pt x="2333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-3349077" y="-475255"/>
              <a:ext cx="289047" cy="125995"/>
            </a:xfrm>
            <a:custGeom>
              <a:avLst/>
              <a:gdLst/>
              <a:ahLst/>
              <a:cxnLst/>
              <a:rect l="l" t="t" r="r" b="b"/>
              <a:pathLst>
                <a:path w="6513" h="2839" extrusionOk="0">
                  <a:moveTo>
                    <a:pt x="6507" y="0"/>
                  </a:moveTo>
                  <a:lnTo>
                    <a:pt x="1" y="5"/>
                  </a:lnTo>
                  <a:lnTo>
                    <a:pt x="1" y="1497"/>
                  </a:lnTo>
                  <a:cubicBezTo>
                    <a:pt x="1" y="2241"/>
                    <a:pt x="604" y="2838"/>
                    <a:pt x="1347" y="2838"/>
                  </a:cubicBezTo>
                  <a:lnTo>
                    <a:pt x="5166" y="2833"/>
                  </a:lnTo>
                  <a:cubicBezTo>
                    <a:pt x="5909" y="2833"/>
                    <a:pt x="6512" y="2230"/>
                    <a:pt x="6512" y="1492"/>
                  </a:cubicBezTo>
                  <a:lnTo>
                    <a:pt x="6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-3182470" y="-456393"/>
              <a:ext cx="103539" cy="91334"/>
            </a:xfrm>
            <a:custGeom>
              <a:avLst/>
              <a:gdLst/>
              <a:ahLst/>
              <a:cxnLst/>
              <a:rect l="l" t="t" r="r" b="b"/>
              <a:pathLst>
                <a:path w="2333" h="2058" extrusionOk="0">
                  <a:moveTo>
                    <a:pt x="986" y="1"/>
                  </a:moveTo>
                  <a:lnTo>
                    <a:pt x="986" y="1067"/>
                  </a:lnTo>
                  <a:cubicBezTo>
                    <a:pt x="986" y="1611"/>
                    <a:pt x="545" y="2058"/>
                    <a:pt x="1" y="2058"/>
                  </a:cubicBezTo>
                  <a:lnTo>
                    <a:pt x="1342" y="2058"/>
                  </a:lnTo>
                  <a:cubicBezTo>
                    <a:pt x="1891" y="2058"/>
                    <a:pt x="2333" y="1611"/>
                    <a:pt x="2333" y="1067"/>
                  </a:cubicBezTo>
                  <a:lnTo>
                    <a:pt x="2333" y="1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-3349298" y="-553676"/>
              <a:ext cx="288781" cy="146321"/>
            </a:xfrm>
            <a:custGeom>
              <a:avLst/>
              <a:gdLst/>
              <a:ahLst/>
              <a:cxnLst/>
              <a:rect l="l" t="t" r="r" b="b"/>
              <a:pathLst>
                <a:path w="6507" h="3297" extrusionOk="0">
                  <a:moveTo>
                    <a:pt x="6076" y="1"/>
                  </a:moveTo>
                  <a:lnTo>
                    <a:pt x="431" y="11"/>
                  </a:lnTo>
                  <a:cubicBezTo>
                    <a:pt x="194" y="11"/>
                    <a:pt x="0" y="200"/>
                    <a:pt x="6" y="437"/>
                  </a:cubicBezTo>
                  <a:lnTo>
                    <a:pt x="6" y="2866"/>
                  </a:lnTo>
                  <a:cubicBezTo>
                    <a:pt x="6" y="3103"/>
                    <a:pt x="200" y="3297"/>
                    <a:pt x="437" y="3297"/>
                  </a:cubicBezTo>
                  <a:lnTo>
                    <a:pt x="6076" y="3286"/>
                  </a:lnTo>
                  <a:cubicBezTo>
                    <a:pt x="6313" y="3286"/>
                    <a:pt x="6506" y="3097"/>
                    <a:pt x="6506" y="2860"/>
                  </a:cubicBezTo>
                  <a:lnTo>
                    <a:pt x="6501" y="431"/>
                  </a:lnTo>
                  <a:cubicBezTo>
                    <a:pt x="6501" y="194"/>
                    <a:pt x="6313" y="1"/>
                    <a:pt x="6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-3339757" y="-544134"/>
              <a:ext cx="269697" cy="127237"/>
            </a:xfrm>
            <a:custGeom>
              <a:avLst/>
              <a:gdLst/>
              <a:ahLst/>
              <a:cxnLst/>
              <a:rect l="l" t="t" r="r" b="b"/>
              <a:pathLst>
                <a:path w="6077" h="2867" extrusionOk="0">
                  <a:moveTo>
                    <a:pt x="5861" y="1"/>
                  </a:moveTo>
                  <a:lnTo>
                    <a:pt x="216" y="6"/>
                  </a:lnTo>
                  <a:cubicBezTo>
                    <a:pt x="98" y="6"/>
                    <a:pt x="1" y="103"/>
                    <a:pt x="1" y="222"/>
                  </a:cubicBezTo>
                  <a:lnTo>
                    <a:pt x="1" y="2651"/>
                  </a:lnTo>
                  <a:cubicBezTo>
                    <a:pt x="1" y="2769"/>
                    <a:pt x="103" y="2866"/>
                    <a:pt x="222" y="2866"/>
                  </a:cubicBezTo>
                  <a:lnTo>
                    <a:pt x="5861" y="2861"/>
                  </a:lnTo>
                  <a:cubicBezTo>
                    <a:pt x="5979" y="2861"/>
                    <a:pt x="6076" y="2764"/>
                    <a:pt x="6076" y="2645"/>
                  </a:cubicBezTo>
                  <a:lnTo>
                    <a:pt x="6076" y="216"/>
                  </a:lnTo>
                  <a:cubicBezTo>
                    <a:pt x="6076" y="98"/>
                    <a:pt x="5979" y="1"/>
                    <a:pt x="5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-3339757" y="-544134"/>
              <a:ext cx="128658" cy="125063"/>
            </a:xfrm>
            <a:custGeom>
              <a:avLst/>
              <a:gdLst/>
              <a:ahLst/>
              <a:cxnLst/>
              <a:rect l="l" t="t" r="r" b="b"/>
              <a:pathLst>
                <a:path w="2899" h="2818" extrusionOk="0">
                  <a:moveTo>
                    <a:pt x="2898" y="1"/>
                  </a:moveTo>
                  <a:lnTo>
                    <a:pt x="216" y="6"/>
                  </a:lnTo>
                  <a:cubicBezTo>
                    <a:pt x="98" y="6"/>
                    <a:pt x="1" y="103"/>
                    <a:pt x="1" y="222"/>
                  </a:cubicBezTo>
                  <a:lnTo>
                    <a:pt x="1" y="2651"/>
                  </a:lnTo>
                  <a:cubicBezTo>
                    <a:pt x="1" y="2721"/>
                    <a:pt x="39" y="2780"/>
                    <a:pt x="87" y="2818"/>
                  </a:cubicBezTo>
                  <a:cubicBezTo>
                    <a:pt x="1024" y="1881"/>
                    <a:pt x="1961" y="944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-3249619" y="-544134"/>
              <a:ext cx="175479" cy="127237"/>
            </a:xfrm>
            <a:custGeom>
              <a:avLst/>
              <a:gdLst/>
              <a:ahLst/>
              <a:cxnLst/>
              <a:rect l="l" t="t" r="r" b="b"/>
              <a:pathLst>
                <a:path w="3954" h="2867" extrusionOk="0">
                  <a:moveTo>
                    <a:pt x="2860" y="1"/>
                  </a:moveTo>
                  <a:lnTo>
                    <a:pt x="0" y="2866"/>
                  </a:lnTo>
                  <a:lnTo>
                    <a:pt x="1131" y="2866"/>
                  </a:lnTo>
                  <a:lnTo>
                    <a:pt x="3953" y="39"/>
                  </a:lnTo>
                  <a:cubicBezTo>
                    <a:pt x="3916" y="17"/>
                    <a:pt x="3873" y="1"/>
                    <a:pt x="3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-3146610" y="-493895"/>
              <a:ext cx="76556" cy="76733"/>
            </a:xfrm>
            <a:custGeom>
              <a:avLst/>
              <a:gdLst/>
              <a:ahLst/>
              <a:cxnLst/>
              <a:rect l="l" t="t" r="r" b="b"/>
              <a:pathLst>
                <a:path w="1725" h="1729" extrusionOk="0">
                  <a:moveTo>
                    <a:pt x="1724" y="0"/>
                  </a:moveTo>
                  <a:lnTo>
                    <a:pt x="1" y="1729"/>
                  </a:lnTo>
                  <a:lnTo>
                    <a:pt x="1509" y="1729"/>
                  </a:lnTo>
                  <a:cubicBezTo>
                    <a:pt x="1627" y="1729"/>
                    <a:pt x="1724" y="1632"/>
                    <a:pt x="1724" y="1513"/>
                  </a:cubicBezTo>
                  <a:lnTo>
                    <a:pt x="17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-3271632" y="-549859"/>
              <a:ext cx="10562" cy="138909"/>
            </a:xfrm>
            <a:custGeom>
              <a:avLst/>
              <a:gdLst/>
              <a:ahLst/>
              <a:cxnLst/>
              <a:rect l="l" t="t" r="r" b="b"/>
              <a:pathLst>
                <a:path w="238" h="3130" extrusionOk="0">
                  <a:moveTo>
                    <a:pt x="1" y="1"/>
                  </a:moveTo>
                  <a:lnTo>
                    <a:pt x="6" y="3130"/>
                  </a:lnTo>
                  <a:lnTo>
                    <a:pt x="238" y="3130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-3152113" y="-549859"/>
              <a:ext cx="10562" cy="138688"/>
            </a:xfrm>
            <a:custGeom>
              <a:avLst/>
              <a:gdLst/>
              <a:ahLst/>
              <a:cxnLst/>
              <a:rect l="l" t="t" r="r" b="b"/>
              <a:pathLst>
                <a:path w="238" h="3125" extrusionOk="0">
                  <a:moveTo>
                    <a:pt x="1" y="1"/>
                  </a:moveTo>
                  <a:lnTo>
                    <a:pt x="6" y="3125"/>
                  </a:lnTo>
                  <a:lnTo>
                    <a:pt x="238" y="312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-3756628" y="-206838"/>
              <a:ext cx="289269" cy="267034"/>
            </a:xfrm>
            <a:custGeom>
              <a:avLst/>
              <a:gdLst/>
              <a:ahLst/>
              <a:cxnLst/>
              <a:rect l="l" t="t" r="r" b="b"/>
              <a:pathLst>
                <a:path w="6518" h="6017" extrusionOk="0">
                  <a:moveTo>
                    <a:pt x="1343" y="0"/>
                  </a:moveTo>
                  <a:cubicBezTo>
                    <a:pt x="604" y="0"/>
                    <a:pt x="6" y="601"/>
                    <a:pt x="6" y="1341"/>
                  </a:cubicBezTo>
                  <a:lnTo>
                    <a:pt x="6" y="4664"/>
                  </a:lnTo>
                  <a:cubicBezTo>
                    <a:pt x="1" y="5408"/>
                    <a:pt x="604" y="6011"/>
                    <a:pt x="1347" y="6011"/>
                  </a:cubicBezTo>
                  <a:lnTo>
                    <a:pt x="5166" y="6016"/>
                  </a:lnTo>
                  <a:cubicBezTo>
                    <a:pt x="5909" y="6016"/>
                    <a:pt x="6512" y="5419"/>
                    <a:pt x="6512" y="4675"/>
                  </a:cubicBezTo>
                  <a:lnTo>
                    <a:pt x="6518" y="1347"/>
                  </a:lnTo>
                  <a:cubicBezTo>
                    <a:pt x="6518" y="604"/>
                    <a:pt x="5915" y="6"/>
                    <a:pt x="5171" y="0"/>
                  </a:cubicBezTo>
                  <a:lnTo>
                    <a:pt x="1353" y="0"/>
                  </a:lnTo>
                  <a:cubicBezTo>
                    <a:pt x="1349" y="0"/>
                    <a:pt x="1346" y="0"/>
                    <a:pt x="1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-3740606" y="-191305"/>
              <a:ext cx="103805" cy="107133"/>
            </a:xfrm>
            <a:custGeom>
              <a:avLst/>
              <a:gdLst/>
              <a:ahLst/>
              <a:cxnLst/>
              <a:rect l="l" t="t" r="r" b="b"/>
              <a:pathLst>
                <a:path w="2339" h="2414" extrusionOk="0">
                  <a:moveTo>
                    <a:pt x="2328" y="6"/>
                  </a:moveTo>
                  <a:cubicBezTo>
                    <a:pt x="2328" y="6"/>
                    <a:pt x="2327" y="6"/>
                    <a:pt x="2327" y="6"/>
                  </a:cubicBezTo>
                  <a:lnTo>
                    <a:pt x="2327" y="6"/>
                  </a:lnTo>
                  <a:lnTo>
                    <a:pt x="2338" y="6"/>
                  </a:lnTo>
                  <a:cubicBezTo>
                    <a:pt x="2335" y="6"/>
                    <a:pt x="2332" y="6"/>
                    <a:pt x="2328" y="6"/>
                  </a:cubicBezTo>
                  <a:close/>
                  <a:moveTo>
                    <a:pt x="992" y="0"/>
                  </a:moveTo>
                  <a:cubicBezTo>
                    <a:pt x="448" y="0"/>
                    <a:pt x="1" y="447"/>
                    <a:pt x="1" y="991"/>
                  </a:cubicBezTo>
                  <a:lnTo>
                    <a:pt x="1" y="2413"/>
                  </a:lnTo>
                  <a:lnTo>
                    <a:pt x="1342" y="2413"/>
                  </a:lnTo>
                  <a:lnTo>
                    <a:pt x="1342" y="991"/>
                  </a:lnTo>
                  <a:cubicBezTo>
                    <a:pt x="1347" y="451"/>
                    <a:pt x="1783" y="7"/>
                    <a:pt x="2327" y="6"/>
                  </a:cubicBezTo>
                  <a:lnTo>
                    <a:pt x="2327" y="6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-3756628" y="-65796"/>
              <a:ext cx="289047" cy="125995"/>
            </a:xfrm>
            <a:custGeom>
              <a:avLst/>
              <a:gdLst/>
              <a:ahLst/>
              <a:cxnLst/>
              <a:rect l="l" t="t" r="r" b="b"/>
              <a:pathLst>
                <a:path w="6513" h="2839" extrusionOk="0">
                  <a:moveTo>
                    <a:pt x="6" y="0"/>
                  </a:moveTo>
                  <a:lnTo>
                    <a:pt x="6" y="1486"/>
                  </a:lnTo>
                  <a:cubicBezTo>
                    <a:pt x="1" y="2230"/>
                    <a:pt x="604" y="2833"/>
                    <a:pt x="1347" y="2833"/>
                  </a:cubicBezTo>
                  <a:lnTo>
                    <a:pt x="5166" y="2838"/>
                  </a:lnTo>
                  <a:cubicBezTo>
                    <a:pt x="5909" y="2838"/>
                    <a:pt x="6512" y="2241"/>
                    <a:pt x="6512" y="1497"/>
                  </a:cubicBezTo>
                  <a:lnTo>
                    <a:pt x="651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-3590021" y="-46934"/>
              <a:ext cx="103539" cy="91334"/>
            </a:xfrm>
            <a:custGeom>
              <a:avLst/>
              <a:gdLst/>
              <a:ahLst/>
              <a:cxnLst/>
              <a:rect l="l" t="t" r="r" b="b"/>
              <a:pathLst>
                <a:path w="2333" h="2058" extrusionOk="0">
                  <a:moveTo>
                    <a:pt x="992" y="0"/>
                  </a:moveTo>
                  <a:lnTo>
                    <a:pt x="992" y="1067"/>
                  </a:lnTo>
                  <a:cubicBezTo>
                    <a:pt x="986" y="1616"/>
                    <a:pt x="545" y="2058"/>
                    <a:pt x="1" y="2058"/>
                  </a:cubicBezTo>
                  <a:lnTo>
                    <a:pt x="1342" y="2058"/>
                  </a:lnTo>
                  <a:cubicBezTo>
                    <a:pt x="1891" y="2058"/>
                    <a:pt x="2333" y="1616"/>
                    <a:pt x="2333" y="1072"/>
                  </a:cubicBezTo>
                  <a:lnTo>
                    <a:pt x="2333" y="6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-3756362" y="-144217"/>
              <a:ext cx="288514" cy="146099"/>
            </a:xfrm>
            <a:custGeom>
              <a:avLst/>
              <a:gdLst/>
              <a:ahLst/>
              <a:cxnLst/>
              <a:rect l="l" t="t" r="r" b="b"/>
              <a:pathLst>
                <a:path w="6501" h="3292" extrusionOk="0">
                  <a:moveTo>
                    <a:pt x="431" y="0"/>
                  </a:moveTo>
                  <a:cubicBezTo>
                    <a:pt x="194" y="0"/>
                    <a:pt x="0" y="194"/>
                    <a:pt x="0" y="431"/>
                  </a:cubicBezTo>
                  <a:lnTo>
                    <a:pt x="0" y="2860"/>
                  </a:lnTo>
                  <a:cubicBezTo>
                    <a:pt x="0" y="3092"/>
                    <a:pt x="189" y="3286"/>
                    <a:pt x="426" y="3286"/>
                  </a:cubicBezTo>
                  <a:lnTo>
                    <a:pt x="6070" y="3291"/>
                  </a:lnTo>
                  <a:cubicBezTo>
                    <a:pt x="6307" y="3291"/>
                    <a:pt x="6496" y="3103"/>
                    <a:pt x="6496" y="2866"/>
                  </a:cubicBezTo>
                  <a:lnTo>
                    <a:pt x="6501" y="437"/>
                  </a:lnTo>
                  <a:cubicBezTo>
                    <a:pt x="6501" y="200"/>
                    <a:pt x="6307" y="6"/>
                    <a:pt x="6070" y="6"/>
                  </a:cubicBezTo>
                  <a:lnTo>
                    <a:pt x="4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-3747042" y="-134675"/>
              <a:ext cx="269875" cy="127237"/>
            </a:xfrm>
            <a:custGeom>
              <a:avLst/>
              <a:gdLst/>
              <a:ahLst/>
              <a:cxnLst/>
              <a:rect l="l" t="t" r="r" b="b"/>
              <a:pathLst>
                <a:path w="6081" h="2867" extrusionOk="0">
                  <a:moveTo>
                    <a:pt x="221" y="1"/>
                  </a:moveTo>
                  <a:cubicBezTo>
                    <a:pt x="103" y="1"/>
                    <a:pt x="6" y="98"/>
                    <a:pt x="6" y="216"/>
                  </a:cubicBezTo>
                  <a:lnTo>
                    <a:pt x="0" y="2645"/>
                  </a:lnTo>
                  <a:cubicBezTo>
                    <a:pt x="0" y="2764"/>
                    <a:pt x="97" y="2861"/>
                    <a:pt x="216" y="2861"/>
                  </a:cubicBezTo>
                  <a:lnTo>
                    <a:pt x="5860" y="2866"/>
                  </a:lnTo>
                  <a:cubicBezTo>
                    <a:pt x="5979" y="2866"/>
                    <a:pt x="6076" y="2769"/>
                    <a:pt x="6076" y="2651"/>
                  </a:cubicBezTo>
                  <a:lnTo>
                    <a:pt x="6076" y="222"/>
                  </a:lnTo>
                  <a:cubicBezTo>
                    <a:pt x="6081" y="103"/>
                    <a:pt x="5984" y="6"/>
                    <a:pt x="5860" y="6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-3747042" y="-134675"/>
              <a:ext cx="128613" cy="124841"/>
            </a:xfrm>
            <a:custGeom>
              <a:avLst/>
              <a:gdLst/>
              <a:ahLst/>
              <a:cxnLst/>
              <a:rect l="l" t="t" r="r" b="b"/>
              <a:pathLst>
                <a:path w="2898" h="2813" extrusionOk="0">
                  <a:moveTo>
                    <a:pt x="221" y="1"/>
                  </a:moveTo>
                  <a:cubicBezTo>
                    <a:pt x="103" y="1"/>
                    <a:pt x="6" y="98"/>
                    <a:pt x="6" y="216"/>
                  </a:cubicBezTo>
                  <a:lnTo>
                    <a:pt x="0" y="2645"/>
                  </a:lnTo>
                  <a:cubicBezTo>
                    <a:pt x="0" y="2710"/>
                    <a:pt x="33" y="2775"/>
                    <a:pt x="81" y="2812"/>
                  </a:cubicBezTo>
                  <a:cubicBezTo>
                    <a:pt x="1024" y="1875"/>
                    <a:pt x="1961" y="938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-3656948" y="-134409"/>
              <a:ext cx="175523" cy="126705"/>
            </a:xfrm>
            <a:custGeom>
              <a:avLst/>
              <a:gdLst/>
              <a:ahLst/>
              <a:cxnLst/>
              <a:rect l="l" t="t" r="r" b="b"/>
              <a:pathLst>
                <a:path w="3955" h="2855" extrusionOk="0">
                  <a:moveTo>
                    <a:pt x="2866" y="0"/>
                  </a:moveTo>
                  <a:lnTo>
                    <a:pt x="1" y="2855"/>
                  </a:lnTo>
                  <a:lnTo>
                    <a:pt x="1132" y="2855"/>
                  </a:lnTo>
                  <a:lnTo>
                    <a:pt x="3954" y="38"/>
                  </a:lnTo>
                  <a:cubicBezTo>
                    <a:pt x="3922" y="16"/>
                    <a:pt x="3879" y="0"/>
                    <a:pt x="3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-3554161" y="-84214"/>
              <a:ext cx="76777" cy="76777"/>
            </a:xfrm>
            <a:custGeom>
              <a:avLst/>
              <a:gdLst/>
              <a:ahLst/>
              <a:cxnLst/>
              <a:rect l="l" t="t" r="r" b="b"/>
              <a:pathLst>
                <a:path w="1730" h="1730" extrusionOk="0">
                  <a:moveTo>
                    <a:pt x="1730" y="0"/>
                  </a:moveTo>
                  <a:lnTo>
                    <a:pt x="1" y="1729"/>
                  </a:lnTo>
                  <a:lnTo>
                    <a:pt x="1514" y="1729"/>
                  </a:lnTo>
                  <a:cubicBezTo>
                    <a:pt x="1633" y="1729"/>
                    <a:pt x="1730" y="1632"/>
                    <a:pt x="1730" y="1514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-3678917" y="-140400"/>
              <a:ext cx="10562" cy="138688"/>
            </a:xfrm>
            <a:custGeom>
              <a:avLst/>
              <a:gdLst/>
              <a:ahLst/>
              <a:cxnLst/>
              <a:rect l="l" t="t" r="r" b="b"/>
              <a:pathLst>
                <a:path w="238" h="3125" extrusionOk="0">
                  <a:moveTo>
                    <a:pt x="6" y="1"/>
                  </a:moveTo>
                  <a:lnTo>
                    <a:pt x="0" y="3124"/>
                  </a:lnTo>
                  <a:lnTo>
                    <a:pt x="232" y="312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-3559398" y="-140400"/>
              <a:ext cx="10562" cy="138909"/>
            </a:xfrm>
            <a:custGeom>
              <a:avLst/>
              <a:gdLst/>
              <a:ahLst/>
              <a:cxnLst/>
              <a:rect l="l" t="t" r="r" b="b"/>
              <a:pathLst>
                <a:path w="238" h="3130" extrusionOk="0">
                  <a:moveTo>
                    <a:pt x="6" y="1"/>
                  </a:moveTo>
                  <a:lnTo>
                    <a:pt x="0" y="3130"/>
                  </a:lnTo>
                  <a:lnTo>
                    <a:pt x="237" y="3130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-3904550" y="351297"/>
              <a:ext cx="289224" cy="267034"/>
            </a:xfrm>
            <a:custGeom>
              <a:avLst/>
              <a:gdLst/>
              <a:ahLst/>
              <a:cxnLst/>
              <a:rect l="l" t="t" r="r" b="b"/>
              <a:pathLst>
                <a:path w="6517" h="6017" extrusionOk="0">
                  <a:moveTo>
                    <a:pt x="1352" y="0"/>
                  </a:moveTo>
                  <a:cubicBezTo>
                    <a:pt x="609" y="0"/>
                    <a:pt x="6" y="598"/>
                    <a:pt x="6" y="1341"/>
                  </a:cubicBezTo>
                  <a:lnTo>
                    <a:pt x="0" y="4670"/>
                  </a:lnTo>
                  <a:cubicBezTo>
                    <a:pt x="0" y="5408"/>
                    <a:pt x="603" y="6011"/>
                    <a:pt x="1347" y="6011"/>
                  </a:cubicBezTo>
                  <a:lnTo>
                    <a:pt x="5165" y="6016"/>
                  </a:lnTo>
                  <a:cubicBezTo>
                    <a:pt x="5908" y="6016"/>
                    <a:pt x="6512" y="5418"/>
                    <a:pt x="6512" y="4675"/>
                  </a:cubicBezTo>
                  <a:lnTo>
                    <a:pt x="6512" y="1352"/>
                  </a:lnTo>
                  <a:cubicBezTo>
                    <a:pt x="6517" y="609"/>
                    <a:pt x="5914" y="6"/>
                    <a:pt x="5171" y="6"/>
                  </a:cubicBezTo>
                  <a:lnTo>
                    <a:pt x="1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-3888795" y="367052"/>
              <a:ext cx="103805" cy="106911"/>
            </a:xfrm>
            <a:custGeom>
              <a:avLst/>
              <a:gdLst/>
              <a:ahLst/>
              <a:cxnLst/>
              <a:rect l="l" t="t" r="r" b="b"/>
              <a:pathLst>
                <a:path w="2339" h="2409" extrusionOk="0">
                  <a:moveTo>
                    <a:pt x="987" y="1"/>
                  </a:moveTo>
                  <a:cubicBezTo>
                    <a:pt x="442" y="1"/>
                    <a:pt x="6" y="446"/>
                    <a:pt x="6" y="986"/>
                  </a:cubicBezTo>
                  <a:lnTo>
                    <a:pt x="1" y="2408"/>
                  </a:lnTo>
                  <a:lnTo>
                    <a:pt x="1347" y="2408"/>
                  </a:lnTo>
                  <a:lnTo>
                    <a:pt x="1347" y="992"/>
                  </a:lnTo>
                  <a:cubicBezTo>
                    <a:pt x="1347" y="442"/>
                    <a:pt x="1794" y="1"/>
                    <a:pt x="2338" y="1"/>
                  </a:cubicBezTo>
                  <a:lnTo>
                    <a:pt x="997" y="1"/>
                  </a:lnTo>
                  <a:cubicBezTo>
                    <a:pt x="994" y="1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-3904550" y="492295"/>
              <a:ext cx="289003" cy="126039"/>
            </a:xfrm>
            <a:custGeom>
              <a:avLst/>
              <a:gdLst/>
              <a:ahLst/>
              <a:cxnLst/>
              <a:rect l="l" t="t" r="r" b="b"/>
              <a:pathLst>
                <a:path w="6512" h="2840" extrusionOk="0">
                  <a:moveTo>
                    <a:pt x="6" y="1"/>
                  </a:moveTo>
                  <a:lnTo>
                    <a:pt x="0" y="1493"/>
                  </a:lnTo>
                  <a:cubicBezTo>
                    <a:pt x="0" y="2231"/>
                    <a:pt x="603" y="2834"/>
                    <a:pt x="1347" y="2834"/>
                  </a:cubicBezTo>
                  <a:lnTo>
                    <a:pt x="5165" y="2839"/>
                  </a:lnTo>
                  <a:cubicBezTo>
                    <a:pt x="5908" y="2839"/>
                    <a:pt x="6512" y="2241"/>
                    <a:pt x="6512" y="1498"/>
                  </a:cubicBezTo>
                  <a:lnTo>
                    <a:pt x="6512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-3738210" y="511424"/>
              <a:ext cx="103805" cy="91378"/>
            </a:xfrm>
            <a:custGeom>
              <a:avLst/>
              <a:gdLst/>
              <a:ahLst/>
              <a:cxnLst/>
              <a:rect l="l" t="t" r="r" b="b"/>
              <a:pathLst>
                <a:path w="2339" h="2059" extrusionOk="0">
                  <a:moveTo>
                    <a:pt x="997" y="1"/>
                  </a:moveTo>
                  <a:lnTo>
                    <a:pt x="992" y="1067"/>
                  </a:lnTo>
                  <a:cubicBezTo>
                    <a:pt x="992" y="1611"/>
                    <a:pt x="550" y="2053"/>
                    <a:pt x="1" y="2053"/>
                  </a:cubicBezTo>
                  <a:lnTo>
                    <a:pt x="1347" y="2058"/>
                  </a:lnTo>
                  <a:cubicBezTo>
                    <a:pt x="1891" y="2058"/>
                    <a:pt x="2338" y="1611"/>
                    <a:pt x="2338" y="1067"/>
                  </a:cubicBezTo>
                  <a:lnTo>
                    <a:pt x="2338" y="1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-3904550" y="413919"/>
              <a:ext cx="288781" cy="146321"/>
            </a:xfrm>
            <a:custGeom>
              <a:avLst/>
              <a:gdLst/>
              <a:ahLst/>
              <a:cxnLst/>
              <a:rect l="l" t="t" r="r" b="b"/>
              <a:pathLst>
                <a:path w="6507" h="3297" extrusionOk="0">
                  <a:moveTo>
                    <a:pt x="431" y="0"/>
                  </a:moveTo>
                  <a:cubicBezTo>
                    <a:pt x="199" y="0"/>
                    <a:pt x="6" y="194"/>
                    <a:pt x="6" y="431"/>
                  </a:cubicBezTo>
                  <a:lnTo>
                    <a:pt x="0" y="2860"/>
                  </a:lnTo>
                  <a:cubicBezTo>
                    <a:pt x="0" y="3097"/>
                    <a:pt x="194" y="3286"/>
                    <a:pt x="431" y="3286"/>
                  </a:cubicBezTo>
                  <a:lnTo>
                    <a:pt x="6070" y="3296"/>
                  </a:lnTo>
                  <a:cubicBezTo>
                    <a:pt x="6307" y="3296"/>
                    <a:pt x="6501" y="3103"/>
                    <a:pt x="6501" y="2866"/>
                  </a:cubicBezTo>
                  <a:lnTo>
                    <a:pt x="6506" y="437"/>
                  </a:lnTo>
                  <a:cubicBezTo>
                    <a:pt x="6506" y="200"/>
                    <a:pt x="6312" y="11"/>
                    <a:pt x="6075" y="11"/>
                  </a:cubicBezTo>
                  <a:lnTo>
                    <a:pt x="4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-3895008" y="423460"/>
              <a:ext cx="269653" cy="127237"/>
            </a:xfrm>
            <a:custGeom>
              <a:avLst/>
              <a:gdLst/>
              <a:ahLst/>
              <a:cxnLst/>
              <a:rect l="l" t="t" r="r" b="b"/>
              <a:pathLst>
                <a:path w="6076" h="2867" extrusionOk="0">
                  <a:moveTo>
                    <a:pt x="221" y="1"/>
                  </a:moveTo>
                  <a:cubicBezTo>
                    <a:pt x="97" y="1"/>
                    <a:pt x="1" y="98"/>
                    <a:pt x="1" y="216"/>
                  </a:cubicBezTo>
                  <a:lnTo>
                    <a:pt x="1" y="2645"/>
                  </a:lnTo>
                  <a:cubicBezTo>
                    <a:pt x="1" y="2764"/>
                    <a:pt x="97" y="2861"/>
                    <a:pt x="216" y="2861"/>
                  </a:cubicBezTo>
                  <a:lnTo>
                    <a:pt x="5855" y="2866"/>
                  </a:lnTo>
                  <a:cubicBezTo>
                    <a:pt x="5979" y="2866"/>
                    <a:pt x="6076" y="2769"/>
                    <a:pt x="6076" y="2651"/>
                  </a:cubicBezTo>
                  <a:lnTo>
                    <a:pt x="6076" y="222"/>
                  </a:lnTo>
                  <a:cubicBezTo>
                    <a:pt x="6076" y="103"/>
                    <a:pt x="5979" y="6"/>
                    <a:pt x="5860" y="6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-3895008" y="423460"/>
              <a:ext cx="128658" cy="124841"/>
            </a:xfrm>
            <a:custGeom>
              <a:avLst/>
              <a:gdLst/>
              <a:ahLst/>
              <a:cxnLst/>
              <a:rect l="l" t="t" r="r" b="b"/>
              <a:pathLst>
                <a:path w="2899" h="2813" extrusionOk="0">
                  <a:moveTo>
                    <a:pt x="221" y="1"/>
                  </a:moveTo>
                  <a:cubicBezTo>
                    <a:pt x="97" y="1"/>
                    <a:pt x="1" y="98"/>
                    <a:pt x="1" y="216"/>
                  </a:cubicBezTo>
                  <a:lnTo>
                    <a:pt x="1" y="2645"/>
                  </a:lnTo>
                  <a:cubicBezTo>
                    <a:pt x="1" y="2715"/>
                    <a:pt x="33" y="2774"/>
                    <a:pt x="81" y="2812"/>
                  </a:cubicBezTo>
                  <a:cubicBezTo>
                    <a:pt x="1018" y="1875"/>
                    <a:pt x="1961" y="938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-3805136" y="423727"/>
              <a:ext cx="175745" cy="126971"/>
            </a:xfrm>
            <a:custGeom>
              <a:avLst/>
              <a:gdLst/>
              <a:ahLst/>
              <a:cxnLst/>
              <a:rect l="l" t="t" r="r" b="b"/>
              <a:pathLst>
                <a:path w="3960" h="2861" extrusionOk="0">
                  <a:moveTo>
                    <a:pt x="2866" y="0"/>
                  </a:moveTo>
                  <a:lnTo>
                    <a:pt x="1" y="2855"/>
                  </a:lnTo>
                  <a:lnTo>
                    <a:pt x="1137" y="2860"/>
                  </a:lnTo>
                  <a:lnTo>
                    <a:pt x="3959" y="38"/>
                  </a:lnTo>
                  <a:cubicBezTo>
                    <a:pt x="3927" y="16"/>
                    <a:pt x="3884" y="0"/>
                    <a:pt x="3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-3702128" y="473922"/>
              <a:ext cx="76777" cy="76777"/>
            </a:xfrm>
            <a:custGeom>
              <a:avLst/>
              <a:gdLst/>
              <a:ahLst/>
              <a:cxnLst/>
              <a:rect l="l" t="t" r="r" b="b"/>
              <a:pathLst>
                <a:path w="1730" h="1730" extrusionOk="0">
                  <a:moveTo>
                    <a:pt x="1730" y="0"/>
                  </a:moveTo>
                  <a:lnTo>
                    <a:pt x="1" y="1729"/>
                  </a:lnTo>
                  <a:lnTo>
                    <a:pt x="1509" y="1729"/>
                  </a:lnTo>
                  <a:cubicBezTo>
                    <a:pt x="1633" y="1729"/>
                    <a:pt x="1730" y="1632"/>
                    <a:pt x="1730" y="1514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-3826883" y="417735"/>
              <a:ext cx="10562" cy="138688"/>
            </a:xfrm>
            <a:custGeom>
              <a:avLst/>
              <a:gdLst/>
              <a:ahLst/>
              <a:cxnLst/>
              <a:rect l="l" t="t" r="r" b="b"/>
              <a:pathLst>
                <a:path w="238" h="3125" extrusionOk="0">
                  <a:moveTo>
                    <a:pt x="1" y="1"/>
                  </a:moveTo>
                  <a:lnTo>
                    <a:pt x="1" y="3124"/>
                  </a:lnTo>
                  <a:lnTo>
                    <a:pt x="232" y="312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-3707365" y="417735"/>
              <a:ext cx="10562" cy="138909"/>
            </a:xfrm>
            <a:custGeom>
              <a:avLst/>
              <a:gdLst/>
              <a:ahLst/>
              <a:cxnLst/>
              <a:rect l="l" t="t" r="r" b="b"/>
              <a:pathLst>
                <a:path w="238" h="3130" extrusionOk="0">
                  <a:moveTo>
                    <a:pt x="6" y="1"/>
                  </a:moveTo>
                  <a:lnTo>
                    <a:pt x="0" y="3130"/>
                  </a:lnTo>
                  <a:lnTo>
                    <a:pt x="237" y="3130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-3753743" y="908678"/>
              <a:ext cx="289269" cy="267301"/>
            </a:xfrm>
            <a:custGeom>
              <a:avLst/>
              <a:gdLst/>
              <a:ahLst/>
              <a:cxnLst/>
              <a:rect l="l" t="t" r="r" b="b"/>
              <a:pathLst>
                <a:path w="6518" h="6023" extrusionOk="0">
                  <a:moveTo>
                    <a:pt x="1348" y="1"/>
                  </a:moveTo>
                  <a:cubicBezTo>
                    <a:pt x="609" y="1"/>
                    <a:pt x="11" y="602"/>
                    <a:pt x="11" y="1342"/>
                  </a:cubicBezTo>
                  <a:lnTo>
                    <a:pt x="1" y="4665"/>
                  </a:lnTo>
                  <a:cubicBezTo>
                    <a:pt x="1" y="5408"/>
                    <a:pt x="604" y="6012"/>
                    <a:pt x="1342" y="6012"/>
                  </a:cubicBezTo>
                  <a:lnTo>
                    <a:pt x="5166" y="6022"/>
                  </a:lnTo>
                  <a:cubicBezTo>
                    <a:pt x="5909" y="6022"/>
                    <a:pt x="6512" y="5419"/>
                    <a:pt x="6512" y="4681"/>
                  </a:cubicBezTo>
                  <a:lnTo>
                    <a:pt x="6517" y="1353"/>
                  </a:lnTo>
                  <a:cubicBezTo>
                    <a:pt x="6517" y="610"/>
                    <a:pt x="5920" y="6"/>
                    <a:pt x="5176" y="6"/>
                  </a:cubicBezTo>
                  <a:lnTo>
                    <a:pt x="1358" y="1"/>
                  </a:lnTo>
                  <a:cubicBezTo>
                    <a:pt x="1355" y="1"/>
                    <a:pt x="1351" y="1"/>
                    <a:pt x="1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-3737722" y="924256"/>
              <a:ext cx="103760" cy="107089"/>
            </a:xfrm>
            <a:custGeom>
              <a:avLst/>
              <a:gdLst/>
              <a:ahLst/>
              <a:cxnLst/>
              <a:rect l="l" t="t" r="r" b="b"/>
              <a:pathLst>
                <a:path w="2338" h="2413" extrusionOk="0">
                  <a:moveTo>
                    <a:pt x="2328" y="5"/>
                  </a:moveTo>
                  <a:cubicBezTo>
                    <a:pt x="2328" y="5"/>
                    <a:pt x="2327" y="5"/>
                    <a:pt x="2326" y="5"/>
                  </a:cubicBezTo>
                  <a:lnTo>
                    <a:pt x="2326" y="5"/>
                  </a:lnTo>
                  <a:lnTo>
                    <a:pt x="2338" y="5"/>
                  </a:lnTo>
                  <a:cubicBezTo>
                    <a:pt x="2335" y="5"/>
                    <a:pt x="2331" y="5"/>
                    <a:pt x="2328" y="5"/>
                  </a:cubicBezTo>
                  <a:close/>
                  <a:moveTo>
                    <a:pt x="997" y="0"/>
                  </a:moveTo>
                  <a:cubicBezTo>
                    <a:pt x="447" y="0"/>
                    <a:pt x="6" y="442"/>
                    <a:pt x="0" y="991"/>
                  </a:cubicBezTo>
                  <a:lnTo>
                    <a:pt x="0" y="2408"/>
                  </a:lnTo>
                  <a:lnTo>
                    <a:pt x="1341" y="2413"/>
                  </a:lnTo>
                  <a:lnTo>
                    <a:pt x="1347" y="991"/>
                  </a:lnTo>
                  <a:cubicBezTo>
                    <a:pt x="1347" y="451"/>
                    <a:pt x="1788" y="6"/>
                    <a:pt x="2326" y="5"/>
                  </a:cubicBezTo>
                  <a:lnTo>
                    <a:pt x="2326" y="5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-3753743" y="1049499"/>
              <a:ext cx="289047" cy="126483"/>
            </a:xfrm>
            <a:custGeom>
              <a:avLst/>
              <a:gdLst/>
              <a:ahLst/>
              <a:cxnLst/>
              <a:rect l="l" t="t" r="r" b="b"/>
              <a:pathLst>
                <a:path w="6513" h="2850" extrusionOk="0">
                  <a:moveTo>
                    <a:pt x="6" y="0"/>
                  </a:moveTo>
                  <a:lnTo>
                    <a:pt x="1" y="1492"/>
                  </a:lnTo>
                  <a:cubicBezTo>
                    <a:pt x="1" y="2235"/>
                    <a:pt x="604" y="2839"/>
                    <a:pt x="1342" y="2839"/>
                  </a:cubicBezTo>
                  <a:lnTo>
                    <a:pt x="5166" y="2849"/>
                  </a:lnTo>
                  <a:cubicBezTo>
                    <a:pt x="5903" y="2849"/>
                    <a:pt x="6512" y="2246"/>
                    <a:pt x="6512" y="1508"/>
                  </a:cubicBezTo>
                  <a:lnTo>
                    <a:pt x="6512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-3587359" y="1068849"/>
              <a:ext cx="103760" cy="91334"/>
            </a:xfrm>
            <a:custGeom>
              <a:avLst/>
              <a:gdLst/>
              <a:ahLst/>
              <a:cxnLst/>
              <a:rect l="l" t="t" r="r" b="b"/>
              <a:pathLst>
                <a:path w="2338" h="2058" extrusionOk="0">
                  <a:moveTo>
                    <a:pt x="996" y="0"/>
                  </a:moveTo>
                  <a:lnTo>
                    <a:pt x="991" y="1067"/>
                  </a:lnTo>
                  <a:cubicBezTo>
                    <a:pt x="991" y="1607"/>
                    <a:pt x="556" y="2052"/>
                    <a:pt x="12" y="2053"/>
                  </a:cubicBezTo>
                  <a:lnTo>
                    <a:pt x="12" y="2053"/>
                  </a:lnTo>
                  <a:lnTo>
                    <a:pt x="0" y="2052"/>
                  </a:lnTo>
                  <a:lnTo>
                    <a:pt x="0" y="2052"/>
                  </a:lnTo>
                  <a:cubicBezTo>
                    <a:pt x="3" y="2052"/>
                    <a:pt x="7" y="2053"/>
                    <a:pt x="10" y="2053"/>
                  </a:cubicBezTo>
                  <a:cubicBezTo>
                    <a:pt x="11" y="2053"/>
                    <a:pt x="11" y="2053"/>
                    <a:pt x="12" y="2053"/>
                  </a:cubicBezTo>
                  <a:lnTo>
                    <a:pt x="12" y="2053"/>
                  </a:lnTo>
                  <a:lnTo>
                    <a:pt x="1347" y="2058"/>
                  </a:lnTo>
                  <a:cubicBezTo>
                    <a:pt x="1891" y="2058"/>
                    <a:pt x="2338" y="1616"/>
                    <a:pt x="2338" y="1067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-3753743" y="971344"/>
              <a:ext cx="288781" cy="146321"/>
            </a:xfrm>
            <a:custGeom>
              <a:avLst/>
              <a:gdLst/>
              <a:ahLst/>
              <a:cxnLst/>
              <a:rect l="l" t="t" r="r" b="b"/>
              <a:pathLst>
                <a:path w="6507" h="3297" extrusionOk="0">
                  <a:moveTo>
                    <a:pt x="437" y="0"/>
                  </a:moveTo>
                  <a:cubicBezTo>
                    <a:pt x="200" y="0"/>
                    <a:pt x="11" y="189"/>
                    <a:pt x="11" y="426"/>
                  </a:cubicBezTo>
                  <a:lnTo>
                    <a:pt x="1" y="2855"/>
                  </a:lnTo>
                  <a:cubicBezTo>
                    <a:pt x="1" y="3092"/>
                    <a:pt x="194" y="3285"/>
                    <a:pt x="431" y="3285"/>
                  </a:cubicBezTo>
                  <a:lnTo>
                    <a:pt x="6070" y="3296"/>
                  </a:lnTo>
                  <a:cubicBezTo>
                    <a:pt x="6307" y="3296"/>
                    <a:pt x="6501" y="3108"/>
                    <a:pt x="6501" y="2871"/>
                  </a:cubicBezTo>
                  <a:lnTo>
                    <a:pt x="6507" y="442"/>
                  </a:lnTo>
                  <a:cubicBezTo>
                    <a:pt x="6507" y="205"/>
                    <a:pt x="6318" y="11"/>
                    <a:pt x="6081" y="1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-3744157" y="980664"/>
              <a:ext cx="269875" cy="127681"/>
            </a:xfrm>
            <a:custGeom>
              <a:avLst/>
              <a:gdLst/>
              <a:ahLst/>
              <a:cxnLst/>
              <a:rect l="l" t="t" r="r" b="b"/>
              <a:pathLst>
                <a:path w="6081" h="2877" extrusionOk="0">
                  <a:moveTo>
                    <a:pt x="221" y="0"/>
                  </a:moveTo>
                  <a:cubicBezTo>
                    <a:pt x="102" y="0"/>
                    <a:pt x="5" y="97"/>
                    <a:pt x="5" y="216"/>
                  </a:cubicBezTo>
                  <a:lnTo>
                    <a:pt x="0" y="2645"/>
                  </a:lnTo>
                  <a:cubicBezTo>
                    <a:pt x="0" y="2763"/>
                    <a:pt x="97" y="2860"/>
                    <a:pt x="215" y="2860"/>
                  </a:cubicBezTo>
                  <a:lnTo>
                    <a:pt x="5860" y="2876"/>
                  </a:lnTo>
                  <a:cubicBezTo>
                    <a:pt x="5978" y="2876"/>
                    <a:pt x="6075" y="2779"/>
                    <a:pt x="6075" y="2661"/>
                  </a:cubicBezTo>
                  <a:lnTo>
                    <a:pt x="6081" y="232"/>
                  </a:lnTo>
                  <a:cubicBezTo>
                    <a:pt x="6081" y="113"/>
                    <a:pt x="5984" y="16"/>
                    <a:pt x="5865" y="16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-3744157" y="980664"/>
              <a:ext cx="128835" cy="125018"/>
            </a:xfrm>
            <a:custGeom>
              <a:avLst/>
              <a:gdLst/>
              <a:ahLst/>
              <a:cxnLst/>
              <a:rect l="l" t="t" r="r" b="b"/>
              <a:pathLst>
                <a:path w="2903" h="2817" extrusionOk="0">
                  <a:moveTo>
                    <a:pt x="221" y="0"/>
                  </a:moveTo>
                  <a:cubicBezTo>
                    <a:pt x="102" y="0"/>
                    <a:pt x="5" y="97"/>
                    <a:pt x="5" y="216"/>
                  </a:cubicBezTo>
                  <a:lnTo>
                    <a:pt x="0" y="2645"/>
                  </a:lnTo>
                  <a:cubicBezTo>
                    <a:pt x="0" y="2715"/>
                    <a:pt x="32" y="2774"/>
                    <a:pt x="81" y="2817"/>
                  </a:cubicBezTo>
                  <a:cubicBezTo>
                    <a:pt x="1023" y="1880"/>
                    <a:pt x="1960" y="943"/>
                    <a:pt x="2903" y="5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-3654063" y="981108"/>
              <a:ext cx="175745" cy="126971"/>
            </a:xfrm>
            <a:custGeom>
              <a:avLst/>
              <a:gdLst/>
              <a:ahLst/>
              <a:cxnLst/>
              <a:rect l="l" t="t" r="r" b="b"/>
              <a:pathLst>
                <a:path w="3960" h="2861" extrusionOk="0">
                  <a:moveTo>
                    <a:pt x="2866" y="1"/>
                  </a:moveTo>
                  <a:lnTo>
                    <a:pt x="0" y="2855"/>
                  </a:lnTo>
                  <a:lnTo>
                    <a:pt x="1131" y="2861"/>
                  </a:lnTo>
                  <a:lnTo>
                    <a:pt x="3959" y="44"/>
                  </a:lnTo>
                  <a:cubicBezTo>
                    <a:pt x="3921" y="17"/>
                    <a:pt x="3878" y="6"/>
                    <a:pt x="3835" y="6"/>
                  </a:cubicBezTo>
                  <a:lnTo>
                    <a:pt x="28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-3551277" y="1031569"/>
              <a:ext cx="76777" cy="76777"/>
            </a:xfrm>
            <a:custGeom>
              <a:avLst/>
              <a:gdLst/>
              <a:ahLst/>
              <a:cxnLst/>
              <a:rect l="l" t="t" r="r" b="b"/>
              <a:pathLst>
                <a:path w="1730" h="1730" extrusionOk="0">
                  <a:moveTo>
                    <a:pt x="1729" y="0"/>
                  </a:moveTo>
                  <a:lnTo>
                    <a:pt x="0" y="1724"/>
                  </a:lnTo>
                  <a:lnTo>
                    <a:pt x="1514" y="1729"/>
                  </a:lnTo>
                  <a:cubicBezTo>
                    <a:pt x="1632" y="1729"/>
                    <a:pt x="1729" y="1632"/>
                    <a:pt x="1729" y="1514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-3676076" y="974894"/>
              <a:ext cx="10562" cy="138909"/>
            </a:xfrm>
            <a:custGeom>
              <a:avLst/>
              <a:gdLst/>
              <a:ahLst/>
              <a:cxnLst/>
              <a:rect l="l" t="t" r="r" b="b"/>
              <a:pathLst>
                <a:path w="238" h="3130" extrusionOk="0">
                  <a:moveTo>
                    <a:pt x="6" y="1"/>
                  </a:moveTo>
                  <a:lnTo>
                    <a:pt x="1" y="3130"/>
                  </a:lnTo>
                  <a:lnTo>
                    <a:pt x="233" y="3130"/>
                  </a:lnTo>
                  <a:lnTo>
                    <a:pt x="238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-3556558" y="975382"/>
              <a:ext cx="10829" cy="138688"/>
            </a:xfrm>
            <a:custGeom>
              <a:avLst/>
              <a:gdLst/>
              <a:ahLst/>
              <a:cxnLst/>
              <a:rect l="l" t="t" r="r" b="b"/>
              <a:pathLst>
                <a:path w="244" h="3125" extrusionOk="0">
                  <a:moveTo>
                    <a:pt x="6" y="1"/>
                  </a:moveTo>
                  <a:lnTo>
                    <a:pt x="1" y="3124"/>
                  </a:lnTo>
                  <a:lnTo>
                    <a:pt x="238" y="312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-3344772" y="1315518"/>
              <a:ext cx="289979" cy="267745"/>
            </a:xfrm>
            <a:custGeom>
              <a:avLst/>
              <a:gdLst/>
              <a:ahLst/>
              <a:cxnLst/>
              <a:rect l="l" t="t" r="r" b="b"/>
              <a:pathLst>
                <a:path w="6534" h="6033" extrusionOk="0">
                  <a:moveTo>
                    <a:pt x="5166" y="1"/>
                  </a:moveTo>
                  <a:lnTo>
                    <a:pt x="1347" y="22"/>
                  </a:lnTo>
                  <a:cubicBezTo>
                    <a:pt x="604" y="28"/>
                    <a:pt x="1" y="631"/>
                    <a:pt x="6" y="1374"/>
                  </a:cubicBezTo>
                  <a:lnTo>
                    <a:pt x="22" y="4697"/>
                  </a:lnTo>
                  <a:cubicBezTo>
                    <a:pt x="28" y="5437"/>
                    <a:pt x="625" y="6033"/>
                    <a:pt x="1364" y="6033"/>
                  </a:cubicBezTo>
                  <a:cubicBezTo>
                    <a:pt x="1367" y="6033"/>
                    <a:pt x="1371" y="6033"/>
                    <a:pt x="1374" y="6033"/>
                  </a:cubicBezTo>
                  <a:lnTo>
                    <a:pt x="5193" y="6017"/>
                  </a:lnTo>
                  <a:cubicBezTo>
                    <a:pt x="5936" y="6011"/>
                    <a:pt x="6534" y="5408"/>
                    <a:pt x="6534" y="4665"/>
                  </a:cubicBezTo>
                  <a:lnTo>
                    <a:pt x="6518" y="1342"/>
                  </a:lnTo>
                  <a:cubicBezTo>
                    <a:pt x="6512" y="598"/>
                    <a:pt x="5909" y="1"/>
                    <a:pt x="5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-3328972" y="1331762"/>
              <a:ext cx="103539" cy="107622"/>
            </a:xfrm>
            <a:custGeom>
              <a:avLst/>
              <a:gdLst/>
              <a:ahLst/>
              <a:cxnLst/>
              <a:rect l="l" t="t" r="r" b="b"/>
              <a:pathLst>
                <a:path w="2333" h="2425" extrusionOk="0">
                  <a:moveTo>
                    <a:pt x="2332" y="1"/>
                  </a:moveTo>
                  <a:lnTo>
                    <a:pt x="991" y="12"/>
                  </a:lnTo>
                  <a:cubicBezTo>
                    <a:pt x="442" y="12"/>
                    <a:pt x="0" y="459"/>
                    <a:pt x="6" y="1003"/>
                  </a:cubicBezTo>
                  <a:lnTo>
                    <a:pt x="11" y="2424"/>
                  </a:lnTo>
                  <a:lnTo>
                    <a:pt x="1357" y="2419"/>
                  </a:lnTo>
                  <a:lnTo>
                    <a:pt x="1347" y="997"/>
                  </a:lnTo>
                  <a:cubicBezTo>
                    <a:pt x="1347" y="453"/>
                    <a:pt x="1788" y="6"/>
                    <a:pt x="2332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-3344061" y="1456295"/>
              <a:ext cx="289269" cy="126971"/>
            </a:xfrm>
            <a:custGeom>
              <a:avLst/>
              <a:gdLst/>
              <a:ahLst/>
              <a:cxnLst/>
              <a:rect l="l" t="t" r="r" b="b"/>
              <a:pathLst>
                <a:path w="6518" h="2861" extrusionOk="0">
                  <a:moveTo>
                    <a:pt x="6507" y="1"/>
                  </a:moveTo>
                  <a:lnTo>
                    <a:pt x="1" y="33"/>
                  </a:lnTo>
                  <a:lnTo>
                    <a:pt x="6" y="1525"/>
                  </a:lnTo>
                  <a:cubicBezTo>
                    <a:pt x="12" y="2265"/>
                    <a:pt x="609" y="2861"/>
                    <a:pt x="1348" y="2861"/>
                  </a:cubicBezTo>
                  <a:cubicBezTo>
                    <a:pt x="1351" y="2861"/>
                    <a:pt x="1355" y="2861"/>
                    <a:pt x="1358" y="2861"/>
                  </a:cubicBezTo>
                  <a:lnTo>
                    <a:pt x="5177" y="2845"/>
                  </a:lnTo>
                  <a:cubicBezTo>
                    <a:pt x="5920" y="2839"/>
                    <a:pt x="6518" y="2236"/>
                    <a:pt x="6518" y="1493"/>
                  </a:cubicBezTo>
                  <a:lnTo>
                    <a:pt x="6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-3177189" y="1475423"/>
              <a:ext cx="103539" cy="91822"/>
            </a:xfrm>
            <a:custGeom>
              <a:avLst/>
              <a:gdLst/>
              <a:ahLst/>
              <a:cxnLst/>
              <a:rect l="l" t="t" r="r" b="b"/>
              <a:pathLst>
                <a:path w="2333" h="2069" extrusionOk="0">
                  <a:moveTo>
                    <a:pt x="2327" y="1"/>
                  </a:moveTo>
                  <a:lnTo>
                    <a:pt x="980" y="6"/>
                  </a:lnTo>
                  <a:lnTo>
                    <a:pt x="986" y="1073"/>
                  </a:lnTo>
                  <a:cubicBezTo>
                    <a:pt x="991" y="1616"/>
                    <a:pt x="550" y="2063"/>
                    <a:pt x="0" y="2069"/>
                  </a:cubicBezTo>
                  <a:lnTo>
                    <a:pt x="1347" y="2058"/>
                  </a:lnTo>
                  <a:cubicBezTo>
                    <a:pt x="1891" y="2058"/>
                    <a:pt x="2332" y="1611"/>
                    <a:pt x="2332" y="1062"/>
                  </a:cubicBezTo>
                  <a:lnTo>
                    <a:pt x="2327" y="1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-3344505" y="1378140"/>
              <a:ext cx="289224" cy="147075"/>
            </a:xfrm>
            <a:custGeom>
              <a:avLst/>
              <a:gdLst/>
              <a:ahLst/>
              <a:cxnLst/>
              <a:rect l="l" t="t" r="r" b="b"/>
              <a:pathLst>
                <a:path w="6517" h="3314" extrusionOk="0">
                  <a:moveTo>
                    <a:pt x="6070" y="1"/>
                  </a:moveTo>
                  <a:lnTo>
                    <a:pt x="431" y="28"/>
                  </a:lnTo>
                  <a:cubicBezTo>
                    <a:pt x="194" y="33"/>
                    <a:pt x="0" y="222"/>
                    <a:pt x="5" y="458"/>
                  </a:cubicBezTo>
                  <a:lnTo>
                    <a:pt x="16" y="2887"/>
                  </a:lnTo>
                  <a:cubicBezTo>
                    <a:pt x="16" y="3121"/>
                    <a:pt x="205" y="3313"/>
                    <a:pt x="437" y="3313"/>
                  </a:cubicBezTo>
                  <a:cubicBezTo>
                    <a:pt x="441" y="3313"/>
                    <a:pt x="444" y="3313"/>
                    <a:pt x="447" y="3313"/>
                  </a:cubicBezTo>
                  <a:lnTo>
                    <a:pt x="6086" y="3286"/>
                  </a:lnTo>
                  <a:cubicBezTo>
                    <a:pt x="6323" y="3286"/>
                    <a:pt x="6517" y="3092"/>
                    <a:pt x="6517" y="2855"/>
                  </a:cubicBezTo>
                  <a:lnTo>
                    <a:pt x="6501" y="426"/>
                  </a:lnTo>
                  <a:cubicBezTo>
                    <a:pt x="6501" y="195"/>
                    <a:pt x="6307" y="1"/>
                    <a:pt x="6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-3334963" y="1387726"/>
              <a:ext cx="270141" cy="128125"/>
            </a:xfrm>
            <a:custGeom>
              <a:avLst/>
              <a:gdLst/>
              <a:ahLst/>
              <a:cxnLst/>
              <a:rect l="l" t="t" r="r" b="b"/>
              <a:pathLst>
                <a:path w="6087" h="2887" extrusionOk="0">
                  <a:moveTo>
                    <a:pt x="5860" y="0"/>
                  </a:moveTo>
                  <a:lnTo>
                    <a:pt x="216" y="27"/>
                  </a:lnTo>
                  <a:cubicBezTo>
                    <a:pt x="97" y="27"/>
                    <a:pt x="1" y="124"/>
                    <a:pt x="1" y="242"/>
                  </a:cubicBezTo>
                  <a:lnTo>
                    <a:pt x="11" y="2671"/>
                  </a:lnTo>
                  <a:cubicBezTo>
                    <a:pt x="11" y="2790"/>
                    <a:pt x="114" y="2887"/>
                    <a:pt x="232" y="2887"/>
                  </a:cubicBezTo>
                  <a:lnTo>
                    <a:pt x="5871" y="2860"/>
                  </a:lnTo>
                  <a:cubicBezTo>
                    <a:pt x="5990" y="2860"/>
                    <a:pt x="6086" y="2763"/>
                    <a:pt x="6086" y="2645"/>
                  </a:cubicBezTo>
                  <a:lnTo>
                    <a:pt x="6076" y="216"/>
                  </a:lnTo>
                  <a:cubicBezTo>
                    <a:pt x="6076" y="92"/>
                    <a:pt x="5979" y="0"/>
                    <a:pt x="5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-3334963" y="1388170"/>
              <a:ext cx="128658" cy="125551"/>
            </a:xfrm>
            <a:custGeom>
              <a:avLst/>
              <a:gdLst/>
              <a:ahLst/>
              <a:cxnLst/>
              <a:rect l="l" t="t" r="r" b="b"/>
              <a:pathLst>
                <a:path w="2899" h="2829" extrusionOk="0">
                  <a:moveTo>
                    <a:pt x="2898" y="1"/>
                  </a:moveTo>
                  <a:lnTo>
                    <a:pt x="216" y="17"/>
                  </a:lnTo>
                  <a:cubicBezTo>
                    <a:pt x="97" y="17"/>
                    <a:pt x="1" y="114"/>
                    <a:pt x="1" y="232"/>
                  </a:cubicBezTo>
                  <a:lnTo>
                    <a:pt x="11" y="2661"/>
                  </a:lnTo>
                  <a:cubicBezTo>
                    <a:pt x="11" y="2732"/>
                    <a:pt x="49" y="2791"/>
                    <a:pt x="97" y="2828"/>
                  </a:cubicBezTo>
                  <a:cubicBezTo>
                    <a:pt x="1029" y="1886"/>
                    <a:pt x="1961" y="943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-3244382" y="1387726"/>
              <a:ext cx="175035" cy="127681"/>
            </a:xfrm>
            <a:custGeom>
              <a:avLst/>
              <a:gdLst/>
              <a:ahLst/>
              <a:cxnLst/>
              <a:rect l="l" t="t" r="r" b="b"/>
              <a:pathLst>
                <a:path w="3944" h="2877" extrusionOk="0">
                  <a:moveTo>
                    <a:pt x="3819" y="0"/>
                  </a:moveTo>
                  <a:lnTo>
                    <a:pt x="2850" y="6"/>
                  </a:lnTo>
                  <a:lnTo>
                    <a:pt x="1" y="2876"/>
                  </a:lnTo>
                  <a:lnTo>
                    <a:pt x="1132" y="2871"/>
                  </a:lnTo>
                  <a:lnTo>
                    <a:pt x="3943" y="38"/>
                  </a:lnTo>
                  <a:cubicBezTo>
                    <a:pt x="3905" y="11"/>
                    <a:pt x="3862" y="0"/>
                    <a:pt x="3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-3141329" y="1437921"/>
              <a:ext cx="76511" cy="76999"/>
            </a:xfrm>
            <a:custGeom>
              <a:avLst/>
              <a:gdLst/>
              <a:ahLst/>
              <a:cxnLst/>
              <a:rect l="l" t="t" r="r" b="b"/>
              <a:pathLst>
                <a:path w="1724" h="1735" extrusionOk="0">
                  <a:moveTo>
                    <a:pt x="1718" y="0"/>
                  </a:moveTo>
                  <a:lnTo>
                    <a:pt x="0" y="1734"/>
                  </a:lnTo>
                  <a:lnTo>
                    <a:pt x="1508" y="1729"/>
                  </a:lnTo>
                  <a:cubicBezTo>
                    <a:pt x="1627" y="1729"/>
                    <a:pt x="1723" y="1632"/>
                    <a:pt x="1723" y="1514"/>
                  </a:cubicBez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-3266838" y="1382711"/>
              <a:ext cx="11051" cy="138909"/>
            </a:xfrm>
            <a:custGeom>
              <a:avLst/>
              <a:gdLst/>
              <a:ahLst/>
              <a:cxnLst/>
              <a:rect l="l" t="t" r="r" b="b"/>
              <a:pathLst>
                <a:path w="249" h="3130" extrusionOk="0">
                  <a:moveTo>
                    <a:pt x="0" y="0"/>
                  </a:moveTo>
                  <a:lnTo>
                    <a:pt x="17" y="3129"/>
                  </a:lnTo>
                  <a:lnTo>
                    <a:pt x="248" y="3129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-3147320" y="1382223"/>
              <a:ext cx="11051" cy="138688"/>
            </a:xfrm>
            <a:custGeom>
              <a:avLst/>
              <a:gdLst/>
              <a:ahLst/>
              <a:cxnLst/>
              <a:rect l="l" t="t" r="r" b="b"/>
              <a:pathLst>
                <a:path w="249" h="3125" extrusionOk="0">
                  <a:moveTo>
                    <a:pt x="0" y="0"/>
                  </a:moveTo>
                  <a:lnTo>
                    <a:pt x="17" y="3124"/>
                  </a:lnTo>
                  <a:lnTo>
                    <a:pt x="248" y="312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-2785925" y="1463973"/>
              <a:ext cx="288781" cy="267034"/>
            </a:xfrm>
            <a:custGeom>
              <a:avLst/>
              <a:gdLst/>
              <a:ahLst/>
              <a:cxnLst/>
              <a:rect l="l" t="t" r="r" b="b"/>
              <a:pathLst>
                <a:path w="6507" h="6017" extrusionOk="0">
                  <a:moveTo>
                    <a:pt x="1347" y="0"/>
                  </a:moveTo>
                  <a:cubicBezTo>
                    <a:pt x="604" y="0"/>
                    <a:pt x="1" y="603"/>
                    <a:pt x="1" y="1347"/>
                  </a:cubicBezTo>
                  <a:lnTo>
                    <a:pt x="1" y="4670"/>
                  </a:lnTo>
                  <a:cubicBezTo>
                    <a:pt x="1" y="5413"/>
                    <a:pt x="604" y="6016"/>
                    <a:pt x="1347" y="6016"/>
                  </a:cubicBezTo>
                  <a:lnTo>
                    <a:pt x="5166" y="6016"/>
                  </a:lnTo>
                  <a:cubicBezTo>
                    <a:pt x="5909" y="6016"/>
                    <a:pt x="6507" y="5413"/>
                    <a:pt x="6507" y="4670"/>
                  </a:cubicBezTo>
                  <a:lnTo>
                    <a:pt x="6507" y="1347"/>
                  </a:lnTo>
                  <a:cubicBezTo>
                    <a:pt x="6507" y="603"/>
                    <a:pt x="5909" y="0"/>
                    <a:pt x="5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-2770126" y="1479728"/>
              <a:ext cx="103539" cy="107133"/>
            </a:xfrm>
            <a:custGeom>
              <a:avLst/>
              <a:gdLst/>
              <a:ahLst/>
              <a:cxnLst/>
              <a:rect l="l" t="t" r="r" b="b"/>
              <a:pathLst>
                <a:path w="2333" h="2414" extrusionOk="0">
                  <a:moveTo>
                    <a:pt x="991" y="1"/>
                  </a:moveTo>
                  <a:cubicBezTo>
                    <a:pt x="442" y="1"/>
                    <a:pt x="0" y="448"/>
                    <a:pt x="0" y="992"/>
                  </a:cubicBezTo>
                  <a:lnTo>
                    <a:pt x="0" y="2414"/>
                  </a:lnTo>
                  <a:lnTo>
                    <a:pt x="1341" y="2414"/>
                  </a:lnTo>
                  <a:lnTo>
                    <a:pt x="1341" y="992"/>
                  </a:lnTo>
                  <a:cubicBezTo>
                    <a:pt x="1341" y="448"/>
                    <a:pt x="1788" y="1"/>
                    <a:pt x="2332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-2785925" y="1605238"/>
              <a:ext cx="288781" cy="125773"/>
            </a:xfrm>
            <a:custGeom>
              <a:avLst/>
              <a:gdLst/>
              <a:ahLst/>
              <a:cxnLst/>
              <a:rect l="l" t="t" r="r" b="b"/>
              <a:pathLst>
                <a:path w="6507" h="2834" extrusionOk="0">
                  <a:moveTo>
                    <a:pt x="1" y="0"/>
                  </a:moveTo>
                  <a:lnTo>
                    <a:pt x="1" y="1487"/>
                  </a:lnTo>
                  <a:cubicBezTo>
                    <a:pt x="1" y="2230"/>
                    <a:pt x="604" y="2833"/>
                    <a:pt x="1347" y="2833"/>
                  </a:cubicBezTo>
                  <a:lnTo>
                    <a:pt x="5166" y="2833"/>
                  </a:lnTo>
                  <a:cubicBezTo>
                    <a:pt x="5909" y="2833"/>
                    <a:pt x="6507" y="2230"/>
                    <a:pt x="6507" y="1487"/>
                  </a:cubicBezTo>
                  <a:lnTo>
                    <a:pt x="6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-2619541" y="1623878"/>
              <a:ext cx="103760" cy="91334"/>
            </a:xfrm>
            <a:custGeom>
              <a:avLst/>
              <a:gdLst/>
              <a:ahLst/>
              <a:cxnLst/>
              <a:rect l="l" t="t" r="r" b="b"/>
              <a:pathLst>
                <a:path w="2338" h="2058" extrusionOk="0">
                  <a:moveTo>
                    <a:pt x="991" y="0"/>
                  </a:moveTo>
                  <a:lnTo>
                    <a:pt x="991" y="1067"/>
                  </a:lnTo>
                  <a:cubicBezTo>
                    <a:pt x="991" y="1616"/>
                    <a:pt x="550" y="2058"/>
                    <a:pt x="0" y="2058"/>
                  </a:cubicBezTo>
                  <a:lnTo>
                    <a:pt x="1347" y="2058"/>
                  </a:lnTo>
                  <a:cubicBezTo>
                    <a:pt x="1891" y="2058"/>
                    <a:pt x="2338" y="1616"/>
                    <a:pt x="2338" y="1067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-2785925" y="1526816"/>
              <a:ext cx="288559" cy="145877"/>
            </a:xfrm>
            <a:custGeom>
              <a:avLst/>
              <a:gdLst/>
              <a:ahLst/>
              <a:cxnLst/>
              <a:rect l="l" t="t" r="r" b="b"/>
              <a:pathLst>
                <a:path w="6502" h="3287" extrusionOk="0">
                  <a:moveTo>
                    <a:pt x="426" y="1"/>
                  </a:moveTo>
                  <a:cubicBezTo>
                    <a:pt x="195" y="1"/>
                    <a:pt x="1" y="195"/>
                    <a:pt x="1" y="432"/>
                  </a:cubicBezTo>
                  <a:lnTo>
                    <a:pt x="1" y="2861"/>
                  </a:lnTo>
                  <a:cubicBezTo>
                    <a:pt x="1" y="3098"/>
                    <a:pt x="195" y="3286"/>
                    <a:pt x="426" y="3286"/>
                  </a:cubicBezTo>
                  <a:lnTo>
                    <a:pt x="6071" y="3286"/>
                  </a:lnTo>
                  <a:cubicBezTo>
                    <a:pt x="6308" y="3286"/>
                    <a:pt x="6501" y="3098"/>
                    <a:pt x="6501" y="2861"/>
                  </a:cubicBezTo>
                  <a:lnTo>
                    <a:pt x="6501" y="432"/>
                  </a:lnTo>
                  <a:cubicBezTo>
                    <a:pt x="6501" y="195"/>
                    <a:pt x="6308" y="1"/>
                    <a:pt x="6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-2776605" y="1536403"/>
              <a:ext cx="269653" cy="126927"/>
            </a:xfrm>
            <a:custGeom>
              <a:avLst/>
              <a:gdLst/>
              <a:ahLst/>
              <a:cxnLst/>
              <a:rect l="l" t="t" r="r" b="b"/>
              <a:pathLst>
                <a:path w="6076" h="2860" extrusionOk="0">
                  <a:moveTo>
                    <a:pt x="216" y="0"/>
                  </a:moveTo>
                  <a:cubicBezTo>
                    <a:pt x="98" y="0"/>
                    <a:pt x="1" y="97"/>
                    <a:pt x="1" y="216"/>
                  </a:cubicBezTo>
                  <a:lnTo>
                    <a:pt x="1" y="2645"/>
                  </a:lnTo>
                  <a:cubicBezTo>
                    <a:pt x="1" y="2763"/>
                    <a:pt x="98" y="2860"/>
                    <a:pt x="216" y="2860"/>
                  </a:cubicBezTo>
                  <a:lnTo>
                    <a:pt x="5861" y="2860"/>
                  </a:lnTo>
                  <a:cubicBezTo>
                    <a:pt x="5979" y="2860"/>
                    <a:pt x="6076" y="2763"/>
                    <a:pt x="6076" y="2645"/>
                  </a:cubicBezTo>
                  <a:lnTo>
                    <a:pt x="6076" y="216"/>
                  </a:lnTo>
                  <a:cubicBezTo>
                    <a:pt x="6076" y="97"/>
                    <a:pt x="5979" y="0"/>
                    <a:pt x="5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-2776605" y="1536403"/>
              <a:ext cx="128658" cy="124797"/>
            </a:xfrm>
            <a:custGeom>
              <a:avLst/>
              <a:gdLst/>
              <a:ahLst/>
              <a:cxnLst/>
              <a:rect l="l" t="t" r="r" b="b"/>
              <a:pathLst>
                <a:path w="2899" h="2812" extrusionOk="0">
                  <a:moveTo>
                    <a:pt x="216" y="0"/>
                  </a:moveTo>
                  <a:cubicBezTo>
                    <a:pt x="98" y="0"/>
                    <a:pt x="1" y="97"/>
                    <a:pt x="1" y="216"/>
                  </a:cubicBezTo>
                  <a:lnTo>
                    <a:pt x="1" y="2645"/>
                  </a:lnTo>
                  <a:cubicBezTo>
                    <a:pt x="1" y="2709"/>
                    <a:pt x="33" y="2774"/>
                    <a:pt x="87" y="2812"/>
                  </a:cubicBezTo>
                  <a:cubicBezTo>
                    <a:pt x="1024" y="1874"/>
                    <a:pt x="1961" y="937"/>
                    <a:pt x="2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-2686467" y="1536403"/>
              <a:ext cx="175479" cy="126927"/>
            </a:xfrm>
            <a:custGeom>
              <a:avLst/>
              <a:gdLst/>
              <a:ahLst/>
              <a:cxnLst/>
              <a:rect l="l" t="t" r="r" b="b"/>
              <a:pathLst>
                <a:path w="3954" h="2860" extrusionOk="0">
                  <a:moveTo>
                    <a:pt x="2860" y="0"/>
                  </a:moveTo>
                  <a:lnTo>
                    <a:pt x="0" y="2860"/>
                  </a:lnTo>
                  <a:lnTo>
                    <a:pt x="1131" y="2860"/>
                  </a:lnTo>
                  <a:lnTo>
                    <a:pt x="3953" y="38"/>
                  </a:lnTo>
                  <a:cubicBezTo>
                    <a:pt x="3921" y="11"/>
                    <a:pt x="3878" y="0"/>
                    <a:pt x="3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-2583681" y="1586598"/>
              <a:ext cx="76733" cy="76733"/>
            </a:xfrm>
            <a:custGeom>
              <a:avLst/>
              <a:gdLst/>
              <a:ahLst/>
              <a:cxnLst/>
              <a:rect l="l" t="t" r="r" b="b"/>
              <a:pathLst>
                <a:path w="1729" h="1729" extrusionOk="0">
                  <a:moveTo>
                    <a:pt x="1729" y="0"/>
                  </a:moveTo>
                  <a:lnTo>
                    <a:pt x="0" y="1729"/>
                  </a:lnTo>
                  <a:lnTo>
                    <a:pt x="1514" y="1729"/>
                  </a:lnTo>
                  <a:cubicBezTo>
                    <a:pt x="1632" y="1729"/>
                    <a:pt x="1729" y="1632"/>
                    <a:pt x="1729" y="1514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-2708480" y="1530411"/>
              <a:ext cx="10562" cy="138909"/>
            </a:xfrm>
            <a:custGeom>
              <a:avLst/>
              <a:gdLst/>
              <a:ahLst/>
              <a:cxnLst/>
              <a:rect l="l" t="t" r="r" b="b"/>
              <a:pathLst>
                <a:path w="238" h="3130" extrusionOk="0">
                  <a:moveTo>
                    <a:pt x="1" y="0"/>
                  </a:moveTo>
                  <a:lnTo>
                    <a:pt x="1" y="3130"/>
                  </a:lnTo>
                  <a:lnTo>
                    <a:pt x="238" y="313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-2588696" y="1530411"/>
              <a:ext cx="10296" cy="138909"/>
            </a:xfrm>
            <a:custGeom>
              <a:avLst/>
              <a:gdLst/>
              <a:ahLst/>
              <a:cxnLst/>
              <a:rect l="l" t="t" r="r" b="b"/>
              <a:pathLst>
                <a:path w="232" h="3130" extrusionOk="0">
                  <a:moveTo>
                    <a:pt x="0" y="0"/>
                  </a:moveTo>
                  <a:lnTo>
                    <a:pt x="0" y="3130"/>
                  </a:lnTo>
                  <a:lnTo>
                    <a:pt x="232" y="313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-2228499" y="1313122"/>
              <a:ext cx="289003" cy="267034"/>
            </a:xfrm>
            <a:custGeom>
              <a:avLst/>
              <a:gdLst/>
              <a:ahLst/>
              <a:cxnLst/>
              <a:rect l="l" t="t" r="r" b="b"/>
              <a:pathLst>
                <a:path w="6512" h="6017" extrusionOk="0">
                  <a:moveTo>
                    <a:pt x="1347" y="1"/>
                  </a:moveTo>
                  <a:cubicBezTo>
                    <a:pt x="604" y="1"/>
                    <a:pt x="0" y="599"/>
                    <a:pt x="0" y="1342"/>
                  </a:cubicBezTo>
                  <a:lnTo>
                    <a:pt x="0" y="4670"/>
                  </a:lnTo>
                  <a:cubicBezTo>
                    <a:pt x="0" y="5414"/>
                    <a:pt x="598" y="6011"/>
                    <a:pt x="1342" y="6011"/>
                  </a:cubicBezTo>
                  <a:lnTo>
                    <a:pt x="5160" y="6017"/>
                  </a:lnTo>
                  <a:cubicBezTo>
                    <a:pt x="5903" y="6017"/>
                    <a:pt x="6507" y="5414"/>
                    <a:pt x="6507" y="4670"/>
                  </a:cubicBezTo>
                  <a:lnTo>
                    <a:pt x="6512" y="1347"/>
                  </a:lnTo>
                  <a:cubicBezTo>
                    <a:pt x="6512" y="604"/>
                    <a:pt x="5909" y="1"/>
                    <a:pt x="5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-2212744" y="1328922"/>
              <a:ext cx="103539" cy="106867"/>
            </a:xfrm>
            <a:custGeom>
              <a:avLst/>
              <a:gdLst/>
              <a:ahLst/>
              <a:cxnLst/>
              <a:rect l="l" t="t" r="r" b="b"/>
              <a:pathLst>
                <a:path w="2333" h="2408" extrusionOk="0">
                  <a:moveTo>
                    <a:pt x="982" y="0"/>
                  </a:moveTo>
                  <a:cubicBezTo>
                    <a:pt x="437" y="0"/>
                    <a:pt x="1" y="445"/>
                    <a:pt x="1" y="986"/>
                  </a:cubicBezTo>
                  <a:lnTo>
                    <a:pt x="1" y="2408"/>
                  </a:lnTo>
                  <a:lnTo>
                    <a:pt x="1342" y="2408"/>
                  </a:lnTo>
                  <a:lnTo>
                    <a:pt x="1342" y="986"/>
                  </a:lnTo>
                  <a:cubicBezTo>
                    <a:pt x="1342" y="442"/>
                    <a:pt x="1789" y="0"/>
                    <a:pt x="2333" y="0"/>
                  </a:cubicBezTo>
                  <a:lnTo>
                    <a:pt x="992" y="0"/>
                  </a:lnTo>
                  <a:cubicBezTo>
                    <a:pt x="989" y="0"/>
                    <a:pt x="98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-2228499" y="1454165"/>
              <a:ext cx="288781" cy="125995"/>
            </a:xfrm>
            <a:custGeom>
              <a:avLst/>
              <a:gdLst/>
              <a:ahLst/>
              <a:cxnLst/>
              <a:rect l="l" t="t" r="r" b="b"/>
              <a:pathLst>
                <a:path w="6507" h="2839" extrusionOk="0">
                  <a:moveTo>
                    <a:pt x="0" y="0"/>
                  </a:moveTo>
                  <a:lnTo>
                    <a:pt x="0" y="1492"/>
                  </a:lnTo>
                  <a:cubicBezTo>
                    <a:pt x="0" y="2236"/>
                    <a:pt x="598" y="2833"/>
                    <a:pt x="1342" y="2833"/>
                  </a:cubicBezTo>
                  <a:lnTo>
                    <a:pt x="5160" y="2839"/>
                  </a:lnTo>
                  <a:cubicBezTo>
                    <a:pt x="5903" y="2839"/>
                    <a:pt x="6507" y="2236"/>
                    <a:pt x="6507" y="1492"/>
                  </a:cubicBezTo>
                  <a:lnTo>
                    <a:pt x="650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-2062114" y="1473027"/>
              <a:ext cx="103760" cy="91378"/>
            </a:xfrm>
            <a:custGeom>
              <a:avLst/>
              <a:gdLst/>
              <a:ahLst/>
              <a:cxnLst/>
              <a:rect l="l" t="t" r="r" b="b"/>
              <a:pathLst>
                <a:path w="2338" h="2059" extrusionOk="0">
                  <a:moveTo>
                    <a:pt x="991" y="1"/>
                  </a:moveTo>
                  <a:lnTo>
                    <a:pt x="991" y="1067"/>
                  </a:lnTo>
                  <a:cubicBezTo>
                    <a:pt x="991" y="1617"/>
                    <a:pt x="544" y="2058"/>
                    <a:pt x="0" y="2058"/>
                  </a:cubicBezTo>
                  <a:lnTo>
                    <a:pt x="1341" y="2058"/>
                  </a:lnTo>
                  <a:cubicBezTo>
                    <a:pt x="1890" y="2058"/>
                    <a:pt x="2332" y="1617"/>
                    <a:pt x="2332" y="1067"/>
                  </a:cubicBezTo>
                  <a:lnTo>
                    <a:pt x="2337" y="1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-2228499" y="1375743"/>
              <a:ext cx="288559" cy="146099"/>
            </a:xfrm>
            <a:custGeom>
              <a:avLst/>
              <a:gdLst/>
              <a:ahLst/>
              <a:cxnLst/>
              <a:rect l="l" t="t" r="r" b="b"/>
              <a:pathLst>
                <a:path w="6502" h="3292" extrusionOk="0">
                  <a:moveTo>
                    <a:pt x="431" y="1"/>
                  </a:moveTo>
                  <a:cubicBezTo>
                    <a:pt x="194" y="1"/>
                    <a:pt x="0" y="195"/>
                    <a:pt x="0" y="432"/>
                  </a:cubicBezTo>
                  <a:lnTo>
                    <a:pt x="0" y="2861"/>
                  </a:lnTo>
                  <a:cubicBezTo>
                    <a:pt x="0" y="3098"/>
                    <a:pt x="189" y="3286"/>
                    <a:pt x="426" y="3286"/>
                  </a:cubicBezTo>
                  <a:lnTo>
                    <a:pt x="6070" y="3292"/>
                  </a:lnTo>
                  <a:cubicBezTo>
                    <a:pt x="6307" y="3292"/>
                    <a:pt x="6496" y="3103"/>
                    <a:pt x="6496" y="2866"/>
                  </a:cubicBezTo>
                  <a:lnTo>
                    <a:pt x="6501" y="437"/>
                  </a:lnTo>
                  <a:cubicBezTo>
                    <a:pt x="6501" y="200"/>
                    <a:pt x="6307" y="6"/>
                    <a:pt x="6070" y="6"/>
                  </a:cubicBezTo>
                  <a:lnTo>
                    <a:pt x="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-2219179" y="1385330"/>
              <a:ext cx="269653" cy="127193"/>
            </a:xfrm>
            <a:custGeom>
              <a:avLst/>
              <a:gdLst/>
              <a:ahLst/>
              <a:cxnLst/>
              <a:rect l="l" t="t" r="r" b="b"/>
              <a:pathLst>
                <a:path w="6076" h="2866" extrusionOk="0">
                  <a:moveTo>
                    <a:pt x="221" y="0"/>
                  </a:moveTo>
                  <a:cubicBezTo>
                    <a:pt x="97" y="0"/>
                    <a:pt x="1" y="97"/>
                    <a:pt x="1" y="216"/>
                  </a:cubicBezTo>
                  <a:lnTo>
                    <a:pt x="1" y="2645"/>
                  </a:lnTo>
                  <a:cubicBezTo>
                    <a:pt x="1" y="2763"/>
                    <a:pt x="97" y="2860"/>
                    <a:pt x="216" y="2860"/>
                  </a:cubicBezTo>
                  <a:lnTo>
                    <a:pt x="5860" y="2866"/>
                  </a:lnTo>
                  <a:cubicBezTo>
                    <a:pt x="5979" y="2866"/>
                    <a:pt x="6076" y="2769"/>
                    <a:pt x="6076" y="2650"/>
                  </a:cubicBezTo>
                  <a:lnTo>
                    <a:pt x="6076" y="221"/>
                  </a:lnTo>
                  <a:cubicBezTo>
                    <a:pt x="6076" y="103"/>
                    <a:pt x="5979" y="6"/>
                    <a:pt x="5860" y="6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-2219179" y="1385330"/>
              <a:ext cx="128658" cy="124797"/>
            </a:xfrm>
            <a:custGeom>
              <a:avLst/>
              <a:gdLst/>
              <a:ahLst/>
              <a:cxnLst/>
              <a:rect l="l" t="t" r="r" b="b"/>
              <a:pathLst>
                <a:path w="2899" h="2812" extrusionOk="0">
                  <a:moveTo>
                    <a:pt x="221" y="0"/>
                  </a:moveTo>
                  <a:cubicBezTo>
                    <a:pt x="97" y="0"/>
                    <a:pt x="1" y="97"/>
                    <a:pt x="1" y="216"/>
                  </a:cubicBezTo>
                  <a:lnTo>
                    <a:pt x="1" y="2645"/>
                  </a:lnTo>
                  <a:cubicBezTo>
                    <a:pt x="1" y="2715"/>
                    <a:pt x="33" y="2774"/>
                    <a:pt x="81" y="2812"/>
                  </a:cubicBezTo>
                  <a:cubicBezTo>
                    <a:pt x="1024" y="1875"/>
                    <a:pt x="1961" y="937"/>
                    <a:pt x="2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-2129085" y="1385330"/>
              <a:ext cx="175523" cy="126971"/>
            </a:xfrm>
            <a:custGeom>
              <a:avLst/>
              <a:gdLst/>
              <a:ahLst/>
              <a:cxnLst/>
              <a:rect l="l" t="t" r="r" b="b"/>
              <a:pathLst>
                <a:path w="3955" h="2861" extrusionOk="0">
                  <a:moveTo>
                    <a:pt x="2861" y="0"/>
                  </a:moveTo>
                  <a:lnTo>
                    <a:pt x="1" y="2860"/>
                  </a:lnTo>
                  <a:lnTo>
                    <a:pt x="1132" y="2860"/>
                  </a:lnTo>
                  <a:lnTo>
                    <a:pt x="3954" y="43"/>
                  </a:lnTo>
                  <a:cubicBezTo>
                    <a:pt x="3922" y="16"/>
                    <a:pt x="3879" y="6"/>
                    <a:pt x="3830" y="6"/>
                  </a:cubicBezTo>
                  <a:lnTo>
                    <a:pt x="2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-2026299" y="1435747"/>
              <a:ext cx="76777" cy="76777"/>
            </a:xfrm>
            <a:custGeom>
              <a:avLst/>
              <a:gdLst/>
              <a:ahLst/>
              <a:cxnLst/>
              <a:rect l="l" t="t" r="r" b="b"/>
              <a:pathLst>
                <a:path w="1730" h="1730" extrusionOk="0">
                  <a:moveTo>
                    <a:pt x="1730" y="1"/>
                  </a:moveTo>
                  <a:lnTo>
                    <a:pt x="1" y="1730"/>
                  </a:lnTo>
                  <a:lnTo>
                    <a:pt x="1514" y="1730"/>
                  </a:lnTo>
                  <a:cubicBezTo>
                    <a:pt x="1633" y="1730"/>
                    <a:pt x="1730" y="1633"/>
                    <a:pt x="1730" y="1514"/>
                  </a:cubicBezTo>
                  <a:lnTo>
                    <a:pt x="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-2151054" y="1379605"/>
              <a:ext cx="10562" cy="138643"/>
            </a:xfrm>
            <a:custGeom>
              <a:avLst/>
              <a:gdLst/>
              <a:ahLst/>
              <a:cxnLst/>
              <a:rect l="l" t="t" r="r" b="b"/>
              <a:pathLst>
                <a:path w="238" h="3124" extrusionOk="0">
                  <a:moveTo>
                    <a:pt x="6" y="0"/>
                  </a:moveTo>
                  <a:lnTo>
                    <a:pt x="0" y="3124"/>
                  </a:lnTo>
                  <a:lnTo>
                    <a:pt x="237" y="312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-2031314" y="1379605"/>
              <a:ext cx="10341" cy="138909"/>
            </a:xfrm>
            <a:custGeom>
              <a:avLst/>
              <a:gdLst/>
              <a:ahLst/>
              <a:cxnLst/>
              <a:rect l="l" t="t" r="r" b="b"/>
              <a:pathLst>
                <a:path w="233" h="3130" extrusionOk="0">
                  <a:moveTo>
                    <a:pt x="1" y="0"/>
                  </a:moveTo>
                  <a:lnTo>
                    <a:pt x="1" y="3124"/>
                  </a:lnTo>
                  <a:lnTo>
                    <a:pt x="232" y="3129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-1821214" y="903663"/>
              <a:ext cx="289047" cy="267034"/>
            </a:xfrm>
            <a:custGeom>
              <a:avLst/>
              <a:gdLst/>
              <a:ahLst/>
              <a:cxnLst/>
              <a:rect l="l" t="t" r="r" b="b"/>
              <a:pathLst>
                <a:path w="6513" h="6017" extrusionOk="0">
                  <a:moveTo>
                    <a:pt x="5161" y="1"/>
                  </a:moveTo>
                  <a:lnTo>
                    <a:pt x="1342" y="6"/>
                  </a:lnTo>
                  <a:cubicBezTo>
                    <a:pt x="599" y="6"/>
                    <a:pt x="1" y="604"/>
                    <a:pt x="1" y="1347"/>
                  </a:cubicBezTo>
                  <a:lnTo>
                    <a:pt x="1" y="4676"/>
                  </a:lnTo>
                  <a:cubicBezTo>
                    <a:pt x="1" y="5419"/>
                    <a:pt x="604" y="6017"/>
                    <a:pt x="1347" y="6017"/>
                  </a:cubicBezTo>
                  <a:lnTo>
                    <a:pt x="5166" y="6017"/>
                  </a:lnTo>
                  <a:cubicBezTo>
                    <a:pt x="5909" y="6017"/>
                    <a:pt x="6512" y="5414"/>
                    <a:pt x="6512" y="4670"/>
                  </a:cubicBezTo>
                  <a:lnTo>
                    <a:pt x="6507" y="1342"/>
                  </a:lnTo>
                  <a:cubicBezTo>
                    <a:pt x="6507" y="604"/>
                    <a:pt x="5904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-1805681" y="919462"/>
              <a:ext cx="103805" cy="107133"/>
            </a:xfrm>
            <a:custGeom>
              <a:avLst/>
              <a:gdLst/>
              <a:ahLst/>
              <a:cxnLst/>
              <a:rect l="l" t="t" r="r" b="b"/>
              <a:pathLst>
                <a:path w="2339" h="2414" extrusionOk="0">
                  <a:moveTo>
                    <a:pt x="992" y="0"/>
                  </a:moveTo>
                  <a:cubicBezTo>
                    <a:pt x="448" y="0"/>
                    <a:pt x="1" y="447"/>
                    <a:pt x="1" y="991"/>
                  </a:cubicBezTo>
                  <a:lnTo>
                    <a:pt x="1" y="2413"/>
                  </a:lnTo>
                  <a:lnTo>
                    <a:pt x="1347" y="2413"/>
                  </a:lnTo>
                  <a:lnTo>
                    <a:pt x="1347" y="991"/>
                  </a:lnTo>
                  <a:cubicBezTo>
                    <a:pt x="1347" y="447"/>
                    <a:pt x="1789" y="0"/>
                    <a:pt x="233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-1821214" y="1044706"/>
              <a:ext cx="289047" cy="125995"/>
            </a:xfrm>
            <a:custGeom>
              <a:avLst/>
              <a:gdLst/>
              <a:ahLst/>
              <a:cxnLst/>
              <a:rect l="l" t="t" r="r" b="b"/>
              <a:pathLst>
                <a:path w="6513" h="2839" extrusionOk="0">
                  <a:moveTo>
                    <a:pt x="6507" y="0"/>
                  </a:moveTo>
                  <a:lnTo>
                    <a:pt x="1" y="6"/>
                  </a:lnTo>
                  <a:lnTo>
                    <a:pt x="1" y="1498"/>
                  </a:lnTo>
                  <a:cubicBezTo>
                    <a:pt x="1" y="2241"/>
                    <a:pt x="604" y="2839"/>
                    <a:pt x="1347" y="2839"/>
                  </a:cubicBezTo>
                  <a:lnTo>
                    <a:pt x="5166" y="2839"/>
                  </a:lnTo>
                  <a:cubicBezTo>
                    <a:pt x="5909" y="2839"/>
                    <a:pt x="6512" y="2236"/>
                    <a:pt x="6512" y="1492"/>
                  </a:cubicBezTo>
                  <a:lnTo>
                    <a:pt x="65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-1654829" y="1063568"/>
              <a:ext cx="103760" cy="91378"/>
            </a:xfrm>
            <a:custGeom>
              <a:avLst/>
              <a:gdLst/>
              <a:ahLst/>
              <a:cxnLst/>
              <a:rect l="l" t="t" r="r" b="b"/>
              <a:pathLst>
                <a:path w="2338" h="2059" extrusionOk="0">
                  <a:moveTo>
                    <a:pt x="991" y="1"/>
                  </a:moveTo>
                  <a:lnTo>
                    <a:pt x="991" y="1067"/>
                  </a:lnTo>
                  <a:cubicBezTo>
                    <a:pt x="991" y="1611"/>
                    <a:pt x="550" y="2058"/>
                    <a:pt x="0" y="2058"/>
                  </a:cubicBezTo>
                  <a:lnTo>
                    <a:pt x="1347" y="2058"/>
                  </a:lnTo>
                  <a:cubicBezTo>
                    <a:pt x="1891" y="2058"/>
                    <a:pt x="2338" y="1611"/>
                    <a:pt x="2338" y="1067"/>
                  </a:cubicBezTo>
                  <a:lnTo>
                    <a:pt x="2338" y="1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-1821214" y="966551"/>
              <a:ext cx="288559" cy="145833"/>
            </a:xfrm>
            <a:custGeom>
              <a:avLst/>
              <a:gdLst/>
              <a:ahLst/>
              <a:cxnLst/>
              <a:rect l="l" t="t" r="r" b="b"/>
              <a:pathLst>
                <a:path w="6502" h="3286" extrusionOk="0">
                  <a:moveTo>
                    <a:pt x="426" y="0"/>
                  </a:moveTo>
                  <a:cubicBezTo>
                    <a:pt x="189" y="0"/>
                    <a:pt x="1" y="194"/>
                    <a:pt x="1" y="431"/>
                  </a:cubicBezTo>
                  <a:lnTo>
                    <a:pt x="1" y="2860"/>
                  </a:lnTo>
                  <a:cubicBezTo>
                    <a:pt x="1" y="3097"/>
                    <a:pt x="195" y="3286"/>
                    <a:pt x="432" y="3286"/>
                  </a:cubicBezTo>
                  <a:lnTo>
                    <a:pt x="6071" y="3286"/>
                  </a:lnTo>
                  <a:cubicBezTo>
                    <a:pt x="6308" y="3286"/>
                    <a:pt x="6502" y="3092"/>
                    <a:pt x="6502" y="2855"/>
                  </a:cubicBezTo>
                  <a:lnTo>
                    <a:pt x="6496" y="426"/>
                  </a:lnTo>
                  <a:cubicBezTo>
                    <a:pt x="6496" y="189"/>
                    <a:pt x="6308" y="0"/>
                    <a:pt x="6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-1811894" y="975871"/>
              <a:ext cx="269697" cy="127193"/>
            </a:xfrm>
            <a:custGeom>
              <a:avLst/>
              <a:gdLst/>
              <a:ahLst/>
              <a:cxnLst/>
              <a:rect l="l" t="t" r="r" b="b"/>
              <a:pathLst>
                <a:path w="6077" h="2866" extrusionOk="0">
                  <a:moveTo>
                    <a:pt x="5861" y="0"/>
                  </a:moveTo>
                  <a:lnTo>
                    <a:pt x="216" y="6"/>
                  </a:lnTo>
                  <a:cubicBezTo>
                    <a:pt x="98" y="6"/>
                    <a:pt x="1" y="103"/>
                    <a:pt x="1" y="221"/>
                  </a:cubicBezTo>
                  <a:lnTo>
                    <a:pt x="1" y="2650"/>
                  </a:lnTo>
                  <a:cubicBezTo>
                    <a:pt x="1" y="2769"/>
                    <a:pt x="98" y="2866"/>
                    <a:pt x="222" y="2866"/>
                  </a:cubicBezTo>
                  <a:lnTo>
                    <a:pt x="5861" y="2860"/>
                  </a:lnTo>
                  <a:cubicBezTo>
                    <a:pt x="5979" y="2860"/>
                    <a:pt x="6076" y="2763"/>
                    <a:pt x="6076" y="2645"/>
                  </a:cubicBezTo>
                  <a:lnTo>
                    <a:pt x="6076" y="216"/>
                  </a:lnTo>
                  <a:cubicBezTo>
                    <a:pt x="6076" y="97"/>
                    <a:pt x="5979" y="0"/>
                    <a:pt x="5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-1811894" y="975871"/>
              <a:ext cx="128658" cy="125063"/>
            </a:xfrm>
            <a:custGeom>
              <a:avLst/>
              <a:gdLst/>
              <a:ahLst/>
              <a:cxnLst/>
              <a:rect l="l" t="t" r="r" b="b"/>
              <a:pathLst>
                <a:path w="2899" h="2818" extrusionOk="0">
                  <a:moveTo>
                    <a:pt x="2899" y="0"/>
                  </a:moveTo>
                  <a:lnTo>
                    <a:pt x="216" y="6"/>
                  </a:lnTo>
                  <a:cubicBezTo>
                    <a:pt x="98" y="6"/>
                    <a:pt x="1" y="103"/>
                    <a:pt x="1" y="221"/>
                  </a:cubicBezTo>
                  <a:lnTo>
                    <a:pt x="1" y="2650"/>
                  </a:lnTo>
                  <a:cubicBezTo>
                    <a:pt x="1" y="2720"/>
                    <a:pt x="33" y="2779"/>
                    <a:pt x="87" y="2817"/>
                  </a:cubicBezTo>
                  <a:cubicBezTo>
                    <a:pt x="1024" y="1880"/>
                    <a:pt x="1961" y="943"/>
                    <a:pt x="2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-1721756" y="975871"/>
              <a:ext cx="175479" cy="127193"/>
            </a:xfrm>
            <a:custGeom>
              <a:avLst/>
              <a:gdLst/>
              <a:ahLst/>
              <a:cxnLst/>
              <a:rect l="l" t="t" r="r" b="b"/>
              <a:pathLst>
                <a:path w="3954" h="2866" extrusionOk="0">
                  <a:moveTo>
                    <a:pt x="2860" y="0"/>
                  </a:moveTo>
                  <a:lnTo>
                    <a:pt x="0" y="2866"/>
                  </a:lnTo>
                  <a:lnTo>
                    <a:pt x="1131" y="2866"/>
                  </a:lnTo>
                  <a:lnTo>
                    <a:pt x="3954" y="38"/>
                  </a:lnTo>
                  <a:cubicBezTo>
                    <a:pt x="3916" y="17"/>
                    <a:pt x="3873" y="0"/>
                    <a:pt x="3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-1618969" y="1026066"/>
              <a:ext cx="76777" cy="76777"/>
            </a:xfrm>
            <a:custGeom>
              <a:avLst/>
              <a:gdLst/>
              <a:ahLst/>
              <a:cxnLst/>
              <a:rect l="l" t="t" r="r" b="b"/>
              <a:pathLst>
                <a:path w="1730" h="1730" extrusionOk="0">
                  <a:moveTo>
                    <a:pt x="1729" y="0"/>
                  </a:moveTo>
                  <a:lnTo>
                    <a:pt x="0" y="1729"/>
                  </a:lnTo>
                  <a:lnTo>
                    <a:pt x="1514" y="1729"/>
                  </a:lnTo>
                  <a:cubicBezTo>
                    <a:pt x="1632" y="1729"/>
                    <a:pt x="1729" y="1632"/>
                    <a:pt x="1729" y="1514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-1743769" y="970146"/>
              <a:ext cx="10562" cy="138909"/>
            </a:xfrm>
            <a:custGeom>
              <a:avLst/>
              <a:gdLst/>
              <a:ahLst/>
              <a:cxnLst/>
              <a:rect l="l" t="t" r="r" b="b"/>
              <a:pathLst>
                <a:path w="238" h="3130" extrusionOk="0">
                  <a:moveTo>
                    <a:pt x="1" y="0"/>
                  </a:moveTo>
                  <a:lnTo>
                    <a:pt x="6" y="3129"/>
                  </a:lnTo>
                  <a:lnTo>
                    <a:pt x="238" y="31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-1623984" y="970146"/>
              <a:ext cx="10296" cy="138643"/>
            </a:xfrm>
            <a:custGeom>
              <a:avLst/>
              <a:gdLst/>
              <a:ahLst/>
              <a:cxnLst/>
              <a:rect l="l" t="t" r="r" b="b"/>
              <a:pathLst>
                <a:path w="232" h="3124" extrusionOk="0">
                  <a:moveTo>
                    <a:pt x="0" y="0"/>
                  </a:moveTo>
                  <a:lnTo>
                    <a:pt x="0" y="3124"/>
                  </a:lnTo>
                  <a:lnTo>
                    <a:pt x="232" y="3124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-1673247" y="345527"/>
              <a:ext cx="289047" cy="267034"/>
            </a:xfrm>
            <a:custGeom>
              <a:avLst/>
              <a:gdLst/>
              <a:ahLst/>
              <a:cxnLst/>
              <a:rect l="l" t="t" r="r" b="b"/>
              <a:pathLst>
                <a:path w="6513" h="6017" extrusionOk="0">
                  <a:moveTo>
                    <a:pt x="1347" y="1"/>
                  </a:moveTo>
                  <a:cubicBezTo>
                    <a:pt x="604" y="1"/>
                    <a:pt x="1" y="599"/>
                    <a:pt x="1" y="1342"/>
                  </a:cubicBezTo>
                  <a:lnTo>
                    <a:pt x="1" y="4670"/>
                  </a:lnTo>
                  <a:cubicBezTo>
                    <a:pt x="1" y="5414"/>
                    <a:pt x="599" y="6012"/>
                    <a:pt x="1342" y="6012"/>
                  </a:cubicBezTo>
                  <a:lnTo>
                    <a:pt x="5166" y="6017"/>
                  </a:lnTo>
                  <a:cubicBezTo>
                    <a:pt x="5904" y="6017"/>
                    <a:pt x="6507" y="5414"/>
                    <a:pt x="6507" y="4670"/>
                  </a:cubicBezTo>
                  <a:lnTo>
                    <a:pt x="6512" y="1347"/>
                  </a:lnTo>
                  <a:cubicBezTo>
                    <a:pt x="6512" y="604"/>
                    <a:pt x="5909" y="1"/>
                    <a:pt x="5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-1657448" y="361327"/>
              <a:ext cx="103539" cy="106867"/>
            </a:xfrm>
            <a:custGeom>
              <a:avLst/>
              <a:gdLst/>
              <a:ahLst/>
              <a:cxnLst/>
              <a:rect l="l" t="t" r="r" b="b"/>
              <a:pathLst>
                <a:path w="2333" h="2408" extrusionOk="0">
                  <a:moveTo>
                    <a:pt x="991" y="0"/>
                  </a:moveTo>
                  <a:cubicBezTo>
                    <a:pt x="442" y="0"/>
                    <a:pt x="0" y="442"/>
                    <a:pt x="0" y="986"/>
                  </a:cubicBezTo>
                  <a:lnTo>
                    <a:pt x="0" y="2408"/>
                  </a:lnTo>
                  <a:lnTo>
                    <a:pt x="1341" y="2408"/>
                  </a:lnTo>
                  <a:lnTo>
                    <a:pt x="1341" y="991"/>
                  </a:lnTo>
                  <a:cubicBezTo>
                    <a:pt x="1347" y="442"/>
                    <a:pt x="1788" y="0"/>
                    <a:pt x="2332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-1673247" y="486570"/>
              <a:ext cx="289047" cy="125995"/>
            </a:xfrm>
            <a:custGeom>
              <a:avLst/>
              <a:gdLst/>
              <a:ahLst/>
              <a:cxnLst/>
              <a:rect l="l" t="t" r="r" b="b"/>
              <a:pathLst>
                <a:path w="6513" h="2839" extrusionOk="0">
                  <a:moveTo>
                    <a:pt x="1" y="1"/>
                  </a:moveTo>
                  <a:lnTo>
                    <a:pt x="1" y="1492"/>
                  </a:lnTo>
                  <a:cubicBezTo>
                    <a:pt x="1" y="2236"/>
                    <a:pt x="599" y="2834"/>
                    <a:pt x="1342" y="2834"/>
                  </a:cubicBezTo>
                  <a:lnTo>
                    <a:pt x="5166" y="2839"/>
                  </a:lnTo>
                  <a:cubicBezTo>
                    <a:pt x="5904" y="2839"/>
                    <a:pt x="6507" y="2236"/>
                    <a:pt x="6507" y="1492"/>
                  </a:cubicBezTo>
                  <a:lnTo>
                    <a:pt x="6512" y="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-1506863" y="505477"/>
              <a:ext cx="103760" cy="91334"/>
            </a:xfrm>
            <a:custGeom>
              <a:avLst/>
              <a:gdLst/>
              <a:ahLst/>
              <a:cxnLst/>
              <a:rect l="l" t="t" r="r" b="b"/>
              <a:pathLst>
                <a:path w="2338" h="2058" extrusionOk="0">
                  <a:moveTo>
                    <a:pt x="991" y="0"/>
                  </a:moveTo>
                  <a:lnTo>
                    <a:pt x="991" y="1066"/>
                  </a:lnTo>
                  <a:cubicBezTo>
                    <a:pt x="991" y="1616"/>
                    <a:pt x="544" y="2057"/>
                    <a:pt x="0" y="2057"/>
                  </a:cubicBezTo>
                  <a:lnTo>
                    <a:pt x="1347" y="2057"/>
                  </a:lnTo>
                  <a:cubicBezTo>
                    <a:pt x="1891" y="2057"/>
                    <a:pt x="2332" y="1616"/>
                    <a:pt x="2338" y="1066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-1673247" y="408415"/>
              <a:ext cx="288559" cy="145833"/>
            </a:xfrm>
            <a:custGeom>
              <a:avLst/>
              <a:gdLst/>
              <a:ahLst/>
              <a:cxnLst/>
              <a:rect l="l" t="t" r="r" b="b"/>
              <a:pathLst>
                <a:path w="6502" h="3286" extrusionOk="0">
                  <a:moveTo>
                    <a:pt x="432" y="0"/>
                  </a:moveTo>
                  <a:cubicBezTo>
                    <a:pt x="195" y="0"/>
                    <a:pt x="1" y="189"/>
                    <a:pt x="1" y="426"/>
                  </a:cubicBezTo>
                  <a:lnTo>
                    <a:pt x="1" y="2855"/>
                  </a:lnTo>
                  <a:cubicBezTo>
                    <a:pt x="1" y="3092"/>
                    <a:pt x="195" y="3286"/>
                    <a:pt x="426" y="3286"/>
                  </a:cubicBezTo>
                  <a:lnTo>
                    <a:pt x="6071" y="3286"/>
                  </a:lnTo>
                  <a:cubicBezTo>
                    <a:pt x="6308" y="3286"/>
                    <a:pt x="6501" y="3097"/>
                    <a:pt x="6501" y="2860"/>
                  </a:cubicBezTo>
                  <a:lnTo>
                    <a:pt x="6501" y="431"/>
                  </a:lnTo>
                  <a:cubicBezTo>
                    <a:pt x="6501" y="194"/>
                    <a:pt x="6308" y="0"/>
                    <a:pt x="6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-1663927" y="417735"/>
              <a:ext cx="269653" cy="127193"/>
            </a:xfrm>
            <a:custGeom>
              <a:avLst/>
              <a:gdLst/>
              <a:ahLst/>
              <a:cxnLst/>
              <a:rect l="l" t="t" r="r" b="b"/>
              <a:pathLst>
                <a:path w="6076" h="2866" extrusionOk="0">
                  <a:moveTo>
                    <a:pt x="222" y="1"/>
                  </a:moveTo>
                  <a:cubicBezTo>
                    <a:pt x="103" y="1"/>
                    <a:pt x="6" y="97"/>
                    <a:pt x="6" y="216"/>
                  </a:cubicBezTo>
                  <a:lnTo>
                    <a:pt x="1" y="2645"/>
                  </a:lnTo>
                  <a:cubicBezTo>
                    <a:pt x="1" y="2763"/>
                    <a:pt x="98" y="2860"/>
                    <a:pt x="216" y="2860"/>
                  </a:cubicBezTo>
                  <a:lnTo>
                    <a:pt x="5861" y="2866"/>
                  </a:lnTo>
                  <a:cubicBezTo>
                    <a:pt x="5979" y="2866"/>
                    <a:pt x="6076" y="2769"/>
                    <a:pt x="6076" y="2650"/>
                  </a:cubicBezTo>
                  <a:lnTo>
                    <a:pt x="6076" y="221"/>
                  </a:lnTo>
                  <a:cubicBezTo>
                    <a:pt x="6076" y="103"/>
                    <a:pt x="5979" y="6"/>
                    <a:pt x="5861" y="6"/>
                  </a:cubicBezTo>
                  <a:lnTo>
                    <a:pt x="2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-1663927" y="417735"/>
              <a:ext cx="128658" cy="124797"/>
            </a:xfrm>
            <a:custGeom>
              <a:avLst/>
              <a:gdLst/>
              <a:ahLst/>
              <a:cxnLst/>
              <a:rect l="l" t="t" r="r" b="b"/>
              <a:pathLst>
                <a:path w="2899" h="2812" extrusionOk="0">
                  <a:moveTo>
                    <a:pt x="222" y="1"/>
                  </a:moveTo>
                  <a:cubicBezTo>
                    <a:pt x="103" y="1"/>
                    <a:pt x="6" y="97"/>
                    <a:pt x="6" y="216"/>
                  </a:cubicBezTo>
                  <a:lnTo>
                    <a:pt x="1" y="2645"/>
                  </a:lnTo>
                  <a:cubicBezTo>
                    <a:pt x="1" y="2715"/>
                    <a:pt x="33" y="2774"/>
                    <a:pt x="87" y="2812"/>
                  </a:cubicBezTo>
                  <a:cubicBezTo>
                    <a:pt x="1024" y="1875"/>
                    <a:pt x="1961" y="938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-1573789" y="417735"/>
              <a:ext cx="175479" cy="126971"/>
            </a:xfrm>
            <a:custGeom>
              <a:avLst/>
              <a:gdLst/>
              <a:ahLst/>
              <a:cxnLst/>
              <a:rect l="l" t="t" r="r" b="b"/>
              <a:pathLst>
                <a:path w="3954" h="2861" extrusionOk="0">
                  <a:moveTo>
                    <a:pt x="2860" y="1"/>
                  </a:moveTo>
                  <a:lnTo>
                    <a:pt x="0" y="2860"/>
                  </a:lnTo>
                  <a:lnTo>
                    <a:pt x="1131" y="2860"/>
                  </a:lnTo>
                  <a:lnTo>
                    <a:pt x="3953" y="44"/>
                  </a:lnTo>
                  <a:cubicBezTo>
                    <a:pt x="3921" y="17"/>
                    <a:pt x="3878" y="6"/>
                    <a:pt x="3830" y="6"/>
                  </a:cubicBezTo>
                  <a:lnTo>
                    <a:pt x="28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-1471003" y="468152"/>
              <a:ext cx="76733" cy="76777"/>
            </a:xfrm>
            <a:custGeom>
              <a:avLst/>
              <a:gdLst/>
              <a:ahLst/>
              <a:cxnLst/>
              <a:rect l="l" t="t" r="r" b="b"/>
              <a:pathLst>
                <a:path w="1729" h="1730" extrusionOk="0">
                  <a:moveTo>
                    <a:pt x="1729" y="1"/>
                  </a:moveTo>
                  <a:lnTo>
                    <a:pt x="0" y="1730"/>
                  </a:lnTo>
                  <a:lnTo>
                    <a:pt x="1514" y="1730"/>
                  </a:lnTo>
                  <a:cubicBezTo>
                    <a:pt x="1632" y="1730"/>
                    <a:pt x="1729" y="1633"/>
                    <a:pt x="1729" y="1514"/>
                  </a:cubicBezTo>
                  <a:lnTo>
                    <a:pt x="1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-1595802" y="412010"/>
              <a:ext cx="10562" cy="138688"/>
            </a:xfrm>
            <a:custGeom>
              <a:avLst/>
              <a:gdLst/>
              <a:ahLst/>
              <a:cxnLst/>
              <a:rect l="l" t="t" r="r" b="b"/>
              <a:pathLst>
                <a:path w="238" h="3125" extrusionOk="0">
                  <a:moveTo>
                    <a:pt x="6" y="0"/>
                  </a:moveTo>
                  <a:lnTo>
                    <a:pt x="1" y="3124"/>
                  </a:lnTo>
                  <a:lnTo>
                    <a:pt x="238" y="312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-1476018" y="412010"/>
              <a:ext cx="10296" cy="138909"/>
            </a:xfrm>
            <a:custGeom>
              <a:avLst/>
              <a:gdLst/>
              <a:ahLst/>
              <a:cxnLst/>
              <a:rect l="l" t="t" r="r" b="b"/>
              <a:pathLst>
                <a:path w="232" h="3130" extrusionOk="0">
                  <a:moveTo>
                    <a:pt x="0" y="0"/>
                  </a:moveTo>
                  <a:lnTo>
                    <a:pt x="0" y="3124"/>
                  </a:lnTo>
                  <a:lnTo>
                    <a:pt x="232" y="3129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-1824321" y="-211854"/>
              <a:ext cx="289269" cy="267034"/>
            </a:xfrm>
            <a:custGeom>
              <a:avLst/>
              <a:gdLst/>
              <a:ahLst/>
              <a:cxnLst/>
              <a:rect l="l" t="t" r="r" b="b"/>
              <a:pathLst>
                <a:path w="6518" h="6017" extrusionOk="0">
                  <a:moveTo>
                    <a:pt x="1347" y="0"/>
                  </a:moveTo>
                  <a:cubicBezTo>
                    <a:pt x="604" y="6"/>
                    <a:pt x="1" y="603"/>
                    <a:pt x="1" y="1347"/>
                  </a:cubicBezTo>
                  <a:lnTo>
                    <a:pt x="6" y="4675"/>
                  </a:lnTo>
                  <a:cubicBezTo>
                    <a:pt x="6" y="5418"/>
                    <a:pt x="609" y="6016"/>
                    <a:pt x="1353" y="6016"/>
                  </a:cubicBezTo>
                  <a:lnTo>
                    <a:pt x="5171" y="6011"/>
                  </a:lnTo>
                  <a:cubicBezTo>
                    <a:pt x="5915" y="6011"/>
                    <a:pt x="6518" y="5408"/>
                    <a:pt x="6518" y="4670"/>
                  </a:cubicBezTo>
                  <a:lnTo>
                    <a:pt x="6512" y="1341"/>
                  </a:lnTo>
                  <a:cubicBezTo>
                    <a:pt x="6512" y="598"/>
                    <a:pt x="5909" y="0"/>
                    <a:pt x="5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-1808521" y="-196098"/>
              <a:ext cx="103539" cy="107133"/>
            </a:xfrm>
            <a:custGeom>
              <a:avLst/>
              <a:gdLst/>
              <a:ahLst/>
              <a:cxnLst/>
              <a:rect l="l" t="t" r="r" b="b"/>
              <a:pathLst>
                <a:path w="2333" h="2414" extrusionOk="0">
                  <a:moveTo>
                    <a:pt x="991" y="1"/>
                  </a:moveTo>
                  <a:cubicBezTo>
                    <a:pt x="442" y="1"/>
                    <a:pt x="0" y="448"/>
                    <a:pt x="0" y="992"/>
                  </a:cubicBezTo>
                  <a:lnTo>
                    <a:pt x="0" y="2414"/>
                  </a:lnTo>
                  <a:lnTo>
                    <a:pt x="1347" y="2414"/>
                  </a:lnTo>
                  <a:lnTo>
                    <a:pt x="1347" y="992"/>
                  </a:lnTo>
                  <a:cubicBezTo>
                    <a:pt x="1347" y="448"/>
                    <a:pt x="1788" y="1"/>
                    <a:pt x="2332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-1824054" y="-70855"/>
              <a:ext cx="289003" cy="126039"/>
            </a:xfrm>
            <a:custGeom>
              <a:avLst/>
              <a:gdLst/>
              <a:ahLst/>
              <a:cxnLst/>
              <a:rect l="l" t="t" r="r" b="b"/>
              <a:pathLst>
                <a:path w="6512" h="2840" extrusionOk="0">
                  <a:moveTo>
                    <a:pt x="6506" y="1"/>
                  </a:moveTo>
                  <a:lnTo>
                    <a:pt x="0" y="6"/>
                  </a:lnTo>
                  <a:lnTo>
                    <a:pt x="0" y="1498"/>
                  </a:lnTo>
                  <a:cubicBezTo>
                    <a:pt x="0" y="2241"/>
                    <a:pt x="603" y="2839"/>
                    <a:pt x="1347" y="2839"/>
                  </a:cubicBezTo>
                  <a:lnTo>
                    <a:pt x="5165" y="2834"/>
                  </a:lnTo>
                  <a:cubicBezTo>
                    <a:pt x="5909" y="2834"/>
                    <a:pt x="6512" y="2231"/>
                    <a:pt x="6512" y="1493"/>
                  </a:cubicBezTo>
                  <a:lnTo>
                    <a:pt x="65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-1657714" y="-51949"/>
              <a:ext cx="103805" cy="91334"/>
            </a:xfrm>
            <a:custGeom>
              <a:avLst/>
              <a:gdLst/>
              <a:ahLst/>
              <a:cxnLst/>
              <a:rect l="l" t="t" r="r" b="b"/>
              <a:pathLst>
                <a:path w="2339" h="2058" extrusionOk="0">
                  <a:moveTo>
                    <a:pt x="992" y="0"/>
                  </a:moveTo>
                  <a:lnTo>
                    <a:pt x="992" y="1067"/>
                  </a:lnTo>
                  <a:cubicBezTo>
                    <a:pt x="992" y="1611"/>
                    <a:pt x="550" y="2058"/>
                    <a:pt x="1" y="2058"/>
                  </a:cubicBezTo>
                  <a:lnTo>
                    <a:pt x="1347" y="2058"/>
                  </a:lnTo>
                  <a:cubicBezTo>
                    <a:pt x="1891" y="2058"/>
                    <a:pt x="2338" y="1611"/>
                    <a:pt x="2338" y="1067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-1824321" y="-149232"/>
              <a:ext cx="288781" cy="146099"/>
            </a:xfrm>
            <a:custGeom>
              <a:avLst/>
              <a:gdLst/>
              <a:ahLst/>
              <a:cxnLst/>
              <a:rect l="l" t="t" r="r" b="b"/>
              <a:pathLst>
                <a:path w="6507" h="3292" extrusionOk="0">
                  <a:moveTo>
                    <a:pt x="6076" y="0"/>
                  </a:moveTo>
                  <a:lnTo>
                    <a:pt x="432" y="6"/>
                  </a:lnTo>
                  <a:cubicBezTo>
                    <a:pt x="195" y="6"/>
                    <a:pt x="1" y="200"/>
                    <a:pt x="6" y="437"/>
                  </a:cubicBezTo>
                  <a:lnTo>
                    <a:pt x="6" y="2866"/>
                  </a:lnTo>
                  <a:cubicBezTo>
                    <a:pt x="6" y="3103"/>
                    <a:pt x="200" y="3291"/>
                    <a:pt x="437" y="3291"/>
                  </a:cubicBezTo>
                  <a:lnTo>
                    <a:pt x="6076" y="3286"/>
                  </a:lnTo>
                  <a:cubicBezTo>
                    <a:pt x="6313" y="3286"/>
                    <a:pt x="6507" y="3097"/>
                    <a:pt x="6507" y="2860"/>
                  </a:cubicBezTo>
                  <a:lnTo>
                    <a:pt x="6502" y="431"/>
                  </a:lnTo>
                  <a:cubicBezTo>
                    <a:pt x="6502" y="194"/>
                    <a:pt x="6313" y="0"/>
                    <a:pt x="6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-1814734" y="-139690"/>
              <a:ext cx="269653" cy="127237"/>
            </a:xfrm>
            <a:custGeom>
              <a:avLst/>
              <a:gdLst/>
              <a:ahLst/>
              <a:cxnLst/>
              <a:rect l="l" t="t" r="r" b="b"/>
              <a:pathLst>
                <a:path w="6076" h="2867" extrusionOk="0">
                  <a:moveTo>
                    <a:pt x="5860" y="1"/>
                  </a:moveTo>
                  <a:lnTo>
                    <a:pt x="216" y="6"/>
                  </a:lnTo>
                  <a:cubicBezTo>
                    <a:pt x="97" y="6"/>
                    <a:pt x="0" y="103"/>
                    <a:pt x="0" y="222"/>
                  </a:cubicBezTo>
                  <a:lnTo>
                    <a:pt x="0" y="2651"/>
                  </a:lnTo>
                  <a:cubicBezTo>
                    <a:pt x="0" y="2769"/>
                    <a:pt x="97" y="2866"/>
                    <a:pt x="221" y="2866"/>
                  </a:cubicBezTo>
                  <a:lnTo>
                    <a:pt x="5860" y="2861"/>
                  </a:lnTo>
                  <a:cubicBezTo>
                    <a:pt x="5979" y="2861"/>
                    <a:pt x="6076" y="2764"/>
                    <a:pt x="6076" y="2645"/>
                  </a:cubicBezTo>
                  <a:lnTo>
                    <a:pt x="6076" y="216"/>
                  </a:lnTo>
                  <a:cubicBezTo>
                    <a:pt x="6076" y="98"/>
                    <a:pt x="5979" y="1"/>
                    <a:pt x="5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-1814734" y="-139690"/>
              <a:ext cx="128613" cy="125063"/>
            </a:xfrm>
            <a:custGeom>
              <a:avLst/>
              <a:gdLst/>
              <a:ahLst/>
              <a:cxnLst/>
              <a:rect l="l" t="t" r="r" b="b"/>
              <a:pathLst>
                <a:path w="2898" h="2818" extrusionOk="0">
                  <a:moveTo>
                    <a:pt x="2898" y="1"/>
                  </a:moveTo>
                  <a:lnTo>
                    <a:pt x="216" y="6"/>
                  </a:lnTo>
                  <a:cubicBezTo>
                    <a:pt x="97" y="6"/>
                    <a:pt x="0" y="103"/>
                    <a:pt x="0" y="222"/>
                  </a:cubicBezTo>
                  <a:lnTo>
                    <a:pt x="0" y="2651"/>
                  </a:lnTo>
                  <a:cubicBezTo>
                    <a:pt x="0" y="2721"/>
                    <a:pt x="33" y="2780"/>
                    <a:pt x="87" y="2818"/>
                  </a:cubicBezTo>
                  <a:cubicBezTo>
                    <a:pt x="1024" y="1880"/>
                    <a:pt x="1961" y="943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-1724641" y="-139690"/>
              <a:ext cx="175479" cy="127237"/>
            </a:xfrm>
            <a:custGeom>
              <a:avLst/>
              <a:gdLst/>
              <a:ahLst/>
              <a:cxnLst/>
              <a:rect l="l" t="t" r="r" b="b"/>
              <a:pathLst>
                <a:path w="3954" h="2867" extrusionOk="0">
                  <a:moveTo>
                    <a:pt x="2861" y="1"/>
                  </a:moveTo>
                  <a:lnTo>
                    <a:pt x="1" y="2866"/>
                  </a:lnTo>
                  <a:lnTo>
                    <a:pt x="1132" y="2861"/>
                  </a:lnTo>
                  <a:lnTo>
                    <a:pt x="3954" y="38"/>
                  </a:lnTo>
                  <a:cubicBezTo>
                    <a:pt x="3916" y="12"/>
                    <a:pt x="3873" y="1"/>
                    <a:pt x="3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-1621854" y="-89495"/>
              <a:ext cx="76777" cy="76777"/>
            </a:xfrm>
            <a:custGeom>
              <a:avLst/>
              <a:gdLst/>
              <a:ahLst/>
              <a:cxnLst/>
              <a:rect l="l" t="t" r="r" b="b"/>
              <a:pathLst>
                <a:path w="1730" h="1730" extrusionOk="0">
                  <a:moveTo>
                    <a:pt x="1730" y="1"/>
                  </a:moveTo>
                  <a:lnTo>
                    <a:pt x="1" y="1730"/>
                  </a:lnTo>
                  <a:lnTo>
                    <a:pt x="1514" y="1730"/>
                  </a:lnTo>
                  <a:cubicBezTo>
                    <a:pt x="1633" y="1730"/>
                    <a:pt x="1730" y="1633"/>
                    <a:pt x="1730" y="1514"/>
                  </a:cubicBezTo>
                  <a:lnTo>
                    <a:pt x="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-1746609" y="-145415"/>
              <a:ext cx="10562" cy="138909"/>
            </a:xfrm>
            <a:custGeom>
              <a:avLst/>
              <a:gdLst/>
              <a:ahLst/>
              <a:cxnLst/>
              <a:rect l="l" t="t" r="r" b="b"/>
              <a:pathLst>
                <a:path w="238" h="3130" extrusionOk="0">
                  <a:moveTo>
                    <a:pt x="0" y="1"/>
                  </a:moveTo>
                  <a:lnTo>
                    <a:pt x="0" y="3130"/>
                  </a:lnTo>
                  <a:lnTo>
                    <a:pt x="237" y="3130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-1627091" y="-145415"/>
              <a:ext cx="10562" cy="138688"/>
            </a:xfrm>
            <a:custGeom>
              <a:avLst/>
              <a:gdLst/>
              <a:ahLst/>
              <a:cxnLst/>
              <a:rect l="l" t="t" r="r" b="b"/>
              <a:pathLst>
                <a:path w="238" h="3125" extrusionOk="0">
                  <a:moveTo>
                    <a:pt x="0" y="1"/>
                  </a:moveTo>
                  <a:lnTo>
                    <a:pt x="6" y="3124"/>
                  </a:lnTo>
                  <a:lnTo>
                    <a:pt x="237" y="312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-2233514" y="-619182"/>
              <a:ext cx="289003" cy="267034"/>
            </a:xfrm>
            <a:custGeom>
              <a:avLst/>
              <a:gdLst/>
              <a:ahLst/>
              <a:cxnLst/>
              <a:rect l="l" t="t" r="r" b="b"/>
              <a:pathLst>
                <a:path w="6512" h="6017" extrusionOk="0">
                  <a:moveTo>
                    <a:pt x="1341" y="1"/>
                  </a:moveTo>
                  <a:cubicBezTo>
                    <a:pt x="598" y="1"/>
                    <a:pt x="0" y="604"/>
                    <a:pt x="0" y="1347"/>
                  </a:cubicBezTo>
                  <a:lnTo>
                    <a:pt x="0" y="4670"/>
                  </a:lnTo>
                  <a:cubicBezTo>
                    <a:pt x="0" y="5414"/>
                    <a:pt x="604" y="6017"/>
                    <a:pt x="1347" y="6017"/>
                  </a:cubicBezTo>
                  <a:lnTo>
                    <a:pt x="5165" y="6017"/>
                  </a:lnTo>
                  <a:cubicBezTo>
                    <a:pt x="5909" y="6017"/>
                    <a:pt x="6512" y="5414"/>
                    <a:pt x="6512" y="4670"/>
                  </a:cubicBezTo>
                  <a:lnTo>
                    <a:pt x="6506" y="1347"/>
                  </a:lnTo>
                  <a:cubicBezTo>
                    <a:pt x="6506" y="604"/>
                    <a:pt x="5909" y="1"/>
                    <a:pt x="5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-2217981" y="-603383"/>
              <a:ext cx="103760" cy="107133"/>
            </a:xfrm>
            <a:custGeom>
              <a:avLst/>
              <a:gdLst/>
              <a:ahLst/>
              <a:cxnLst/>
              <a:rect l="l" t="t" r="r" b="b"/>
              <a:pathLst>
                <a:path w="2338" h="2414" extrusionOk="0">
                  <a:moveTo>
                    <a:pt x="991" y="0"/>
                  </a:moveTo>
                  <a:cubicBezTo>
                    <a:pt x="447" y="0"/>
                    <a:pt x="0" y="447"/>
                    <a:pt x="6" y="991"/>
                  </a:cubicBezTo>
                  <a:lnTo>
                    <a:pt x="6" y="2413"/>
                  </a:lnTo>
                  <a:lnTo>
                    <a:pt x="1347" y="2413"/>
                  </a:lnTo>
                  <a:lnTo>
                    <a:pt x="1347" y="991"/>
                  </a:lnTo>
                  <a:cubicBezTo>
                    <a:pt x="1347" y="447"/>
                    <a:pt x="1794" y="0"/>
                    <a:pt x="233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-2233514" y="-478140"/>
              <a:ext cx="289003" cy="125995"/>
            </a:xfrm>
            <a:custGeom>
              <a:avLst/>
              <a:gdLst/>
              <a:ahLst/>
              <a:cxnLst/>
              <a:rect l="l" t="t" r="r" b="b"/>
              <a:pathLst>
                <a:path w="6512" h="2839" extrusionOk="0">
                  <a:moveTo>
                    <a:pt x="6512" y="0"/>
                  </a:moveTo>
                  <a:lnTo>
                    <a:pt x="0" y="6"/>
                  </a:lnTo>
                  <a:lnTo>
                    <a:pt x="0" y="1492"/>
                  </a:lnTo>
                  <a:cubicBezTo>
                    <a:pt x="0" y="2236"/>
                    <a:pt x="604" y="2839"/>
                    <a:pt x="1347" y="2839"/>
                  </a:cubicBezTo>
                  <a:lnTo>
                    <a:pt x="5165" y="2839"/>
                  </a:lnTo>
                  <a:cubicBezTo>
                    <a:pt x="5909" y="2839"/>
                    <a:pt x="6512" y="2236"/>
                    <a:pt x="6512" y="1492"/>
                  </a:cubicBezTo>
                  <a:lnTo>
                    <a:pt x="65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-2067174" y="-459278"/>
              <a:ext cx="103805" cy="91378"/>
            </a:xfrm>
            <a:custGeom>
              <a:avLst/>
              <a:gdLst/>
              <a:ahLst/>
              <a:cxnLst/>
              <a:rect l="l" t="t" r="r" b="b"/>
              <a:pathLst>
                <a:path w="2339" h="2059" extrusionOk="0">
                  <a:moveTo>
                    <a:pt x="992" y="1"/>
                  </a:moveTo>
                  <a:lnTo>
                    <a:pt x="992" y="1067"/>
                  </a:lnTo>
                  <a:cubicBezTo>
                    <a:pt x="992" y="1617"/>
                    <a:pt x="550" y="2058"/>
                    <a:pt x="1" y="2058"/>
                  </a:cubicBezTo>
                  <a:lnTo>
                    <a:pt x="1347" y="2058"/>
                  </a:lnTo>
                  <a:cubicBezTo>
                    <a:pt x="1891" y="2058"/>
                    <a:pt x="2338" y="1611"/>
                    <a:pt x="2338" y="1067"/>
                  </a:cubicBezTo>
                  <a:lnTo>
                    <a:pt x="2338" y="1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-2233514" y="-556294"/>
              <a:ext cx="288559" cy="145833"/>
            </a:xfrm>
            <a:custGeom>
              <a:avLst/>
              <a:gdLst/>
              <a:ahLst/>
              <a:cxnLst/>
              <a:rect l="l" t="t" r="r" b="b"/>
              <a:pathLst>
                <a:path w="6502" h="3286" extrusionOk="0">
                  <a:moveTo>
                    <a:pt x="426" y="0"/>
                  </a:moveTo>
                  <a:cubicBezTo>
                    <a:pt x="194" y="0"/>
                    <a:pt x="0" y="194"/>
                    <a:pt x="0" y="431"/>
                  </a:cubicBezTo>
                  <a:lnTo>
                    <a:pt x="0" y="2860"/>
                  </a:lnTo>
                  <a:cubicBezTo>
                    <a:pt x="0" y="3097"/>
                    <a:pt x="194" y="3286"/>
                    <a:pt x="431" y="3286"/>
                  </a:cubicBezTo>
                  <a:lnTo>
                    <a:pt x="6070" y="3286"/>
                  </a:lnTo>
                  <a:cubicBezTo>
                    <a:pt x="6307" y="3286"/>
                    <a:pt x="6501" y="3092"/>
                    <a:pt x="6501" y="2855"/>
                  </a:cubicBezTo>
                  <a:lnTo>
                    <a:pt x="6501" y="426"/>
                  </a:lnTo>
                  <a:cubicBezTo>
                    <a:pt x="6501" y="189"/>
                    <a:pt x="6307" y="0"/>
                    <a:pt x="6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-2224194" y="-546974"/>
              <a:ext cx="269653" cy="127193"/>
            </a:xfrm>
            <a:custGeom>
              <a:avLst/>
              <a:gdLst/>
              <a:ahLst/>
              <a:cxnLst/>
              <a:rect l="l" t="t" r="r" b="b"/>
              <a:pathLst>
                <a:path w="6076" h="2866" extrusionOk="0">
                  <a:moveTo>
                    <a:pt x="5860" y="0"/>
                  </a:moveTo>
                  <a:lnTo>
                    <a:pt x="216" y="6"/>
                  </a:lnTo>
                  <a:cubicBezTo>
                    <a:pt x="97" y="6"/>
                    <a:pt x="0" y="103"/>
                    <a:pt x="0" y="221"/>
                  </a:cubicBezTo>
                  <a:lnTo>
                    <a:pt x="6" y="2650"/>
                  </a:lnTo>
                  <a:cubicBezTo>
                    <a:pt x="6" y="2769"/>
                    <a:pt x="97" y="2866"/>
                    <a:pt x="221" y="2866"/>
                  </a:cubicBezTo>
                  <a:lnTo>
                    <a:pt x="5860" y="2860"/>
                  </a:lnTo>
                  <a:cubicBezTo>
                    <a:pt x="5979" y="2860"/>
                    <a:pt x="6076" y="2763"/>
                    <a:pt x="6076" y="2645"/>
                  </a:cubicBezTo>
                  <a:lnTo>
                    <a:pt x="6076" y="216"/>
                  </a:lnTo>
                  <a:cubicBezTo>
                    <a:pt x="6076" y="97"/>
                    <a:pt x="5979" y="0"/>
                    <a:pt x="5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-2224194" y="-546974"/>
              <a:ext cx="128613" cy="125063"/>
            </a:xfrm>
            <a:custGeom>
              <a:avLst/>
              <a:gdLst/>
              <a:ahLst/>
              <a:cxnLst/>
              <a:rect l="l" t="t" r="r" b="b"/>
              <a:pathLst>
                <a:path w="2898" h="2818" extrusionOk="0">
                  <a:moveTo>
                    <a:pt x="2898" y="0"/>
                  </a:moveTo>
                  <a:lnTo>
                    <a:pt x="216" y="6"/>
                  </a:lnTo>
                  <a:cubicBezTo>
                    <a:pt x="97" y="6"/>
                    <a:pt x="0" y="103"/>
                    <a:pt x="0" y="221"/>
                  </a:cubicBezTo>
                  <a:lnTo>
                    <a:pt x="6" y="2650"/>
                  </a:lnTo>
                  <a:cubicBezTo>
                    <a:pt x="6" y="2715"/>
                    <a:pt x="38" y="2779"/>
                    <a:pt x="87" y="2817"/>
                  </a:cubicBezTo>
                  <a:cubicBezTo>
                    <a:pt x="1024" y="1880"/>
                    <a:pt x="1961" y="943"/>
                    <a:pt x="2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-2134100" y="-546974"/>
              <a:ext cx="175523" cy="127193"/>
            </a:xfrm>
            <a:custGeom>
              <a:avLst/>
              <a:gdLst/>
              <a:ahLst/>
              <a:cxnLst/>
              <a:rect l="l" t="t" r="r" b="b"/>
              <a:pathLst>
                <a:path w="3955" h="2866" extrusionOk="0">
                  <a:moveTo>
                    <a:pt x="2861" y="0"/>
                  </a:moveTo>
                  <a:lnTo>
                    <a:pt x="1" y="2866"/>
                  </a:lnTo>
                  <a:lnTo>
                    <a:pt x="1132" y="2866"/>
                  </a:lnTo>
                  <a:lnTo>
                    <a:pt x="3954" y="38"/>
                  </a:lnTo>
                  <a:cubicBezTo>
                    <a:pt x="3922" y="17"/>
                    <a:pt x="3879" y="0"/>
                    <a:pt x="3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-2031314" y="-496780"/>
              <a:ext cx="76777" cy="76777"/>
            </a:xfrm>
            <a:custGeom>
              <a:avLst/>
              <a:gdLst/>
              <a:ahLst/>
              <a:cxnLst/>
              <a:rect l="l" t="t" r="r" b="b"/>
              <a:pathLst>
                <a:path w="1730" h="1730" extrusionOk="0">
                  <a:moveTo>
                    <a:pt x="1730" y="0"/>
                  </a:moveTo>
                  <a:lnTo>
                    <a:pt x="1" y="1729"/>
                  </a:lnTo>
                  <a:lnTo>
                    <a:pt x="1514" y="1729"/>
                  </a:lnTo>
                  <a:cubicBezTo>
                    <a:pt x="1633" y="1729"/>
                    <a:pt x="1730" y="1632"/>
                    <a:pt x="1730" y="1514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-2156069" y="-552700"/>
              <a:ext cx="10562" cy="138909"/>
            </a:xfrm>
            <a:custGeom>
              <a:avLst/>
              <a:gdLst/>
              <a:ahLst/>
              <a:cxnLst/>
              <a:rect l="l" t="t" r="r" b="b"/>
              <a:pathLst>
                <a:path w="238" h="3130" extrusionOk="0">
                  <a:moveTo>
                    <a:pt x="0" y="0"/>
                  </a:moveTo>
                  <a:lnTo>
                    <a:pt x="6" y="3129"/>
                  </a:lnTo>
                  <a:lnTo>
                    <a:pt x="237" y="31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-2036329" y="-552700"/>
              <a:ext cx="10341" cy="138643"/>
            </a:xfrm>
            <a:custGeom>
              <a:avLst/>
              <a:gdLst/>
              <a:ahLst/>
              <a:cxnLst/>
              <a:rect l="l" t="t" r="r" b="b"/>
              <a:pathLst>
                <a:path w="233" h="3124" extrusionOk="0">
                  <a:moveTo>
                    <a:pt x="1" y="0"/>
                  </a:moveTo>
                  <a:lnTo>
                    <a:pt x="1" y="3124"/>
                  </a:lnTo>
                  <a:lnTo>
                    <a:pt x="232" y="3124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-2697696" y="-837182"/>
              <a:ext cx="100432" cy="100476"/>
            </a:xfrm>
            <a:custGeom>
              <a:avLst/>
              <a:gdLst/>
              <a:ahLst/>
              <a:cxnLst/>
              <a:rect l="l" t="t" r="r" b="b"/>
              <a:pathLst>
                <a:path w="2263" h="2264" extrusionOk="0">
                  <a:moveTo>
                    <a:pt x="1131" y="1"/>
                  </a:moveTo>
                  <a:cubicBezTo>
                    <a:pt x="506" y="1"/>
                    <a:pt x="0" y="507"/>
                    <a:pt x="0" y="1132"/>
                  </a:cubicBezTo>
                  <a:cubicBezTo>
                    <a:pt x="0" y="1757"/>
                    <a:pt x="506" y="2263"/>
                    <a:pt x="1131" y="2263"/>
                  </a:cubicBezTo>
                  <a:cubicBezTo>
                    <a:pt x="1756" y="2263"/>
                    <a:pt x="2262" y="1757"/>
                    <a:pt x="2262" y="1132"/>
                  </a:cubicBezTo>
                  <a:cubicBezTo>
                    <a:pt x="2262" y="507"/>
                    <a:pt x="1756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-3263732" y="-686597"/>
              <a:ext cx="114545" cy="100476"/>
            </a:xfrm>
            <a:custGeom>
              <a:avLst/>
              <a:gdLst/>
              <a:ahLst/>
              <a:cxnLst/>
              <a:rect l="l" t="t" r="r" b="b"/>
              <a:pathLst>
                <a:path w="2581" h="2264" extrusionOk="0">
                  <a:moveTo>
                    <a:pt x="1288" y="1"/>
                  </a:moveTo>
                  <a:cubicBezTo>
                    <a:pt x="1097" y="1"/>
                    <a:pt x="904" y="49"/>
                    <a:pt x="728" y="152"/>
                  </a:cubicBezTo>
                  <a:cubicBezTo>
                    <a:pt x="184" y="464"/>
                    <a:pt x="0" y="1159"/>
                    <a:pt x="313" y="1698"/>
                  </a:cubicBezTo>
                  <a:cubicBezTo>
                    <a:pt x="523" y="2059"/>
                    <a:pt x="903" y="2263"/>
                    <a:pt x="1293" y="2263"/>
                  </a:cubicBezTo>
                  <a:cubicBezTo>
                    <a:pt x="1484" y="2263"/>
                    <a:pt x="1677" y="2215"/>
                    <a:pt x="1853" y="2112"/>
                  </a:cubicBezTo>
                  <a:cubicBezTo>
                    <a:pt x="2397" y="1800"/>
                    <a:pt x="2580" y="1111"/>
                    <a:pt x="2268" y="567"/>
                  </a:cubicBezTo>
                  <a:cubicBezTo>
                    <a:pt x="2058" y="205"/>
                    <a:pt x="1678" y="1"/>
                    <a:pt x="1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-3672703" y="-276650"/>
              <a:ext cx="114767" cy="100343"/>
            </a:xfrm>
            <a:custGeom>
              <a:avLst/>
              <a:gdLst/>
              <a:ahLst/>
              <a:cxnLst/>
              <a:rect l="l" t="t" r="r" b="b"/>
              <a:pathLst>
                <a:path w="2586" h="2261" extrusionOk="0">
                  <a:moveTo>
                    <a:pt x="1297" y="0"/>
                  </a:moveTo>
                  <a:cubicBezTo>
                    <a:pt x="905" y="0"/>
                    <a:pt x="523" y="204"/>
                    <a:pt x="313" y="566"/>
                  </a:cubicBezTo>
                  <a:cubicBezTo>
                    <a:pt x="0" y="1105"/>
                    <a:pt x="189" y="1800"/>
                    <a:pt x="727" y="2112"/>
                  </a:cubicBezTo>
                  <a:cubicBezTo>
                    <a:pt x="906" y="2213"/>
                    <a:pt x="1100" y="2261"/>
                    <a:pt x="1291" y="2261"/>
                  </a:cubicBezTo>
                  <a:cubicBezTo>
                    <a:pt x="1683" y="2261"/>
                    <a:pt x="2063" y="2059"/>
                    <a:pt x="2273" y="1697"/>
                  </a:cubicBezTo>
                  <a:cubicBezTo>
                    <a:pt x="2586" y="1153"/>
                    <a:pt x="2397" y="464"/>
                    <a:pt x="1858" y="152"/>
                  </a:cubicBezTo>
                  <a:cubicBezTo>
                    <a:pt x="1682" y="49"/>
                    <a:pt x="1488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-3814456" y="282684"/>
              <a:ext cx="100210" cy="100432"/>
            </a:xfrm>
            <a:custGeom>
              <a:avLst/>
              <a:gdLst/>
              <a:ahLst/>
              <a:cxnLst/>
              <a:rect l="l" t="t" r="r" b="b"/>
              <a:pathLst>
                <a:path w="2258" h="2263" extrusionOk="0">
                  <a:moveTo>
                    <a:pt x="1126" y="1"/>
                  </a:moveTo>
                  <a:cubicBezTo>
                    <a:pt x="507" y="1"/>
                    <a:pt x="1" y="507"/>
                    <a:pt x="1" y="1132"/>
                  </a:cubicBezTo>
                  <a:cubicBezTo>
                    <a:pt x="1" y="1756"/>
                    <a:pt x="507" y="2263"/>
                    <a:pt x="1126" y="2263"/>
                  </a:cubicBezTo>
                  <a:cubicBezTo>
                    <a:pt x="1751" y="2263"/>
                    <a:pt x="2257" y="1756"/>
                    <a:pt x="2257" y="1132"/>
                  </a:cubicBezTo>
                  <a:cubicBezTo>
                    <a:pt x="2257" y="507"/>
                    <a:pt x="1751" y="1"/>
                    <a:pt x="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-3671017" y="841707"/>
              <a:ext cx="114500" cy="100299"/>
            </a:xfrm>
            <a:custGeom>
              <a:avLst/>
              <a:gdLst/>
              <a:ahLst/>
              <a:cxnLst/>
              <a:rect l="l" t="t" r="r" b="b"/>
              <a:pathLst>
                <a:path w="2580" h="2260" extrusionOk="0">
                  <a:moveTo>
                    <a:pt x="1289" y="1"/>
                  </a:moveTo>
                  <a:cubicBezTo>
                    <a:pt x="1097" y="1"/>
                    <a:pt x="901" y="50"/>
                    <a:pt x="722" y="153"/>
                  </a:cubicBezTo>
                  <a:cubicBezTo>
                    <a:pt x="183" y="465"/>
                    <a:pt x="0" y="1155"/>
                    <a:pt x="307" y="1693"/>
                  </a:cubicBezTo>
                  <a:cubicBezTo>
                    <a:pt x="516" y="2058"/>
                    <a:pt x="897" y="2260"/>
                    <a:pt x="1288" y="2260"/>
                  </a:cubicBezTo>
                  <a:cubicBezTo>
                    <a:pt x="1480" y="2260"/>
                    <a:pt x="1675" y="2211"/>
                    <a:pt x="1853" y="2108"/>
                  </a:cubicBezTo>
                  <a:cubicBezTo>
                    <a:pt x="2391" y="1795"/>
                    <a:pt x="2580" y="1106"/>
                    <a:pt x="2267" y="567"/>
                  </a:cubicBezTo>
                  <a:cubicBezTo>
                    <a:pt x="2058" y="203"/>
                    <a:pt x="1680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-3261335" y="1250500"/>
              <a:ext cx="114767" cy="100432"/>
            </a:xfrm>
            <a:custGeom>
              <a:avLst/>
              <a:gdLst/>
              <a:ahLst/>
              <a:cxnLst/>
              <a:rect l="l" t="t" r="r" b="b"/>
              <a:pathLst>
                <a:path w="2586" h="2263" extrusionOk="0">
                  <a:moveTo>
                    <a:pt x="1295" y="0"/>
                  </a:moveTo>
                  <a:cubicBezTo>
                    <a:pt x="903" y="0"/>
                    <a:pt x="523" y="204"/>
                    <a:pt x="313" y="566"/>
                  </a:cubicBezTo>
                  <a:cubicBezTo>
                    <a:pt x="0" y="1105"/>
                    <a:pt x="189" y="1800"/>
                    <a:pt x="727" y="2112"/>
                  </a:cubicBezTo>
                  <a:cubicBezTo>
                    <a:pt x="904" y="2214"/>
                    <a:pt x="1098" y="2263"/>
                    <a:pt x="1289" y="2263"/>
                  </a:cubicBezTo>
                  <a:cubicBezTo>
                    <a:pt x="1681" y="2263"/>
                    <a:pt x="2063" y="2059"/>
                    <a:pt x="2273" y="1697"/>
                  </a:cubicBezTo>
                  <a:cubicBezTo>
                    <a:pt x="2586" y="1153"/>
                    <a:pt x="2397" y="464"/>
                    <a:pt x="1858" y="151"/>
                  </a:cubicBezTo>
                  <a:cubicBezTo>
                    <a:pt x="1680" y="49"/>
                    <a:pt x="1486" y="0"/>
                    <a:pt x="1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-2694855" y="1399665"/>
              <a:ext cx="100432" cy="100432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32" y="0"/>
                  </a:moveTo>
                  <a:cubicBezTo>
                    <a:pt x="507" y="0"/>
                    <a:pt x="1" y="507"/>
                    <a:pt x="1" y="1131"/>
                  </a:cubicBezTo>
                  <a:cubicBezTo>
                    <a:pt x="1" y="1756"/>
                    <a:pt x="507" y="2262"/>
                    <a:pt x="1132" y="2262"/>
                  </a:cubicBezTo>
                  <a:cubicBezTo>
                    <a:pt x="1757" y="2262"/>
                    <a:pt x="2263" y="1756"/>
                    <a:pt x="2263" y="1131"/>
                  </a:cubicBezTo>
                  <a:cubicBezTo>
                    <a:pt x="2263" y="507"/>
                    <a:pt x="1757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-2142932" y="1249080"/>
              <a:ext cx="114545" cy="100432"/>
            </a:xfrm>
            <a:custGeom>
              <a:avLst/>
              <a:gdLst/>
              <a:ahLst/>
              <a:cxnLst/>
              <a:rect l="l" t="t" r="r" b="b"/>
              <a:pathLst>
                <a:path w="2581" h="2263" extrusionOk="0">
                  <a:moveTo>
                    <a:pt x="1288" y="0"/>
                  </a:moveTo>
                  <a:cubicBezTo>
                    <a:pt x="1097" y="0"/>
                    <a:pt x="904" y="49"/>
                    <a:pt x="728" y="151"/>
                  </a:cubicBezTo>
                  <a:cubicBezTo>
                    <a:pt x="184" y="464"/>
                    <a:pt x="1" y="1153"/>
                    <a:pt x="313" y="1697"/>
                  </a:cubicBezTo>
                  <a:cubicBezTo>
                    <a:pt x="523" y="2059"/>
                    <a:pt x="903" y="2263"/>
                    <a:pt x="1295" y="2263"/>
                  </a:cubicBezTo>
                  <a:cubicBezTo>
                    <a:pt x="1486" y="2263"/>
                    <a:pt x="1680" y="2214"/>
                    <a:pt x="1859" y="2112"/>
                  </a:cubicBezTo>
                  <a:cubicBezTo>
                    <a:pt x="2397" y="1799"/>
                    <a:pt x="2580" y="1104"/>
                    <a:pt x="2268" y="566"/>
                  </a:cubicBezTo>
                  <a:cubicBezTo>
                    <a:pt x="2058" y="204"/>
                    <a:pt x="1678" y="0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-1734183" y="839310"/>
              <a:ext cx="114767" cy="100254"/>
            </a:xfrm>
            <a:custGeom>
              <a:avLst/>
              <a:gdLst/>
              <a:ahLst/>
              <a:cxnLst/>
              <a:rect l="l" t="t" r="r" b="b"/>
              <a:pathLst>
                <a:path w="2586" h="2259" extrusionOk="0">
                  <a:moveTo>
                    <a:pt x="1292" y="0"/>
                  </a:moveTo>
                  <a:cubicBezTo>
                    <a:pt x="902" y="0"/>
                    <a:pt x="522" y="202"/>
                    <a:pt x="313" y="562"/>
                  </a:cubicBezTo>
                  <a:cubicBezTo>
                    <a:pt x="0" y="1106"/>
                    <a:pt x="189" y="1796"/>
                    <a:pt x="727" y="2108"/>
                  </a:cubicBezTo>
                  <a:cubicBezTo>
                    <a:pt x="904" y="2210"/>
                    <a:pt x="1098" y="2259"/>
                    <a:pt x="1289" y="2259"/>
                  </a:cubicBezTo>
                  <a:cubicBezTo>
                    <a:pt x="1681" y="2259"/>
                    <a:pt x="2063" y="2055"/>
                    <a:pt x="2273" y="1693"/>
                  </a:cubicBezTo>
                  <a:cubicBezTo>
                    <a:pt x="2586" y="1155"/>
                    <a:pt x="2397" y="460"/>
                    <a:pt x="1858" y="153"/>
                  </a:cubicBezTo>
                  <a:cubicBezTo>
                    <a:pt x="1680" y="50"/>
                    <a:pt x="1485" y="0"/>
                    <a:pt x="1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-1577873" y="279799"/>
              <a:ext cx="100432" cy="100432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32" y="1"/>
                  </a:moveTo>
                  <a:cubicBezTo>
                    <a:pt x="507" y="1"/>
                    <a:pt x="1" y="507"/>
                    <a:pt x="1" y="1132"/>
                  </a:cubicBezTo>
                  <a:cubicBezTo>
                    <a:pt x="1" y="1757"/>
                    <a:pt x="507" y="2263"/>
                    <a:pt x="1132" y="2263"/>
                  </a:cubicBezTo>
                  <a:cubicBezTo>
                    <a:pt x="1756" y="2263"/>
                    <a:pt x="2263" y="1757"/>
                    <a:pt x="2263" y="1132"/>
                  </a:cubicBezTo>
                  <a:cubicBezTo>
                    <a:pt x="2263" y="507"/>
                    <a:pt x="1756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-1735603" y="-279091"/>
              <a:ext cx="114767" cy="100299"/>
            </a:xfrm>
            <a:custGeom>
              <a:avLst/>
              <a:gdLst/>
              <a:ahLst/>
              <a:cxnLst/>
              <a:rect l="l" t="t" r="r" b="b"/>
              <a:pathLst>
                <a:path w="2586" h="2260" extrusionOk="0">
                  <a:moveTo>
                    <a:pt x="1292" y="0"/>
                  </a:moveTo>
                  <a:cubicBezTo>
                    <a:pt x="1100" y="0"/>
                    <a:pt x="905" y="50"/>
                    <a:pt x="727" y="153"/>
                  </a:cubicBezTo>
                  <a:cubicBezTo>
                    <a:pt x="189" y="465"/>
                    <a:pt x="0" y="1154"/>
                    <a:pt x="312" y="1693"/>
                  </a:cubicBezTo>
                  <a:cubicBezTo>
                    <a:pt x="522" y="2057"/>
                    <a:pt x="903" y="2260"/>
                    <a:pt x="1293" y="2260"/>
                  </a:cubicBezTo>
                  <a:cubicBezTo>
                    <a:pt x="1486" y="2260"/>
                    <a:pt x="1680" y="2211"/>
                    <a:pt x="1858" y="2108"/>
                  </a:cubicBezTo>
                  <a:cubicBezTo>
                    <a:pt x="2397" y="1795"/>
                    <a:pt x="2585" y="1106"/>
                    <a:pt x="2273" y="567"/>
                  </a:cubicBezTo>
                  <a:cubicBezTo>
                    <a:pt x="2064" y="203"/>
                    <a:pt x="1683" y="0"/>
                    <a:pt x="1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-2145329" y="-688017"/>
              <a:ext cx="114545" cy="100476"/>
            </a:xfrm>
            <a:custGeom>
              <a:avLst/>
              <a:gdLst/>
              <a:ahLst/>
              <a:cxnLst/>
              <a:rect l="l" t="t" r="r" b="b"/>
              <a:pathLst>
                <a:path w="2581" h="2264" extrusionOk="0">
                  <a:moveTo>
                    <a:pt x="1293" y="0"/>
                  </a:moveTo>
                  <a:cubicBezTo>
                    <a:pt x="903" y="0"/>
                    <a:pt x="523" y="204"/>
                    <a:pt x="313" y="566"/>
                  </a:cubicBezTo>
                  <a:cubicBezTo>
                    <a:pt x="1" y="1110"/>
                    <a:pt x="184" y="1800"/>
                    <a:pt x="722" y="2112"/>
                  </a:cubicBezTo>
                  <a:cubicBezTo>
                    <a:pt x="901" y="2214"/>
                    <a:pt x="1095" y="2263"/>
                    <a:pt x="1286" y="2263"/>
                  </a:cubicBezTo>
                  <a:cubicBezTo>
                    <a:pt x="1678" y="2263"/>
                    <a:pt x="2058" y="2059"/>
                    <a:pt x="2268" y="1697"/>
                  </a:cubicBezTo>
                  <a:cubicBezTo>
                    <a:pt x="2581" y="1159"/>
                    <a:pt x="2397" y="464"/>
                    <a:pt x="1853" y="152"/>
                  </a:cubicBezTo>
                  <a:cubicBezTo>
                    <a:pt x="1677" y="49"/>
                    <a:pt x="1484" y="0"/>
                    <a:pt x="1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-3436774" y="-464293"/>
              <a:ext cx="1584765" cy="1584765"/>
            </a:xfrm>
            <a:custGeom>
              <a:avLst/>
              <a:gdLst/>
              <a:ahLst/>
              <a:cxnLst/>
              <a:rect l="l" t="t" r="r" b="b"/>
              <a:pathLst>
                <a:path w="35709" h="35709" extrusionOk="0">
                  <a:moveTo>
                    <a:pt x="17854" y="469"/>
                  </a:moveTo>
                  <a:cubicBezTo>
                    <a:pt x="27457" y="469"/>
                    <a:pt x="35240" y="8252"/>
                    <a:pt x="35240" y="17855"/>
                  </a:cubicBezTo>
                  <a:cubicBezTo>
                    <a:pt x="35240" y="27458"/>
                    <a:pt x="27457" y="35240"/>
                    <a:pt x="17854" y="35240"/>
                  </a:cubicBezTo>
                  <a:cubicBezTo>
                    <a:pt x="8251" y="35240"/>
                    <a:pt x="469" y="27458"/>
                    <a:pt x="469" y="17855"/>
                  </a:cubicBezTo>
                  <a:cubicBezTo>
                    <a:pt x="469" y="8252"/>
                    <a:pt x="8251" y="469"/>
                    <a:pt x="17854" y="469"/>
                  </a:cubicBezTo>
                  <a:close/>
                  <a:moveTo>
                    <a:pt x="17854" y="1"/>
                  </a:moveTo>
                  <a:cubicBezTo>
                    <a:pt x="7993" y="1"/>
                    <a:pt x="0" y="7993"/>
                    <a:pt x="0" y="17855"/>
                  </a:cubicBezTo>
                  <a:cubicBezTo>
                    <a:pt x="0" y="27716"/>
                    <a:pt x="7993" y="35709"/>
                    <a:pt x="17854" y="35709"/>
                  </a:cubicBezTo>
                  <a:cubicBezTo>
                    <a:pt x="27716" y="35709"/>
                    <a:pt x="35708" y="27716"/>
                    <a:pt x="35708" y="17855"/>
                  </a:cubicBezTo>
                  <a:cubicBezTo>
                    <a:pt x="35708" y="7993"/>
                    <a:pt x="27716" y="1"/>
                    <a:pt x="17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-3359817" y="-387292"/>
              <a:ext cx="1430811" cy="1430811"/>
            </a:xfrm>
            <a:custGeom>
              <a:avLst/>
              <a:gdLst/>
              <a:ahLst/>
              <a:cxnLst/>
              <a:rect l="l" t="t" r="r" b="b"/>
              <a:pathLst>
                <a:path w="32240" h="32240" extrusionOk="0">
                  <a:moveTo>
                    <a:pt x="16120" y="420"/>
                  </a:moveTo>
                  <a:cubicBezTo>
                    <a:pt x="24791" y="420"/>
                    <a:pt x="31820" y="7449"/>
                    <a:pt x="31820" y="16120"/>
                  </a:cubicBezTo>
                  <a:cubicBezTo>
                    <a:pt x="31820" y="24791"/>
                    <a:pt x="24791" y="31819"/>
                    <a:pt x="16120" y="31819"/>
                  </a:cubicBezTo>
                  <a:cubicBezTo>
                    <a:pt x="7449" y="31819"/>
                    <a:pt x="426" y="24791"/>
                    <a:pt x="426" y="16120"/>
                  </a:cubicBezTo>
                  <a:cubicBezTo>
                    <a:pt x="426" y="7449"/>
                    <a:pt x="7449" y="420"/>
                    <a:pt x="16120" y="420"/>
                  </a:cubicBezTo>
                  <a:close/>
                  <a:moveTo>
                    <a:pt x="16120" y="0"/>
                  </a:moveTo>
                  <a:cubicBezTo>
                    <a:pt x="7217" y="0"/>
                    <a:pt x="0" y="7217"/>
                    <a:pt x="0" y="16120"/>
                  </a:cubicBezTo>
                  <a:cubicBezTo>
                    <a:pt x="0" y="25023"/>
                    <a:pt x="7217" y="32240"/>
                    <a:pt x="16120" y="32240"/>
                  </a:cubicBezTo>
                  <a:cubicBezTo>
                    <a:pt x="25023" y="32240"/>
                    <a:pt x="32240" y="25023"/>
                    <a:pt x="32240" y="16120"/>
                  </a:cubicBezTo>
                  <a:cubicBezTo>
                    <a:pt x="32240" y="7217"/>
                    <a:pt x="25023" y="0"/>
                    <a:pt x="16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-2905177" y="67303"/>
              <a:ext cx="521598" cy="521598"/>
            </a:xfrm>
            <a:custGeom>
              <a:avLst/>
              <a:gdLst/>
              <a:ahLst/>
              <a:cxnLst/>
              <a:rect l="l" t="t" r="r" b="b"/>
              <a:pathLst>
                <a:path w="11753" h="11753" extrusionOk="0">
                  <a:moveTo>
                    <a:pt x="5876" y="1"/>
                  </a:moveTo>
                  <a:cubicBezTo>
                    <a:pt x="2634" y="1"/>
                    <a:pt x="0" y="2629"/>
                    <a:pt x="0" y="5877"/>
                  </a:cubicBezTo>
                  <a:cubicBezTo>
                    <a:pt x="0" y="9124"/>
                    <a:pt x="2634" y="11753"/>
                    <a:pt x="5876" y="11753"/>
                  </a:cubicBezTo>
                  <a:cubicBezTo>
                    <a:pt x="9124" y="11753"/>
                    <a:pt x="11752" y="9124"/>
                    <a:pt x="11752" y="5877"/>
                  </a:cubicBezTo>
                  <a:cubicBezTo>
                    <a:pt x="11752" y="2629"/>
                    <a:pt x="9124" y="1"/>
                    <a:pt x="5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-2821519" y="150961"/>
              <a:ext cx="354286" cy="354286"/>
            </a:xfrm>
            <a:custGeom>
              <a:avLst/>
              <a:gdLst/>
              <a:ahLst/>
              <a:cxnLst/>
              <a:rect l="l" t="t" r="r" b="b"/>
              <a:pathLst>
                <a:path w="7983" h="7983" extrusionOk="0">
                  <a:moveTo>
                    <a:pt x="3991" y="1"/>
                  </a:moveTo>
                  <a:cubicBezTo>
                    <a:pt x="1788" y="1"/>
                    <a:pt x="0" y="1789"/>
                    <a:pt x="0" y="3992"/>
                  </a:cubicBezTo>
                  <a:cubicBezTo>
                    <a:pt x="0" y="6195"/>
                    <a:pt x="1788" y="7983"/>
                    <a:pt x="3991" y="7983"/>
                  </a:cubicBezTo>
                  <a:cubicBezTo>
                    <a:pt x="6199" y="7983"/>
                    <a:pt x="7982" y="6195"/>
                    <a:pt x="7982" y="3992"/>
                  </a:cubicBezTo>
                  <a:cubicBezTo>
                    <a:pt x="7982" y="1789"/>
                    <a:pt x="6199" y="1"/>
                    <a:pt x="3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-2821519" y="150961"/>
              <a:ext cx="354286" cy="176233"/>
            </a:xfrm>
            <a:custGeom>
              <a:avLst/>
              <a:gdLst/>
              <a:ahLst/>
              <a:cxnLst/>
              <a:rect l="l" t="t" r="r" b="b"/>
              <a:pathLst>
                <a:path w="7983" h="3971" extrusionOk="0">
                  <a:moveTo>
                    <a:pt x="3991" y="1"/>
                  </a:moveTo>
                  <a:cubicBezTo>
                    <a:pt x="1794" y="1"/>
                    <a:pt x="11" y="1773"/>
                    <a:pt x="0" y="3970"/>
                  </a:cubicBezTo>
                  <a:lnTo>
                    <a:pt x="7982" y="3970"/>
                  </a:lnTo>
                  <a:cubicBezTo>
                    <a:pt x="7971" y="1773"/>
                    <a:pt x="6189" y="1"/>
                    <a:pt x="3991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6" name="Google Shape;906;p13"/>
          <p:cNvSpPr/>
          <p:nvPr/>
        </p:nvSpPr>
        <p:spPr>
          <a:xfrm>
            <a:off x="0" y="4823975"/>
            <a:ext cx="9144000" cy="39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hasCustomPrompt="1"/>
          </p:nvPr>
        </p:nvSpPr>
        <p:spPr>
          <a:xfrm>
            <a:off x="2907069" y="1326464"/>
            <a:ext cx="643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8" name="Google Shape;908;p13"/>
          <p:cNvSpPr txBox="1">
            <a:spLocks noGrp="1"/>
          </p:cNvSpPr>
          <p:nvPr>
            <p:ph type="subTitle" idx="1"/>
          </p:nvPr>
        </p:nvSpPr>
        <p:spPr>
          <a:xfrm>
            <a:off x="2112527" y="2147874"/>
            <a:ext cx="2232600" cy="5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13"/>
          <p:cNvSpPr txBox="1">
            <a:spLocks noGrp="1"/>
          </p:cNvSpPr>
          <p:nvPr>
            <p:ph type="title" idx="2" hasCustomPrompt="1"/>
          </p:nvPr>
        </p:nvSpPr>
        <p:spPr>
          <a:xfrm>
            <a:off x="5593427" y="1326464"/>
            <a:ext cx="643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0" name="Google Shape;910;p13"/>
          <p:cNvSpPr txBox="1">
            <a:spLocks noGrp="1"/>
          </p:cNvSpPr>
          <p:nvPr>
            <p:ph type="subTitle" idx="3"/>
          </p:nvPr>
        </p:nvSpPr>
        <p:spPr>
          <a:xfrm>
            <a:off x="4798881" y="2147874"/>
            <a:ext cx="2232600" cy="5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3"/>
          <p:cNvSpPr txBox="1">
            <a:spLocks noGrp="1"/>
          </p:cNvSpPr>
          <p:nvPr>
            <p:ph type="title" idx="4" hasCustomPrompt="1"/>
          </p:nvPr>
        </p:nvSpPr>
        <p:spPr>
          <a:xfrm>
            <a:off x="2907069" y="2972121"/>
            <a:ext cx="643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2" name="Google Shape;912;p13"/>
          <p:cNvSpPr txBox="1">
            <a:spLocks noGrp="1"/>
          </p:cNvSpPr>
          <p:nvPr>
            <p:ph type="subTitle" idx="5"/>
          </p:nvPr>
        </p:nvSpPr>
        <p:spPr>
          <a:xfrm>
            <a:off x="2114927" y="3806200"/>
            <a:ext cx="2227800" cy="5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3"/>
          <p:cNvSpPr txBox="1">
            <a:spLocks noGrp="1"/>
          </p:cNvSpPr>
          <p:nvPr>
            <p:ph type="title" idx="6" hasCustomPrompt="1"/>
          </p:nvPr>
        </p:nvSpPr>
        <p:spPr>
          <a:xfrm>
            <a:off x="5593427" y="2971708"/>
            <a:ext cx="643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4" name="Google Shape;914;p13"/>
          <p:cNvSpPr txBox="1">
            <a:spLocks noGrp="1"/>
          </p:cNvSpPr>
          <p:nvPr>
            <p:ph type="subTitle" idx="7"/>
          </p:nvPr>
        </p:nvSpPr>
        <p:spPr>
          <a:xfrm>
            <a:off x="4798881" y="3806201"/>
            <a:ext cx="2232600" cy="5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13"/>
          <p:cNvSpPr txBox="1">
            <a:spLocks noGrp="1"/>
          </p:cNvSpPr>
          <p:nvPr>
            <p:ph type="subTitle" idx="9"/>
          </p:nvPr>
        </p:nvSpPr>
        <p:spPr>
          <a:xfrm>
            <a:off x="2112519" y="1803814"/>
            <a:ext cx="2232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7" name="Google Shape;917;p13"/>
          <p:cNvSpPr txBox="1">
            <a:spLocks noGrp="1"/>
          </p:cNvSpPr>
          <p:nvPr>
            <p:ph type="subTitle" idx="13"/>
          </p:nvPr>
        </p:nvSpPr>
        <p:spPr>
          <a:xfrm>
            <a:off x="4798877" y="1803814"/>
            <a:ext cx="2232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8" name="Google Shape;918;p13"/>
          <p:cNvSpPr txBox="1">
            <a:spLocks noGrp="1"/>
          </p:cNvSpPr>
          <p:nvPr>
            <p:ph type="subTitle" idx="14"/>
          </p:nvPr>
        </p:nvSpPr>
        <p:spPr>
          <a:xfrm>
            <a:off x="2114919" y="3457589"/>
            <a:ext cx="2227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9" name="Google Shape;919;p13"/>
          <p:cNvSpPr txBox="1">
            <a:spLocks noGrp="1"/>
          </p:cNvSpPr>
          <p:nvPr>
            <p:ph type="subTitle" idx="15"/>
          </p:nvPr>
        </p:nvSpPr>
        <p:spPr>
          <a:xfrm>
            <a:off x="4798877" y="3457589"/>
            <a:ext cx="2232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accent5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0" name="Google Shape;920;p13"/>
          <p:cNvSpPr/>
          <p:nvPr/>
        </p:nvSpPr>
        <p:spPr>
          <a:xfrm flipH="1">
            <a:off x="523881" y="384544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 flipH="1">
            <a:off x="8497693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 flipH="1">
            <a:off x="45491" y="506639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-163685" y="22341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4" name="Google Shape;924;p13"/>
          <p:cNvGrpSpPr/>
          <p:nvPr/>
        </p:nvGrpSpPr>
        <p:grpSpPr>
          <a:xfrm>
            <a:off x="-296274" y="4244448"/>
            <a:ext cx="12533649" cy="997988"/>
            <a:chOff x="-296274" y="3723411"/>
            <a:chExt cx="12533649" cy="997988"/>
          </a:xfrm>
        </p:grpSpPr>
        <p:sp>
          <p:nvSpPr>
            <p:cNvPr id="925" name="Google Shape;925;p13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13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929" name="Google Shape;929;p13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3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3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3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13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6" name="Google Shape;956;p13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957" name="Google Shape;957;p13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3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3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3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3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2" name="Google Shape;962;p13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963" name="Google Shape;963;p13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3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3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3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7" name="Google Shape;967;p13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968" name="Google Shape;968;p13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3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3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3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3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3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4" name="Google Shape;974;p13"/>
          <p:cNvSpPr/>
          <p:nvPr/>
        </p:nvSpPr>
        <p:spPr>
          <a:xfrm flipH="1">
            <a:off x="7438320" y="84874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2" name="Google Shape;2552;p17"/>
          <p:cNvGrpSpPr/>
          <p:nvPr/>
        </p:nvGrpSpPr>
        <p:grpSpPr>
          <a:xfrm>
            <a:off x="-296274" y="3723411"/>
            <a:ext cx="12533649" cy="997988"/>
            <a:chOff x="-296274" y="3723411"/>
            <a:chExt cx="12533649" cy="997988"/>
          </a:xfrm>
        </p:grpSpPr>
        <p:sp>
          <p:nvSpPr>
            <p:cNvPr id="2553" name="Google Shape;2553;p17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6" name="Google Shape;2556;p17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2557" name="Google Shape;2557;p17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7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7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7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1" name="Google Shape;2561;p17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4" name="Google Shape;2584;p17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2585" name="Google Shape;2585;p17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7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7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7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7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0" name="Google Shape;2590;p17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2591" name="Google Shape;2591;p17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7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7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7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5" name="Google Shape;2595;p17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2596" name="Google Shape;2596;p17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7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7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7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7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7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02" name="Google Shape;2602;p17"/>
          <p:cNvSpPr/>
          <p:nvPr/>
        </p:nvSpPr>
        <p:spPr>
          <a:xfrm>
            <a:off x="0" y="4552225"/>
            <a:ext cx="9144000" cy="59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17"/>
          <p:cNvSpPr txBox="1">
            <a:spLocks noGrp="1"/>
          </p:cNvSpPr>
          <p:nvPr>
            <p:ph type="subTitle" idx="1"/>
          </p:nvPr>
        </p:nvSpPr>
        <p:spPr>
          <a:xfrm>
            <a:off x="715100" y="2235550"/>
            <a:ext cx="42465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4" name="Google Shape;2604;p17"/>
          <p:cNvSpPr txBox="1">
            <a:spLocks noGrp="1"/>
          </p:cNvSpPr>
          <p:nvPr>
            <p:ph type="title"/>
          </p:nvPr>
        </p:nvSpPr>
        <p:spPr>
          <a:xfrm>
            <a:off x="715100" y="1079475"/>
            <a:ext cx="4246500" cy="11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05" name="Google Shape;2605;p17"/>
          <p:cNvSpPr/>
          <p:nvPr/>
        </p:nvSpPr>
        <p:spPr>
          <a:xfrm>
            <a:off x="262088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17"/>
          <p:cNvSpPr/>
          <p:nvPr/>
        </p:nvSpPr>
        <p:spPr>
          <a:xfrm>
            <a:off x="296585" y="244103"/>
            <a:ext cx="1747902" cy="506115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17"/>
          <p:cNvSpPr/>
          <p:nvPr/>
        </p:nvSpPr>
        <p:spPr>
          <a:xfrm>
            <a:off x="7757517" y="434855"/>
            <a:ext cx="1342751" cy="593564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17"/>
          <p:cNvSpPr/>
          <p:nvPr/>
        </p:nvSpPr>
        <p:spPr>
          <a:xfrm flipH="1">
            <a:off x="8672620" y="19009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p19"/>
          <p:cNvSpPr/>
          <p:nvPr/>
        </p:nvSpPr>
        <p:spPr>
          <a:xfrm>
            <a:off x="0" y="4823975"/>
            <a:ext cx="9144000" cy="39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19"/>
          <p:cNvSpPr txBox="1">
            <a:spLocks noGrp="1"/>
          </p:cNvSpPr>
          <p:nvPr>
            <p:ph type="subTitle" idx="1"/>
          </p:nvPr>
        </p:nvSpPr>
        <p:spPr>
          <a:xfrm>
            <a:off x="715100" y="2831175"/>
            <a:ext cx="4246500" cy="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9" name="Google Shape;2669;p19"/>
          <p:cNvSpPr txBox="1">
            <a:spLocks noGrp="1"/>
          </p:cNvSpPr>
          <p:nvPr>
            <p:ph type="title"/>
          </p:nvPr>
        </p:nvSpPr>
        <p:spPr>
          <a:xfrm>
            <a:off x="715100" y="1130625"/>
            <a:ext cx="4246500" cy="1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70" name="Google Shape;2670;p19"/>
          <p:cNvSpPr>
            <a:spLocks noGrp="1"/>
          </p:cNvSpPr>
          <p:nvPr>
            <p:ph type="pic" idx="2"/>
          </p:nvPr>
        </p:nvSpPr>
        <p:spPr>
          <a:xfrm>
            <a:off x="5318494" y="910225"/>
            <a:ext cx="3110400" cy="31104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2671" name="Google Shape;2671;p19"/>
          <p:cNvGrpSpPr/>
          <p:nvPr/>
        </p:nvGrpSpPr>
        <p:grpSpPr>
          <a:xfrm>
            <a:off x="-296274" y="4244448"/>
            <a:ext cx="12533649" cy="997988"/>
            <a:chOff x="-296274" y="3723411"/>
            <a:chExt cx="12533649" cy="997988"/>
          </a:xfrm>
        </p:grpSpPr>
        <p:sp>
          <p:nvSpPr>
            <p:cNvPr id="2672" name="Google Shape;2672;p19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9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9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5" name="Google Shape;2675;p19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2676" name="Google Shape;2676;p19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9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9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9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0" name="Google Shape;2680;p19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9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9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9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9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9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9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9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9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9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9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9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9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9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9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9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9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9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9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9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9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9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9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3" name="Google Shape;2703;p19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2704" name="Google Shape;2704;p19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9" name="Google Shape;2709;p19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2710" name="Google Shape;2710;p19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4" name="Google Shape;2714;p19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2715" name="Google Shape;2715;p19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9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9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9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9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1" name="Google Shape;2721;p19"/>
          <p:cNvSpPr/>
          <p:nvPr/>
        </p:nvSpPr>
        <p:spPr>
          <a:xfrm flipH="1">
            <a:off x="258706" y="384544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19"/>
          <p:cNvSpPr/>
          <p:nvPr/>
        </p:nvSpPr>
        <p:spPr>
          <a:xfrm flipH="1">
            <a:off x="7438320" y="84874"/>
            <a:ext cx="1552226" cy="449474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19"/>
          <p:cNvSpPr/>
          <p:nvPr/>
        </p:nvSpPr>
        <p:spPr>
          <a:xfrm flipH="1">
            <a:off x="45491" y="506639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19"/>
          <p:cNvSpPr/>
          <p:nvPr/>
        </p:nvSpPr>
        <p:spPr>
          <a:xfrm>
            <a:off x="-163685" y="2234165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19"/>
          <p:cNvSpPr/>
          <p:nvPr/>
        </p:nvSpPr>
        <p:spPr>
          <a:xfrm flipH="1">
            <a:off x="8497693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Carter One"/>
              <a:buNone/>
              <a:defRPr sz="3500" b="1">
                <a:solidFill>
                  <a:schemeClr val="accent2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3" r:id="rId8"/>
    <p:sldLayoutId id="2147483665" r:id="rId9"/>
    <p:sldLayoutId id="2147483666" r:id="rId10"/>
    <p:sldLayoutId id="2147483669" r:id="rId11"/>
    <p:sldLayoutId id="2147483670" r:id="rId12"/>
    <p:sldLayoutId id="2147483671" r:id="rId13"/>
    <p:sldLayoutId id="2147483677" r:id="rId14"/>
    <p:sldLayoutId id="214748367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J8pJiV44hVM?feature=oembed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p36"/>
          <p:cNvSpPr/>
          <p:nvPr/>
        </p:nvSpPr>
        <p:spPr>
          <a:xfrm>
            <a:off x="5107463" y="2234167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5" name="Google Shape;3695;p36"/>
          <p:cNvGrpSpPr/>
          <p:nvPr/>
        </p:nvGrpSpPr>
        <p:grpSpPr>
          <a:xfrm>
            <a:off x="10786729" y="2865855"/>
            <a:ext cx="2677479" cy="344316"/>
            <a:chOff x="3238519" y="3502480"/>
            <a:chExt cx="1580286" cy="203220"/>
          </a:xfrm>
        </p:grpSpPr>
        <p:sp>
          <p:nvSpPr>
            <p:cNvPr id="3696" name="Google Shape;3696;p36"/>
            <p:cNvSpPr/>
            <p:nvPr/>
          </p:nvSpPr>
          <p:spPr>
            <a:xfrm rot="10800000">
              <a:off x="3238519" y="3502480"/>
              <a:ext cx="1580286" cy="179827"/>
            </a:xfrm>
            <a:custGeom>
              <a:avLst/>
              <a:gdLst/>
              <a:ahLst/>
              <a:cxnLst/>
              <a:rect l="l" t="t" r="r" b="b"/>
              <a:pathLst>
                <a:path w="35560" h="2960" extrusionOk="0">
                  <a:moveTo>
                    <a:pt x="0" y="2114"/>
                  </a:moveTo>
                  <a:cubicBezTo>
                    <a:pt x="11501" y="-769"/>
                    <a:pt x="24310" y="-785"/>
                    <a:pt x="35560" y="2960"/>
                  </a:cubicBez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97" name="Google Shape;3697;p36"/>
            <p:cNvSpPr/>
            <p:nvPr/>
          </p:nvSpPr>
          <p:spPr>
            <a:xfrm rot="10800000">
              <a:off x="3238519" y="3525873"/>
              <a:ext cx="1580286" cy="179827"/>
            </a:xfrm>
            <a:custGeom>
              <a:avLst/>
              <a:gdLst/>
              <a:ahLst/>
              <a:cxnLst/>
              <a:rect l="l" t="t" r="r" b="b"/>
              <a:pathLst>
                <a:path w="35560" h="2960" extrusionOk="0">
                  <a:moveTo>
                    <a:pt x="0" y="2114"/>
                  </a:moveTo>
                  <a:cubicBezTo>
                    <a:pt x="11501" y="-769"/>
                    <a:pt x="24310" y="-785"/>
                    <a:pt x="35560" y="2960"/>
                  </a:cubicBez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698" name="Google Shape;3698;p36"/>
          <p:cNvGrpSpPr/>
          <p:nvPr/>
        </p:nvGrpSpPr>
        <p:grpSpPr>
          <a:xfrm flipH="1">
            <a:off x="4798302" y="1028593"/>
            <a:ext cx="8253105" cy="3390526"/>
            <a:chOff x="550962" y="-3358763"/>
            <a:chExt cx="6972884" cy="2864587"/>
          </a:xfrm>
        </p:grpSpPr>
        <p:sp>
          <p:nvSpPr>
            <p:cNvPr id="3699" name="Google Shape;3699;p36"/>
            <p:cNvSpPr/>
            <p:nvPr/>
          </p:nvSpPr>
          <p:spPr>
            <a:xfrm>
              <a:off x="4926145" y="-2654386"/>
              <a:ext cx="99654" cy="95746"/>
            </a:xfrm>
            <a:custGeom>
              <a:avLst/>
              <a:gdLst/>
              <a:ahLst/>
              <a:cxnLst/>
              <a:rect l="l" t="t" r="r" b="b"/>
              <a:pathLst>
                <a:path w="1634" h="1570" extrusionOk="0">
                  <a:moveTo>
                    <a:pt x="1353" y="1"/>
                  </a:moveTo>
                  <a:lnTo>
                    <a:pt x="0" y="1267"/>
                  </a:lnTo>
                  <a:lnTo>
                    <a:pt x="271" y="1570"/>
                  </a:lnTo>
                  <a:lnTo>
                    <a:pt x="1634" y="304"/>
                  </a:lnTo>
                  <a:lnTo>
                    <a:pt x="1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6"/>
            <p:cNvSpPr/>
            <p:nvPr/>
          </p:nvSpPr>
          <p:spPr>
            <a:xfrm>
              <a:off x="5226996" y="-2928819"/>
              <a:ext cx="104959" cy="88428"/>
            </a:xfrm>
            <a:custGeom>
              <a:avLst/>
              <a:gdLst/>
              <a:ahLst/>
              <a:cxnLst/>
              <a:rect l="l" t="t" r="r" b="b"/>
              <a:pathLst>
                <a:path w="1721" h="1450" extrusionOk="0">
                  <a:moveTo>
                    <a:pt x="1472" y="0"/>
                  </a:moveTo>
                  <a:lnTo>
                    <a:pt x="1" y="1125"/>
                  </a:lnTo>
                  <a:lnTo>
                    <a:pt x="249" y="1450"/>
                  </a:lnTo>
                  <a:lnTo>
                    <a:pt x="1721" y="325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6"/>
            <p:cNvSpPr/>
            <p:nvPr/>
          </p:nvSpPr>
          <p:spPr>
            <a:xfrm>
              <a:off x="5578650" y="-3150499"/>
              <a:ext cx="112888" cy="71291"/>
            </a:xfrm>
            <a:custGeom>
              <a:avLst/>
              <a:gdLst/>
              <a:ahLst/>
              <a:cxnLst/>
              <a:rect l="l" t="t" r="r" b="b"/>
              <a:pathLst>
                <a:path w="1851" h="1169" extrusionOk="0">
                  <a:moveTo>
                    <a:pt x="1678" y="0"/>
                  </a:moveTo>
                  <a:lnTo>
                    <a:pt x="1" y="790"/>
                  </a:lnTo>
                  <a:lnTo>
                    <a:pt x="174" y="1169"/>
                  </a:lnTo>
                  <a:lnTo>
                    <a:pt x="1851" y="379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6"/>
            <p:cNvSpPr/>
            <p:nvPr/>
          </p:nvSpPr>
          <p:spPr>
            <a:xfrm>
              <a:off x="4699149" y="-2340314"/>
              <a:ext cx="85809" cy="85867"/>
            </a:xfrm>
            <a:custGeom>
              <a:avLst/>
              <a:gdLst/>
              <a:ahLst/>
              <a:cxnLst/>
              <a:rect l="l" t="t" r="r" b="b"/>
              <a:pathLst>
                <a:path w="1407" h="1408" extrusionOk="0">
                  <a:moveTo>
                    <a:pt x="704" y="1"/>
                  </a:moveTo>
                  <a:cubicBezTo>
                    <a:pt x="314" y="1"/>
                    <a:pt x="1" y="314"/>
                    <a:pt x="1" y="704"/>
                  </a:cubicBezTo>
                  <a:cubicBezTo>
                    <a:pt x="1" y="1093"/>
                    <a:pt x="314" y="1407"/>
                    <a:pt x="704" y="1407"/>
                  </a:cubicBezTo>
                  <a:cubicBezTo>
                    <a:pt x="1082" y="1407"/>
                    <a:pt x="1407" y="1093"/>
                    <a:pt x="1407" y="704"/>
                  </a:cubicBezTo>
                  <a:cubicBezTo>
                    <a:pt x="1407" y="314"/>
                    <a:pt x="1082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6"/>
            <p:cNvSpPr/>
            <p:nvPr/>
          </p:nvSpPr>
          <p:spPr>
            <a:xfrm>
              <a:off x="4895773" y="-2547480"/>
              <a:ext cx="85809" cy="85806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04" y="0"/>
                  </a:moveTo>
                  <a:cubicBezTo>
                    <a:pt x="314" y="0"/>
                    <a:pt x="1" y="314"/>
                    <a:pt x="1" y="704"/>
                  </a:cubicBezTo>
                  <a:cubicBezTo>
                    <a:pt x="1" y="1093"/>
                    <a:pt x="314" y="1407"/>
                    <a:pt x="704" y="1407"/>
                  </a:cubicBezTo>
                  <a:cubicBezTo>
                    <a:pt x="1093" y="1407"/>
                    <a:pt x="1407" y="1093"/>
                    <a:pt x="1407" y="704"/>
                  </a:cubicBezTo>
                  <a:cubicBezTo>
                    <a:pt x="1407" y="314"/>
                    <a:pt x="1093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6"/>
            <p:cNvSpPr/>
            <p:nvPr/>
          </p:nvSpPr>
          <p:spPr>
            <a:xfrm>
              <a:off x="4794473" y="-2768062"/>
              <a:ext cx="63122" cy="166550"/>
            </a:xfrm>
            <a:custGeom>
              <a:avLst/>
              <a:gdLst/>
              <a:ahLst/>
              <a:cxnLst/>
              <a:rect l="l" t="t" r="r" b="b"/>
              <a:pathLst>
                <a:path w="1035" h="2731" extrusionOk="0">
                  <a:moveTo>
                    <a:pt x="428" y="1"/>
                  </a:moveTo>
                  <a:cubicBezTo>
                    <a:pt x="148" y="1"/>
                    <a:pt x="1" y="1438"/>
                    <a:pt x="255" y="2730"/>
                  </a:cubicBezTo>
                  <a:lnTo>
                    <a:pt x="266" y="2730"/>
                  </a:lnTo>
                  <a:cubicBezTo>
                    <a:pt x="504" y="2492"/>
                    <a:pt x="764" y="2244"/>
                    <a:pt x="1034" y="2016"/>
                  </a:cubicBezTo>
                  <a:lnTo>
                    <a:pt x="1034" y="2005"/>
                  </a:lnTo>
                  <a:cubicBezTo>
                    <a:pt x="824" y="546"/>
                    <a:pt x="601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6"/>
            <p:cNvSpPr/>
            <p:nvPr/>
          </p:nvSpPr>
          <p:spPr>
            <a:xfrm>
              <a:off x="4794473" y="-2768184"/>
              <a:ext cx="36714" cy="166672"/>
            </a:xfrm>
            <a:custGeom>
              <a:avLst/>
              <a:gdLst/>
              <a:ahLst/>
              <a:cxnLst/>
              <a:rect l="l" t="t" r="r" b="b"/>
              <a:pathLst>
                <a:path w="602" h="2733" extrusionOk="0">
                  <a:moveTo>
                    <a:pt x="429" y="0"/>
                  </a:moveTo>
                  <a:cubicBezTo>
                    <a:pt x="149" y="0"/>
                    <a:pt x="0" y="1438"/>
                    <a:pt x="255" y="2732"/>
                  </a:cubicBezTo>
                  <a:lnTo>
                    <a:pt x="266" y="2732"/>
                  </a:lnTo>
                  <a:cubicBezTo>
                    <a:pt x="374" y="2635"/>
                    <a:pt x="482" y="2527"/>
                    <a:pt x="601" y="2429"/>
                  </a:cubicBezTo>
                  <a:cubicBezTo>
                    <a:pt x="396" y="1607"/>
                    <a:pt x="352" y="763"/>
                    <a:pt x="482" y="17"/>
                  </a:cubicBezTo>
                  <a:cubicBezTo>
                    <a:pt x="464" y="6"/>
                    <a:pt x="446" y="0"/>
                    <a:pt x="42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6"/>
            <p:cNvSpPr/>
            <p:nvPr/>
          </p:nvSpPr>
          <p:spPr>
            <a:xfrm>
              <a:off x="4804719" y="-2677439"/>
              <a:ext cx="52876" cy="75926"/>
            </a:xfrm>
            <a:custGeom>
              <a:avLst/>
              <a:gdLst/>
              <a:ahLst/>
              <a:cxnLst/>
              <a:rect l="l" t="t" r="r" b="b"/>
              <a:pathLst>
                <a:path w="867" h="1245" extrusionOk="0">
                  <a:moveTo>
                    <a:pt x="780" y="0"/>
                  </a:moveTo>
                  <a:cubicBezTo>
                    <a:pt x="541" y="238"/>
                    <a:pt x="282" y="465"/>
                    <a:pt x="1" y="671"/>
                  </a:cubicBezTo>
                  <a:cubicBezTo>
                    <a:pt x="22" y="855"/>
                    <a:pt x="55" y="1050"/>
                    <a:pt x="87" y="1244"/>
                  </a:cubicBezTo>
                  <a:lnTo>
                    <a:pt x="98" y="1244"/>
                  </a:lnTo>
                  <a:cubicBezTo>
                    <a:pt x="336" y="1006"/>
                    <a:pt x="596" y="758"/>
                    <a:pt x="866" y="530"/>
                  </a:cubicBezTo>
                  <a:lnTo>
                    <a:pt x="866" y="519"/>
                  </a:lnTo>
                  <a:cubicBezTo>
                    <a:pt x="834" y="336"/>
                    <a:pt x="812" y="162"/>
                    <a:pt x="780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6"/>
            <p:cNvSpPr/>
            <p:nvPr/>
          </p:nvSpPr>
          <p:spPr>
            <a:xfrm>
              <a:off x="4567172" y="-2667559"/>
              <a:ext cx="411788" cy="464828"/>
            </a:xfrm>
            <a:custGeom>
              <a:avLst/>
              <a:gdLst/>
              <a:ahLst/>
              <a:cxnLst/>
              <a:rect l="l" t="t" r="r" b="b"/>
              <a:pathLst>
                <a:path w="6752" h="7622" extrusionOk="0">
                  <a:moveTo>
                    <a:pt x="5172" y="0"/>
                  </a:moveTo>
                  <a:cubicBezTo>
                    <a:pt x="5032" y="119"/>
                    <a:pt x="4891" y="238"/>
                    <a:pt x="4761" y="368"/>
                  </a:cubicBezTo>
                  <a:cubicBezTo>
                    <a:pt x="4491" y="596"/>
                    <a:pt x="4231" y="844"/>
                    <a:pt x="3993" y="1082"/>
                  </a:cubicBezTo>
                  <a:cubicBezTo>
                    <a:pt x="1083" y="3949"/>
                    <a:pt x="1" y="6697"/>
                    <a:pt x="369" y="7595"/>
                  </a:cubicBezTo>
                  <a:cubicBezTo>
                    <a:pt x="376" y="7613"/>
                    <a:pt x="390" y="7621"/>
                    <a:pt x="412" y="7621"/>
                  </a:cubicBezTo>
                  <a:cubicBezTo>
                    <a:pt x="999" y="7621"/>
                    <a:pt x="6752" y="1526"/>
                    <a:pt x="6752" y="1526"/>
                  </a:cubicBezTo>
                  <a:lnTo>
                    <a:pt x="51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6"/>
            <p:cNvSpPr/>
            <p:nvPr/>
          </p:nvSpPr>
          <p:spPr>
            <a:xfrm>
              <a:off x="4603460" y="-2578460"/>
              <a:ext cx="375500" cy="268578"/>
            </a:xfrm>
            <a:custGeom>
              <a:avLst/>
              <a:gdLst/>
              <a:ahLst/>
              <a:cxnLst/>
              <a:rect l="l" t="t" r="r" b="b"/>
              <a:pathLst>
                <a:path w="6157" h="4404" extrusionOk="0">
                  <a:moveTo>
                    <a:pt x="1" y="4403"/>
                  </a:moveTo>
                  <a:cubicBezTo>
                    <a:pt x="1061" y="3873"/>
                    <a:pt x="2143" y="3430"/>
                    <a:pt x="3236" y="3083"/>
                  </a:cubicBezTo>
                  <a:cubicBezTo>
                    <a:pt x="4739" y="1569"/>
                    <a:pt x="6157" y="65"/>
                    <a:pt x="6157" y="65"/>
                  </a:cubicBezTo>
                  <a:lnTo>
                    <a:pt x="6092" y="0"/>
                  </a:lnTo>
                  <a:cubicBezTo>
                    <a:pt x="4913" y="65"/>
                    <a:pt x="3755" y="206"/>
                    <a:pt x="2630" y="433"/>
                  </a:cubicBezTo>
                  <a:cubicBezTo>
                    <a:pt x="1277" y="1915"/>
                    <a:pt x="412" y="3321"/>
                    <a:pt x="1" y="44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6"/>
            <p:cNvSpPr/>
            <p:nvPr/>
          </p:nvSpPr>
          <p:spPr>
            <a:xfrm>
              <a:off x="4577113" y="-2667559"/>
              <a:ext cx="353057" cy="449398"/>
            </a:xfrm>
            <a:custGeom>
              <a:avLst/>
              <a:gdLst/>
              <a:ahLst/>
              <a:cxnLst/>
              <a:rect l="l" t="t" r="r" b="b"/>
              <a:pathLst>
                <a:path w="5789" h="7369" extrusionOk="0">
                  <a:moveTo>
                    <a:pt x="5009" y="0"/>
                  </a:moveTo>
                  <a:cubicBezTo>
                    <a:pt x="4869" y="119"/>
                    <a:pt x="4728" y="238"/>
                    <a:pt x="4598" y="368"/>
                  </a:cubicBezTo>
                  <a:cubicBezTo>
                    <a:pt x="4328" y="596"/>
                    <a:pt x="4068" y="844"/>
                    <a:pt x="3830" y="1082"/>
                  </a:cubicBezTo>
                  <a:cubicBezTo>
                    <a:pt x="1125" y="3744"/>
                    <a:pt x="0" y="6297"/>
                    <a:pt x="152" y="7368"/>
                  </a:cubicBezTo>
                  <a:cubicBezTo>
                    <a:pt x="1839" y="4988"/>
                    <a:pt x="3722" y="2781"/>
                    <a:pt x="5788" y="747"/>
                  </a:cubicBezTo>
                  <a:lnTo>
                    <a:pt x="50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6"/>
            <p:cNvSpPr/>
            <p:nvPr/>
          </p:nvSpPr>
          <p:spPr>
            <a:xfrm>
              <a:off x="4623952" y="-2623345"/>
              <a:ext cx="254074" cy="323342"/>
            </a:xfrm>
            <a:custGeom>
              <a:avLst/>
              <a:gdLst/>
              <a:ahLst/>
              <a:cxnLst/>
              <a:rect l="l" t="t" r="r" b="b"/>
              <a:pathLst>
                <a:path w="4166" h="5302" extrusionOk="0">
                  <a:moveTo>
                    <a:pt x="4155" y="0"/>
                  </a:moveTo>
                  <a:cubicBezTo>
                    <a:pt x="3246" y="671"/>
                    <a:pt x="2402" y="1450"/>
                    <a:pt x="1666" y="2326"/>
                  </a:cubicBezTo>
                  <a:cubicBezTo>
                    <a:pt x="1298" y="2759"/>
                    <a:pt x="941" y="3214"/>
                    <a:pt x="660" y="3711"/>
                  </a:cubicBezTo>
                  <a:cubicBezTo>
                    <a:pt x="379" y="4220"/>
                    <a:pt x="130" y="4739"/>
                    <a:pt x="0" y="5291"/>
                  </a:cubicBezTo>
                  <a:lnTo>
                    <a:pt x="33" y="5302"/>
                  </a:lnTo>
                  <a:cubicBezTo>
                    <a:pt x="303" y="4804"/>
                    <a:pt x="584" y="4317"/>
                    <a:pt x="898" y="3852"/>
                  </a:cubicBezTo>
                  <a:cubicBezTo>
                    <a:pt x="1201" y="3387"/>
                    <a:pt x="1504" y="2911"/>
                    <a:pt x="1839" y="2467"/>
                  </a:cubicBezTo>
                  <a:cubicBezTo>
                    <a:pt x="2521" y="1580"/>
                    <a:pt x="3311" y="758"/>
                    <a:pt x="4165" y="22"/>
                  </a:cubicBezTo>
                  <a:lnTo>
                    <a:pt x="4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6"/>
            <p:cNvSpPr/>
            <p:nvPr/>
          </p:nvSpPr>
          <p:spPr>
            <a:xfrm>
              <a:off x="5020492" y="-2682074"/>
              <a:ext cx="85809" cy="85806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04" y="0"/>
                  </a:moveTo>
                  <a:cubicBezTo>
                    <a:pt x="314" y="0"/>
                    <a:pt x="0" y="314"/>
                    <a:pt x="0" y="704"/>
                  </a:cubicBezTo>
                  <a:cubicBezTo>
                    <a:pt x="0" y="1093"/>
                    <a:pt x="314" y="1407"/>
                    <a:pt x="704" y="1407"/>
                  </a:cubicBezTo>
                  <a:cubicBezTo>
                    <a:pt x="1093" y="1407"/>
                    <a:pt x="1407" y="1093"/>
                    <a:pt x="1407" y="704"/>
                  </a:cubicBezTo>
                  <a:cubicBezTo>
                    <a:pt x="1407" y="314"/>
                    <a:pt x="1093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6"/>
            <p:cNvSpPr/>
            <p:nvPr/>
          </p:nvSpPr>
          <p:spPr>
            <a:xfrm>
              <a:off x="5205223" y="-2847709"/>
              <a:ext cx="85809" cy="85867"/>
            </a:xfrm>
            <a:custGeom>
              <a:avLst/>
              <a:gdLst/>
              <a:ahLst/>
              <a:cxnLst/>
              <a:rect l="l" t="t" r="r" b="b"/>
              <a:pathLst>
                <a:path w="1407" h="1408" extrusionOk="0">
                  <a:moveTo>
                    <a:pt x="704" y="1"/>
                  </a:moveTo>
                  <a:cubicBezTo>
                    <a:pt x="314" y="1"/>
                    <a:pt x="1" y="315"/>
                    <a:pt x="1" y="704"/>
                  </a:cubicBezTo>
                  <a:cubicBezTo>
                    <a:pt x="1" y="1094"/>
                    <a:pt x="314" y="1407"/>
                    <a:pt x="704" y="1407"/>
                  </a:cubicBezTo>
                  <a:cubicBezTo>
                    <a:pt x="1093" y="1407"/>
                    <a:pt x="1407" y="1094"/>
                    <a:pt x="1407" y="704"/>
                  </a:cubicBezTo>
                  <a:cubicBezTo>
                    <a:pt x="1407" y="315"/>
                    <a:pt x="1093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6"/>
            <p:cNvSpPr/>
            <p:nvPr/>
          </p:nvSpPr>
          <p:spPr>
            <a:xfrm>
              <a:off x="5107460" y="-3093112"/>
              <a:ext cx="78674" cy="188078"/>
            </a:xfrm>
            <a:custGeom>
              <a:avLst/>
              <a:gdLst/>
              <a:ahLst/>
              <a:cxnLst/>
              <a:rect l="l" t="t" r="r" b="b"/>
              <a:pathLst>
                <a:path w="1290" h="3084" extrusionOk="0">
                  <a:moveTo>
                    <a:pt x="582" y="0"/>
                  </a:moveTo>
                  <a:cubicBezTo>
                    <a:pt x="238" y="0"/>
                    <a:pt x="0" y="1413"/>
                    <a:pt x="316" y="3084"/>
                  </a:cubicBezTo>
                  <a:cubicBezTo>
                    <a:pt x="630" y="2824"/>
                    <a:pt x="944" y="2564"/>
                    <a:pt x="1290" y="2305"/>
                  </a:cubicBezTo>
                  <a:cubicBezTo>
                    <a:pt x="1098" y="649"/>
                    <a:pt x="815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6"/>
            <p:cNvSpPr/>
            <p:nvPr/>
          </p:nvSpPr>
          <p:spPr>
            <a:xfrm>
              <a:off x="5107338" y="-3093356"/>
              <a:ext cx="43179" cy="188322"/>
            </a:xfrm>
            <a:custGeom>
              <a:avLst/>
              <a:gdLst/>
              <a:ahLst/>
              <a:cxnLst/>
              <a:rect l="l" t="t" r="r" b="b"/>
              <a:pathLst>
                <a:path w="708" h="3088" extrusionOk="0">
                  <a:moveTo>
                    <a:pt x="579" y="1"/>
                  </a:moveTo>
                  <a:cubicBezTo>
                    <a:pt x="238" y="1"/>
                    <a:pt x="1" y="1412"/>
                    <a:pt x="318" y="3088"/>
                  </a:cubicBezTo>
                  <a:cubicBezTo>
                    <a:pt x="437" y="2990"/>
                    <a:pt x="578" y="2882"/>
                    <a:pt x="708" y="2774"/>
                  </a:cubicBezTo>
                  <a:cubicBezTo>
                    <a:pt x="491" y="1876"/>
                    <a:pt x="459" y="924"/>
                    <a:pt x="675" y="37"/>
                  </a:cubicBezTo>
                  <a:cubicBezTo>
                    <a:pt x="643" y="12"/>
                    <a:pt x="610" y="1"/>
                    <a:pt x="57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6"/>
            <p:cNvSpPr/>
            <p:nvPr/>
          </p:nvSpPr>
          <p:spPr>
            <a:xfrm>
              <a:off x="5121427" y="-2993524"/>
              <a:ext cx="64708" cy="88489"/>
            </a:xfrm>
            <a:custGeom>
              <a:avLst/>
              <a:gdLst/>
              <a:ahLst/>
              <a:cxnLst/>
              <a:rect l="l" t="t" r="r" b="b"/>
              <a:pathLst>
                <a:path w="1061" h="1451" extrusionOk="0">
                  <a:moveTo>
                    <a:pt x="974" y="1"/>
                  </a:moveTo>
                  <a:cubicBezTo>
                    <a:pt x="650" y="315"/>
                    <a:pt x="325" y="607"/>
                    <a:pt x="1" y="899"/>
                  </a:cubicBezTo>
                  <a:cubicBezTo>
                    <a:pt x="22" y="1072"/>
                    <a:pt x="55" y="1267"/>
                    <a:pt x="87" y="1451"/>
                  </a:cubicBezTo>
                  <a:cubicBezTo>
                    <a:pt x="401" y="1191"/>
                    <a:pt x="715" y="931"/>
                    <a:pt x="1061" y="672"/>
                  </a:cubicBezTo>
                  <a:cubicBezTo>
                    <a:pt x="1028" y="423"/>
                    <a:pt x="1007" y="207"/>
                    <a:pt x="974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6"/>
            <p:cNvSpPr/>
            <p:nvPr/>
          </p:nvSpPr>
          <p:spPr>
            <a:xfrm>
              <a:off x="4908946" y="-2960531"/>
              <a:ext cx="370926" cy="357006"/>
            </a:xfrm>
            <a:custGeom>
              <a:avLst/>
              <a:gdLst/>
              <a:ahLst/>
              <a:cxnLst/>
              <a:rect l="l" t="t" r="r" b="b"/>
              <a:pathLst>
                <a:path w="6082" h="5854" extrusionOk="0">
                  <a:moveTo>
                    <a:pt x="4707" y="1"/>
                  </a:moveTo>
                  <a:cubicBezTo>
                    <a:pt x="4653" y="44"/>
                    <a:pt x="4599" y="77"/>
                    <a:pt x="4545" y="120"/>
                  </a:cubicBezTo>
                  <a:cubicBezTo>
                    <a:pt x="4199" y="390"/>
                    <a:pt x="3885" y="650"/>
                    <a:pt x="3571" y="910"/>
                  </a:cubicBezTo>
                  <a:cubicBezTo>
                    <a:pt x="1213" y="2879"/>
                    <a:pt x="1" y="4372"/>
                    <a:pt x="1" y="4372"/>
                  </a:cubicBezTo>
                  <a:lnTo>
                    <a:pt x="1602" y="5854"/>
                  </a:lnTo>
                  <a:cubicBezTo>
                    <a:pt x="3787" y="3571"/>
                    <a:pt x="6081" y="1689"/>
                    <a:pt x="6081" y="1689"/>
                  </a:cubicBezTo>
                  <a:lnTo>
                    <a:pt x="4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6"/>
            <p:cNvSpPr/>
            <p:nvPr/>
          </p:nvSpPr>
          <p:spPr>
            <a:xfrm>
              <a:off x="4908946" y="-2845025"/>
              <a:ext cx="353057" cy="157097"/>
            </a:xfrm>
            <a:custGeom>
              <a:avLst/>
              <a:gdLst/>
              <a:ahLst/>
              <a:cxnLst/>
              <a:rect l="l" t="t" r="r" b="b"/>
              <a:pathLst>
                <a:path w="5789" h="2576" extrusionOk="0">
                  <a:moveTo>
                    <a:pt x="2381" y="43"/>
                  </a:moveTo>
                  <a:cubicBezTo>
                    <a:pt x="802" y="1482"/>
                    <a:pt x="1" y="2478"/>
                    <a:pt x="1" y="2478"/>
                  </a:cubicBezTo>
                  <a:lnTo>
                    <a:pt x="109" y="2575"/>
                  </a:lnTo>
                  <a:cubicBezTo>
                    <a:pt x="1094" y="2499"/>
                    <a:pt x="2089" y="2467"/>
                    <a:pt x="3084" y="2478"/>
                  </a:cubicBezTo>
                  <a:cubicBezTo>
                    <a:pt x="4264" y="1342"/>
                    <a:pt x="5302" y="455"/>
                    <a:pt x="5789" y="43"/>
                  </a:cubicBezTo>
                  <a:cubicBezTo>
                    <a:pt x="4653" y="0"/>
                    <a:pt x="3517" y="0"/>
                    <a:pt x="2381" y="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6"/>
            <p:cNvSpPr/>
            <p:nvPr/>
          </p:nvSpPr>
          <p:spPr>
            <a:xfrm>
              <a:off x="4908946" y="-2960531"/>
              <a:ext cx="339212" cy="311511"/>
            </a:xfrm>
            <a:custGeom>
              <a:avLst/>
              <a:gdLst/>
              <a:ahLst/>
              <a:cxnLst/>
              <a:rect l="l" t="t" r="r" b="b"/>
              <a:pathLst>
                <a:path w="5562" h="5108" extrusionOk="0">
                  <a:moveTo>
                    <a:pt x="4707" y="1"/>
                  </a:moveTo>
                  <a:cubicBezTo>
                    <a:pt x="4653" y="44"/>
                    <a:pt x="4599" y="77"/>
                    <a:pt x="4545" y="131"/>
                  </a:cubicBezTo>
                  <a:cubicBezTo>
                    <a:pt x="4199" y="390"/>
                    <a:pt x="3885" y="650"/>
                    <a:pt x="3571" y="910"/>
                  </a:cubicBezTo>
                  <a:cubicBezTo>
                    <a:pt x="1213" y="2879"/>
                    <a:pt x="1" y="4372"/>
                    <a:pt x="1" y="4372"/>
                  </a:cubicBezTo>
                  <a:lnTo>
                    <a:pt x="802" y="5107"/>
                  </a:lnTo>
                  <a:cubicBezTo>
                    <a:pt x="2305" y="3658"/>
                    <a:pt x="3896" y="2305"/>
                    <a:pt x="5562" y="1061"/>
                  </a:cubicBezTo>
                  <a:lnTo>
                    <a:pt x="4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6"/>
            <p:cNvSpPr/>
            <p:nvPr/>
          </p:nvSpPr>
          <p:spPr>
            <a:xfrm>
              <a:off x="4938647" y="-2932112"/>
              <a:ext cx="262002" cy="237537"/>
            </a:xfrm>
            <a:custGeom>
              <a:avLst/>
              <a:gdLst/>
              <a:ahLst/>
              <a:cxnLst/>
              <a:rect l="l" t="t" r="r" b="b"/>
              <a:pathLst>
                <a:path w="4296" h="3895" extrusionOk="0">
                  <a:moveTo>
                    <a:pt x="4285" y="0"/>
                  </a:moveTo>
                  <a:cubicBezTo>
                    <a:pt x="2673" y="1071"/>
                    <a:pt x="1267" y="2413"/>
                    <a:pt x="1" y="3873"/>
                  </a:cubicBezTo>
                  <a:lnTo>
                    <a:pt x="22" y="3895"/>
                  </a:lnTo>
                  <a:cubicBezTo>
                    <a:pt x="401" y="3592"/>
                    <a:pt x="769" y="3267"/>
                    <a:pt x="1126" y="2954"/>
                  </a:cubicBezTo>
                  <a:cubicBezTo>
                    <a:pt x="1494" y="2640"/>
                    <a:pt x="1829" y="2305"/>
                    <a:pt x="2197" y="1991"/>
                  </a:cubicBezTo>
                  <a:cubicBezTo>
                    <a:pt x="2532" y="1655"/>
                    <a:pt x="2900" y="1342"/>
                    <a:pt x="3246" y="1017"/>
                  </a:cubicBezTo>
                  <a:cubicBezTo>
                    <a:pt x="3593" y="693"/>
                    <a:pt x="3950" y="368"/>
                    <a:pt x="4296" y="22"/>
                  </a:cubicBezTo>
                  <a:lnTo>
                    <a:pt x="42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6"/>
            <p:cNvSpPr/>
            <p:nvPr/>
          </p:nvSpPr>
          <p:spPr>
            <a:xfrm>
              <a:off x="5318721" y="-2947968"/>
              <a:ext cx="85809" cy="85806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04" y="0"/>
                  </a:moveTo>
                  <a:cubicBezTo>
                    <a:pt x="314" y="0"/>
                    <a:pt x="0" y="314"/>
                    <a:pt x="0" y="704"/>
                  </a:cubicBezTo>
                  <a:cubicBezTo>
                    <a:pt x="0" y="1093"/>
                    <a:pt x="314" y="1407"/>
                    <a:pt x="704" y="1407"/>
                  </a:cubicBezTo>
                  <a:cubicBezTo>
                    <a:pt x="1093" y="1407"/>
                    <a:pt x="1407" y="1093"/>
                    <a:pt x="1407" y="704"/>
                  </a:cubicBezTo>
                  <a:cubicBezTo>
                    <a:pt x="1407" y="314"/>
                    <a:pt x="1093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6"/>
            <p:cNvSpPr/>
            <p:nvPr/>
          </p:nvSpPr>
          <p:spPr>
            <a:xfrm>
              <a:off x="5549620" y="-3089148"/>
              <a:ext cx="85870" cy="85806"/>
            </a:xfrm>
            <a:custGeom>
              <a:avLst/>
              <a:gdLst/>
              <a:ahLst/>
              <a:cxnLst/>
              <a:rect l="l" t="t" r="r" b="b"/>
              <a:pathLst>
                <a:path w="1408" h="1407" extrusionOk="0">
                  <a:moveTo>
                    <a:pt x="704" y="0"/>
                  </a:moveTo>
                  <a:cubicBezTo>
                    <a:pt x="315" y="0"/>
                    <a:pt x="1" y="314"/>
                    <a:pt x="1" y="703"/>
                  </a:cubicBezTo>
                  <a:cubicBezTo>
                    <a:pt x="1" y="1093"/>
                    <a:pt x="315" y="1407"/>
                    <a:pt x="704" y="1407"/>
                  </a:cubicBezTo>
                  <a:cubicBezTo>
                    <a:pt x="1083" y="1407"/>
                    <a:pt x="1407" y="1093"/>
                    <a:pt x="1407" y="703"/>
                  </a:cubicBezTo>
                  <a:cubicBezTo>
                    <a:pt x="1407" y="314"/>
                    <a:pt x="1083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6"/>
            <p:cNvSpPr/>
            <p:nvPr/>
          </p:nvSpPr>
          <p:spPr>
            <a:xfrm>
              <a:off x="5482168" y="-3358641"/>
              <a:ext cx="84041" cy="190334"/>
            </a:xfrm>
            <a:custGeom>
              <a:avLst/>
              <a:gdLst/>
              <a:ahLst/>
              <a:cxnLst/>
              <a:rect l="l" t="t" r="r" b="b"/>
              <a:pathLst>
                <a:path w="1378" h="3121" extrusionOk="0">
                  <a:moveTo>
                    <a:pt x="618" y="0"/>
                  </a:moveTo>
                  <a:cubicBezTo>
                    <a:pt x="258" y="0"/>
                    <a:pt x="1" y="1490"/>
                    <a:pt x="220" y="3121"/>
                  </a:cubicBezTo>
                  <a:cubicBezTo>
                    <a:pt x="793" y="2786"/>
                    <a:pt x="1215" y="2569"/>
                    <a:pt x="1377" y="2472"/>
                  </a:cubicBezTo>
                  <a:cubicBezTo>
                    <a:pt x="1155" y="684"/>
                    <a:pt x="863" y="0"/>
                    <a:pt x="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6"/>
            <p:cNvSpPr/>
            <p:nvPr/>
          </p:nvSpPr>
          <p:spPr>
            <a:xfrm>
              <a:off x="5481802" y="-3358763"/>
              <a:ext cx="45497" cy="190456"/>
            </a:xfrm>
            <a:custGeom>
              <a:avLst/>
              <a:gdLst/>
              <a:ahLst/>
              <a:cxnLst/>
              <a:rect l="l" t="t" r="r" b="b"/>
              <a:pathLst>
                <a:path w="746" h="3123" extrusionOk="0">
                  <a:moveTo>
                    <a:pt x="628" y="1"/>
                  </a:moveTo>
                  <a:cubicBezTo>
                    <a:pt x="263" y="1"/>
                    <a:pt x="0" y="1486"/>
                    <a:pt x="226" y="3123"/>
                  </a:cubicBezTo>
                  <a:cubicBezTo>
                    <a:pt x="421" y="3004"/>
                    <a:pt x="594" y="2907"/>
                    <a:pt x="745" y="2820"/>
                  </a:cubicBezTo>
                  <a:cubicBezTo>
                    <a:pt x="464" y="1911"/>
                    <a:pt x="421" y="970"/>
                    <a:pt x="745" y="50"/>
                  </a:cubicBezTo>
                  <a:cubicBezTo>
                    <a:pt x="705" y="17"/>
                    <a:pt x="666" y="1"/>
                    <a:pt x="628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6"/>
            <p:cNvSpPr/>
            <p:nvPr/>
          </p:nvSpPr>
          <p:spPr>
            <a:xfrm>
              <a:off x="5492231" y="-3250820"/>
              <a:ext cx="73978" cy="82513"/>
            </a:xfrm>
            <a:custGeom>
              <a:avLst/>
              <a:gdLst/>
              <a:ahLst/>
              <a:cxnLst/>
              <a:rect l="l" t="t" r="r" b="b"/>
              <a:pathLst>
                <a:path w="1213" h="1353" extrusionOk="0">
                  <a:moveTo>
                    <a:pt x="1115" y="1"/>
                  </a:moveTo>
                  <a:cubicBezTo>
                    <a:pt x="780" y="325"/>
                    <a:pt x="412" y="617"/>
                    <a:pt x="1" y="844"/>
                  </a:cubicBezTo>
                  <a:cubicBezTo>
                    <a:pt x="12" y="1018"/>
                    <a:pt x="33" y="1180"/>
                    <a:pt x="55" y="1353"/>
                  </a:cubicBezTo>
                  <a:cubicBezTo>
                    <a:pt x="628" y="1018"/>
                    <a:pt x="1050" y="801"/>
                    <a:pt x="1212" y="704"/>
                  </a:cubicBezTo>
                  <a:cubicBezTo>
                    <a:pt x="1180" y="444"/>
                    <a:pt x="1147" y="217"/>
                    <a:pt x="111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6"/>
            <p:cNvSpPr/>
            <p:nvPr/>
          </p:nvSpPr>
          <p:spPr>
            <a:xfrm>
              <a:off x="5230960" y="-3209899"/>
              <a:ext cx="398553" cy="327977"/>
            </a:xfrm>
            <a:custGeom>
              <a:avLst/>
              <a:gdLst/>
              <a:ahLst/>
              <a:cxnLst/>
              <a:rect l="l" t="t" r="r" b="b"/>
              <a:pathLst>
                <a:path w="6535" h="5378" extrusionOk="0">
                  <a:moveTo>
                    <a:pt x="5572" y="0"/>
                  </a:moveTo>
                  <a:cubicBezTo>
                    <a:pt x="5572" y="0"/>
                    <a:pt x="5550" y="11"/>
                    <a:pt x="5496" y="33"/>
                  </a:cubicBezTo>
                  <a:cubicBezTo>
                    <a:pt x="5334" y="130"/>
                    <a:pt x="4912" y="347"/>
                    <a:pt x="4339" y="682"/>
                  </a:cubicBezTo>
                  <a:cubicBezTo>
                    <a:pt x="3192" y="1342"/>
                    <a:pt x="1461" y="2445"/>
                    <a:pt x="0" y="3755"/>
                  </a:cubicBezTo>
                  <a:lnTo>
                    <a:pt x="1266" y="5377"/>
                  </a:lnTo>
                  <a:cubicBezTo>
                    <a:pt x="1266" y="5377"/>
                    <a:pt x="3755" y="3581"/>
                    <a:pt x="6535" y="1980"/>
                  </a:cubicBezTo>
                  <a:lnTo>
                    <a:pt x="5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6"/>
            <p:cNvSpPr/>
            <p:nvPr/>
          </p:nvSpPr>
          <p:spPr>
            <a:xfrm>
              <a:off x="5230960" y="-3142632"/>
              <a:ext cx="398553" cy="176247"/>
            </a:xfrm>
            <a:custGeom>
              <a:avLst/>
              <a:gdLst/>
              <a:ahLst/>
              <a:cxnLst/>
              <a:rect l="l" t="t" r="r" b="b"/>
              <a:pathLst>
                <a:path w="6535" h="2890" extrusionOk="0">
                  <a:moveTo>
                    <a:pt x="0" y="2652"/>
                  </a:moveTo>
                  <a:lnTo>
                    <a:pt x="184" y="2890"/>
                  </a:lnTo>
                  <a:cubicBezTo>
                    <a:pt x="1461" y="2619"/>
                    <a:pt x="2759" y="2457"/>
                    <a:pt x="4068" y="2381"/>
                  </a:cubicBezTo>
                  <a:cubicBezTo>
                    <a:pt x="4815" y="1905"/>
                    <a:pt x="5659" y="1386"/>
                    <a:pt x="6535" y="877"/>
                  </a:cubicBezTo>
                  <a:lnTo>
                    <a:pt x="6102" y="1"/>
                  </a:lnTo>
                  <a:cubicBezTo>
                    <a:pt x="5226" y="12"/>
                    <a:pt x="4339" y="55"/>
                    <a:pt x="3441" y="120"/>
                  </a:cubicBezTo>
                  <a:cubicBezTo>
                    <a:pt x="2391" y="769"/>
                    <a:pt x="1115" y="1645"/>
                    <a:pt x="0" y="265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6"/>
            <p:cNvSpPr/>
            <p:nvPr/>
          </p:nvSpPr>
          <p:spPr>
            <a:xfrm>
              <a:off x="5255355" y="-3183492"/>
              <a:ext cx="311524" cy="203263"/>
            </a:xfrm>
            <a:custGeom>
              <a:avLst/>
              <a:gdLst/>
              <a:ahLst/>
              <a:cxnLst/>
              <a:rect l="l" t="t" r="r" b="b"/>
              <a:pathLst>
                <a:path w="5108" h="3333" extrusionOk="0">
                  <a:moveTo>
                    <a:pt x="5096" y="0"/>
                  </a:moveTo>
                  <a:cubicBezTo>
                    <a:pt x="3257" y="866"/>
                    <a:pt x="1548" y="1991"/>
                    <a:pt x="1" y="3311"/>
                  </a:cubicBezTo>
                  <a:lnTo>
                    <a:pt x="22" y="3332"/>
                  </a:lnTo>
                  <a:cubicBezTo>
                    <a:pt x="466" y="3073"/>
                    <a:pt x="888" y="2791"/>
                    <a:pt x="1321" y="2532"/>
                  </a:cubicBezTo>
                  <a:cubicBezTo>
                    <a:pt x="1743" y="2261"/>
                    <a:pt x="2154" y="1969"/>
                    <a:pt x="2586" y="1710"/>
                  </a:cubicBezTo>
                  <a:cubicBezTo>
                    <a:pt x="2998" y="1417"/>
                    <a:pt x="3430" y="1158"/>
                    <a:pt x="3841" y="876"/>
                  </a:cubicBezTo>
                  <a:cubicBezTo>
                    <a:pt x="4263" y="595"/>
                    <a:pt x="4685" y="325"/>
                    <a:pt x="5107" y="22"/>
                  </a:cubicBezTo>
                  <a:lnTo>
                    <a:pt x="5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6"/>
            <p:cNvSpPr/>
            <p:nvPr/>
          </p:nvSpPr>
          <p:spPr>
            <a:xfrm>
              <a:off x="5230960" y="-3209899"/>
              <a:ext cx="378793" cy="291020"/>
            </a:xfrm>
            <a:custGeom>
              <a:avLst/>
              <a:gdLst/>
              <a:ahLst/>
              <a:cxnLst/>
              <a:rect l="l" t="t" r="r" b="b"/>
              <a:pathLst>
                <a:path w="6211" h="4772" extrusionOk="0">
                  <a:moveTo>
                    <a:pt x="5496" y="33"/>
                  </a:moveTo>
                  <a:cubicBezTo>
                    <a:pt x="5334" y="130"/>
                    <a:pt x="4912" y="347"/>
                    <a:pt x="4339" y="682"/>
                  </a:cubicBezTo>
                  <a:cubicBezTo>
                    <a:pt x="3192" y="1342"/>
                    <a:pt x="1461" y="2445"/>
                    <a:pt x="0" y="3755"/>
                  </a:cubicBezTo>
                  <a:lnTo>
                    <a:pt x="801" y="4771"/>
                  </a:lnTo>
                  <a:cubicBezTo>
                    <a:pt x="2532" y="3506"/>
                    <a:pt x="4339" y="2348"/>
                    <a:pt x="6210" y="1309"/>
                  </a:cubicBezTo>
                  <a:lnTo>
                    <a:pt x="5572" y="0"/>
                  </a:lnTo>
                  <a:cubicBezTo>
                    <a:pt x="5572" y="0"/>
                    <a:pt x="5550" y="11"/>
                    <a:pt x="5496" y="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6"/>
            <p:cNvSpPr/>
            <p:nvPr/>
          </p:nvSpPr>
          <p:spPr>
            <a:xfrm>
              <a:off x="5679645" y="-3168368"/>
              <a:ext cx="85139" cy="85867"/>
            </a:xfrm>
            <a:custGeom>
              <a:avLst/>
              <a:gdLst/>
              <a:ahLst/>
              <a:cxnLst/>
              <a:rect l="l" t="t" r="r" b="b"/>
              <a:pathLst>
                <a:path w="1396" h="1408" extrusionOk="0">
                  <a:moveTo>
                    <a:pt x="693" y="1"/>
                  </a:moveTo>
                  <a:cubicBezTo>
                    <a:pt x="314" y="1"/>
                    <a:pt x="0" y="315"/>
                    <a:pt x="0" y="704"/>
                  </a:cubicBezTo>
                  <a:cubicBezTo>
                    <a:pt x="0" y="1094"/>
                    <a:pt x="314" y="1407"/>
                    <a:pt x="693" y="1407"/>
                  </a:cubicBezTo>
                  <a:cubicBezTo>
                    <a:pt x="1082" y="1407"/>
                    <a:pt x="1396" y="1094"/>
                    <a:pt x="1396" y="704"/>
                  </a:cubicBezTo>
                  <a:cubicBezTo>
                    <a:pt x="1396" y="315"/>
                    <a:pt x="1082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6"/>
            <p:cNvSpPr/>
            <p:nvPr/>
          </p:nvSpPr>
          <p:spPr>
            <a:xfrm>
              <a:off x="5964640" y="-3281800"/>
              <a:ext cx="85200" cy="85806"/>
            </a:xfrm>
            <a:custGeom>
              <a:avLst/>
              <a:gdLst/>
              <a:ahLst/>
              <a:cxnLst/>
              <a:rect l="l" t="t" r="r" b="b"/>
              <a:pathLst>
                <a:path w="1397" h="1407" extrusionOk="0">
                  <a:moveTo>
                    <a:pt x="693" y="0"/>
                  </a:moveTo>
                  <a:cubicBezTo>
                    <a:pt x="315" y="0"/>
                    <a:pt x="1" y="314"/>
                    <a:pt x="1" y="703"/>
                  </a:cubicBezTo>
                  <a:cubicBezTo>
                    <a:pt x="1" y="1093"/>
                    <a:pt x="315" y="1407"/>
                    <a:pt x="693" y="1407"/>
                  </a:cubicBezTo>
                  <a:cubicBezTo>
                    <a:pt x="1083" y="1407"/>
                    <a:pt x="1397" y="1093"/>
                    <a:pt x="1397" y="703"/>
                  </a:cubicBezTo>
                  <a:cubicBezTo>
                    <a:pt x="1397" y="314"/>
                    <a:pt x="1083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6"/>
            <p:cNvSpPr/>
            <p:nvPr/>
          </p:nvSpPr>
          <p:spPr>
            <a:xfrm>
              <a:off x="5605728" y="-3329246"/>
              <a:ext cx="576454" cy="224974"/>
            </a:xfrm>
            <a:custGeom>
              <a:avLst/>
              <a:gdLst/>
              <a:ahLst/>
              <a:cxnLst/>
              <a:rect l="l" t="t" r="r" b="b"/>
              <a:pathLst>
                <a:path w="9452" h="3689" extrusionOk="0">
                  <a:moveTo>
                    <a:pt x="5629" y="0"/>
                  </a:moveTo>
                  <a:cubicBezTo>
                    <a:pt x="5009" y="0"/>
                    <a:pt x="4376" y="38"/>
                    <a:pt x="3852" y="118"/>
                  </a:cubicBezTo>
                  <a:cubicBezTo>
                    <a:pt x="2121" y="378"/>
                    <a:pt x="1" y="1611"/>
                    <a:pt x="1" y="1611"/>
                  </a:cubicBezTo>
                  <a:lnTo>
                    <a:pt x="953" y="3688"/>
                  </a:lnTo>
                  <a:cubicBezTo>
                    <a:pt x="953" y="3688"/>
                    <a:pt x="4068" y="1903"/>
                    <a:pt x="7119" y="1049"/>
                  </a:cubicBezTo>
                  <a:cubicBezTo>
                    <a:pt x="9451" y="389"/>
                    <a:pt x="7610" y="0"/>
                    <a:pt x="5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6"/>
            <p:cNvSpPr/>
            <p:nvPr/>
          </p:nvSpPr>
          <p:spPr>
            <a:xfrm>
              <a:off x="5605728" y="-3279178"/>
              <a:ext cx="419716" cy="106297"/>
            </a:xfrm>
            <a:custGeom>
              <a:avLst/>
              <a:gdLst/>
              <a:ahLst/>
              <a:cxnLst/>
              <a:rect l="l" t="t" r="r" b="b"/>
              <a:pathLst>
                <a:path w="6882" h="1743" extrusionOk="0">
                  <a:moveTo>
                    <a:pt x="1580" y="11"/>
                  </a:moveTo>
                  <a:cubicBezTo>
                    <a:pt x="682" y="401"/>
                    <a:pt x="1" y="790"/>
                    <a:pt x="1" y="790"/>
                  </a:cubicBezTo>
                  <a:lnTo>
                    <a:pt x="433" y="1742"/>
                  </a:lnTo>
                  <a:cubicBezTo>
                    <a:pt x="1407" y="1688"/>
                    <a:pt x="2370" y="1667"/>
                    <a:pt x="3333" y="1667"/>
                  </a:cubicBezTo>
                  <a:cubicBezTo>
                    <a:pt x="4360" y="1190"/>
                    <a:pt x="5615" y="682"/>
                    <a:pt x="6881" y="303"/>
                  </a:cubicBezTo>
                  <a:cubicBezTo>
                    <a:pt x="5139" y="87"/>
                    <a:pt x="3365" y="0"/>
                    <a:pt x="1580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6"/>
            <p:cNvSpPr/>
            <p:nvPr/>
          </p:nvSpPr>
          <p:spPr>
            <a:xfrm>
              <a:off x="5605728" y="-3329246"/>
              <a:ext cx="426973" cy="180760"/>
            </a:xfrm>
            <a:custGeom>
              <a:avLst/>
              <a:gdLst/>
              <a:ahLst/>
              <a:cxnLst/>
              <a:rect l="l" t="t" r="r" b="b"/>
              <a:pathLst>
                <a:path w="7001" h="2964" extrusionOk="0">
                  <a:moveTo>
                    <a:pt x="5658" y="0"/>
                  </a:moveTo>
                  <a:cubicBezTo>
                    <a:pt x="5031" y="0"/>
                    <a:pt x="4387" y="38"/>
                    <a:pt x="3852" y="118"/>
                  </a:cubicBezTo>
                  <a:cubicBezTo>
                    <a:pt x="2121" y="378"/>
                    <a:pt x="1" y="1611"/>
                    <a:pt x="1" y="1611"/>
                  </a:cubicBezTo>
                  <a:lnTo>
                    <a:pt x="628" y="2964"/>
                  </a:lnTo>
                  <a:cubicBezTo>
                    <a:pt x="2684" y="1860"/>
                    <a:pt x="4815" y="886"/>
                    <a:pt x="7000" y="64"/>
                  </a:cubicBezTo>
                  <a:cubicBezTo>
                    <a:pt x="6599" y="22"/>
                    <a:pt x="6133" y="0"/>
                    <a:pt x="5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6"/>
            <p:cNvSpPr/>
            <p:nvPr/>
          </p:nvSpPr>
          <p:spPr>
            <a:xfrm>
              <a:off x="5628843" y="-3313634"/>
              <a:ext cx="454662" cy="87940"/>
            </a:xfrm>
            <a:custGeom>
              <a:avLst/>
              <a:gdLst/>
              <a:ahLst/>
              <a:cxnLst/>
              <a:rect l="l" t="t" r="r" b="b"/>
              <a:pathLst>
                <a:path w="7455" h="1442" extrusionOk="0">
                  <a:moveTo>
                    <a:pt x="5225" y="0"/>
                  </a:moveTo>
                  <a:cubicBezTo>
                    <a:pt x="4685" y="0"/>
                    <a:pt x="4140" y="26"/>
                    <a:pt x="3603" y="89"/>
                  </a:cubicBezTo>
                  <a:cubicBezTo>
                    <a:pt x="2965" y="187"/>
                    <a:pt x="2348" y="371"/>
                    <a:pt x="1742" y="609"/>
                  </a:cubicBezTo>
                  <a:cubicBezTo>
                    <a:pt x="1147" y="836"/>
                    <a:pt x="563" y="1106"/>
                    <a:pt x="0" y="1431"/>
                  </a:cubicBezTo>
                  <a:lnTo>
                    <a:pt x="11" y="1442"/>
                  </a:lnTo>
                  <a:cubicBezTo>
                    <a:pt x="595" y="1171"/>
                    <a:pt x="1190" y="933"/>
                    <a:pt x="1785" y="717"/>
                  </a:cubicBezTo>
                  <a:cubicBezTo>
                    <a:pt x="2391" y="522"/>
                    <a:pt x="2997" y="327"/>
                    <a:pt x="3624" y="252"/>
                  </a:cubicBezTo>
                  <a:cubicBezTo>
                    <a:pt x="4252" y="176"/>
                    <a:pt x="4890" y="143"/>
                    <a:pt x="5529" y="133"/>
                  </a:cubicBezTo>
                  <a:cubicBezTo>
                    <a:pt x="5672" y="130"/>
                    <a:pt x="5815" y="129"/>
                    <a:pt x="5959" y="129"/>
                  </a:cubicBezTo>
                  <a:cubicBezTo>
                    <a:pt x="6454" y="129"/>
                    <a:pt x="6949" y="145"/>
                    <a:pt x="7443" y="187"/>
                  </a:cubicBezTo>
                  <a:lnTo>
                    <a:pt x="7454" y="165"/>
                  </a:lnTo>
                  <a:cubicBezTo>
                    <a:pt x="6816" y="57"/>
                    <a:pt x="6167" y="14"/>
                    <a:pt x="5529" y="3"/>
                  </a:cubicBezTo>
                  <a:cubicBezTo>
                    <a:pt x="5428" y="1"/>
                    <a:pt x="5326" y="0"/>
                    <a:pt x="5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6"/>
            <p:cNvSpPr/>
            <p:nvPr/>
          </p:nvSpPr>
          <p:spPr>
            <a:xfrm>
              <a:off x="6297205" y="-2191205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4F5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6"/>
            <p:cNvSpPr/>
            <p:nvPr/>
          </p:nvSpPr>
          <p:spPr>
            <a:xfrm>
              <a:off x="2296791" y="-3101711"/>
              <a:ext cx="664459" cy="1402106"/>
            </a:xfrm>
            <a:custGeom>
              <a:avLst/>
              <a:gdLst/>
              <a:ahLst/>
              <a:cxnLst/>
              <a:rect l="l" t="t" r="r" b="b"/>
              <a:pathLst>
                <a:path w="10895" h="22991" extrusionOk="0">
                  <a:moveTo>
                    <a:pt x="1434" y="0"/>
                  </a:moveTo>
                  <a:cubicBezTo>
                    <a:pt x="956" y="0"/>
                    <a:pt x="477" y="38"/>
                    <a:pt x="0" y="109"/>
                  </a:cubicBezTo>
                  <a:lnTo>
                    <a:pt x="0" y="1256"/>
                  </a:lnTo>
                  <a:cubicBezTo>
                    <a:pt x="455" y="1180"/>
                    <a:pt x="920" y="1137"/>
                    <a:pt x="1374" y="1137"/>
                  </a:cubicBezTo>
                  <a:cubicBezTo>
                    <a:pt x="1861" y="1137"/>
                    <a:pt x="2348" y="1180"/>
                    <a:pt x="2824" y="1277"/>
                  </a:cubicBezTo>
                  <a:cubicBezTo>
                    <a:pt x="6167" y="1916"/>
                    <a:pt x="9737" y="5864"/>
                    <a:pt x="9737" y="10722"/>
                  </a:cubicBezTo>
                  <a:cubicBezTo>
                    <a:pt x="9727" y="12204"/>
                    <a:pt x="9337" y="14660"/>
                    <a:pt x="7249" y="17203"/>
                  </a:cubicBezTo>
                  <a:cubicBezTo>
                    <a:pt x="7000" y="17506"/>
                    <a:pt x="6730" y="17808"/>
                    <a:pt x="6427" y="18111"/>
                  </a:cubicBezTo>
                  <a:cubicBezTo>
                    <a:pt x="5031" y="19539"/>
                    <a:pt x="3051" y="20946"/>
                    <a:pt x="260" y="22190"/>
                  </a:cubicBezTo>
                  <a:cubicBezTo>
                    <a:pt x="585" y="22461"/>
                    <a:pt x="920" y="22720"/>
                    <a:pt x="1277" y="22991"/>
                  </a:cubicBezTo>
                  <a:cubicBezTo>
                    <a:pt x="4144" y="21638"/>
                    <a:pt x="6167" y="20102"/>
                    <a:pt x="7584" y="18566"/>
                  </a:cubicBezTo>
                  <a:cubicBezTo>
                    <a:pt x="7877" y="18263"/>
                    <a:pt x="8136" y="17949"/>
                    <a:pt x="8374" y="17646"/>
                  </a:cubicBezTo>
                  <a:cubicBezTo>
                    <a:pt x="10484" y="14941"/>
                    <a:pt x="10884" y="12313"/>
                    <a:pt x="10884" y="10722"/>
                  </a:cubicBezTo>
                  <a:cubicBezTo>
                    <a:pt x="10895" y="5291"/>
                    <a:pt x="6838" y="866"/>
                    <a:pt x="3051" y="152"/>
                  </a:cubicBezTo>
                  <a:cubicBezTo>
                    <a:pt x="2517" y="49"/>
                    <a:pt x="1976" y="0"/>
                    <a:pt x="1434" y="0"/>
                  </a:cubicBezTo>
                  <a:close/>
                </a:path>
              </a:pathLst>
            </a:custGeom>
            <a:solidFill>
              <a:srgbClr val="0A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6"/>
            <p:cNvSpPr/>
            <p:nvPr/>
          </p:nvSpPr>
          <p:spPr>
            <a:xfrm>
              <a:off x="2296791" y="-3104334"/>
              <a:ext cx="664459" cy="1404728"/>
            </a:xfrm>
            <a:custGeom>
              <a:avLst/>
              <a:gdLst/>
              <a:ahLst/>
              <a:cxnLst/>
              <a:rect l="l" t="t" r="r" b="b"/>
              <a:pathLst>
                <a:path w="10895" h="23034" extrusionOk="0">
                  <a:moveTo>
                    <a:pt x="1374" y="1180"/>
                  </a:moveTo>
                  <a:cubicBezTo>
                    <a:pt x="1861" y="1180"/>
                    <a:pt x="2348" y="1223"/>
                    <a:pt x="2824" y="1320"/>
                  </a:cubicBezTo>
                  <a:cubicBezTo>
                    <a:pt x="6167" y="1959"/>
                    <a:pt x="9737" y="5907"/>
                    <a:pt x="9737" y="10765"/>
                  </a:cubicBezTo>
                  <a:cubicBezTo>
                    <a:pt x="9727" y="12247"/>
                    <a:pt x="9337" y="14703"/>
                    <a:pt x="7249" y="17246"/>
                  </a:cubicBezTo>
                  <a:cubicBezTo>
                    <a:pt x="7000" y="17549"/>
                    <a:pt x="6730" y="17851"/>
                    <a:pt x="6427" y="18154"/>
                  </a:cubicBezTo>
                  <a:cubicBezTo>
                    <a:pt x="5031" y="19582"/>
                    <a:pt x="3051" y="20989"/>
                    <a:pt x="260" y="22233"/>
                  </a:cubicBezTo>
                  <a:cubicBezTo>
                    <a:pt x="585" y="22504"/>
                    <a:pt x="920" y="22763"/>
                    <a:pt x="1277" y="23034"/>
                  </a:cubicBezTo>
                  <a:cubicBezTo>
                    <a:pt x="4144" y="21681"/>
                    <a:pt x="6167" y="20145"/>
                    <a:pt x="7584" y="18609"/>
                  </a:cubicBezTo>
                  <a:cubicBezTo>
                    <a:pt x="7877" y="18306"/>
                    <a:pt x="8136" y="17992"/>
                    <a:pt x="8374" y="17689"/>
                  </a:cubicBezTo>
                  <a:cubicBezTo>
                    <a:pt x="10484" y="14984"/>
                    <a:pt x="10884" y="12356"/>
                    <a:pt x="10884" y="10765"/>
                  </a:cubicBezTo>
                  <a:cubicBezTo>
                    <a:pt x="10895" y="5334"/>
                    <a:pt x="6838" y="909"/>
                    <a:pt x="3051" y="195"/>
                  </a:cubicBezTo>
                  <a:cubicBezTo>
                    <a:pt x="2045" y="0"/>
                    <a:pt x="1017" y="0"/>
                    <a:pt x="0" y="152"/>
                  </a:cubicBezTo>
                  <a:lnTo>
                    <a:pt x="0" y="1299"/>
                  </a:lnTo>
                  <a:cubicBezTo>
                    <a:pt x="455" y="1223"/>
                    <a:pt x="920" y="1180"/>
                    <a:pt x="1374" y="118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6"/>
            <p:cNvSpPr/>
            <p:nvPr/>
          </p:nvSpPr>
          <p:spPr>
            <a:xfrm>
              <a:off x="2759320" y="-2025570"/>
              <a:ext cx="1062341" cy="446044"/>
            </a:xfrm>
            <a:custGeom>
              <a:avLst/>
              <a:gdLst/>
              <a:ahLst/>
              <a:cxnLst/>
              <a:rect l="l" t="t" r="r" b="b"/>
              <a:pathLst>
                <a:path w="17419" h="7314" extrusionOk="0">
                  <a:moveTo>
                    <a:pt x="790" y="0"/>
                  </a:moveTo>
                  <a:cubicBezTo>
                    <a:pt x="552" y="303"/>
                    <a:pt x="293" y="617"/>
                    <a:pt x="0" y="920"/>
                  </a:cubicBezTo>
                  <a:cubicBezTo>
                    <a:pt x="3603" y="2315"/>
                    <a:pt x="6979" y="3689"/>
                    <a:pt x="10138" y="4966"/>
                  </a:cubicBezTo>
                  <a:cubicBezTo>
                    <a:pt x="12139" y="5777"/>
                    <a:pt x="14076" y="6567"/>
                    <a:pt x="15969" y="7314"/>
                  </a:cubicBezTo>
                  <a:cubicBezTo>
                    <a:pt x="16456" y="7119"/>
                    <a:pt x="16943" y="6892"/>
                    <a:pt x="17419" y="6665"/>
                  </a:cubicBezTo>
                  <a:lnTo>
                    <a:pt x="17419" y="6654"/>
                  </a:lnTo>
                  <a:cubicBezTo>
                    <a:pt x="15212" y="5788"/>
                    <a:pt x="12940" y="4869"/>
                    <a:pt x="10570" y="3906"/>
                  </a:cubicBezTo>
                  <a:cubicBezTo>
                    <a:pt x="7509" y="2672"/>
                    <a:pt x="4252" y="1342"/>
                    <a:pt x="7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6"/>
            <p:cNvSpPr/>
            <p:nvPr/>
          </p:nvSpPr>
          <p:spPr>
            <a:xfrm>
              <a:off x="1845483" y="-2364037"/>
              <a:ext cx="893467" cy="366886"/>
            </a:xfrm>
            <a:custGeom>
              <a:avLst/>
              <a:gdLst/>
              <a:ahLst/>
              <a:cxnLst/>
              <a:rect l="l" t="t" r="r" b="b"/>
              <a:pathLst>
                <a:path w="14650" h="6016" extrusionOk="0">
                  <a:moveTo>
                    <a:pt x="0" y="0"/>
                  </a:moveTo>
                  <a:lnTo>
                    <a:pt x="0" y="0"/>
                  </a:lnTo>
                  <a:cubicBezTo>
                    <a:pt x="109" y="422"/>
                    <a:pt x="238" y="844"/>
                    <a:pt x="401" y="1288"/>
                  </a:cubicBezTo>
                  <a:cubicBezTo>
                    <a:pt x="1493" y="1580"/>
                    <a:pt x="2640" y="1926"/>
                    <a:pt x="3841" y="2348"/>
                  </a:cubicBezTo>
                  <a:cubicBezTo>
                    <a:pt x="7336" y="3560"/>
                    <a:pt x="10657" y="4804"/>
                    <a:pt x="13827" y="6015"/>
                  </a:cubicBezTo>
                  <a:cubicBezTo>
                    <a:pt x="14130" y="5712"/>
                    <a:pt x="14400" y="5410"/>
                    <a:pt x="14649" y="5107"/>
                  </a:cubicBezTo>
                  <a:cubicBezTo>
                    <a:pt x="11360" y="3830"/>
                    <a:pt x="7876" y="2543"/>
                    <a:pt x="4220" y="1266"/>
                  </a:cubicBezTo>
                  <a:cubicBezTo>
                    <a:pt x="2781" y="768"/>
                    <a:pt x="1374" y="34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6"/>
            <p:cNvSpPr/>
            <p:nvPr/>
          </p:nvSpPr>
          <p:spPr>
            <a:xfrm>
              <a:off x="3824893" y="-3035055"/>
              <a:ext cx="3698953" cy="1984025"/>
            </a:xfrm>
            <a:custGeom>
              <a:avLst/>
              <a:gdLst/>
              <a:ahLst/>
              <a:cxnLst/>
              <a:rect l="l" t="t" r="r" b="b"/>
              <a:pathLst>
                <a:path w="60651" h="32533" extrusionOk="0">
                  <a:moveTo>
                    <a:pt x="55944" y="0"/>
                  </a:moveTo>
                  <a:cubicBezTo>
                    <a:pt x="59601" y="3960"/>
                    <a:pt x="60651" y="10484"/>
                    <a:pt x="58617" y="16618"/>
                  </a:cubicBezTo>
                  <a:cubicBezTo>
                    <a:pt x="56107" y="24170"/>
                    <a:pt x="49864" y="29406"/>
                    <a:pt x="41469" y="30964"/>
                  </a:cubicBezTo>
                  <a:cubicBezTo>
                    <a:pt x="37877" y="31645"/>
                    <a:pt x="34458" y="31948"/>
                    <a:pt x="31148" y="31948"/>
                  </a:cubicBezTo>
                  <a:cubicBezTo>
                    <a:pt x="20610" y="31948"/>
                    <a:pt x="11112" y="28843"/>
                    <a:pt x="1" y="24473"/>
                  </a:cubicBezTo>
                  <a:cubicBezTo>
                    <a:pt x="477" y="24256"/>
                    <a:pt x="942" y="24029"/>
                    <a:pt x="1407" y="23791"/>
                  </a:cubicBezTo>
                  <a:cubicBezTo>
                    <a:pt x="15385" y="29233"/>
                    <a:pt x="26874" y="32533"/>
                    <a:pt x="41263" y="29839"/>
                  </a:cubicBezTo>
                  <a:cubicBezTo>
                    <a:pt x="49226" y="28346"/>
                    <a:pt x="55155" y="23402"/>
                    <a:pt x="57524" y="16250"/>
                  </a:cubicBezTo>
                  <a:cubicBezTo>
                    <a:pt x="59428" y="10505"/>
                    <a:pt x="58476" y="4436"/>
                    <a:pt x="55101" y="769"/>
                  </a:cubicBezTo>
                  <a:close/>
                </a:path>
              </a:pathLst>
            </a:custGeom>
            <a:solidFill>
              <a:srgbClr val="B7B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6"/>
            <p:cNvSpPr/>
            <p:nvPr/>
          </p:nvSpPr>
          <p:spPr>
            <a:xfrm>
              <a:off x="3824893" y="-3035055"/>
              <a:ext cx="3698953" cy="1948410"/>
            </a:xfrm>
            <a:custGeom>
              <a:avLst/>
              <a:gdLst/>
              <a:ahLst/>
              <a:cxnLst/>
              <a:rect l="l" t="t" r="r" b="b"/>
              <a:pathLst>
                <a:path w="60651" h="31949" extrusionOk="0">
                  <a:moveTo>
                    <a:pt x="55944" y="0"/>
                  </a:moveTo>
                  <a:lnTo>
                    <a:pt x="55101" y="769"/>
                  </a:lnTo>
                  <a:cubicBezTo>
                    <a:pt x="58476" y="4436"/>
                    <a:pt x="59428" y="10505"/>
                    <a:pt x="57524" y="16250"/>
                  </a:cubicBezTo>
                  <a:cubicBezTo>
                    <a:pt x="55155" y="23402"/>
                    <a:pt x="49226" y="28346"/>
                    <a:pt x="41263" y="29839"/>
                  </a:cubicBezTo>
                  <a:cubicBezTo>
                    <a:pt x="37755" y="30496"/>
                    <a:pt x="34419" y="30796"/>
                    <a:pt x="31177" y="30796"/>
                  </a:cubicBezTo>
                  <a:cubicBezTo>
                    <a:pt x="21124" y="30796"/>
                    <a:pt x="11977" y="27906"/>
                    <a:pt x="1407" y="23791"/>
                  </a:cubicBezTo>
                  <a:cubicBezTo>
                    <a:pt x="942" y="24029"/>
                    <a:pt x="477" y="24256"/>
                    <a:pt x="1" y="24473"/>
                  </a:cubicBezTo>
                  <a:cubicBezTo>
                    <a:pt x="11112" y="28843"/>
                    <a:pt x="20610" y="31948"/>
                    <a:pt x="31148" y="31948"/>
                  </a:cubicBezTo>
                  <a:cubicBezTo>
                    <a:pt x="34458" y="31948"/>
                    <a:pt x="37877" y="31645"/>
                    <a:pt x="41469" y="30964"/>
                  </a:cubicBezTo>
                  <a:cubicBezTo>
                    <a:pt x="49864" y="29406"/>
                    <a:pt x="56107" y="24170"/>
                    <a:pt x="58617" y="16618"/>
                  </a:cubicBezTo>
                  <a:cubicBezTo>
                    <a:pt x="60651" y="10484"/>
                    <a:pt x="59601" y="3960"/>
                    <a:pt x="559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6"/>
            <p:cNvSpPr/>
            <p:nvPr/>
          </p:nvSpPr>
          <p:spPr>
            <a:xfrm>
              <a:off x="7447246" y="-2410934"/>
              <a:ext cx="17198" cy="1916759"/>
            </a:xfrm>
            <a:custGeom>
              <a:avLst/>
              <a:gdLst/>
              <a:ahLst/>
              <a:cxnLst/>
              <a:rect l="l" t="t" r="r" b="b"/>
              <a:pathLst>
                <a:path w="282" h="31430" extrusionOk="0">
                  <a:moveTo>
                    <a:pt x="282" y="1"/>
                  </a:moveTo>
                  <a:lnTo>
                    <a:pt x="1" y="3171"/>
                  </a:lnTo>
                  <a:lnTo>
                    <a:pt x="1" y="31430"/>
                  </a:lnTo>
                  <a:lnTo>
                    <a:pt x="282" y="31430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6"/>
            <p:cNvSpPr/>
            <p:nvPr/>
          </p:nvSpPr>
          <p:spPr>
            <a:xfrm>
              <a:off x="7271724" y="-2871432"/>
              <a:ext cx="17259" cy="2279619"/>
            </a:xfrm>
            <a:custGeom>
              <a:avLst/>
              <a:gdLst/>
              <a:ahLst/>
              <a:cxnLst/>
              <a:rect l="l" t="t" r="r" b="b"/>
              <a:pathLst>
                <a:path w="283" h="37380" extrusionOk="0">
                  <a:moveTo>
                    <a:pt x="1" y="0"/>
                  </a:moveTo>
                  <a:lnTo>
                    <a:pt x="1" y="37380"/>
                  </a:lnTo>
                  <a:lnTo>
                    <a:pt x="282" y="37380"/>
                  </a:lnTo>
                  <a:lnTo>
                    <a:pt x="282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6"/>
            <p:cNvSpPr/>
            <p:nvPr/>
          </p:nvSpPr>
          <p:spPr>
            <a:xfrm>
              <a:off x="7090286" y="-3073353"/>
              <a:ext cx="16589" cy="2481541"/>
            </a:xfrm>
            <a:custGeom>
              <a:avLst/>
              <a:gdLst/>
              <a:ahLst/>
              <a:cxnLst/>
              <a:rect l="l" t="t" r="r" b="b"/>
              <a:pathLst>
                <a:path w="272" h="40691" extrusionOk="0">
                  <a:moveTo>
                    <a:pt x="1" y="1"/>
                  </a:moveTo>
                  <a:lnTo>
                    <a:pt x="1" y="40691"/>
                  </a:lnTo>
                  <a:lnTo>
                    <a:pt x="271" y="40691"/>
                  </a:lnTo>
                  <a:lnTo>
                    <a:pt x="271" y="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6"/>
            <p:cNvSpPr/>
            <p:nvPr/>
          </p:nvSpPr>
          <p:spPr>
            <a:xfrm>
              <a:off x="6908177" y="-3172942"/>
              <a:ext cx="16589" cy="2581129"/>
            </a:xfrm>
            <a:custGeom>
              <a:avLst/>
              <a:gdLst/>
              <a:ahLst/>
              <a:cxnLst/>
              <a:rect l="l" t="t" r="r" b="b"/>
              <a:pathLst>
                <a:path w="272" h="42324" extrusionOk="0">
                  <a:moveTo>
                    <a:pt x="1" y="0"/>
                  </a:moveTo>
                  <a:lnTo>
                    <a:pt x="1" y="42324"/>
                  </a:lnTo>
                  <a:lnTo>
                    <a:pt x="271" y="42324"/>
                  </a:lnTo>
                  <a:lnTo>
                    <a:pt x="271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6"/>
            <p:cNvSpPr/>
            <p:nvPr/>
          </p:nvSpPr>
          <p:spPr>
            <a:xfrm>
              <a:off x="6726069" y="-3220449"/>
              <a:ext cx="17259" cy="2628636"/>
            </a:xfrm>
            <a:custGeom>
              <a:avLst/>
              <a:gdLst/>
              <a:ahLst/>
              <a:cxnLst/>
              <a:rect l="l" t="t" r="r" b="b"/>
              <a:pathLst>
                <a:path w="283" h="43103" extrusionOk="0">
                  <a:moveTo>
                    <a:pt x="1" y="0"/>
                  </a:moveTo>
                  <a:lnTo>
                    <a:pt x="1" y="43103"/>
                  </a:lnTo>
                  <a:lnTo>
                    <a:pt x="282" y="43103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6"/>
            <p:cNvSpPr/>
            <p:nvPr/>
          </p:nvSpPr>
          <p:spPr>
            <a:xfrm>
              <a:off x="6544631" y="-3238928"/>
              <a:ext cx="16589" cy="2647115"/>
            </a:xfrm>
            <a:custGeom>
              <a:avLst/>
              <a:gdLst/>
              <a:ahLst/>
              <a:cxnLst/>
              <a:rect l="l" t="t" r="r" b="b"/>
              <a:pathLst>
                <a:path w="272" h="43406" extrusionOk="0">
                  <a:moveTo>
                    <a:pt x="1" y="0"/>
                  </a:moveTo>
                  <a:lnTo>
                    <a:pt x="1" y="43406"/>
                  </a:lnTo>
                  <a:lnTo>
                    <a:pt x="271" y="43406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6"/>
            <p:cNvSpPr/>
            <p:nvPr/>
          </p:nvSpPr>
          <p:spPr>
            <a:xfrm>
              <a:off x="6362522" y="-3231000"/>
              <a:ext cx="16589" cy="2639187"/>
            </a:xfrm>
            <a:custGeom>
              <a:avLst/>
              <a:gdLst/>
              <a:ahLst/>
              <a:cxnLst/>
              <a:rect l="l" t="t" r="r" b="b"/>
              <a:pathLst>
                <a:path w="272" h="43276" extrusionOk="0">
                  <a:moveTo>
                    <a:pt x="1" y="0"/>
                  </a:moveTo>
                  <a:lnTo>
                    <a:pt x="1" y="43276"/>
                  </a:lnTo>
                  <a:lnTo>
                    <a:pt x="271" y="43276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6"/>
            <p:cNvSpPr/>
            <p:nvPr/>
          </p:nvSpPr>
          <p:spPr>
            <a:xfrm>
              <a:off x="6180414" y="-3200019"/>
              <a:ext cx="17198" cy="2608206"/>
            </a:xfrm>
            <a:custGeom>
              <a:avLst/>
              <a:gdLst/>
              <a:ahLst/>
              <a:cxnLst/>
              <a:rect l="l" t="t" r="r" b="b"/>
              <a:pathLst>
                <a:path w="282" h="42768" extrusionOk="0">
                  <a:moveTo>
                    <a:pt x="1" y="1"/>
                  </a:moveTo>
                  <a:lnTo>
                    <a:pt x="1" y="42768"/>
                  </a:lnTo>
                  <a:lnTo>
                    <a:pt x="282" y="42768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6"/>
            <p:cNvSpPr/>
            <p:nvPr/>
          </p:nvSpPr>
          <p:spPr>
            <a:xfrm>
              <a:off x="5998976" y="-3151170"/>
              <a:ext cx="16528" cy="2559357"/>
            </a:xfrm>
            <a:custGeom>
              <a:avLst/>
              <a:gdLst/>
              <a:ahLst/>
              <a:cxnLst/>
              <a:rect l="l" t="t" r="r" b="b"/>
              <a:pathLst>
                <a:path w="271" h="41967" extrusionOk="0">
                  <a:moveTo>
                    <a:pt x="271" y="0"/>
                  </a:moveTo>
                  <a:lnTo>
                    <a:pt x="1" y="98"/>
                  </a:lnTo>
                  <a:lnTo>
                    <a:pt x="1" y="41967"/>
                  </a:lnTo>
                  <a:lnTo>
                    <a:pt x="271" y="41967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6"/>
            <p:cNvSpPr/>
            <p:nvPr/>
          </p:nvSpPr>
          <p:spPr>
            <a:xfrm>
              <a:off x="5816867" y="-3079269"/>
              <a:ext cx="17198" cy="2487456"/>
            </a:xfrm>
            <a:custGeom>
              <a:avLst/>
              <a:gdLst/>
              <a:ahLst/>
              <a:cxnLst/>
              <a:rect l="l" t="t" r="r" b="b"/>
              <a:pathLst>
                <a:path w="282" h="40788" extrusionOk="0">
                  <a:moveTo>
                    <a:pt x="282" y="1"/>
                  </a:moveTo>
                  <a:lnTo>
                    <a:pt x="1" y="130"/>
                  </a:lnTo>
                  <a:lnTo>
                    <a:pt x="1" y="40788"/>
                  </a:lnTo>
                  <a:lnTo>
                    <a:pt x="282" y="40788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6"/>
            <p:cNvSpPr/>
            <p:nvPr/>
          </p:nvSpPr>
          <p:spPr>
            <a:xfrm>
              <a:off x="5635429" y="-2986267"/>
              <a:ext cx="16528" cy="2394454"/>
            </a:xfrm>
            <a:custGeom>
              <a:avLst/>
              <a:gdLst/>
              <a:ahLst/>
              <a:cxnLst/>
              <a:rect l="l" t="t" r="r" b="b"/>
              <a:pathLst>
                <a:path w="271" h="39263" extrusionOk="0">
                  <a:moveTo>
                    <a:pt x="271" y="1"/>
                  </a:moveTo>
                  <a:lnTo>
                    <a:pt x="0" y="163"/>
                  </a:lnTo>
                  <a:lnTo>
                    <a:pt x="0" y="39263"/>
                  </a:lnTo>
                  <a:lnTo>
                    <a:pt x="271" y="39263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6"/>
            <p:cNvSpPr/>
            <p:nvPr/>
          </p:nvSpPr>
          <p:spPr>
            <a:xfrm>
              <a:off x="5453321" y="-2870761"/>
              <a:ext cx="16528" cy="2278948"/>
            </a:xfrm>
            <a:custGeom>
              <a:avLst/>
              <a:gdLst/>
              <a:ahLst/>
              <a:cxnLst/>
              <a:rect l="l" t="t" r="r" b="b"/>
              <a:pathLst>
                <a:path w="271" h="37369" extrusionOk="0">
                  <a:moveTo>
                    <a:pt x="271" y="0"/>
                  </a:moveTo>
                  <a:lnTo>
                    <a:pt x="0" y="184"/>
                  </a:lnTo>
                  <a:lnTo>
                    <a:pt x="0" y="37369"/>
                  </a:lnTo>
                  <a:lnTo>
                    <a:pt x="271" y="3736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6"/>
            <p:cNvSpPr/>
            <p:nvPr/>
          </p:nvSpPr>
          <p:spPr>
            <a:xfrm>
              <a:off x="5271212" y="-2731532"/>
              <a:ext cx="17198" cy="2139720"/>
            </a:xfrm>
            <a:custGeom>
              <a:avLst/>
              <a:gdLst/>
              <a:ahLst/>
              <a:cxnLst/>
              <a:rect l="l" t="t" r="r" b="b"/>
              <a:pathLst>
                <a:path w="282" h="35086" extrusionOk="0">
                  <a:moveTo>
                    <a:pt x="282" y="0"/>
                  </a:moveTo>
                  <a:lnTo>
                    <a:pt x="0" y="227"/>
                  </a:lnTo>
                  <a:lnTo>
                    <a:pt x="0" y="35086"/>
                  </a:lnTo>
                  <a:lnTo>
                    <a:pt x="282" y="3508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6"/>
            <p:cNvSpPr/>
            <p:nvPr/>
          </p:nvSpPr>
          <p:spPr>
            <a:xfrm>
              <a:off x="5089774" y="-2563946"/>
              <a:ext cx="16528" cy="1972133"/>
            </a:xfrm>
            <a:custGeom>
              <a:avLst/>
              <a:gdLst/>
              <a:ahLst/>
              <a:cxnLst/>
              <a:rect l="l" t="t" r="r" b="b"/>
              <a:pathLst>
                <a:path w="271" h="32338" extrusionOk="0">
                  <a:moveTo>
                    <a:pt x="271" y="0"/>
                  </a:moveTo>
                  <a:lnTo>
                    <a:pt x="0" y="281"/>
                  </a:lnTo>
                  <a:lnTo>
                    <a:pt x="0" y="32338"/>
                  </a:lnTo>
                  <a:lnTo>
                    <a:pt x="271" y="32338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6"/>
            <p:cNvSpPr/>
            <p:nvPr/>
          </p:nvSpPr>
          <p:spPr>
            <a:xfrm>
              <a:off x="4907665" y="-2371965"/>
              <a:ext cx="16528" cy="1780152"/>
            </a:xfrm>
            <a:custGeom>
              <a:avLst/>
              <a:gdLst/>
              <a:ahLst/>
              <a:cxnLst/>
              <a:rect l="l" t="t" r="r" b="b"/>
              <a:pathLst>
                <a:path w="271" h="29190" extrusionOk="0">
                  <a:moveTo>
                    <a:pt x="271" y="0"/>
                  </a:moveTo>
                  <a:lnTo>
                    <a:pt x="0" y="292"/>
                  </a:lnTo>
                  <a:lnTo>
                    <a:pt x="0" y="29190"/>
                  </a:lnTo>
                  <a:lnTo>
                    <a:pt x="271" y="2919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6"/>
            <p:cNvSpPr/>
            <p:nvPr/>
          </p:nvSpPr>
          <p:spPr>
            <a:xfrm>
              <a:off x="4725557" y="-2192486"/>
              <a:ext cx="17198" cy="1600673"/>
            </a:xfrm>
            <a:custGeom>
              <a:avLst/>
              <a:gdLst/>
              <a:ahLst/>
              <a:cxnLst/>
              <a:rect l="l" t="t" r="r" b="b"/>
              <a:pathLst>
                <a:path w="282" h="26247" extrusionOk="0">
                  <a:moveTo>
                    <a:pt x="282" y="0"/>
                  </a:moveTo>
                  <a:lnTo>
                    <a:pt x="0" y="260"/>
                  </a:lnTo>
                  <a:lnTo>
                    <a:pt x="0" y="26247"/>
                  </a:lnTo>
                  <a:lnTo>
                    <a:pt x="282" y="26247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6"/>
            <p:cNvSpPr/>
            <p:nvPr/>
          </p:nvSpPr>
          <p:spPr>
            <a:xfrm>
              <a:off x="4544119" y="-2029534"/>
              <a:ext cx="16528" cy="1437721"/>
            </a:xfrm>
            <a:custGeom>
              <a:avLst/>
              <a:gdLst/>
              <a:ahLst/>
              <a:cxnLst/>
              <a:rect l="l" t="t" r="r" b="b"/>
              <a:pathLst>
                <a:path w="271" h="23575" extrusionOk="0">
                  <a:moveTo>
                    <a:pt x="271" y="0"/>
                  </a:moveTo>
                  <a:lnTo>
                    <a:pt x="0" y="238"/>
                  </a:lnTo>
                  <a:lnTo>
                    <a:pt x="0" y="23575"/>
                  </a:lnTo>
                  <a:lnTo>
                    <a:pt x="271" y="23575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6"/>
            <p:cNvSpPr/>
            <p:nvPr/>
          </p:nvSpPr>
          <p:spPr>
            <a:xfrm>
              <a:off x="4362010" y="-1883048"/>
              <a:ext cx="16528" cy="1291235"/>
            </a:xfrm>
            <a:custGeom>
              <a:avLst/>
              <a:gdLst/>
              <a:ahLst/>
              <a:cxnLst/>
              <a:rect l="l" t="t" r="r" b="b"/>
              <a:pathLst>
                <a:path w="271" h="21173" extrusionOk="0">
                  <a:moveTo>
                    <a:pt x="271" y="0"/>
                  </a:moveTo>
                  <a:lnTo>
                    <a:pt x="0" y="216"/>
                  </a:lnTo>
                  <a:lnTo>
                    <a:pt x="0" y="21173"/>
                  </a:lnTo>
                  <a:lnTo>
                    <a:pt x="271" y="21173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6"/>
            <p:cNvSpPr/>
            <p:nvPr/>
          </p:nvSpPr>
          <p:spPr>
            <a:xfrm>
              <a:off x="4179902" y="-1753089"/>
              <a:ext cx="17198" cy="1161276"/>
            </a:xfrm>
            <a:custGeom>
              <a:avLst/>
              <a:gdLst/>
              <a:ahLst/>
              <a:cxnLst/>
              <a:rect l="l" t="t" r="r" b="b"/>
              <a:pathLst>
                <a:path w="282" h="19042" extrusionOk="0">
                  <a:moveTo>
                    <a:pt x="281" y="0"/>
                  </a:moveTo>
                  <a:lnTo>
                    <a:pt x="0" y="184"/>
                  </a:lnTo>
                  <a:lnTo>
                    <a:pt x="0" y="19042"/>
                  </a:lnTo>
                  <a:lnTo>
                    <a:pt x="281" y="190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6"/>
            <p:cNvSpPr/>
            <p:nvPr/>
          </p:nvSpPr>
          <p:spPr>
            <a:xfrm>
              <a:off x="3998464" y="-1638925"/>
              <a:ext cx="16528" cy="1047112"/>
            </a:xfrm>
            <a:custGeom>
              <a:avLst/>
              <a:gdLst/>
              <a:ahLst/>
              <a:cxnLst/>
              <a:rect l="l" t="t" r="r" b="b"/>
              <a:pathLst>
                <a:path w="271" h="17170" extrusionOk="0">
                  <a:moveTo>
                    <a:pt x="271" y="0"/>
                  </a:moveTo>
                  <a:lnTo>
                    <a:pt x="0" y="130"/>
                  </a:lnTo>
                  <a:lnTo>
                    <a:pt x="0" y="17170"/>
                  </a:lnTo>
                  <a:lnTo>
                    <a:pt x="271" y="1717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6"/>
            <p:cNvSpPr/>
            <p:nvPr/>
          </p:nvSpPr>
          <p:spPr>
            <a:xfrm>
              <a:off x="3816355" y="-1546594"/>
              <a:ext cx="17198" cy="954781"/>
            </a:xfrm>
            <a:custGeom>
              <a:avLst/>
              <a:gdLst/>
              <a:ahLst/>
              <a:cxnLst/>
              <a:rect l="l" t="t" r="r" b="b"/>
              <a:pathLst>
                <a:path w="282" h="15656" extrusionOk="0">
                  <a:moveTo>
                    <a:pt x="281" y="1"/>
                  </a:moveTo>
                  <a:lnTo>
                    <a:pt x="0" y="130"/>
                  </a:lnTo>
                  <a:lnTo>
                    <a:pt x="0" y="15656"/>
                  </a:lnTo>
                  <a:lnTo>
                    <a:pt x="281" y="1565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6"/>
            <p:cNvSpPr/>
            <p:nvPr/>
          </p:nvSpPr>
          <p:spPr>
            <a:xfrm>
              <a:off x="3634856" y="-1471338"/>
              <a:ext cx="16589" cy="879526"/>
            </a:xfrm>
            <a:custGeom>
              <a:avLst/>
              <a:gdLst/>
              <a:ahLst/>
              <a:cxnLst/>
              <a:rect l="l" t="t" r="r" b="b"/>
              <a:pathLst>
                <a:path w="272" h="14422" extrusionOk="0">
                  <a:moveTo>
                    <a:pt x="271" y="0"/>
                  </a:moveTo>
                  <a:lnTo>
                    <a:pt x="1" y="97"/>
                  </a:lnTo>
                  <a:lnTo>
                    <a:pt x="1" y="14422"/>
                  </a:lnTo>
                  <a:lnTo>
                    <a:pt x="271" y="1442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6"/>
            <p:cNvSpPr/>
            <p:nvPr/>
          </p:nvSpPr>
          <p:spPr>
            <a:xfrm>
              <a:off x="3634856" y="-1618495"/>
              <a:ext cx="16589" cy="77939"/>
            </a:xfrm>
            <a:custGeom>
              <a:avLst/>
              <a:gdLst/>
              <a:ahLst/>
              <a:cxnLst/>
              <a:rect l="l" t="t" r="r" b="b"/>
              <a:pathLst>
                <a:path w="272" h="1278" extrusionOk="0">
                  <a:moveTo>
                    <a:pt x="1" y="0"/>
                  </a:moveTo>
                  <a:lnTo>
                    <a:pt x="1" y="1277"/>
                  </a:lnTo>
                  <a:lnTo>
                    <a:pt x="271" y="1180"/>
                  </a:lnTo>
                  <a:lnTo>
                    <a:pt x="271" y="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6"/>
            <p:cNvSpPr/>
            <p:nvPr/>
          </p:nvSpPr>
          <p:spPr>
            <a:xfrm>
              <a:off x="3452748" y="-1415964"/>
              <a:ext cx="16589" cy="824151"/>
            </a:xfrm>
            <a:custGeom>
              <a:avLst/>
              <a:gdLst/>
              <a:ahLst/>
              <a:cxnLst/>
              <a:rect l="l" t="t" r="r" b="b"/>
              <a:pathLst>
                <a:path w="272" h="13514" extrusionOk="0">
                  <a:moveTo>
                    <a:pt x="271" y="1"/>
                  </a:moveTo>
                  <a:lnTo>
                    <a:pt x="1" y="66"/>
                  </a:lnTo>
                  <a:lnTo>
                    <a:pt x="1" y="13514"/>
                  </a:lnTo>
                  <a:lnTo>
                    <a:pt x="271" y="13514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6"/>
            <p:cNvSpPr/>
            <p:nvPr/>
          </p:nvSpPr>
          <p:spPr>
            <a:xfrm>
              <a:off x="3452748" y="-1692409"/>
              <a:ext cx="16589" cy="207227"/>
            </a:xfrm>
            <a:custGeom>
              <a:avLst/>
              <a:gdLst/>
              <a:ahLst/>
              <a:cxnLst/>
              <a:rect l="l" t="t" r="r" b="b"/>
              <a:pathLst>
                <a:path w="272" h="3398" extrusionOk="0">
                  <a:moveTo>
                    <a:pt x="1" y="1"/>
                  </a:moveTo>
                  <a:lnTo>
                    <a:pt x="1" y="3398"/>
                  </a:lnTo>
                  <a:lnTo>
                    <a:pt x="271" y="3333"/>
                  </a:lnTo>
                  <a:lnTo>
                    <a:pt x="27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6"/>
            <p:cNvSpPr/>
            <p:nvPr/>
          </p:nvSpPr>
          <p:spPr>
            <a:xfrm>
              <a:off x="3270639" y="-1380959"/>
              <a:ext cx="17259" cy="789146"/>
            </a:xfrm>
            <a:custGeom>
              <a:avLst/>
              <a:gdLst/>
              <a:ahLst/>
              <a:cxnLst/>
              <a:rect l="l" t="t" r="r" b="b"/>
              <a:pathLst>
                <a:path w="283" h="12940" extrusionOk="0">
                  <a:moveTo>
                    <a:pt x="1" y="0"/>
                  </a:moveTo>
                  <a:lnTo>
                    <a:pt x="1" y="12940"/>
                  </a:lnTo>
                  <a:lnTo>
                    <a:pt x="282" y="1294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6"/>
            <p:cNvSpPr/>
            <p:nvPr/>
          </p:nvSpPr>
          <p:spPr>
            <a:xfrm>
              <a:off x="3270639" y="-1762359"/>
              <a:ext cx="17259" cy="309499"/>
            </a:xfrm>
            <a:custGeom>
              <a:avLst/>
              <a:gdLst/>
              <a:ahLst/>
              <a:cxnLst/>
              <a:rect l="l" t="t" r="r" b="b"/>
              <a:pathLst>
                <a:path w="283" h="5075" extrusionOk="0">
                  <a:moveTo>
                    <a:pt x="1" y="1"/>
                  </a:moveTo>
                  <a:lnTo>
                    <a:pt x="1" y="5075"/>
                  </a:lnTo>
                  <a:lnTo>
                    <a:pt x="282" y="5075"/>
                  </a:lnTo>
                  <a:lnTo>
                    <a:pt x="282" y="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6"/>
            <p:cNvSpPr/>
            <p:nvPr/>
          </p:nvSpPr>
          <p:spPr>
            <a:xfrm>
              <a:off x="3089201" y="-1371079"/>
              <a:ext cx="16589" cy="779266"/>
            </a:xfrm>
            <a:custGeom>
              <a:avLst/>
              <a:gdLst/>
              <a:ahLst/>
              <a:cxnLst/>
              <a:rect l="l" t="t" r="r" b="b"/>
              <a:pathLst>
                <a:path w="272" h="12778" extrusionOk="0">
                  <a:moveTo>
                    <a:pt x="1" y="0"/>
                  </a:moveTo>
                  <a:lnTo>
                    <a:pt x="1" y="12778"/>
                  </a:lnTo>
                  <a:lnTo>
                    <a:pt x="271" y="12778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6"/>
            <p:cNvSpPr/>
            <p:nvPr/>
          </p:nvSpPr>
          <p:spPr>
            <a:xfrm>
              <a:off x="3089201" y="-1839505"/>
              <a:ext cx="16589" cy="397256"/>
            </a:xfrm>
            <a:custGeom>
              <a:avLst/>
              <a:gdLst/>
              <a:ahLst/>
              <a:cxnLst/>
              <a:rect l="l" t="t" r="r" b="b"/>
              <a:pathLst>
                <a:path w="272" h="6514" extrusionOk="0">
                  <a:moveTo>
                    <a:pt x="1" y="0"/>
                  </a:moveTo>
                  <a:lnTo>
                    <a:pt x="1" y="6513"/>
                  </a:lnTo>
                  <a:lnTo>
                    <a:pt x="271" y="6513"/>
                  </a:lnTo>
                  <a:lnTo>
                    <a:pt x="271" y="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6"/>
            <p:cNvSpPr/>
            <p:nvPr/>
          </p:nvSpPr>
          <p:spPr>
            <a:xfrm>
              <a:off x="2907092" y="-1386264"/>
              <a:ext cx="16589" cy="794452"/>
            </a:xfrm>
            <a:custGeom>
              <a:avLst/>
              <a:gdLst/>
              <a:ahLst/>
              <a:cxnLst/>
              <a:rect l="l" t="t" r="r" b="b"/>
              <a:pathLst>
                <a:path w="272" h="13027" extrusionOk="0">
                  <a:moveTo>
                    <a:pt x="1" y="1"/>
                  </a:moveTo>
                  <a:lnTo>
                    <a:pt x="1" y="13027"/>
                  </a:lnTo>
                  <a:lnTo>
                    <a:pt x="271" y="13027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6"/>
            <p:cNvSpPr/>
            <p:nvPr/>
          </p:nvSpPr>
          <p:spPr>
            <a:xfrm>
              <a:off x="2907092" y="-2237371"/>
              <a:ext cx="16589" cy="778595"/>
            </a:xfrm>
            <a:custGeom>
              <a:avLst/>
              <a:gdLst/>
              <a:ahLst/>
              <a:cxnLst/>
              <a:rect l="l" t="t" r="r" b="b"/>
              <a:pathLst>
                <a:path w="272" h="12767" extrusionOk="0">
                  <a:moveTo>
                    <a:pt x="271" y="0"/>
                  </a:moveTo>
                  <a:lnTo>
                    <a:pt x="1" y="714"/>
                  </a:lnTo>
                  <a:lnTo>
                    <a:pt x="1" y="12767"/>
                  </a:lnTo>
                  <a:lnTo>
                    <a:pt x="271" y="12767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6"/>
            <p:cNvSpPr/>
            <p:nvPr/>
          </p:nvSpPr>
          <p:spPr>
            <a:xfrm>
              <a:off x="2724984" y="-1429137"/>
              <a:ext cx="17259" cy="837324"/>
            </a:xfrm>
            <a:custGeom>
              <a:avLst/>
              <a:gdLst/>
              <a:ahLst/>
              <a:cxnLst/>
              <a:rect l="l" t="t" r="r" b="b"/>
              <a:pathLst>
                <a:path w="283" h="13730" extrusionOk="0">
                  <a:moveTo>
                    <a:pt x="1" y="0"/>
                  </a:moveTo>
                  <a:lnTo>
                    <a:pt x="1" y="13730"/>
                  </a:lnTo>
                  <a:lnTo>
                    <a:pt x="282" y="1373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6"/>
            <p:cNvSpPr/>
            <p:nvPr/>
          </p:nvSpPr>
          <p:spPr>
            <a:xfrm>
              <a:off x="2724984" y="-1951046"/>
              <a:ext cx="17259" cy="447386"/>
            </a:xfrm>
            <a:custGeom>
              <a:avLst/>
              <a:gdLst/>
              <a:ahLst/>
              <a:cxnLst/>
              <a:rect l="l" t="t" r="r" b="b"/>
              <a:pathLst>
                <a:path w="283" h="7336" extrusionOk="0">
                  <a:moveTo>
                    <a:pt x="282" y="1"/>
                  </a:moveTo>
                  <a:lnTo>
                    <a:pt x="1" y="271"/>
                  </a:lnTo>
                  <a:lnTo>
                    <a:pt x="1" y="7336"/>
                  </a:lnTo>
                  <a:lnTo>
                    <a:pt x="282" y="733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6"/>
            <p:cNvSpPr/>
            <p:nvPr/>
          </p:nvSpPr>
          <p:spPr>
            <a:xfrm>
              <a:off x="2724984" y="-2859540"/>
              <a:ext cx="17259" cy="801709"/>
            </a:xfrm>
            <a:custGeom>
              <a:avLst/>
              <a:gdLst/>
              <a:ahLst/>
              <a:cxnLst/>
              <a:rect l="l" t="t" r="r" b="b"/>
              <a:pathLst>
                <a:path w="283" h="13146" extrusionOk="0">
                  <a:moveTo>
                    <a:pt x="1" y="0"/>
                  </a:moveTo>
                  <a:lnTo>
                    <a:pt x="1" y="13145"/>
                  </a:lnTo>
                  <a:lnTo>
                    <a:pt x="282" y="13145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6"/>
            <p:cNvSpPr/>
            <p:nvPr/>
          </p:nvSpPr>
          <p:spPr>
            <a:xfrm>
              <a:off x="2543546" y="-1506344"/>
              <a:ext cx="16589" cy="914531"/>
            </a:xfrm>
            <a:custGeom>
              <a:avLst/>
              <a:gdLst/>
              <a:ahLst/>
              <a:cxnLst/>
              <a:rect l="l" t="t" r="r" b="b"/>
              <a:pathLst>
                <a:path w="272" h="14996" extrusionOk="0">
                  <a:moveTo>
                    <a:pt x="1" y="1"/>
                  </a:moveTo>
                  <a:lnTo>
                    <a:pt x="1" y="14996"/>
                  </a:lnTo>
                  <a:lnTo>
                    <a:pt x="271" y="14996"/>
                  </a:lnTo>
                  <a:lnTo>
                    <a:pt x="271" y="1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6"/>
            <p:cNvSpPr/>
            <p:nvPr/>
          </p:nvSpPr>
          <p:spPr>
            <a:xfrm>
              <a:off x="2543546" y="-1802609"/>
              <a:ext cx="16589" cy="226376"/>
            </a:xfrm>
            <a:custGeom>
              <a:avLst/>
              <a:gdLst/>
              <a:ahLst/>
              <a:cxnLst/>
              <a:rect l="l" t="t" r="r" b="b"/>
              <a:pathLst>
                <a:path w="272" h="3712" extrusionOk="0">
                  <a:moveTo>
                    <a:pt x="271" y="1"/>
                  </a:moveTo>
                  <a:lnTo>
                    <a:pt x="1" y="174"/>
                  </a:lnTo>
                  <a:lnTo>
                    <a:pt x="1" y="3560"/>
                  </a:lnTo>
                  <a:lnTo>
                    <a:pt x="271" y="3712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6"/>
            <p:cNvSpPr/>
            <p:nvPr/>
          </p:nvSpPr>
          <p:spPr>
            <a:xfrm>
              <a:off x="2543546" y="-2997427"/>
              <a:ext cx="16589" cy="1121697"/>
            </a:xfrm>
            <a:custGeom>
              <a:avLst/>
              <a:gdLst/>
              <a:ahLst/>
              <a:cxnLst/>
              <a:rect l="l" t="t" r="r" b="b"/>
              <a:pathLst>
                <a:path w="272" h="18393" extrusionOk="0">
                  <a:moveTo>
                    <a:pt x="1" y="0"/>
                  </a:moveTo>
                  <a:lnTo>
                    <a:pt x="1" y="18392"/>
                  </a:lnTo>
                  <a:lnTo>
                    <a:pt x="271" y="18197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6"/>
            <p:cNvSpPr/>
            <p:nvPr/>
          </p:nvSpPr>
          <p:spPr>
            <a:xfrm>
              <a:off x="2361437" y="-1614531"/>
              <a:ext cx="16589" cy="1022718"/>
            </a:xfrm>
            <a:custGeom>
              <a:avLst/>
              <a:gdLst/>
              <a:ahLst/>
              <a:cxnLst/>
              <a:rect l="l" t="t" r="r" b="b"/>
              <a:pathLst>
                <a:path w="272" h="16770" extrusionOk="0">
                  <a:moveTo>
                    <a:pt x="1" y="0"/>
                  </a:moveTo>
                  <a:lnTo>
                    <a:pt x="1" y="16770"/>
                  </a:lnTo>
                  <a:lnTo>
                    <a:pt x="271" y="16770"/>
                  </a:lnTo>
                  <a:lnTo>
                    <a:pt x="271" y="1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6"/>
            <p:cNvSpPr/>
            <p:nvPr/>
          </p:nvSpPr>
          <p:spPr>
            <a:xfrm>
              <a:off x="2361437" y="-3031762"/>
              <a:ext cx="16589" cy="1260926"/>
            </a:xfrm>
            <a:custGeom>
              <a:avLst/>
              <a:gdLst/>
              <a:ahLst/>
              <a:cxnLst/>
              <a:rect l="l" t="t" r="r" b="b"/>
              <a:pathLst>
                <a:path w="272" h="20676" extrusionOk="0">
                  <a:moveTo>
                    <a:pt x="1" y="0"/>
                  </a:moveTo>
                  <a:lnTo>
                    <a:pt x="1" y="20675"/>
                  </a:lnTo>
                  <a:lnTo>
                    <a:pt x="271" y="20535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6"/>
            <p:cNvSpPr/>
            <p:nvPr/>
          </p:nvSpPr>
          <p:spPr>
            <a:xfrm>
              <a:off x="2179329" y="-1758395"/>
              <a:ext cx="17259" cy="1166582"/>
            </a:xfrm>
            <a:custGeom>
              <a:avLst/>
              <a:gdLst/>
              <a:ahLst/>
              <a:cxnLst/>
              <a:rect l="l" t="t" r="r" b="b"/>
              <a:pathLst>
                <a:path w="283" h="19129" extrusionOk="0">
                  <a:moveTo>
                    <a:pt x="1" y="1"/>
                  </a:moveTo>
                  <a:lnTo>
                    <a:pt x="1" y="19129"/>
                  </a:lnTo>
                  <a:lnTo>
                    <a:pt x="282" y="19129"/>
                  </a:lnTo>
                  <a:lnTo>
                    <a:pt x="282" y="2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6"/>
            <p:cNvSpPr/>
            <p:nvPr/>
          </p:nvSpPr>
          <p:spPr>
            <a:xfrm>
              <a:off x="2179329" y="-2995475"/>
              <a:ext cx="17259" cy="1157312"/>
            </a:xfrm>
            <a:custGeom>
              <a:avLst/>
              <a:gdLst/>
              <a:ahLst/>
              <a:cxnLst/>
              <a:rect l="l" t="t" r="r" b="b"/>
              <a:pathLst>
                <a:path w="283" h="18977" extrusionOk="0">
                  <a:moveTo>
                    <a:pt x="1" y="1"/>
                  </a:moveTo>
                  <a:lnTo>
                    <a:pt x="1" y="18728"/>
                  </a:lnTo>
                  <a:lnTo>
                    <a:pt x="282" y="18977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6"/>
            <p:cNvSpPr/>
            <p:nvPr/>
          </p:nvSpPr>
          <p:spPr>
            <a:xfrm>
              <a:off x="1997891" y="-1942447"/>
              <a:ext cx="16589" cy="1350635"/>
            </a:xfrm>
            <a:custGeom>
              <a:avLst/>
              <a:gdLst/>
              <a:ahLst/>
              <a:cxnLst/>
              <a:rect l="l" t="t" r="r" b="b"/>
              <a:pathLst>
                <a:path w="272" h="22147" extrusionOk="0">
                  <a:moveTo>
                    <a:pt x="1" y="0"/>
                  </a:moveTo>
                  <a:lnTo>
                    <a:pt x="1" y="22147"/>
                  </a:lnTo>
                  <a:lnTo>
                    <a:pt x="271" y="22147"/>
                  </a:lnTo>
                  <a:lnTo>
                    <a:pt x="271" y="3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6"/>
            <p:cNvSpPr/>
            <p:nvPr/>
          </p:nvSpPr>
          <p:spPr>
            <a:xfrm>
              <a:off x="1997891" y="-2884605"/>
              <a:ext cx="16589" cy="850497"/>
            </a:xfrm>
            <a:custGeom>
              <a:avLst/>
              <a:gdLst/>
              <a:ahLst/>
              <a:cxnLst/>
              <a:rect l="l" t="t" r="r" b="b"/>
              <a:pathLst>
                <a:path w="272" h="13946" extrusionOk="0">
                  <a:moveTo>
                    <a:pt x="1" y="0"/>
                  </a:moveTo>
                  <a:lnTo>
                    <a:pt x="1" y="13578"/>
                  </a:lnTo>
                  <a:lnTo>
                    <a:pt x="271" y="13946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6"/>
            <p:cNvSpPr/>
            <p:nvPr/>
          </p:nvSpPr>
          <p:spPr>
            <a:xfrm>
              <a:off x="1815782" y="-2238713"/>
              <a:ext cx="17198" cy="1646900"/>
            </a:xfrm>
            <a:custGeom>
              <a:avLst/>
              <a:gdLst/>
              <a:ahLst/>
              <a:cxnLst/>
              <a:rect l="l" t="t" r="r" b="b"/>
              <a:pathLst>
                <a:path w="282" h="27005" extrusionOk="0">
                  <a:moveTo>
                    <a:pt x="1" y="1"/>
                  </a:moveTo>
                  <a:lnTo>
                    <a:pt x="1" y="27005"/>
                  </a:lnTo>
                  <a:lnTo>
                    <a:pt x="282" y="27005"/>
                  </a:lnTo>
                  <a:lnTo>
                    <a:pt x="282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6"/>
            <p:cNvSpPr/>
            <p:nvPr/>
          </p:nvSpPr>
          <p:spPr>
            <a:xfrm>
              <a:off x="1633673" y="-1490488"/>
              <a:ext cx="17198" cy="898675"/>
            </a:xfrm>
            <a:custGeom>
              <a:avLst/>
              <a:gdLst/>
              <a:ahLst/>
              <a:cxnLst/>
              <a:rect l="l" t="t" r="r" b="b"/>
              <a:pathLst>
                <a:path w="282" h="14736" extrusionOk="0">
                  <a:moveTo>
                    <a:pt x="1" y="0"/>
                  </a:moveTo>
                  <a:lnTo>
                    <a:pt x="1" y="14736"/>
                  </a:lnTo>
                  <a:lnTo>
                    <a:pt x="282" y="1473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6"/>
            <p:cNvSpPr/>
            <p:nvPr/>
          </p:nvSpPr>
          <p:spPr>
            <a:xfrm>
              <a:off x="1633673" y="-2337691"/>
              <a:ext cx="17198" cy="776644"/>
            </a:xfrm>
            <a:custGeom>
              <a:avLst/>
              <a:gdLst/>
              <a:ahLst/>
              <a:cxnLst/>
              <a:rect l="l" t="t" r="r" b="b"/>
              <a:pathLst>
                <a:path w="282" h="12735" extrusionOk="0">
                  <a:moveTo>
                    <a:pt x="1" y="1"/>
                  </a:moveTo>
                  <a:lnTo>
                    <a:pt x="1" y="12735"/>
                  </a:lnTo>
                  <a:lnTo>
                    <a:pt x="282" y="127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6"/>
            <p:cNvSpPr/>
            <p:nvPr/>
          </p:nvSpPr>
          <p:spPr>
            <a:xfrm>
              <a:off x="1452236" y="-1471338"/>
              <a:ext cx="16528" cy="879526"/>
            </a:xfrm>
            <a:custGeom>
              <a:avLst/>
              <a:gdLst/>
              <a:ahLst/>
              <a:cxnLst/>
              <a:rect l="l" t="t" r="r" b="b"/>
              <a:pathLst>
                <a:path w="271" h="14422" extrusionOk="0">
                  <a:moveTo>
                    <a:pt x="0" y="0"/>
                  </a:moveTo>
                  <a:lnTo>
                    <a:pt x="0" y="14422"/>
                  </a:lnTo>
                  <a:lnTo>
                    <a:pt x="271" y="1442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6"/>
            <p:cNvSpPr/>
            <p:nvPr/>
          </p:nvSpPr>
          <p:spPr>
            <a:xfrm>
              <a:off x="1452236" y="-2361414"/>
              <a:ext cx="16528" cy="820187"/>
            </a:xfrm>
            <a:custGeom>
              <a:avLst/>
              <a:gdLst/>
              <a:ahLst/>
              <a:cxnLst/>
              <a:rect l="l" t="t" r="r" b="b"/>
              <a:pathLst>
                <a:path w="271" h="13449" extrusionOk="0">
                  <a:moveTo>
                    <a:pt x="0" y="0"/>
                  </a:moveTo>
                  <a:lnTo>
                    <a:pt x="0" y="13448"/>
                  </a:lnTo>
                  <a:lnTo>
                    <a:pt x="271" y="13448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6"/>
            <p:cNvSpPr/>
            <p:nvPr/>
          </p:nvSpPr>
          <p:spPr>
            <a:xfrm>
              <a:off x="1270127" y="-1469387"/>
              <a:ext cx="17198" cy="877574"/>
            </a:xfrm>
            <a:custGeom>
              <a:avLst/>
              <a:gdLst/>
              <a:ahLst/>
              <a:cxnLst/>
              <a:rect l="l" t="t" r="r" b="b"/>
              <a:pathLst>
                <a:path w="282" h="14390" extrusionOk="0">
                  <a:moveTo>
                    <a:pt x="0" y="0"/>
                  </a:moveTo>
                  <a:lnTo>
                    <a:pt x="0" y="14390"/>
                  </a:lnTo>
                  <a:lnTo>
                    <a:pt x="282" y="1439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6"/>
            <p:cNvSpPr/>
            <p:nvPr/>
          </p:nvSpPr>
          <p:spPr>
            <a:xfrm>
              <a:off x="1270127" y="-2367330"/>
              <a:ext cx="17198" cy="828725"/>
            </a:xfrm>
            <a:custGeom>
              <a:avLst/>
              <a:gdLst/>
              <a:ahLst/>
              <a:cxnLst/>
              <a:rect l="l" t="t" r="r" b="b"/>
              <a:pathLst>
                <a:path w="282" h="13589" extrusionOk="0">
                  <a:moveTo>
                    <a:pt x="0" y="0"/>
                  </a:moveTo>
                  <a:lnTo>
                    <a:pt x="0" y="13588"/>
                  </a:lnTo>
                  <a:lnTo>
                    <a:pt x="282" y="1358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6"/>
            <p:cNvSpPr/>
            <p:nvPr/>
          </p:nvSpPr>
          <p:spPr>
            <a:xfrm>
              <a:off x="1088689" y="-1489207"/>
              <a:ext cx="16528" cy="897394"/>
            </a:xfrm>
            <a:custGeom>
              <a:avLst/>
              <a:gdLst/>
              <a:ahLst/>
              <a:cxnLst/>
              <a:rect l="l" t="t" r="r" b="b"/>
              <a:pathLst>
                <a:path w="271" h="14715" extrusionOk="0">
                  <a:moveTo>
                    <a:pt x="0" y="1"/>
                  </a:moveTo>
                  <a:lnTo>
                    <a:pt x="0" y="14715"/>
                  </a:lnTo>
                  <a:lnTo>
                    <a:pt x="271" y="14715"/>
                  </a:lnTo>
                  <a:lnTo>
                    <a:pt x="271" y="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6"/>
            <p:cNvSpPr/>
            <p:nvPr/>
          </p:nvSpPr>
          <p:spPr>
            <a:xfrm>
              <a:off x="1088689" y="-2349522"/>
              <a:ext cx="16528" cy="791768"/>
            </a:xfrm>
            <a:custGeom>
              <a:avLst/>
              <a:gdLst/>
              <a:ahLst/>
              <a:cxnLst/>
              <a:rect l="l" t="t" r="r" b="b"/>
              <a:pathLst>
                <a:path w="271" h="12983" extrusionOk="0">
                  <a:moveTo>
                    <a:pt x="0" y="0"/>
                  </a:moveTo>
                  <a:lnTo>
                    <a:pt x="0" y="12983"/>
                  </a:lnTo>
                  <a:lnTo>
                    <a:pt x="271" y="12983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6"/>
            <p:cNvSpPr/>
            <p:nvPr/>
          </p:nvSpPr>
          <p:spPr>
            <a:xfrm>
              <a:off x="906580" y="-1537324"/>
              <a:ext cx="16528" cy="945511"/>
            </a:xfrm>
            <a:custGeom>
              <a:avLst/>
              <a:gdLst/>
              <a:ahLst/>
              <a:cxnLst/>
              <a:rect l="l" t="t" r="r" b="b"/>
              <a:pathLst>
                <a:path w="271" h="15504" extrusionOk="0">
                  <a:moveTo>
                    <a:pt x="0" y="0"/>
                  </a:moveTo>
                  <a:lnTo>
                    <a:pt x="0" y="15504"/>
                  </a:lnTo>
                  <a:lnTo>
                    <a:pt x="271" y="15504"/>
                  </a:lnTo>
                  <a:lnTo>
                    <a:pt x="271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6"/>
            <p:cNvSpPr/>
            <p:nvPr/>
          </p:nvSpPr>
          <p:spPr>
            <a:xfrm>
              <a:off x="906580" y="-2298722"/>
              <a:ext cx="16528" cy="693460"/>
            </a:xfrm>
            <a:custGeom>
              <a:avLst/>
              <a:gdLst/>
              <a:ahLst/>
              <a:cxnLst/>
              <a:rect l="l" t="t" r="r" b="b"/>
              <a:pathLst>
                <a:path w="271" h="11371" extrusionOk="0">
                  <a:moveTo>
                    <a:pt x="0" y="0"/>
                  </a:moveTo>
                  <a:lnTo>
                    <a:pt x="0" y="11263"/>
                  </a:lnTo>
                  <a:lnTo>
                    <a:pt x="271" y="11371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6"/>
            <p:cNvSpPr/>
            <p:nvPr/>
          </p:nvSpPr>
          <p:spPr>
            <a:xfrm>
              <a:off x="724472" y="-1632339"/>
              <a:ext cx="17198" cy="1040526"/>
            </a:xfrm>
            <a:custGeom>
              <a:avLst/>
              <a:gdLst/>
              <a:ahLst/>
              <a:cxnLst/>
              <a:rect l="l" t="t" r="r" b="b"/>
              <a:pathLst>
                <a:path w="282" h="17062" extrusionOk="0">
                  <a:moveTo>
                    <a:pt x="0" y="0"/>
                  </a:moveTo>
                  <a:lnTo>
                    <a:pt x="0" y="17062"/>
                  </a:lnTo>
                  <a:lnTo>
                    <a:pt x="282" y="17062"/>
                  </a:lnTo>
                  <a:lnTo>
                    <a:pt x="282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6"/>
            <p:cNvSpPr/>
            <p:nvPr/>
          </p:nvSpPr>
          <p:spPr>
            <a:xfrm>
              <a:off x="724472" y="-2195840"/>
              <a:ext cx="17198" cy="482391"/>
            </a:xfrm>
            <a:custGeom>
              <a:avLst/>
              <a:gdLst/>
              <a:ahLst/>
              <a:cxnLst/>
              <a:rect l="l" t="t" r="r" b="b"/>
              <a:pathLst>
                <a:path w="282" h="7910" extrusionOk="0">
                  <a:moveTo>
                    <a:pt x="282" y="1"/>
                  </a:moveTo>
                  <a:lnTo>
                    <a:pt x="0" y="250"/>
                  </a:lnTo>
                  <a:lnTo>
                    <a:pt x="0" y="7682"/>
                  </a:lnTo>
                  <a:lnTo>
                    <a:pt x="282" y="7909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6"/>
            <p:cNvSpPr/>
            <p:nvPr/>
          </p:nvSpPr>
          <p:spPr>
            <a:xfrm>
              <a:off x="550962" y="-1976111"/>
              <a:ext cx="17198" cy="1384299"/>
            </a:xfrm>
            <a:custGeom>
              <a:avLst/>
              <a:gdLst/>
              <a:ahLst/>
              <a:cxnLst/>
              <a:rect l="l" t="t" r="r" b="b"/>
              <a:pathLst>
                <a:path w="282" h="22699" extrusionOk="0">
                  <a:moveTo>
                    <a:pt x="0" y="1"/>
                  </a:moveTo>
                  <a:lnTo>
                    <a:pt x="0" y="22699"/>
                  </a:lnTo>
                  <a:lnTo>
                    <a:pt x="281" y="22699"/>
                  </a:lnTo>
                  <a:lnTo>
                    <a:pt x="281" y="2154"/>
                  </a:lnTo>
                  <a:cubicBezTo>
                    <a:pt x="281" y="2154"/>
                    <a:pt x="173" y="1688"/>
                    <a:pt x="151" y="1472"/>
                  </a:cubicBezTo>
                  <a:cubicBezTo>
                    <a:pt x="108" y="114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6"/>
            <p:cNvSpPr/>
            <p:nvPr/>
          </p:nvSpPr>
          <p:spPr>
            <a:xfrm>
              <a:off x="1741865" y="-3309548"/>
              <a:ext cx="5494974" cy="1938530"/>
            </a:xfrm>
            <a:custGeom>
              <a:avLst/>
              <a:gdLst/>
              <a:ahLst/>
              <a:cxnLst/>
              <a:rect l="l" t="t" r="r" b="b"/>
              <a:pathLst>
                <a:path w="90100" h="31787" extrusionOk="0">
                  <a:moveTo>
                    <a:pt x="78350" y="1"/>
                  </a:moveTo>
                  <a:cubicBezTo>
                    <a:pt x="69836" y="12"/>
                    <a:pt x="60391" y="4772"/>
                    <a:pt x="53110" y="12724"/>
                  </a:cubicBezTo>
                  <a:cubicBezTo>
                    <a:pt x="48458" y="17787"/>
                    <a:pt x="41686" y="24105"/>
                    <a:pt x="34102" y="27719"/>
                  </a:cubicBezTo>
                  <a:cubicBezTo>
                    <a:pt x="33626" y="27946"/>
                    <a:pt x="33139" y="28173"/>
                    <a:pt x="32652" y="28368"/>
                  </a:cubicBezTo>
                  <a:cubicBezTo>
                    <a:pt x="29367" y="29764"/>
                    <a:pt x="25952" y="30615"/>
                    <a:pt x="22511" y="30615"/>
                  </a:cubicBezTo>
                  <a:cubicBezTo>
                    <a:pt x="18404" y="30615"/>
                    <a:pt x="14260" y="29402"/>
                    <a:pt x="10257" y="26453"/>
                  </a:cubicBezTo>
                  <a:cubicBezTo>
                    <a:pt x="10300" y="26431"/>
                    <a:pt x="10333" y="26410"/>
                    <a:pt x="10376" y="26399"/>
                  </a:cubicBezTo>
                  <a:cubicBezTo>
                    <a:pt x="10019" y="26128"/>
                    <a:pt x="9684" y="25869"/>
                    <a:pt x="9359" y="25598"/>
                  </a:cubicBezTo>
                  <a:cubicBezTo>
                    <a:pt x="9316" y="25620"/>
                    <a:pt x="9283" y="25641"/>
                    <a:pt x="9229" y="25663"/>
                  </a:cubicBezTo>
                  <a:cubicBezTo>
                    <a:pt x="5605" y="22742"/>
                    <a:pt x="3192" y="19713"/>
                    <a:pt x="2100" y="16792"/>
                  </a:cubicBezTo>
                  <a:cubicBezTo>
                    <a:pt x="1937" y="16348"/>
                    <a:pt x="1808" y="15926"/>
                    <a:pt x="1699" y="15504"/>
                  </a:cubicBezTo>
                  <a:cubicBezTo>
                    <a:pt x="1223" y="13535"/>
                    <a:pt x="1364" y="11631"/>
                    <a:pt x="2165" y="9878"/>
                  </a:cubicBezTo>
                  <a:cubicBezTo>
                    <a:pt x="3409" y="7130"/>
                    <a:pt x="6168" y="5151"/>
                    <a:pt x="9099" y="4664"/>
                  </a:cubicBezTo>
                  <a:lnTo>
                    <a:pt x="9099" y="3517"/>
                  </a:lnTo>
                  <a:cubicBezTo>
                    <a:pt x="5735" y="4015"/>
                    <a:pt x="2543" y="6254"/>
                    <a:pt x="1115" y="9413"/>
                  </a:cubicBezTo>
                  <a:cubicBezTo>
                    <a:pt x="596" y="10560"/>
                    <a:pt x="1" y="12572"/>
                    <a:pt x="488" y="15212"/>
                  </a:cubicBezTo>
                  <a:cubicBezTo>
                    <a:pt x="563" y="15612"/>
                    <a:pt x="661" y="16023"/>
                    <a:pt x="791" y="16445"/>
                  </a:cubicBezTo>
                  <a:cubicBezTo>
                    <a:pt x="1613" y="19215"/>
                    <a:pt x="3658" y="22536"/>
                    <a:pt x="8028" y="26161"/>
                  </a:cubicBezTo>
                  <a:lnTo>
                    <a:pt x="9056" y="26983"/>
                  </a:lnTo>
                  <a:cubicBezTo>
                    <a:pt x="13459" y="30391"/>
                    <a:pt x="18014" y="31786"/>
                    <a:pt x="22515" y="31786"/>
                  </a:cubicBezTo>
                  <a:cubicBezTo>
                    <a:pt x="26485" y="31786"/>
                    <a:pt x="30412" y="30705"/>
                    <a:pt x="34156" y="28974"/>
                  </a:cubicBezTo>
                  <a:cubicBezTo>
                    <a:pt x="34632" y="28757"/>
                    <a:pt x="35097" y="28530"/>
                    <a:pt x="35562" y="28292"/>
                  </a:cubicBezTo>
                  <a:cubicBezTo>
                    <a:pt x="42908" y="24527"/>
                    <a:pt x="49421" y="18436"/>
                    <a:pt x="53954" y="13492"/>
                  </a:cubicBezTo>
                  <a:cubicBezTo>
                    <a:pt x="61029" y="5778"/>
                    <a:pt x="70150" y="1169"/>
                    <a:pt x="78361" y="1148"/>
                  </a:cubicBezTo>
                  <a:lnTo>
                    <a:pt x="78394" y="1148"/>
                  </a:lnTo>
                  <a:cubicBezTo>
                    <a:pt x="82948" y="1148"/>
                    <a:pt x="86800" y="2608"/>
                    <a:pt x="89256" y="5270"/>
                  </a:cubicBezTo>
                  <a:lnTo>
                    <a:pt x="90099" y="4501"/>
                  </a:lnTo>
                  <a:cubicBezTo>
                    <a:pt x="87427" y="1602"/>
                    <a:pt x="83273" y="1"/>
                    <a:pt x="78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6"/>
            <p:cNvSpPr/>
            <p:nvPr/>
          </p:nvSpPr>
          <p:spPr>
            <a:xfrm>
              <a:off x="1741853" y="-3309019"/>
              <a:ext cx="5494974" cy="1938530"/>
            </a:xfrm>
            <a:custGeom>
              <a:avLst/>
              <a:gdLst/>
              <a:ahLst/>
              <a:cxnLst/>
              <a:rect l="l" t="t" r="r" b="b"/>
              <a:pathLst>
                <a:path w="90100" h="31787" extrusionOk="0">
                  <a:moveTo>
                    <a:pt x="78350" y="1"/>
                  </a:moveTo>
                  <a:cubicBezTo>
                    <a:pt x="69836" y="12"/>
                    <a:pt x="60391" y="4772"/>
                    <a:pt x="53110" y="12724"/>
                  </a:cubicBezTo>
                  <a:cubicBezTo>
                    <a:pt x="48458" y="17787"/>
                    <a:pt x="41686" y="24105"/>
                    <a:pt x="34102" y="27719"/>
                  </a:cubicBezTo>
                  <a:cubicBezTo>
                    <a:pt x="33626" y="27946"/>
                    <a:pt x="33139" y="28173"/>
                    <a:pt x="32652" y="28368"/>
                  </a:cubicBezTo>
                  <a:cubicBezTo>
                    <a:pt x="29367" y="29764"/>
                    <a:pt x="25952" y="30615"/>
                    <a:pt x="22511" y="30615"/>
                  </a:cubicBezTo>
                  <a:cubicBezTo>
                    <a:pt x="18404" y="30615"/>
                    <a:pt x="14260" y="29402"/>
                    <a:pt x="10257" y="26453"/>
                  </a:cubicBezTo>
                  <a:cubicBezTo>
                    <a:pt x="10300" y="26431"/>
                    <a:pt x="10333" y="26410"/>
                    <a:pt x="10376" y="26399"/>
                  </a:cubicBezTo>
                  <a:cubicBezTo>
                    <a:pt x="10019" y="26128"/>
                    <a:pt x="9684" y="25869"/>
                    <a:pt x="9359" y="25598"/>
                  </a:cubicBezTo>
                  <a:cubicBezTo>
                    <a:pt x="9316" y="25620"/>
                    <a:pt x="9283" y="25641"/>
                    <a:pt x="9229" y="25663"/>
                  </a:cubicBezTo>
                  <a:cubicBezTo>
                    <a:pt x="5605" y="22742"/>
                    <a:pt x="3192" y="19713"/>
                    <a:pt x="2100" y="16792"/>
                  </a:cubicBezTo>
                  <a:cubicBezTo>
                    <a:pt x="1937" y="16348"/>
                    <a:pt x="1808" y="15926"/>
                    <a:pt x="1699" y="15504"/>
                  </a:cubicBezTo>
                  <a:cubicBezTo>
                    <a:pt x="1223" y="13535"/>
                    <a:pt x="1364" y="11631"/>
                    <a:pt x="2165" y="9878"/>
                  </a:cubicBezTo>
                  <a:cubicBezTo>
                    <a:pt x="3409" y="7130"/>
                    <a:pt x="6168" y="5151"/>
                    <a:pt x="9099" y="4664"/>
                  </a:cubicBezTo>
                  <a:lnTo>
                    <a:pt x="9099" y="3517"/>
                  </a:lnTo>
                  <a:cubicBezTo>
                    <a:pt x="5735" y="4015"/>
                    <a:pt x="2543" y="6254"/>
                    <a:pt x="1115" y="9413"/>
                  </a:cubicBezTo>
                  <a:cubicBezTo>
                    <a:pt x="596" y="10560"/>
                    <a:pt x="1" y="12572"/>
                    <a:pt x="488" y="15212"/>
                  </a:cubicBezTo>
                  <a:cubicBezTo>
                    <a:pt x="563" y="15612"/>
                    <a:pt x="661" y="16023"/>
                    <a:pt x="791" y="16445"/>
                  </a:cubicBezTo>
                  <a:cubicBezTo>
                    <a:pt x="1613" y="19215"/>
                    <a:pt x="3658" y="22536"/>
                    <a:pt x="8028" y="26161"/>
                  </a:cubicBezTo>
                  <a:lnTo>
                    <a:pt x="9056" y="26983"/>
                  </a:lnTo>
                  <a:cubicBezTo>
                    <a:pt x="13459" y="30391"/>
                    <a:pt x="18014" y="31786"/>
                    <a:pt x="22515" y="31786"/>
                  </a:cubicBezTo>
                  <a:cubicBezTo>
                    <a:pt x="26485" y="31786"/>
                    <a:pt x="30412" y="30705"/>
                    <a:pt x="34156" y="28974"/>
                  </a:cubicBezTo>
                  <a:cubicBezTo>
                    <a:pt x="34632" y="28757"/>
                    <a:pt x="35097" y="28530"/>
                    <a:pt x="35562" y="28292"/>
                  </a:cubicBezTo>
                  <a:cubicBezTo>
                    <a:pt x="42908" y="24527"/>
                    <a:pt x="49421" y="18436"/>
                    <a:pt x="53954" y="13492"/>
                  </a:cubicBezTo>
                  <a:cubicBezTo>
                    <a:pt x="61029" y="5778"/>
                    <a:pt x="70150" y="1169"/>
                    <a:pt x="78361" y="1148"/>
                  </a:cubicBezTo>
                  <a:lnTo>
                    <a:pt x="78394" y="1148"/>
                  </a:lnTo>
                  <a:cubicBezTo>
                    <a:pt x="82948" y="1148"/>
                    <a:pt x="86800" y="2608"/>
                    <a:pt x="89256" y="5270"/>
                  </a:cubicBezTo>
                  <a:lnTo>
                    <a:pt x="90099" y="4501"/>
                  </a:lnTo>
                  <a:cubicBezTo>
                    <a:pt x="87427" y="1602"/>
                    <a:pt x="83273" y="1"/>
                    <a:pt x="78394" y="1"/>
                  </a:cubicBezTo>
                  <a:close/>
                </a:path>
              </a:pathLst>
            </a:custGeom>
            <a:solidFill>
              <a:srgbClr val="D65050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1" name="Google Shape;3801;p36"/>
          <p:cNvSpPr txBox="1">
            <a:spLocks noGrp="1"/>
          </p:cNvSpPr>
          <p:nvPr>
            <p:ph type="ctrTitle"/>
          </p:nvPr>
        </p:nvSpPr>
        <p:spPr>
          <a:xfrm>
            <a:off x="218936" y="750225"/>
            <a:ext cx="4503646" cy="252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Marble Roller Coaster </a:t>
            </a:r>
            <a:r>
              <a:rPr lang="en" sz="6600" dirty="0">
                <a:solidFill>
                  <a:schemeClr val="accent5"/>
                </a:solidFill>
              </a:rPr>
              <a:t>Challenge</a:t>
            </a:r>
            <a:endParaRPr sz="5400" dirty="0">
              <a:solidFill>
                <a:schemeClr val="accent5"/>
              </a:solidFill>
            </a:endParaRPr>
          </a:p>
        </p:txBody>
      </p:sp>
      <p:sp>
        <p:nvSpPr>
          <p:cNvPr id="3803" name="Google Shape;3803;p36"/>
          <p:cNvSpPr/>
          <p:nvPr/>
        </p:nvSpPr>
        <p:spPr>
          <a:xfrm>
            <a:off x="1431134" y="557524"/>
            <a:ext cx="732" cy="732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11"/>
                </a:moveTo>
                <a:lnTo>
                  <a:pt x="11" y="11"/>
                </a:lnTo>
                <a:cubicBezTo>
                  <a:pt x="0" y="11"/>
                  <a:pt x="11" y="11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4" name="Google Shape;3804;p36"/>
          <p:cNvGrpSpPr/>
          <p:nvPr/>
        </p:nvGrpSpPr>
        <p:grpSpPr>
          <a:xfrm>
            <a:off x="-296274" y="3723411"/>
            <a:ext cx="12533649" cy="997988"/>
            <a:chOff x="-296274" y="3723411"/>
            <a:chExt cx="12533649" cy="997988"/>
          </a:xfrm>
        </p:grpSpPr>
        <p:sp>
          <p:nvSpPr>
            <p:cNvPr id="3805" name="Google Shape;3805;p36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6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6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8" name="Google Shape;3808;p36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3809" name="Google Shape;3809;p36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6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6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6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13" name="Google Shape;3813;p36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6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6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6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6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6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6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6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6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6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6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6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6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6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6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6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6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6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6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6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6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6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6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6" name="Google Shape;3836;p36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3837" name="Google Shape;3837;p36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6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6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36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6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2" name="Google Shape;3842;p36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3843" name="Google Shape;3843;p36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6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6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6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7" name="Google Shape;3847;p36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3848" name="Google Shape;3848;p36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6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6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6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36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36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54" name="Google Shape;3854;p36"/>
          <p:cNvSpPr/>
          <p:nvPr/>
        </p:nvSpPr>
        <p:spPr>
          <a:xfrm>
            <a:off x="0" y="4552225"/>
            <a:ext cx="9144000" cy="59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5" name="Google Shape;3855;p36"/>
          <p:cNvGrpSpPr/>
          <p:nvPr/>
        </p:nvGrpSpPr>
        <p:grpSpPr>
          <a:xfrm flipH="1">
            <a:off x="153964" y="4287240"/>
            <a:ext cx="1122266" cy="799004"/>
            <a:chOff x="5076684" y="4056265"/>
            <a:chExt cx="1122266" cy="799004"/>
          </a:xfrm>
        </p:grpSpPr>
        <p:sp>
          <p:nvSpPr>
            <p:cNvPr id="3856" name="Google Shape;3856;p36"/>
            <p:cNvSpPr/>
            <p:nvPr/>
          </p:nvSpPr>
          <p:spPr>
            <a:xfrm>
              <a:off x="5767777" y="4137997"/>
              <a:ext cx="130945" cy="247158"/>
            </a:xfrm>
            <a:custGeom>
              <a:avLst/>
              <a:gdLst/>
              <a:ahLst/>
              <a:cxnLst/>
              <a:rect l="l" t="t" r="r" b="b"/>
              <a:pathLst>
                <a:path w="3991" h="7533" extrusionOk="0">
                  <a:moveTo>
                    <a:pt x="1954" y="0"/>
                  </a:moveTo>
                  <a:cubicBezTo>
                    <a:pt x="559" y="1842"/>
                    <a:pt x="1" y="4046"/>
                    <a:pt x="1" y="6389"/>
                  </a:cubicBezTo>
                  <a:cubicBezTo>
                    <a:pt x="1" y="6445"/>
                    <a:pt x="1" y="6501"/>
                    <a:pt x="1" y="6584"/>
                  </a:cubicBezTo>
                  <a:cubicBezTo>
                    <a:pt x="391" y="6808"/>
                    <a:pt x="810" y="7087"/>
                    <a:pt x="1284" y="7477"/>
                  </a:cubicBezTo>
                  <a:cubicBezTo>
                    <a:pt x="1312" y="7505"/>
                    <a:pt x="1340" y="7533"/>
                    <a:pt x="1368" y="7533"/>
                  </a:cubicBezTo>
                  <a:cubicBezTo>
                    <a:pt x="1591" y="4994"/>
                    <a:pt x="2484" y="2539"/>
                    <a:pt x="3990" y="753"/>
                  </a:cubicBezTo>
                  <a:cubicBezTo>
                    <a:pt x="3349" y="447"/>
                    <a:pt x="2651" y="196"/>
                    <a:pt x="1954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6"/>
            <p:cNvSpPr/>
            <p:nvPr/>
          </p:nvSpPr>
          <p:spPr>
            <a:xfrm>
              <a:off x="5076684" y="4426339"/>
              <a:ext cx="1122266" cy="396115"/>
            </a:xfrm>
            <a:custGeom>
              <a:avLst/>
              <a:gdLst/>
              <a:ahLst/>
              <a:cxnLst/>
              <a:rect l="l" t="t" r="r" b="b"/>
              <a:pathLst>
                <a:path w="34205" h="12073" extrusionOk="0">
                  <a:moveTo>
                    <a:pt x="32223" y="0"/>
                  </a:moveTo>
                  <a:lnTo>
                    <a:pt x="32223" y="0"/>
                  </a:lnTo>
                  <a:cubicBezTo>
                    <a:pt x="32642" y="1451"/>
                    <a:pt x="32391" y="2930"/>
                    <a:pt x="31610" y="3683"/>
                  </a:cubicBezTo>
                  <a:cubicBezTo>
                    <a:pt x="27927" y="7422"/>
                    <a:pt x="22264" y="8844"/>
                    <a:pt x="17270" y="9486"/>
                  </a:cubicBezTo>
                  <a:cubicBezTo>
                    <a:pt x="15791" y="9681"/>
                    <a:pt x="14396" y="9793"/>
                    <a:pt x="13113" y="9877"/>
                  </a:cubicBezTo>
                  <a:cubicBezTo>
                    <a:pt x="12881" y="9893"/>
                    <a:pt x="12652" y="9902"/>
                    <a:pt x="12427" y="9902"/>
                  </a:cubicBezTo>
                  <a:cubicBezTo>
                    <a:pt x="10404" y="9902"/>
                    <a:pt x="8654" y="9249"/>
                    <a:pt x="7198" y="8370"/>
                  </a:cubicBezTo>
                  <a:cubicBezTo>
                    <a:pt x="6807" y="8147"/>
                    <a:pt x="6445" y="7896"/>
                    <a:pt x="6110" y="7645"/>
                  </a:cubicBezTo>
                  <a:cubicBezTo>
                    <a:pt x="5719" y="7338"/>
                    <a:pt x="5329" y="7031"/>
                    <a:pt x="4994" y="6724"/>
                  </a:cubicBezTo>
                  <a:cubicBezTo>
                    <a:pt x="4659" y="6417"/>
                    <a:pt x="4352" y="6138"/>
                    <a:pt x="4101" y="5859"/>
                  </a:cubicBezTo>
                  <a:lnTo>
                    <a:pt x="4101" y="5831"/>
                  </a:lnTo>
                  <a:cubicBezTo>
                    <a:pt x="3766" y="5469"/>
                    <a:pt x="3487" y="5162"/>
                    <a:pt x="3292" y="4911"/>
                  </a:cubicBezTo>
                  <a:cubicBezTo>
                    <a:pt x="3153" y="4771"/>
                    <a:pt x="3069" y="4632"/>
                    <a:pt x="3013" y="4548"/>
                  </a:cubicBezTo>
                  <a:cubicBezTo>
                    <a:pt x="2874" y="4353"/>
                    <a:pt x="2734" y="4185"/>
                    <a:pt x="2623" y="3990"/>
                  </a:cubicBezTo>
                  <a:cubicBezTo>
                    <a:pt x="1897" y="2762"/>
                    <a:pt x="1758" y="1591"/>
                    <a:pt x="2120" y="531"/>
                  </a:cubicBezTo>
                  <a:cubicBezTo>
                    <a:pt x="1228" y="531"/>
                    <a:pt x="0" y="2958"/>
                    <a:pt x="1088" y="5385"/>
                  </a:cubicBezTo>
                  <a:cubicBezTo>
                    <a:pt x="1144" y="5552"/>
                    <a:pt x="1255" y="5748"/>
                    <a:pt x="1367" y="5943"/>
                  </a:cubicBezTo>
                  <a:cubicBezTo>
                    <a:pt x="2809" y="8355"/>
                    <a:pt x="5901" y="12072"/>
                    <a:pt x="11755" y="12072"/>
                  </a:cubicBezTo>
                  <a:cubicBezTo>
                    <a:pt x="12131" y="12072"/>
                    <a:pt x="12518" y="12057"/>
                    <a:pt x="12917" y="12025"/>
                  </a:cubicBezTo>
                  <a:cubicBezTo>
                    <a:pt x="19529" y="11523"/>
                    <a:pt x="26895" y="10044"/>
                    <a:pt x="30912" y="7087"/>
                  </a:cubicBezTo>
                  <a:cubicBezTo>
                    <a:pt x="31833" y="6389"/>
                    <a:pt x="32502" y="5664"/>
                    <a:pt x="32921" y="4966"/>
                  </a:cubicBezTo>
                  <a:cubicBezTo>
                    <a:pt x="34204" y="2790"/>
                    <a:pt x="33367" y="754"/>
                    <a:pt x="32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6"/>
            <p:cNvSpPr/>
            <p:nvPr/>
          </p:nvSpPr>
          <p:spPr>
            <a:xfrm>
              <a:off x="6121116" y="4426339"/>
              <a:ext cx="63192" cy="122677"/>
            </a:xfrm>
            <a:custGeom>
              <a:avLst/>
              <a:gdLst/>
              <a:ahLst/>
              <a:cxnLst/>
              <a:rect l="l" t="t" r="r" b="b"/>
              <a:pathLst>
                <a:path w="1926" h="3739" extrusionOk="0">
                  <a:moveTo>
                    <a:pt x="1619" y="3739"/>
                  </a:moveTo>
                  <a:cubicBezTo>
                    <a:pt x="1619" y="3739"/>
                    <a:pt x="1619" y="3711"/>
                    <a:pt x="1619" y="3711"/>
                  </a:cubicBezTo>
                  <a:cubicBezTo>
                    <a:pt x="1926" y="2511"/>
                    <a:pt x="1619" y="1423"/>
                    <a:pt x="1089" y="698"/>
                  </a:cubicBezTo>
                  <a:cubicBezTo>
                    <a:pt x="1452" y="1702"/>
                    <a:pt x="1452" y="2651"/>
                    <a:pt x="1228" y="3544"/>
                  </a:cubicBezTo>
                  <a:cubicBezTo>
                    <a:pt x="810" y="3488"/>
                    <a:pt x="419" y="3460"/>
                    <a:pt x="1" y="3432"/>
                  </a:cubicBezTo>
                  <a:cubicBezTo>
                    <a:pt x="391" y="2902"/>
                    <a:pt x="587" y="2177"/>
                    <a:pt x="587" y="1395"/>
                  </a:cubicBezTo>
                  <a:lnTo>
                    <a:pt x="587" y="1395"/>
                  </a:lnTo>
                  <a:lnTo>
                    <a:pt x="587" y="1395"/>
                  </a:lnTo>
                  <a:lnTo>
                    <a:pt x="587" y="1395"/>
                  </a:lnTo>
                  <a:cubicBezTo>
                    <a:pt x="587" y="949"/>
                    <a:pt x="531" y="475"/>
                    <a:pt x="391" y="0"/>
                  </a:cubicBezTo>
                  <a:cubicBezTo>
                    <a:pt x="1117" y="503"/>
                    <a:pt x="1731" y="1507"/>
                    <a:pt x="1731" y="2762"/>
                  </a:cubicBezTo>
                  <a:cubicBezTo>
                    <a:pt x="1731" y="3069"/>
                    <a:pt x="1703" y="3404"/>
                    <a:pt x="1619" y="37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6"/>
            <p:cNvSpPr/>
            <p:nvPr/>
          </p:nvSpPr>
          <p:spPr>
            <a:xfrm>
              <a:off x="5096206" y="4443729"/>
              <a:ext cx="205686" cy="329576"/>
            </a:xfrm>
            <a:custGeom>
              <a:avLst/>
              <a:gdLst/>
              <a:ahLst/>
              <a:cxnLst/>
              <a:rect l="l" t="t" r="r" b="b"/>
              <a:pathLst>
                <a:path w="6269" h="10045" extrusionOk="0">
                  <a:moveTo>
                    <a:pt x="354" y="1256"/>
                  </a:moveTo>
                  <a:lnTo>
                    <a:pt x="354" y="1256"/>
                  </a:lnTo>
                  <a:cubicBezTo>
                    <a:pt x="116" y="1873"/>
                    <a:pt x="0" y="2651"/>
                    <a:pt x="108" y="3487"/>
                  </a:cubicBezTo>
                  <a:lnTo>
                    <a:pt x="108" y="3487"/>
                  </a:lnTo>
                  <a:cubicBezTo>
                    <a:pt x="84" y="3288"/>
                    <a:pt x="75" y="3095"/>
                    <a:pt x="75" y="2902"/>
                  </a:cubicBezTo>
                  <a:cubicBezTo>
                    <a:pt x="75" y="2309"/>
                    <a:pt x="183" y="1760"/>
                    <a:pt x="353" y="1304"/>
                  </a:cubicBezTo>
                  <a:lnTo>
                    <a:pt x="353" y="1304"/>
                  </a:lnTo>
                  <a:cubicBezTo>
                    <a:pt x="353" y="1288"/>
                    <a:pt x="353" y="1272"/>
                    <a:pt x="354" y="1256"/>
                  </a:cubicBezTo>
                  <a:close/>
                  <a:moveTo>
                    <a:pt x="108" y="3487"/>
                  </a:moveTo>
                  <a:lnTo>
                    <a:pt x="108" y="3487"/>
                  </a:lnTo>
                  <a:cubicBezTo>
                    <a:pt x="125" y="3632"/>
                    <a:pt x="151" y="3781"/>
                    <a:pt x="186" y="3934"/>
                  </a:cubicBezTo>
                  <a:cubicBezTo>
                    <a:pt x="153" y="3784"/>
                    <a:pt x="127" y="3634"/>
                    <a:pt x="108" y="3487"/>
                  </a:cubicBezTo>
                  <a:close/>
                  <a:moveTo>
                    <a:pt x="1525" y="1"/>
                  </a:moveTo>
                  <a:cubicBezTo>
                    <a:pt x="1119" y="1"/>
                    <a:pt x="645" y="515"/>
                    <a:pt x="353" y="1304"/>
                  </a:cubicBezTo>
                  <a:lnTo>
                    <a:pt x="353" y="1304"/>
                  </a:lnTo>
                  <a:cubicBezTo>
                    <a:pt x="309" y="4328"/>
                    <a:pt x="1384" y="7241"/>
                    <a:pt x="6268" y="10044"/>
                  </a:cubicBezTo>
                  <a:cubicBezTo>
                    <a:pt x="5348" y="9151"/>
                    <a:pt x="4790" y="8035"/>
                    <a:pt x="4901" y="6613"/>
                  </a:cubicBezTo>
                  <a:cubicBezTo>
                    <a:pt x="4706" y="6473"/>
                    <a:pt x="4566" y="6334"/>
                    <a:pt x="4399" y="6194"/>
                  </a:cubicBezTo>
                  <a:cubicBezTo>
                    <a:pt x="4064" y="5887"/>
                    <a:pt x="3757" y="5608"/>
                    <a:pt x="3506" y="5329"/>
                  </a:cubicBezTo>
                  <a:lnTo>
                    <a:pt x="3506" y="5301"/>
                  </a:lnTo>
                  <a:cubicBezTo>
                    <a:pt x="3171" y="4967"/>
                    <a:pt x="2892" y="4660"/>
                    <a:pt x="2697" y="4409"/>
                  </a:cubicBezTo>
                  <a:cubicBezTo>
                    <a:pt x="2697" y="4409"/>
                    <a:pt x="2697" y="4409"/>
                    <a:pt x="2697" y="4381"/>
                  </a:cubicBezTo>
                  <a:cubicBezTo>
                    <a:pt x="2558" y="4241"/>
                    <a:pt x="2474" y="4102"/>
                    <a:pt x="2418" y="4018"/>
                  </a:cubicBezTo>
                  <a:cubicBezTo>
                    <a:pt x="2279" y="3823"/>
                    <a:pt x="2139" y="3655"/>
                    <a:pt x="2028" y="3460"/>
                  </a:cubicBezTo>
                  <a:cubicBezTo>
                    <a:pt x="1553" y="2651"/>
                    <a:pt x="1330" y="1898"/>
                    <a:pt x="1330" y="1144"/>
                  </a:cubicBezTo>
                  <a:cubicBezTo>
                    <a:pt x="1330" y="754"/>
                    <a:pt x="1386" y="363"/>
                    <a:pt x="152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6"/>
            <p:cNvSpPr/>
            <p:nvPr/>
          </p:nvSpPr>
          <p:spPr>
            <a:xfrm>
              <a:off x="5102309" y="4572807"/>
              <a:ext cx="449464" cy="249914"/>
            </a:xfrm>
            <a:custGeom>
              <a:avLst/>
              <a:gdLst/>
              <a:ahLst/>
              <a:cxnLst/>
              <a:rect l="l" t="t" r="r" b="b"/>
              <a:pathLst>
                <a:path w="13699" h="7617" extrusionOk="0">
                  <a:moveTo>
                    <a:pt x="10992" y="7617"/>
                  </a:moveTo>
                  <a:lnTo>
                    <a:pt x="10992" y="7617"/>
                  </a:lnTo>
                  <a:lnTo>
                    <a:pt x="10992" y="7617"/>
                  </a:lnTo>
                  <a:lnTo>
                    <a:pt x="10992" y="7617"/>
                  </a:lnTo>
                  <a:close/>
                  <a:moveTo>
                    <a:pt x="10992" y="7617"/>
                  </a:moveTo>
                  <a:cubicBezTo>
                    <a:pt x="9570" y="7617"/>
                    <a:pt x="8314" y="7394"/>
                    <a:pt x="7226" y="7031"/>
                  </a:cubicBezTo>
                  <a:lnTo>
                    <a:pt x="7226" y="7031"/>
                  </a:lnTo>
                  <a:cubicBezTo>
                    <a:pt x="8314" y="7394"/>
                    <a:pt x="9570" y="7617"/>
                    <a:pt x="10992" y="7617"/>
                  </a:cubicBezTo>
                  <a:close/>
                  <a:moveTo>
                    <a:pt x="12108" y="7561"/>
                  </a:moveTo>
                  <a:cubicBezTo>
                    <a:pt x="12108" y="7561"/>
                    <a:pt x="12136" y="7561"/>
                    <a:pt x="12136" y="7561"/>
                  </a:cubicBezTo>
                  <a:cubicBezTo>
                    <a:pt x="12666" y="7533"/>
                    <a:pt x="13169" y="7477"/>
                    <a:pt x="13699" y="7421"/>
                  </a:cubicBezTo>
                  <a:lnTo>
                    <a:pt x="13699" y="7421"/>
                  </a:lnTo>
                  <a:cubicBezTo>
                    <a:pt x="13169" y="7477"/>
                    <a:pt x="12666" y="7533"/>
                    <a:pt x="12136" y="7561"/>
                  </a:cubicBezTo>
                  <a:cubicBezTo>
                    <a:pt x="12136" y="7561"/>
                    <a:pt x="12108" y="7561"/>
                    <a:pt x="12108" y="7561"/>
                  </a:cubicBezTo>
                  <a:close/>
                  <a:moveTo>
                    <a:pt x="586" y="1479"/>
                  </a:moveTo>
                  <a:lnTo>
                    <a:pt x="586" y="1479"/>
                  </a:lnTo>
                  <a:lnTo>
                    <a:pt x="586" y="1479"/>
                  </a:lnTo>
                  <a:cubicBezTo>
                    <a:pt x="474" y="1284"/>
                    <a:pt x="363" y="1088"/>
                    <a:pt x="307" y="921"/>
                  </a:cubicBezTo>
                  <a:cubicBezTo>
                    <a:pt x="168" y="614"/>
                    <a:pt x="56" y="307"/>
                    <a:pt x="0" y="28"/>
                  </a:cubicBezTo>
                  <a:cubicBezTo>
                    <a:pt x="56" y="307"/>
                    <a:pt x="168" y="614"/>
                    <a:pt x="307" y="921"/>
                  </a:cubicBezTo>
                  <a:cubicBezTo>
                    <a:pt x="363" y="1088"/>
                    <a:pt x="474" y="1284"/>
                    <a:pt x="586" y="1479"/>
                  </a:cubicBezTo>
                  <a:lnTo>
                    <a:pt x="586" y="1479"/>
                  </a:lnTo>
                  <a:lnTo>
                    <a:pt x="586" y="1479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7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6"/>
            <p:cNvSpPr/>
            <p:nvPr/>
          </p:nvSpPr>
          <p:spPr>
            <a:xfrm>
              <a:off x="5301864" y="4773281"/>
              <a:ext cx="258149" cy="49445"/>
            </a:xfrm>
            <a:custGeom>
              <a:avLst/>
              <a:gdLst/>
              <a:ahLst/>
              <a:cxnLst/>
              <a:rect l="l" t="t" r="r" b="b"/>
              <a:pathLst>
                <a:path w="7868" h="150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335"/>
                    <a:pt x="698" y="642"/>
                    <a:pt x="1116" y="921"/>
                  </a:cubicBezTo>
                  <a:lnTo>
                    <a:pt x="1144" y="921"/>
                  </a:lnTo>
                  <a:cubicBezTo>
                    <a:pt x="2232" y="1284"/>
                    <a:pt x="3488" y="1507"/>
                    <a:pt x="4910" y="1507"/>
                  </a:cubicBezTo>
                  <a:cubicBezTo>
                    <a:pt x="5273" y="1507"/>
                    <a:pt x="5636" y="1507"/>
                    <a:pt x="6026" y="1451"/>
                  </a:cubicBezTo>
                  <a:lnTo>
                    <a:pt x="6054" y="1451"/>
                  </a:lnTo>
                  <a:cubicBezTo>
                    <a:pt x="6584" y="1423"/>
                    <a:pt x="7087" y="1367"/>
                    <a:pt x="7617" y="1311"/>
                  </a:cubicBezTo>
                  <a:cubicBezTo>
                    <a:pt x="7700" y="1228"/>
                    <a:pt x="7784" y="1116"/>
                    <a:pt x="7868" y="1005"/>
                  </a:cubicBezTo>
                  <a:lnTo>
                    <a:pt x="7868" y="1005"/>
                  </a:lnTo>
                  <a:cubicBezTo>
                    <a:pt x="7114" y="1060"/>
                    <a:pt x="6417" y="1088"/>
                    <a:pt x="5747" y="1088"/>
                  </a:cubicBezTo>
                  <a:cubicBezTo>
                    <a:pt x="3376" y="1088"/>
                    <a:pt x="1423" y="781"/>
                    <a:pt x="363" y="223"/>
                  </a:cubicBezTo>
                  <a:cubicBezTo>
                    <a:pt x="251" y="140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6"/>
            <p:cNvSpPr/>
            <p:nvPr/>
          </p:nvSpPr>
          <p:spPr>
            <a:xfrm>
              <a:off x="6156814" y="4449208"/>
              <a:ext cx="27495" cy="98889"/>
            </a:xfrm>
            <a:custGeom>
              <a:avLst/>
              <a:gdLst/>
              <a:ahLst/>
              <a:cxnLst/>
              <a:rect l="l" t="t" r="r" b="b"/>
              <a:pathLst>
                <a:path w="838" h="3014" extrusionOk="0">
                  <a:moveTo>
                    <a:pt x="531" y="3014"/>
                  </a:moveTo>
                  <a:cubicBezTo>
                    <a:pt x="531" y="2986"/>
                    <a:pt x="531" y="2930"/>
                    <a:pt x="559" y="2875"/>
                  </a:cubicBezTo>
                  <a:cubicBezTo>
                    <a:pt x="419" y="2875"/>
                    <a:pt x="280" y="2847"/>
                    <a:pt x="140" y="2847"/>
                  </a:cubicBezTo>
                  <a:cubicBezTo>
                    <a:pt x="364" y="1954"/>
                    <a:pt x="364" y="1005"/>
                    <a:pt x="1" y="1"/>
                  </a:cubicBezTo>
                  <a:cubicBezTo>
                    <a:pt x="531" y="726"/>
                    <a:pt x="838" y="1814"/>
                    <a:pt x="531" y="3014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6"/>
            <p:cNvSpPr/>
            <p:nvPr/>
          </p:nvSpPr>
          <p:spPr>
            <a:xfrm>
              <a:off x="5094992" y="4484906"/>
              <a:ext cx="243516" cy="318585"/>
            </a:xfrm>
            <a:custGeom>
              <a:avLst/>
              <a:gdLst/>
              <a:ahLst/>
              <a:cxnLst/>
              <a:rect l="l" t="t" r="r" b="b"/>
              <a:pathLst>
                <a:path w="7422" h="9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112" y="726"/>
                    <a:pt x="0" y="1675"/>
                    <a:pt x="223" y="2679"/>
                  </a:cubicBezTo>
                  <a:cubicBezTo>
                    <a:pt x="223" y="2707"/>
                    <a:pt x="223" y="2707"/>
                    <a:pt x="223" y="2707"/>
                  </a:cubicBezTo>
                  <a:cubicBezTo>
                    <a:pt x="279" y="2986"/>
                    <a:pt x="391" y="3293"/>
                    <a:pt x="530" y="3600"/>
                  </a:cubicBezTo>
                  <a:cubicBezTo>
                    <a:pt x="586" y="3767"/>
                    <a:pt x="697" y="3963"/>
                    <a:pt x="809" y="4158"/>
                  </a:cubicBezTo>
                  <a:cubicBezTo>
                    <a:pt x="1897" y="5999"/>
                    <a:pt x="3934" y="8566"/>
                    <a:pt x="7421" y="9710"/>
                  </a:cubicBezTo>
                  <a:cubicBezTo>
                    <a:pt x="7003" y="9431"/>
                    <a:pt x="6640" y="9124"/>
                    <a:pt x="6305" y="8789"/>
                  </a:cubicBezTo>
                  <a:cubicBezTo>
                    <a:pt x="1395" y="5971"/>
                    <a:pt x="335" y="3042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6"/>
            <p:cNvSpPr/>
            <p:nvPr/>
          </p:nvSpPr>
          <p:spPr>
            <a:xfrm>
              <a:off x="5134332" y="4301854"/>
              <a:ext cx="252670" cy="255393"/>
            </a:xfrm>
            <a:custGeom>
              <a:avLst/>
              <a:gdLst/>
              <a:ahLst/>
              <a:cxnLst/>
              <a:rect l="l" t="t" r="r" b="b"/>
              <a:pathLst>
                <a:path w="7701" h="7784" extrusionOk="0">
                  <a:moveTo>
                    <a:pt x="6111" y="0"/>
                  </a:moveTo>
                  <a:cubicBezTo>
                    <a:pt x="5664" y="140"/>
                    <a:pt x="5218" y="279"/>
                    <a:pt x="4799" y="447"/>
                  </a:cubicBezTo>
                  <a:cubicBezTo>
                    <a:pt x="4883" y="1367"/>
                    <a:pt x="4102" y="2874"/>
                    <a:pt x="3293" y="3181"/>
                  </a:cubicBezTo>
                  <a:cubicBezTo>
                    <a:pt x="3221" y="3210"/>
                    <a:pt x="3155" y="3224"/>
                    <a:pt x="3094" y="3224"/>
                  </a:cubicBezTo>
                  <a:cubicBezTo>
                    <a:pt x="2632" y="3224"/>
                    <a:pt x="2472" y="2432"/>
                    <a:pt x="2595" y="1618"/>
                  </a:cubicBezTo>
                  <a:lnTo>
                    <a:pt x="2595" y="1590"/>
                  </a:lnTo>
                  <a:lnTo>
                    <a:pt x="2539" y="1618"/>
                  </a:lnTo>
                  <a:cubicBezTo>
                    <a:pt x="1424" y="2427"/>
                    <a:pt x="670" y="3348"/>
                    <a:pt x="363" y="4325"/>
                  </a:cubicBezTo>
                  <a:cubicBezTo>
                    <a:pt x="1" y="5385"/>
                    <a:pt x="140" y="6556"/>
                    <a:pt x="866" y="7784"/>
                  </a:cubicBezTo>
                  <a:cubicBezTo>
                    <a:pt x="1672" y="3727"/>
                    <a:pt x="4727" y="2946"/>
                    <a:pt x="6260" y="2946"/>
                  </a:cubicBezTo>
                  <a:cubicBezTo>
                    <a:pt x="6476" y="2946"/>
                    <a:pt x="6663" y="2961"/>
                    <a:pt x="6808" y="2985"/>
                  </a:cubicBezTo>
                  <a:cubicBezTo>
                    <a:pt x="6669" y="2148"/>
                    <a:pt x="6920" y="1339"/>
                    <a:pt x="7701" y="642"/>
                  </a:cubicBezTo>
                  <a:cubicBezTo>
                    <a:pt x="7171" y="363"/>
                    <a:pt x="6613" y="14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6"/>
            <p:cNvSpPr/>
            <p:nvPr/>
          </p:nvSpPr>
          <p:spPr>
            <a:xfrm>
              <a:off x="5334806" y="4314651"/>
              <a:ext cx="52201" cy="85175"/>
            </a:xfrm>
            <a:custGeom>
              <a:avLst/>
              <a:gdLst/>
              <a:ahLst/>
              <a:cxnLst/>
              <a:rect l="l" t="t" r="r" b="b"/>
              <a:pathLst>
                <a:path w="1591" h="2596" extrusionOk="0">
                  <a:moveTo>
                    <a:pt x="1089" y="1"/>
                  </a:moveTo>
                  <a:cubicBezTo>
                    <a:pt x="280" y="838"/>
                    <a:pt x="112" y="1675"/>
                    <a:pt x="1" y="2540"/>
                  </a:cubicBezTo>
                  <a:lnTo>
                    <a:pt x="140" y="2540"/>
                  </a:lnTo>
                  <a:cubicBezTo>
                    <a:pt x="363" y="2540"/>
                    <a:pt x="559" y="2567"/>
                    <a:pt x="698" y="2595"/>
                  </a:cubicBezTo>
                  <a:cubicBezTo>
                    <a:pt x="670" y="2456"/>
                    <a:pt x="670" y="2288"/>
                    <a:pt x="670" y="2149"/>
                  </a:cubicBezTo>
                  <a:cubicBezTo>
                    <a:pt x="670" y="1954"/>
                    <a:pt x="670" y="1786"/>
                    <a:pt x="726" y="1591"/>
                  </a:cubicBezTo>
                  <a:cubicBezTo>
                    <a:pt x="865" y="1117"/>
                    <a:pt x="1144" y="670"/>
                    <a:pt x="1591" y="252"/>
                  </a:cubicBezTo>
                  <a:lnTo>
                    <a:pt x="1563" y="252"/>
                  </a:lnTo>
                  <a:cubicBezTo>
                    <a:pt x="1396" y="168"/>
                    <a:pt x="1256" y="84"/>
                    <a:pt x="108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6"/>
            <p:cNvSpPr/>
            <p:nvPr/>
          </p:nvSpPr>
          <p:spPr>
            <a:xfrm>
              <a:off x="5215802" y="4359503"/>
              <a:ext cx="26576" cy="47640"/>
            </a:xfrm>
            <a:custGeom>
              <a:avLst/>
              <a:gdLst/>
              <a:ahLst/>
              <a:cxnLst/>
              <a:rect l="l" t="t" r="r" b="b"/>
              <a:pathLst>
                <a:path w="810" h="1452" extrusionOk="0">
                  <a:moveTo>
                    <a:pt x="614" y="1452"/>
                  </a:moveTo>
                  <a:lnTo>
                    <a:pt x="614" y="1452"/>
                  </a:lnTo>
                  <a:lnTo>
                    <a:pt x="614" y="1452"/>
                  </a:lnTo>
                  <a:lnTo>
                    <a:pt x="614" y="1452"/>
                  </a:lnTo>
                  <a:close/>
                  <a:moveTo>
                    <a:pt x="614" y="1452"/>
                  </a:moveTo>
                  <a:cubicBezTo>
                    <a:pt x="168" y="1452"/>
                    <a:pt x="1" y="782"/>
                    <a:pt x="84" y="1"/>
                  </a:cubicBezTo>
                  <a:lnTo>
                    <a:pt x="84" y="1"/>
                  </a:ln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40"/>
                    <a:pt x="56" y="252"/>
                    <a:pt x="56" y="363"/>
                  </a:cubicBezTo>
                  <a:cubicBezTo>
                    <a:pt x="56" y="977"/>
                    <a:pt x="252" y="1452"/>
                    <a:pt x="614" y="1452"/>
                  </a:cubicBezTo>
                  <a:moveTo>
                    <a:pt x="810" y="1424"/>
                  </a:moveTo>
                  <a:cubicBezTo>
                    <a:pt x="810" y="1424"/>
                    <a:pt x="810" y="1424"/>
                    <a:pt x="810" y="1424"/>
                  </a:cubicBezTo>
                  <a:cubicBezTo>
                    <a:pt x="810" y="1424"/>
                    <a:pt x="810" y="1424"/>
                    <a:pt x="810" y="1424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6"/>
            <p:cNvSpPr/>
            <p:nvPr/>
          </p:nvSpPr>
          <p:spPr>
            <a:xfrm>
              <a:off x="5139845" y="4354024"/>
              <a:ext cx="123595" cy="203225"/>
            </a:xfrm>
            <a:custGeom>
              <a:avLst/>
              <a:gdLst/>
              <a:ahLst/>
              <a:cxnLst/>
              <a:rect l="l" t="t" r="r" b="b"/>
              <a:pathLst>
                <a:path w="3767" h="6194" extrusionOk="0">
                  <a:moveTo>
                    <a:pt x="2427" y="0"/>
                  </a:moveTo>
                  <a:lnTo>
                    <a:pt x="2371" y="28"/>
                  </a:lnTo>
                  <a:cubicBezTo>
                    <a:pt x="1256" y="837"/>
                    <a:pt x="502" y="1758"/>
                    <a:pt x="195" y="2735"/>
                  </a:cubicBezTo>
                  <a:cubicBezTo>
                    <a:pt x="56" y="3097"/>
                    <a:pt x="0" y="3488"/>
                    <a:pt x="0" y="3878"/>
                  </a:cubicBezTo>
                  <a:cubicBezTo>
                    <a:pt x="0" y="4632"/>
                    <a:pt x="223" y="5385"/>
                    <a:pt x="698" y="6194"/>
                  </a:cubicBezTo>
                  <a:cubicBezTo>
                    <a:pt x="698" y="6194"/>
                    <a:pt x="698" y="6166"/>
                    <a:pt x="725" y="6166"/>
                  </a:cubicBezTo>
                  <a:cubicBezTo>
                    <a:pt x="725" y="6138"/>
                    <a:pt x="725" y="6110"/>
                    <a:pt x="725" y="6110"/>
                  </a:cubicBezTo>
                  <a:cubicBezTo>
                    <a:pt x="725" y="6110"/>
                    <a:pt x="725" y="6082"/>
                    <a:pt x="725" y="6082"/>
                  </a:cubicBezTo>
                  <a:cubicBezTo>
                    <a:pt x="725" y="6082"/>
                    <a:pt x="725" y="6055"/>
                    <a:pt x="725" y="6055"/>
                  </a:cubicBezTo>
                  <a:cubicBezTo>
                    <a:pt x="725" y="6055"/>
                    <a:pt x="725" y="6055"/>
                    <a:pt x="725" y="6027"/>
                  </a:cubicBezTo>
                  <a:lnTo>
                    <a:pt x="753" y="6027"/>
                  </a:lnTo>
                  <a:cubicBezTo>
                    <a:pt x="1200" y="3906"/>
                    <a:pt x="2288" y="2707"/>
                    <a:pt x="3432" y="2037"/>
                  </a:cubicBezTo>
                  <a:cubicBezTo>
                    <a:pt x="3543" y="1758"/>
                    <a:pt x="3655" y="1451"/>
                    <a:pt x="3766" y="1116"/>
                  </a:cubicBezTo>
                  <a:lnTo>
                    <a:pt x="3766" y="1116"/>
                  </a:lnTo>
                  <a:cubicBezTo>
                    <a:pt x="3543" y="1340"/>
                    <a:pt x="3348" y="1507"/>
                    <a:pt x="3125" y="1591"/>
                  </a:cubicBezTo>
                  <a:cubicBezTo>
                    <a:pt x="3041" y="1619"/>
                    <a:pt x="2985" y="1619"/>
                    <a:pt x="2929" y="1619"/>
                  </a:cubicBezTo>
                  <a:cubicBezTo>
                    <a:pt x="2483" y="1619"/>
                    <a:pt x="2316" y="949"/>
                    <a:pt x="2399" y="168"/>
                  </a:cubicBezTo>
                  <a:cubicBezTo>
                    <a:pt x="2399" y="112"/>
                    <a:pt x="2427" y="84"/>
                    <a:pt x="2427" y="28"/>
                  </a:cubicBezTo>
                  <a:lnTo>
                    <a:pt x="2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6"/>
            <p:cNvSpPr/>
            <p:nvPr/>
          </p:nvSpPr>
          <p:spPr>
            <a:xfrm>
              <a:off x="5112382" y="4589278"/>
              <a:ext cx="1044441" cy="265991"/>
            </a:xfrm>
            <a:custGeom>
              <a:avLst/>
              <a:gdLst/>
              <a:ahLst/>
              <a:cxnLst/>
              <a:rect l="l" t="t" r="r" b="b"/>
              <a:pathLst>
                <a:path w="31833" h="8107" extrusionOk="0">
                  <a:moveTo>
                    <a:pt x="0" y="419"/>
                  </a:moveTo>
                  <a:cubicBezTo>
                    <a:pt x="19" y="476"/>
                    <a:pt x="45" y="537"/>
                    <a:pt x="75" y="599"/>
                  </a:cubicBezTo>
                  <a:lnTo>
                    <a:pt x="75" y="599"/>
                  </a:lnTo>
                  <a:cubicBezTo>
                    <a:pt x="50" y="540"/>
                    <a:pt x="25" y="479"/>
                    <a:pt x="0" y="419"/>
                  </a:cubicBezTo>
                  <a:close/>
                  <a:moveTo>
                    <a:pt x="31833" y="0"/>
                  </a:moveTo>
                  <a:lnTo>
                    <a:pt x="31833" y="0"/>
                  </a:lnTo>
                  <a:cubicBezTo>
                    <a:pt x="31414" y="698"/>
                    <a:pt x="30745" y="1423"/>
                    <a:pt x="29824" y="2121"/>
                  </a:cubicBezTo>
                  <a:cubicBezTo>
                    <a:pt x="25807" y="5078"/>
                    <a:pt x="18441" y="6557"/>
                    <a:pt x="11829" y="7059"/>
                  </a:cubicBezTo>
                  <a:cubicBezTo>
                    <a:pt x="11430" y="7091"/>
                    <a:pt x="11043" y="7106"/>
                    <a:pt x="10667" y="7106"/>
                  </a:cubicBezTo>
                  <a:cubicBezTo>
                    <a:pt x="4813" y="7106"/>
                    <a:pt x="1721" y="3389"/>
                    <a:pt x="279" y="977"/>
                  </a:cubicBezTo>
                  <a:cubicBezTo>
                    <a:pt x="206" y="848"/>
                    <a:pt x="132" y="720"/>
                    <a:pt x="75" y="599"/>
                  </a:cubicBezTo>
                  <a:lnTo>
                    <a:pt x="75" y="599"/>
                  </a:lnTo>
                  <a:cubicBezTo>
                    <a:pt x="2576" y="6561"/>
                    <a:pt x="6919" y="8106"/>
                    <a:pt x="11636" y="8106"/>
                  </a:cubicBezTo>
                  <a:cubicBezTo>
                    <a:pt x="13440" y="8106"/>
                    <a:pt x="15299" y="7880"/>
                    <a:pt x="17130" y="7589"/>
                  </a:cubicBezTo>
                  <a:cubicBezTo>
                    <a:pt x="25584" y="6250"/>
                    <a:pt x="31387" y="2986"/>
                    <a:pt x="3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6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6640" y="5553"/>
                  </a:moveTo>
                  <a:cubicBezTo>
                    <a:pt x="3153" y="4437"/>
                    <a:pt x="1116" y="1870"/>
                    <a:pt x="28" y="29"/>
                  </a:cubicBezTo>
                  <a:cubicBezTo>
                    <a:pt x="1116" y="1870"/>
                    <a:pt x="3153" y="4437"/>
                    <a:pt x="6640" y="5553"/>
                  </a:cubicBezTo>
                  <a:lnTo>
                    <a:pt x="6640" y="5553"/>
                  </a:lnTo>
                  <a:close/>
                  <a:moveTo>
                    <a:pt x="28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28" y="29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1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6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0" y="1"/>
                  </a:moveTo>
                  <a:cubicBezTo>
                    <a:pt x="0" y="1"/>
                    <a:pt x="0" y="19"/>
                    <a:pt x="15" y="26"/>
                  </a:cubicBezTo>
                  <a:lnTo>
                    <a:pt x="15" y="26"/>
                  </a:lnTo>
                  <a:cubicBezTo>
                    <a:pt x="10" y="18"/>
                    <a:pt x="5" y="9"/>
                    <a:pt x="0" y="1"/>
                  </a:cubicBezTo>
                  <a:close/>
                  <a:moveTo>
                    <a:pt x="15" y="26"/>
                  </a:moveTo>
                  <a:cubicBezTo>
                    <a:pt x="1107" y="1866"/>
                    <a:pt x="3141" y="4414"/>
                    <a:pt x="6612" y="5553"/>
                  </a:cubicBezTo>
                  <a:lnTo>
                    <a:pt x="6640" y="5553"/>
                  </a:lnTo>
                  <a:cubicBezTo>
                    <a:pt x="3153" y="4437"/>
                    <a:pt x="1116" y="1870"/>
                    <a:pt x="28" y="29"/>
                  </a:cubicBezTo>
                  <a:cubicBezTo>
                    <a:pt x="23" y="29"/>
                    <a:pt x="19" y="28"/>
                    <a:pt x="15" y="26"/>
                  </a:cubicBezTo>
                  <a:close/>
                </a:path>
              </a:pathLst>
            </a:custGeom>
            <a:solidFill>
              <a:srgbClr val="9CA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6"/>
            <p:cNvSpPr/>
            <p:nvPr/>
          </p:nvSpPr>
          <p:spPr>
            <a:xfrm>
              <a:off x="5112382" y="4602993"/>
              <a:ext cx="307594" cy="248109"/>
            </a:xfrm>
            <a:custGeom>
              <a:avLst/>
              <a:gdLst/>
              <a:ahLst/>
              <a:cxnLst/>
              <a:rect l="l" t="t" r="r" b="b"/>
              <a:pathLst>
                <a:path w="9375" h="7562" extrusionOk="0">
                  <a:moveTo>
                    <a:pt x="0" y="1"/>
                  </a:moveTo>
                  <a:cubicBezTo>
                    <a:pt x="18" y="53"/>
                    <a:pt x="41" y="109"/>
                    <a:pt x="67" y="166"/>
                  </a:cubicBezTo>
                  <a:lnTo>
                    <a:pt x="67" y="166"/>
                  </a:lnTo>
                  <a:cubicBezTo>
                    <a:pt x="45" y="111"/>
                    <a:pt x="22" y="56"/>
                    <a:pt x="0" y="1"/>
                  </a:cubicBezTo>
                  <a:close/>
                  <a:moveTo>
                    <a:pt x="67" y="166"/>
                  </a:moveTo>
                  <a:cubicBezTo>
                    <a:pt x="2139" y="5176"/>
                    <a:pt x="5538" y="7065"/>
                    <a:pt x="9374" y="7562"/>
                  </a:cubicBezTo>
                  <a:cubicBezTo>
                    <a:pt x="8537" y="7115"/>
                    <a:pt x="7672" y="6641"/>
                    <a:pt x="6919" y="6111"/>
                  </a:cubicBezTo>
                  <a:cubicBezTo>
                    <a:pt x="3432" y="4967"/>
                    <a:pt x="1367" y="2400"/>
                    <a:pt x="279" y="559"/>
                  </a:cubicBezTo>
                  <a:cubicBezTo>
                    <a:pt x="202" y="425"/>
                    <a:pt x="126" y="291"/>
                    <a:pt x="67" y="16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6"/>
            <p:cNvSpPr/>
            <p:nvPr/>
          </p:nvSpPr>
          <p:spPr>
            <a:xfrm>
              <a:off x="5162714" y="4398483"/>
              <a:ext cx="199583" cy="188986"/>
            </a:xfrm>
            <a:custGeom>
              <a:avLst/>
              <a:gdLst/>
              <a:ahLst/>
              <a:cxnLst/>
              <a:rect l="l" t="t" r="r" b="b"/>
              <a:pathLst>
                <a:path w="6083" h="5760" extrusionOk="0">
                  <a:moveTo>
                    <a:pt x="5395" y="1"/>
                  </a:moveTo>
                  <a:cubicBezTo>
                    <a:pt x="3862" y="1"/>
                    <a:pt x="807" y="782"/>
                    <a:pt x="1" y="4839"/>
                  </a:cubicBezTo>
                  <a:cubicBezTo>
                    <a:pt x="112" y="5034"/>
                    <a:pt x="252" y="5202"/>
                    <a:pt x="391" y="5397"/>
                  </a:cubicBezTo>
                  <a:cubicBezTo>
                    <a:pt x="447" y="5481"/>
                    <a:pt x="531" y="5620"/>
                    <a:pt x="670" y="5760"/>
                  </a:cubicBezTo>
                  <a:cubicBezTo>
                    <a:pt x="1319" y="986"/>
                    <a:pt x="4624" y="582"/>
                    <a:pt x="5725" y="582"/>
                  </a:cubicBezTo>
                  <a:cubicBezTo>
                    <a:pt x="5950" y="582"/>
                    <a:pt x="6083" y="598"/>
                    <a:pt x="6083" y="598"/>
                  </a:cubicBezTo>
                  <a:cubicBezTo>
                    <a:pt x="6027" y="403"/>
                    <a:pt x="5971" y="236"/>
                    <a:pt x="5943" y="40"/>
                  </a:cubicBezTo>
                  <a:cubicBezTo>
                    <a:pt x="5798" y="16"/>
                    <a:pt x="5611" y="1"/>
                    <a:pt x="5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6"/>
            <p:cNvSpPr/>
            <p:nvPr/>
          </p:nvSpPr>
          <p:spPr>
            <a:xfrm>
              <a:off x="5215441" y="4316488"/>
              <a:ext cx="79138" cy="91146"/>
            </a:xfrm>
            <a:custGeom>
              <a:avLst/>
              <a:gdLst/>
              <a:ahLst/>
              <a:cxnLst/>
              <a:rect l="l" t="t" r="r" b="b"/>
              <a:pathLst>
                <a:path w="2412" h="2778" extrusionOk="0">
                  <a:moveTo>
                    <a:pt x="2327" y="1"/>
                  </a:moveTo>
                  <a:lnTo>
                    <a:pt x="2327" y="1"/>
                  </a:lnTo>
                  <a:cubicBezTo>
                    <a:pt x="1435" y="335"/>
                    <a:pt x="681" y="726"/>
                    <a:pt x="123" y="1144"/>
                  </a:cubicBezTo>
                  <a:lnTo>
                    <a:pt x="123" y="1172"/>
                  </a:lnTo>
                  <a:cubicBezTo>
                    <a:pt x="0" y="1986"/>
                    <a:pt x="160" y="2778"/>
                    <a:pt x="622" y="2778"/>
                  </a:cubicBezTo>
                  <a:cubicBezTo>
                    <a:pt x="683" y="2778"/>
                    <a:pt x="749" y="2764"/>
                    <a:pt x="821" y="2735"/>
                  </a:cubicBezTo>
                  <a:cubicBezTo>
                    <a:pt x="1630" y="2428"/>
                    <a:pt x="2411" y="921"/>
                    <a:pt x="2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6"/>
            <p:cNvSpPr/>
            <p:nvPr/>
          </p:nvSpPr>
          <p:spPr>
            <a:xfrm>
              <a:off x="5291791" y="431648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6"/>
            <p:cNvSpPr/>
            <p:nvPr/>
          </p:nvSpPr>
          <p:spPr>
            <a:xfrm>
              <a:off x="5216720" y="4316488"/>
              <a:ext cx="76021" cy="89735"/>
            </a:xfrm>
            <a:custGeom>
              <a:avLst/>
              <a:gdLst/>
              <a:ahLst/>
              <a:cxnLst/>
              <a:rect l="l" t="t" r="r" b="b"/>
              <a:pathLst>
                <a:path w="2317" h="2735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1396" y="335"/>
                    <a:pt x="642" y="726"/>
                    <a:pt x="84" y="1144"/>
                  </a:cubicBezTo>
                  <a:lnTo>
                    <a:pt x="84" y="1172"/>
                  </a:lnTo>
                  <a:cubicBezTo>
                    <a:pt x="84" y="1228"/>
                    <a:pt x="56" y="1256"/>
                    <a:pt x="56" y="1312"/>
                  </a:cubicBezTo>
                  <a:cubicBezTo>
                    <a:pt x="1" y="1981"/>
                    <a:pt x="112" y="2595"/>
                    <a:pt x="447" y="2735"/>
                  </a:cubicBezTo>
                  <a:cubicBezTo>
                    <a:pt x="84" y="2121"/>
                    <a:pt x="586" y="1200"/>
                    <a:pt x="1396" y="838"/>
                  </a:cubicBezTo>
                  <a:cubicBezTo>
                    <a:pt x="1479" y="670"/>
                    <a:pt x="1619" y="531"/>
                    <a:pt x="1702" y="419"/>
                  </a:cubicBezTo>
                  <a:cubicBezTo>
                    <a:pt x="1730" y="391"/>
                    <a:pt x="1758" y="391"/>
                    <a:pt x="1786" y="391"/>
                  </a:cubicBezTo>
                  <a:cubicBezTo>
                    <a:pt x="1870" y="391"/>
                    <a:pt x="1898" y="531"/>
                    <a:pt x="1898" y="698"/>
                  </a:cubicBezTo>
                  <a:lnTo>
                    <a:pt x="2233" y="698"/>
                  </a:lnTo>
                  <a:cubicBezTo>
                    <a:pt x="2288" y="447"/>
                    <a:pt x="2316" y="224"/>
                    <a:pt x="2288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6"/>
            <p:cNvSpPr/>
            <p:nvPr/>
          </p:nvSpPr>
          <p:spPr>
            <a:xfrm>
              <a:off x="5184697" y="4417546"/>
              <a:ext cx="183080" cy="200141"/>
            </a:xfrm>
            <a:custGeom>
              <a:avLst/>
              <a:gdLst/>
              <a:ahLst/>
              <a:cxnLst/>
              <a:rect l="l" t="t" r="r" b="b"/>
              <a:pathLst>
                <a:path w="5580" h="6100" extrusionOk="0">
                  <a:moveTo>
                    <a:pt x="5055" y="1"/>
                  </a:moveTo>
                  <a:cubicBezTo>
                    <a:pt x="3954" y="1"/>
                    <a:pt x="649" y="405"/>
                    <a:pt x="0" y="5179"/>
                  </a:cubicBezTo>
                  <a:cubicBezTo>
                    <a:pt x="195" y="5430"/>
                    <a:pt x="474" y="5737"/>
                    <a:pt x="809" y="6099"/>
                  </a:cubicBezTo>
                  <a:cubicBezTo>
                    <a:pt x="1200" y="408"/>
                    <a:pt x="5580" y="380"/>
                    <a:pt x="5580" y="380"/>
                  </a:cubicBezTo>
                  <a:cubicBezTo>
                    <a:pt x="5524" y="241"/>
                    <a:pt x="5468" y="129"/>
                    <a:pt x="5413" y="17"/>
                  </a:cubicBezTo>
                  <a:cubicBezTo>
                    <a:pt x="5413" y="17"/>
                    <a:pt x="5280" y="1"/>
                    <a:pt x="5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6"/>
            <p:cNvSpPr/>
            <p:nvPr/>
          </p:nvSpPr>
          <p:spPr>
            <a:xfrm>
              <a:off x="5211241" y="4430014"/>
              <a:ext cx="165690" cy="216973"/>
            </a:xfrm>
            <a:custGeom>
              <a:avLst/>
              <a:gdLst/>
              <a:ahLst/>
              <a:cxnLst/>
              <a:rect l="l" t="t" r="r" b="b"/>
              <a:pathLst>
                <a:path w="5050" h="6613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251" y="6026"/>
                    <a:pt x="558" y="6305"/>
                    <a:pt x="893" y="6612"/>
                  </a:cubicBezTo>
                  <a:cubicBezTo>
                    <a:pt x="1172" y="3097"/>
                    <a:pt x="2623" y="781"/>
                    <a:pt x="5050" y="502"/>
                  </a:cubicBezTo>
                  <a:cubicBezTo>
                    <a:pt x="4938" y="335"/>
                    <a:pt x="4855" y="167"/>
                    <a:pt x="4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6"/>
            <p:cNvSpPr/>
            <p:nvPr/>
          </p:nvSpPr>
          <p:spPr>
            <a:xfrm>
              <a:off x="5240508" y="4446485"/>
              <a:ext cx="154732" cy="230687"/>
            </a:xfrm>
            <a:custGeom>
              <a:avLst/>
              <a:gdLst/>
              <a:ahLst/>
              <a:cxnLst/>
              <a:rect l="l" t="t" r="r" b="b"/>
              <a:pathLst>
                <a:path w="4716" h="7031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336" y="6417"/>
                    <a:pt x="726" y="6724"/>
                    <a:pt x="1117" y="7031"/>
                  </a:cubicBezTo>
                  <a:cubicBezTo>
                    <a:pt x="1061" y="1144"/>
                    <a:pt x="4716" y="698"/>
                    <a:pt x="4716" y="698"/>
                  </a:cubicBezTo>
                  <a:cubicBezTo>
                    <a:pt x="4493" y="474"/>
                    <a:pt x="4325" y="223"/>
                    <a:pt x="4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6"/>
            <p:cNvSpPr/>
            <p:nvPr/>
          </p:nvSpPr>
          <p:spPr>
            <a:xfrm>
              <a:off x="5338481" y="4397958"/>
              <a:ext cx="19259" cy="1870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586" y="56"/>
                  </a:moveTo>
                  <a:cubicBezTo>
                    <a:pt x="447" y="28"/>
                    <a:pt x="251" y="1"/>
                    <a:pt x="28" y="1"/>
                  </a:cubicBezTo>
                  <a:cubicBezTo>
                    <a:pt x="251" y="1"/>
                    <a:pt x="447" y="28"/>
                    <a:pt x="586" y="56"/>
                  </a:cubicBezTo>
                  <a:lnTo>
                    <a:pt x="586" y="56"/>
                  </a:lnTo>
                  <a:close/>
                  <a:moveTo>
                    <a:pt x="0" y="1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B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6"/>
            <p:cNvSpPr/>
            <p:nvPr/>
          </p:nvSpPr>
          <p:spPr>
            <a:xfrm>
              <a:off x="5162714" y="4397958"/>
              <a:ext cx="196827" cy="172121"/>
            </a:xfrm>
            <a:custGeom>
              <a:avLst/>
              <a:gdLst/>
              <a:ahLst/>
              <a:cxnLst/>
              <a:rect l="l" t="t" r="r" b="b"/>
              <a:pathLst>
                <a:path w="5999" h="5246" extrusionOk="0">
                  <a:moveTo>
                    <a:pt x="5357" y="1"/>
                  </a:moveTo>
                  <a:cubicBezTo>
                    <a:pt x="3823" y="28"/>
                    <a:pt x="865" y="810"/>
                    <a:pt x="56" y="4688"/>
                  </a:cubicBezTo>
                  <a:lnTo>
                    <a:pt x="28" y="4688"/>
                  </a:lnTo>
                  <a:cubicBezTo>
                    <a:pt x="28" y="4716"/>
                    <a:pt x="28" y="4716"/>
                    <a:pt x="28" y="4716"/>
                  </a:cubicBezTo>
                  <a:cubicBezTo>
                    <a:pt x="28" y="4716"/>
                    <a:pt x="28" y="4743"/>
                    <a:pt x="28" y="4743"/>
                  </a:cubicBezTo>
                  <a:cubicBezTo>
                    <a:pt x="28" y="4743"/>
                    <a:pt x="28" y="4771"/>
                    <a:pt x="28" y="4771"/>
                  </a:cubicBezTo>
                  <a:cubicBezTo>
                    <a:pt x="28" y="4771"/>
                    <a:pt x="28" y="4799"/>
                    <a:pt x="28" y="4827"/>
                  </a:cubicBezTo>
                  <a:cubicBezTo>
                    <a:pt x="1" y="4827"/>
                    <a:pt x="1" y="4855"/>
                    <a:pt x="1" y="4855"/>
                  </a:cubicBezTo>
                  <a:cubicBezTo>
                    <a:pt x="84" y="4994"/>
                    <a:pt x="196" y="5106"/>
                    <a:pt x="280" y="5246"/>
                  </a:cubicBezTo>
                  <a:cubicBezTo>
                    <a:pt x="1228" y="865"/>
                    <a:pt x="4130" y="335"/>
                    <a:pt x="5525" y="335"/>
                  </a:cubicBezTo>
                  <a:cubicBezTo>
                    <a:pt x="5720" y="335"/>
                    <a:pt x="5887" y="363"/>
                    <a:pt x="5999" y="363"/>
                  </a:cubicBezTo>
                  <a:cubicBezTo>
                    <a:pt x="5971" y="280"/>
                    <a:pt x="5971" y="168"/>
                    <a:pt x="5943" y="84"/>
                  </a:cubicBezTo>
                  <a:cubicBezTo>
                    <a:pt x="5943" y="56"/>
                    <a:pt x="5943" y="56"/>
                    <a:pt x="5943" y="56"/>
                  </a:cubicBezTo>
                  <a:cubicBezTo>
                    <a:pt x="5804" y="28"/>
                    <a:pt x="5608" y="1"/>
                    <a:pt x="538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6"/>
            <p:cNvSpPr/>
            <p:nvPr/>
          </p:nvSpPr>
          <p:spPr>
            <a:xfrm>
              <a:off x="5184697" y="4587441"/>
              <a:ext cx="33" cy="951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9"/>
                  </a:moveTo>
                  <a:cubicBezTo>
                    <a:pt x="0" y="29"/>
                    <a:pt x="0" y="29"/>
                    <a:pt x="0" y="1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B8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6"/>
            <p:cNvSpPr/>
            <p:nvPr/>
          </p:nvSpPr>
          <p:spPr>
            <a:xfrm>
              <a:off x="5184697" y="4417185"/>
              <a:ext cx="177601" cy="169365"/>
            </a:xfrm>
            <a:custGeom>
              <a:avLst/>
              <a:gdLst/>
              <a:ahLst/>
              <a:cxnLst/>
              <a:rect l="l" t="t" r="r" b="b"/>
              <a:pathLst>
                <a:path w="5413" h="5162" extrusionOk="0">
                  <a:moveTo>
                    <a:pt x="0" y="5162"/>
                  </a:moveTo>
                  <a:cubicBezTo>
                    <a:pt x="0" y="5078"/>
                    <a:pt x="28" y="4994"/>
                    <a:pt x="28" y="4883"/>
                  </a:cubicBezTo>
                  <a:cubicBezTo>
                    <a:pt x="28" y="4994"/>
                    <a:pt x="0" y="5078"/>
                    <a:pt x="0" y="5162"/>
                  </a:cubicBezTo>
                  <a:close/>
                  <a:moveTo>
                    <a:pt x="56" y="4883"/>
                  </a:moveTo>
                  <a:lnTo>
                    <a:pt x="56" y="4883"/>
                  </a:lnTo>
                  <a:lnTo>
                    <a:pt x="56" y="4883"/>
                  </a:lnTo>
                  <a:close/>
                  <a:moveTo>
                    <a:pt x="5413" y="28"/>
                  </a:moveTo>
                  <a:cubicBezTo>
                    <a:pt x="5413" y="28"/>
                    <a:pt x="5301" y="0"/>
                    <a:pt x="5078" y="0"/>
                  </a:cubicBezTo>
                  <a:cubicBezTo>
                    <a:pt x="5301" y="0"/>
                    <a:pt x="5413" y="28"/>
                    <a:pt x="5413" y="28"/>
                  </a:cubicBezTo>
                  <a:close/>
                  <a:moveTo>
                    <a:pt x="5050" y="0"/>
                  </a:moveTo>
                  <a:cubicBezTo>
                    <a:pt x="5050" y="0"/>
                    <a:pt x="5078" y="0"/>
                    <a:pt x="5078" y="0"/>
                  </a:cubicBezTo>
                  <a:lnTo>
                    <a:pt x="5078" y="0"/>
                  </a:lnTo>
                  <a:cubicBezTo>
                    <a:pt x="5078" y="0"/>
                    <a:pt x="5050" y="0"/>
                    <a:pt x="5050" y="0"/>
                  </a:cubicBezTo>
                  <a:close/>
                </a:path>
              </a:pathLst>
            </a:custGeom>
            <a:solidFill>
              <a:srgbClr val="92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6"/>
            <p:cNvSpPr/>
            <p:nvPr/>
          </p:nvSpPr>
          <p:spPr>
            <a:xfrm>
              <a:off x="5184697" y="4417185"/>
              <a:ext cx="179438" cy="180357"/>
            </a:xfrm>
            <a:custGeom>
              <a:avLst/>
              <a:gdLst/>
              <a:ahLst/>
              <a:cxnLst/>
              <a:rect l="l" t="t" r="r" b="b"/>
              <a:pathLst>
                <a:path w="5469" h="5497" extrusionOk="0">
                  <a:moveTo>
                    <a:pt x="5050" y="0"/>
                  </a:moveTo>
                  <a:cubicBezTo>
                    <a:pt x="3962" y="0"/>
                    <a:pt x="781" y="419"/>
                    <a:pt x="56" y="4883"/>
                  </a:cubicBezTo>
                  <a:lnTo>
                    <a:pt x="28" y="4883"/>
                  </a:lnTo>
                  <a:cubicBezTo>
                    <a:pt x="28" y="4994"/>
                    <a:pt x="0" y="5078"/>
                    <a:pt x="0" y="5162"/>
                  </a:cubicBezTo>
                  <a:cubicBezTo>
                    <a:pt x="0" y="5162"/>
                    <a:pt x="0" y="5190"/>
                    <a:pt x="0" y="5190"/>
                  </a:cubicBezTo>
                  <a:cubicBezTo>
                    <a:pt x="0" y="5218"/>
                    <a:pt x="0" y="5218"/>
                    <a:pt x="0" y="5218"/>
                  </a:cubicBezTo>
                  <a:cubicBezTo>
                    <a:pt x="84" y="5301"/>
                    <a:pt x="168" y="5385"/>
                    <a:pt x="251" y="5497"/>
                  </a:cubicBezTo>
                  <a:cubicBezTo>
                    <a:pt x="1116" y="754"/>
                    <a:pt x="4380" y="168"/>
                    <a:pt x="5468" y="112"/>
                  </a:cubicBezTo>
                  <a:cubicBezTo>
                    <a:pt x="5440" y="84"/>
                    <a:pt x="5440" y="56"/>
                    <a:pt x="5413" y="28"/>
                  </a:cubicBezTo>
                  <a:cubicBezTo>
                    <a:pt x="5413" y="28"/>
                    <a:pt x="5301" y="0"/>
                    <a:pt x="507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6"/>
            <p:cNvSpPr/>
            <p:nvPr/>
          </p:nvSpPr>
          <p:spPr>
            <a:xfrm>
              <a:off x="5211241" y="4430014"/>
              <a:ext cx="159293" cy="201388"/>
            </a:xfrm>
            <a:custGeom>
              <a:avLst/>
              <a:gdLst/>
              <a:ahLst/>
              <a:cxnLst/>
              <a:rect l="l" t="t" r="r" b="b"/>
              <a:pathLst>
                <a:path w="4855" h="6138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112" y="5859"/>
                    <a:pt x="251" y="5998"/>
                    <a:pt x="391" y="6138"/>
                  </a:cubicBezTo>
                  <a:cubicBezTo>
                    <a:pt x="865" y="2650"/>
                    <a:pt x="2400" y="391"/>
                    <a:pt x="4855" y="167"/>
                  </a:cubicBezTo>
                  <a:cubicBezTo>
                    <a:pt x="4827" y="112"/>
                    <a:pt x="4799" y="56"/>
                    <a:pt x="4771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6"/>
            <p:cNvSpPr/>
            <p:nvPr/>
          </p:nvSpPr>
          <p:spPr>
            <a:xfrm>
              <a:off x="5240508" y="4446485"/>
              <a:ext cx="144692" cy="216054"/>
            </a:xfrm>
            <a:custGeom>
              <a:avLst/>
              <a:gdLst/>
              <a:ahLst/>
              <a:cxnLst/>
              <a:rect l="l" t="t" r="r" b="b"/>
              <a:pathLst>
                <a:path w="4410" h="6585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168" y="6278"/>
                    <a:pt x="364" y="6417"/>
                    <a:pt x="531" y="6584"/>
                  </a:cubicBezTo>
                  <a:cubicBezTo>
                    <a:pt x="754" y="1116"/>
                    <a:pt x="3907" y="419"/>
                    <a:pt x="4409" y="335"/>
                  </a:cubicBezTo>
                  <a:cubicBezTo>
                    <a:pt x="4325" y="223"/>
                    <a:pt x="4242" y="112"/>
                    <a:pt x="41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6"/>
            <p:cNvSpPr/>
            <p:nvPr/>
          </p:nvSpPr>
          <p:spPr>
            <a:xfrm>
              <a:off x="5275320" y="4469354"/>
              <a:ext cx="140066" cy="231639"/>
            </a:xfrm>
            <a:custGeom>
              <a:avLst/>
              <a:gdLst/>
              <a:ahLst/>
              <a:cxnLst/>
              <a:rect l="l" t="t" r="r" b="b"/>
              <a:pathLst>
                <a:path w="4269" h="7060" extrusionOk="0">
                  <a:moveTo>
                    <a:pt x="3655" y="1"/>
                  </a:moveTo>
                  <a:cubicBezTo>
                    <a:pt x="3655" y="1"/>
                    <a:pt x="0" y="447"/>
                    <a:pt x="56" y="6334"/>
                  </a:cubicBezTo>
                  <a:cubicBezTo>
                    <a:pt x="195" y="6445"/>
                    <a:pt x="363" y="6557"/>
                    <a:pt x="502" y="6641"/>
                  </a:cubicBezTo>
                  <a:cubicBezTo>
                    <a:pt x="726" y="6780"/>
                    <a:pt x="921" y="6920"/>
                    <a:pt x="1144" y="7059"/>
                  </a:cubicBezTo>
                  <a:cubicBezTo>
                    <a:pt x="809" y="3879"/>
                    <a:pt x="2232" y="949"/>
                    <a:pt x="4269" y="614"/>
                  </a:cubicBezTo>
                  <a:cubicBezTo>
                    <a:pt x="4129" y="475"/>
                    <a:pt x="3990" y="335"/>
                    <a:pt x="3850" y="196"/>
                  </a:cubicBezTo>
                  <a:cubicBezTo>
                    <a:pt x="3767" y="140"/>
                    <a:pt x="3711" y="56"/>
                    <a:pt x="3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6"/>
            <p:cNvSpPr/>
            <p:nvPr/>
          </p:nvSpPr>
          <p:spPr>
            <a:xfrm>
              <a:off x="5277125" y="4469354"/>
              <a:ext cx="124547" cy="217891"/>
            </a:xfrm>
            <a:custGeom>
              <a:avLst/>
              <a:gdLst/>
              <a:ahLst/>
              <a:cxnLst/>
              <a:rect l="l" t="t" r="r" b="b"/>
              <a:pathLst>
                <a:path w="3796" h="6641" extrusionOk="0">
                  <a:moveTo>
                    <a:pt x="3600" y="1"/>
                  </a:moveTo>
                  <a:cubicBezTo>
                    <a:pt x="3600" y="1"/>
                    <a:pt x="1" y="447"/>
                    <a:pt x="1" y="6166"/>
                  </a:cubicBezTo>
                  <a:cubicBezTo>
                    <a:pt x="1" y="6222"/>
                    <a:pt x="1" y="6278"/>
                    <a:pt x="1" y="6334"/>
                  </a:cubicBezTo>
                  <a:cubicBezTo>
                    <a:pt x="29" y="6362"/>
                    <a:pt x="57" y="6362"/>
                    <a:pt x="57" y="6390"/>
                  </a:cubicBezTo>
                  <a:cubicBezTo>
                    <a:pt x="196" y="6473"/>
                    <a:pt x="308" y="6557"/>
                    <a:pt x="447" y="6641"/>
                  </a:cubicBezTo>
                  <a:cubicBezTo>
                    <a:pt x="364" y="3488"/>
                    <a:pt x="1842" y="642"/>
                    <a:pt x="3795" y="196"/>
                  </a:cubicBezTo>
                  <a:cubicBezTo>
                    <a:pt x="3712" y="140"/>
                    <a:pt x="3656" y="56"/>
                    <a:pt x="3600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6"/>
            <p:cNvSpPr/>
            <p:nvPr/>
          </p:nvSpPr>
          <p:spPr>
            <a:xfrm>
              <a:off x="5353115" y="4263728"/>
              <a:ext cx="653608" cy="299030"/>
            </a:xfrm>
            <a:custGeom>
              <a:avLst/>
              <a:gdLst/>
              <a:ahLst/>
              <a:cxnLst/>
              <a:rect l="l" t="t" r="r" b="b"/>
              <a:pathLst>
                <a:path w="19921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8079" y="6044"/>
                    <a:pt x="19363" y="4622"/>
                    <a:pt x="19921" y="3478"/>
                  </a:cubicBezTo>
                  <a:lnTo>
                    <a:pt x="19921" y="3478"/>
                  </a:lnTo>
                  <a:cubicBezTo>
                    <a:pt x="19887" y="3511"/>
                    <a:pt x="19754" y="3645"/>
                    <a:pt x="19544" y="3645"/>
                  </a:cubicBezTo>
                  <a:cubicBezTo>
                    <a:pt x="19404" y="3645"/>
                    <a:pt x="19229" y="3585"/>
                    <a:pt x="19028" y="3394"/>
                  </a:cubicBezTo>
                  <a:cubicBezTo>
                    <a:pt x="18553" y="4147"/>
                    <a:pt x="17716" y="520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2304" y="7691"/>
                    <a:pt x="10491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6"/>
            <p:cNvSpPr/>
            <p:nvPr/>
          </p:nvSpPr>
          <p:spPr>
            <a:xfrm>
              <a:off x="5947219" y="4375088"/>
              <a:ext cx="59517" cy="39372"/>
            </a:xfrm>
            <a:custGeom>
              <a:avLst/>
              <a:gdLst/>
              <a:ahLst/>
              <a:cxnLst/>
              <a:rect l="l" t="t" r="r" b="b"/>
              <a:pathLst>
                <a:path w="1814" h="1200" extrusionOk="0">
                  <a:moveTo>
                    <a:pt x="921" y="0"/>
                  </a:moveTo>
                  <a:cubicBezTo>
                    <a:pt x="921" y="28"/>
                    <a:pt x="921" y="28"/>
                    <a:pt x="921" y="28"/>
                  </a:cubicBezTo>
                  <a:cubicBezTo>
                    <a:pt x="698" y="363"/>
                    <a:pt x="391" y="781"/>
                    <a:pt x="0" y="1200"/>
                  </a:cubicBezTo>
                  <a:cubicBezTo>
                    <a:pt x="363" y="1144"/>
                    <a:pt x="698" y="1088"/>
                    <a:pt x="1032" y="1088"/>
                  </a:cubicBezTo>
                  <a:lnTo>
                    <a:pt x="1172" y="1088"/>
                  </a:lnTo>
                  <a:cubicBezTo>
                    <a:pt x="1423" y="753"/>
                    <a:pt x="1646" y="446"/>
                    <a:pt x="1786" y="140"/>
                  </a:cubicBezTo>
                  <a:cubicBezTo>
                    <a:pt x="1814" y="112"/>
                    <a:pt x="1814" y="112"/>
                    <a:pt x="1814" y="84"/>
                  </a:cubicBezTo>
                  <a:lnTo>
                    <a:pt x="1814" y="84"/>
                  </a:lnTo>
                  <a:cubicBezTo>
                    <a:pt x="1786" y="140"/>
                    <a:pt x="1646" y="251"/>
                    <a:pt x="1423" y="251"/>
                  </a:cubicBezTo>
                  <a:cubicBezTo>
                    <a:pt x="1283" y="251"/>
                    <a:pt x="1144" y="195"/>
                    <a:pt x="949" y="28"/>
                  </a:cubicBezTo>
                  <a:cubicBezTo>
                    <a:pt x="949" y="28"/>
                    <a:pt x="921" y="28"/>
                    <a:pt x="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6"/>
            <p:cNvSpPr/>
            <p:nvPr/>
          </p:nvSpPr>
          <p:spPr>
            <a:xfrm>
              <a:off x="5353115" y="4263728"/>
              <a:ext cx="632544" cy="299030"/>
            </a:xfrm>
            <a:custGeom>
              <a:avLst/>
              <a:gdLst/>
              <a:ahLst/>
              <a:cxnLst/>
              <a:rect l="l" t="t" r="r" b="b"/>
              <a:pathLst>
                <a:path w="19279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7577" y="6296"/>
                    <a:pt x="18609" y="5375"/>
                    <a:pt x="19279" y="4482"/>
                  </a:cubicBezTo>
                  <a:cubicBezTo>
                    <a:pt x="18888" y="4482"/>
                    <a:pt x="18498" y="4510"/>
                    <a:pt x="18107" y="4594"/>
                  </a:cubicBezTo>
                  <a:cubicBezTo>
                    <a:pt x="17661" y="5096"/>
                    <a:pt x="17075" y="559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4229" y="7049"/>
                    <a:pt x="14145" y="7077"/>
                    <a:pt x="14062" y="7105"/>
                  </a:cubicBezTo>
                  <a:cubicBezTo>
                    <a:pt x="12165" y="7691"/>
                    <a:pt x="10435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6"/>
            <p:cNvSpPr/>
            <p:nvPr/>
          </p:nvSpPr>
          <p:spPr>
            <a:xfrm>
              <a:off x="5334806" y="4267042"/>
              <a:ext cx="204177" cy="55875"/>
            </a:xfrm>
            <a:custGeom>
              <a:avLst/>
              <a:gdLst/>
              <a:ahLst/>
              <a:cxnLst/>
              <a:rect l="l" t="t" r="r" b="b"/>
              <a:pathLst>
                <a:path w="6223" h="1703" extrusionOk="0">
                  <a:moveTo>
                    <a:pt x="6222" y="1"/>
                  </a:moveTo>
                  <a:cubicBezTo>
                    <a:pt x="3879" y="168"/>
                    <a:pt x="1758" y="531"/>
                    <a:pt x="1" y="1061"/>
                  </a:cubicBezTo>
                  <a:cubicBezTo>
                    <a:pt x="503" y="1201"/>
                    <a:pt x="1061" y="1424"/>
                    <a:pt x="1591" y="1703"/>
                  </a:cubicBezTo>
                  <a:cubicBezTo>
                    <a:pt x="2456" y="922"/>
                    <a:pt x="3962" y="336"/>
                    <a:pt x="6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6"/>
            <p:cNvSpPr/>
            <p:nvPr/>
          </p:nvSpPr>
          <p:spPr>
            <a:xfrm>
              <a:off x="5301864" y="4489500"/>
              <a:ext cx="366160" cy="261725"/>
            </a:xfrm>
            <a:custGeom>
              <a:avLst/>
              <a:gdLst/>
              <a:ahLst/>
              <a:cxnLst/>
              <a:rect l="l" t="t" r="r" b="b"/>
              <a:pathLst>
                <a:path w="11160" h="7977" extrusionOk="0">
                  <a:moveTo>
                    <a:pt x="4101" y="2624"/>
                  </a:moveTo>
                  <a:cubicBezTo>
                    <a:pt x="6124" y="2624"/>
                    <a:pt x="8813" y="3538"/>
                    <a:pt x="8482" y="4939"/>
                  </a:cubicBezTo>
                  <a:cubicBezTo>
                    <a:pt x="8302" y="5655"/>
                    <a:pt x="7419" y="5955"/>
                    <a:pt x="6356" y="5955"/>
                  </a:cubicBezTo>
                  <a:cubicBezTo>
                    <a:pt x="4276" y="5955"/>
                    <a:pt x="1510" y="4808"/>
                    <a:pt x="2009" y="3404"/>
                  </a:cubicBezTo>
                  <a:cubicBezTo>
                    <a:pt x="2198" y="2865"/>
                    <a:pt x="3062" y="2624"/>
                    <a:pt x="4101" y="2624"/>
                  </a:cubicBezTo>
                  <a:close/>
                  <a:moveTo>
                    <a:pt x="3460" y="0"/>
                  </a:moveTo>
                  <a:cubicBezTo>
                    <a:pt x="1423" y="335"/>
                    <a:pt x="0" y="3265"/>
                    <a:pt x="335" y="6445"/>
                  </a:cubicBezTo>
                  <a:cubicBezTo>
                    <a:pt x="1791" y="7324"/>
                    <a:pt x="3541" y="7977"/>
                    <a:pt x="5564" y="7977"/>
                  </a:cubicBezTo>
                  <a:cubicBezTo>
                    <a:pt x="5789" y="7977"/>
                    <a:pt x="6018" y="7968"/>
                    <a:pt x="6250" y="7952"/>
                  </a:cubicBezTo>
                  <a:cubicBezTo>
                    <a:pt x="7533" y="7868"/>
                    <a:pt x="8928" y="7756"/>
                    <a:pt x="10407" y="7561"/>
                  </a:cubicBezTo>
                  <a:lnTo>
                    <a:pt x="10379" y="7394"/>
                  </a:lnTo>
                  <a:cubicBezTo>
                    <a:pt x="11160" y="6166"/>
                    <a:pt x="10741" y="4241"/>
                    <a:pt x="9653" y="2232"/>
                  </a:cubicBezTo>
                  <a:cubicBezTo>
                    <a:pt x="7756" y="2232"/>
                    <a:pt x="5943" y="1814"/>
                    <a:pt x="4492" y="810"/>
                  </a:cubicBezTo>
                  <a:cubicBezTo>
                    <a:pt x="4101" y="531"/>
                    <a:pt x="3767" y="279"/>
                    <a:pt x="3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6"/>
            <p:cNvSpPr/>
            <p:nvPr/>
          </p:nvSpPr>
          <p:spPr>
            <a:xfrm>
              <a:off x="5393406" y="4489500"/>
              <a:ext cx="230687" cy="86061"/>
            </a:xfrm>
            <a:custGeom>
              <a:avLst/>
              <a:gdLst/>
              <a:ahLst/>
              <a:cxnLst/>
              <a:rect l="l" t="t" r="r" b="b"/>
              <a:pathLst>
                <a:path w="7031" h="2623" extrusionOk="0">
                  <a:moveTo>
                    <a:pt x="670" y="0"/>
                  </a:moveTo>
                  <a:cubicBezTo>
                    <a:pt x="447" y="28"/>
                    <a:pt x="223" y="112"/>
                    <a:pt x="0" y="196"/>
                  </a:cubicBezTo>
                  <a:cubicBezTo>
                    <a:pt x="1618" y="1814"/>
                    <a:pt x="3962" y="2623"/>
                    <a:pt x="6138" y="2623"/>
                  </a:cubicBezTo>
                  <a:cubicBezTo>
                    <a:pt x="6445" y="2623"/>
                    <a:pt x="6752" y="2623"/>
                    <a:pt x="7031" y="2595"/>
                  </a:cubicBezTo>
                  <a:cubicBezTo>
                    <a:pt x="7003" y="2511"/>
                    <a:pt x="6975" y="2456"/>
                    <a:pt x="6947" y="2400"/>
                  </a:cubicBezTo>
                  <a:cubicBezTo>
                    <a:pt x="6919" y="2344"/>
                    <a:pt x="6891" y="2288"/>
                    <a:pt x="6863" y="2232"/>
                  </a:cubicBezTo>
                  <a:cubicBezTo>
                    <a:pt x="4966" y="2232"/>
                    <a:pt x="3153" y="1814"/>
                    <a:pt x="1702" y="810"/>
                  </a:cubicBezTo>
                  <a:cubicBezTo>
                    <a:pt x="1311" y="531"/>
                    <a:pt x="977" y="279"/>
                    <a:pt x="67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6"/>
            <p:cNvSpPr/>
            <p:nvPr/>
          </p:nvSpPr>
          <p:spPr>
            <a:xfrm>
              <a:off x="5314660" y="4701885"/>
              <a:ext cx="170317" cy="49445"/>
            </a:xfrm>
            <a:custGeom>
              <a:avLst/>
              <a:gdLst/>
              <a:ahLst/>
              <a:cxnLst/>
              <a:rect l="l" t="t" r="r" b="b"/>
              <a:pathLst>
                <a:path w="5191" h="1507" extrusionOk="0">
                  <a:moveTo>
                    <a:pt x="5190" y="1507"/>
                  </a:moveTo>
                  <a:cubicBezTo>
                    <a:pt x="3181" y="1507"/>
                    <a:pt x="1452" y="865"/>
                    <a:pt x="1" y="0"/>
                  </a:cubicBezTo>
                  <a:cubicBezTo>
                    <a:pt x="1452" y="865"/>
                    <a:pt x="3181" y="1507"/>
                    <a:pt x="5190" y="1507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6"/>
            <p:cNvSpPr/>
            <p:nvPr/>
          </p:nvSpPr>
          <p:spPr>
            <a:xfrm>
              <a:off x="5358594" y="4606668"/>
              <a:ext cx="152009" cy="77825"/>
            </a:xfrm>
            <a:custGeom>
              <a:avLst/>
              <a:gdLst/>
              <a:ahLst/>
              <a:cxnLst/>
              <a:rect l="l" t="t" r="r" b="b"/>
              <a:pathLst>
                <a:path w="4633" h="2372" extrusionOk="0">
                  <a:moveTo>
                    <a:pt x="224" y="1"/>
                  </a:moveTo>
                  <a:cubicBezTo>
                    <a:pt x="224" y="1"/>
                    <a:pt x="224" y="1"/>
                    <a:pt x="224" y="28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84"/>
                    <a:pt x="224" y="112"/>
                    <a:pt x="224" y="168"/>
                  </a:cubicBezTo>
                  <a:cubicBezTo>
                    <a:pt x="224" y="1423"/>
                    <a:pt x="2707" y="2372"/>
                    <a:pt x="4632" y="2372"/>
                  </a:cubicBezTo>
                  <a:cubicBezTo>
                    <a:pt x="2623" y="2372"/>
                    <a:pt x="1" y="1312"/>
                    <a:pt x="252" y="1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6"/>
            <p:cNvSpPr/>
            <p:nvPr/>
          </p:nvSpPr>
          <p:spPr>
            <a:xfrm>
              <a:off x="5309181" y="4577368"/>
              <a:ext cx="334137" cy="173959"/>
            </a:xfrm>
            <a:custGeom>
              <a:avLst/>
              <a:gdLst/>
              <a:ahLst/>
              <a:cxnLst/>
              <a:rect l="l" t="t" r="r" b="b"/>
              <a:pathLst>
                <a:path w="10184" h="5302" extrusionOk="0">
                  <a:moveTo>
                    <a:pt x="2567" y="1"/>
                  </a:moveTo>
                  <a:cubicBezTo>
                    <a:pt x="1758" y="168"/>
                    <a:pt x="1005" y="447"/>
                    <a:pt x="307" y="810"/>
                  </a:cubicBezTo>
                  <a:cubicBezTo>
                    <a:pt x="84" y="1703"/>
                    <a:pt x="0" y="2735"/>
                    <a:pt x="112" y="3767"/>
                  </a:cubicBezTo>
                  <a:cubicBezTo>
                    <a:pt x="140" y="3767"/>
                    <a:pt x="140" y="3795"/>
                    <a:pt x="140" y="3795"/>
                  </a:cubicBezTo>
                  <a:lnTo>
                    <a:pt x="168" y="3795"/>
                  </a:lnTo>
                  <a:cubicBezTo>
                    <a:pt x="1619" y="4660"/>
                    <a:pt x="3348" y="5302"/>
                    <a:pt x="5357" y="5302"/>
                  </a:cubicBezTo>
                  <a:cubicBezTo>
                    <a:pt x="5580" y="5302"/>
                    <a:pt x="5776" y="5302"/>
                    <a:pt x="5999" y="5274"/>
                  </a:cubicBezTo>
                  <a:lnTo>
                    <a:pt x="6027" y="5274"/>
                  </a:lnTo>
                  <a:cubicBezTo>
                    <a:pt x="7031" y="5218"/>
                    <a:pt x="8119" y="5134"/>
                    <a:pt x="9263" y="4995"/>
                  </a:cubicBezTo>
                  <a:cubicBezTo>
                    <a:pt x="9542" y="4660"/>
                    <a:pt x="9877" y="4353"/>
                    <a:pt x="10184" y="4046"/>
                  </a:cubicBezTo>
                  <a:cubicBezTo>
                    <a:pt x="9932" y="2819"/>
                    <a:pt x="9096" y="1898"/>
                    <a:pt x="7980" y="1284"/>
                  </a:cubicBezTo>
                  <a:lnTo>
                    <a:pt x="7980" y="1284"/>
                  </a:lnTo>
                  <a:cubicBezTo>
                    <a:pt x="8203" y="1563"/>
                    <a:pt x="8342" y="1870"/>
                    <a:pt x="8259" y="2205"/>
                  </a:cubicBezTo>
                  <a:cubicBezTo>
                    <a:pt x="8259" y="2205"/>
                    <a:pt x="8259" y="2205"/>
                    <a:pt x="8259" y="2233"/>
                  </a:cubicBezTo>
                  <a:cubicBezTo>
                    <a:pt x="8259" y="2233"/>
                    <a:pt x="8259" y="2233"/>
                    <a:pt x="8259" y="2261"/>
                  </a:cubicBezTo>
                  <a:cubicBezTo>
                    <a:pt x="8259" y="2261"/>
                    <a:pt x="8259" y="2289"/>
                    <a:pt x="8259" y="2289"/>
                  </a:cubicBezTo>
                  <a:cubicBezTo>
                    <a:pt x="8063" y="2986"/>
                    <a:pt x="7170" y="3265"/>
                    <a:pt x="6138" y="3265"/>
                  </a:cubicBezTo>
                  <a:cubicBezTo>
                    <a:pt x="4129" y="3265"/>
                    <a:pt x="1507" y="2205"/>
                    <a:pt x="1758" y="894"/>
                  </a:cubicBezTo>
                  <a:cubicBezTo>
                    <a:pt x="1758" y="894"/>
                    <a:pt x="1758" y="894"/>
                    <a:pt x="1758" y="866"/>
                  </a:cubicBezTo>
                  <a:cubicBezTo>
                    <a:pt x="1758" y="866"/>
                    <a:pt x="1758" y="838"/>
                    <a:pt x="1758" y="838"/>
                  </a:cubicBezTo>
                  <a:lnTo>
                    <a:pt x="1758" y="810"/>
                  </a:lnTo>
                  <a:cubicBezTo>
                    <a:pt x="1758" y="810"/>
                    <a:pt x="1758" y="782"/>
                    <a:pt x="1758" y="782"/>
                  </a:cubicBezTo>
                  <a:cubicBezTo>
                    <a:pt x="1786" y="782"/>
                    <a:pt x="1786" y="782"/>
                    <a:pt x="1786" y="754"/>
                  </a:cubicBezTo>
                  <a:cubicBezTo>
                    <a:pt x="1786" y="754"/>
                    <a:pt x="1786" y="726"/>
                    <a:pt x="1786" y="726"/>
                  </a:cubicBezTo>
                  <a:cubicBezTo>
                    <a:pt x="1786" y="726"/>
                    <a:pt x="1786" y="698"/>
                    <a:pt x="1786" y="698"/>
                  </a:cubicBezTo>
                  <a:cubicBezTo>
                    <a:pt x="1814" y="670"/>
                    <a:pt x="1814" y="642"/>
                    <a:pt x="1814" y="642"/>
                  </a:cubicBezTo>
                  <a:cubicBezTo>
                    <a:pt x="1814" y="642"/>
                    <a:pt x="1814" y="642"/>
                    <a:pt x="1814" y="615"/>
                  </a:cubicBezTo>
                  <a:cubicBezTo>
                    <a:pt x="2009" y="308"/>
                    <a:pt x="2456" y="112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6"/>
            <p:cNvSpPr/>
            <p:nvPr/>
          </p:nvSpPr>
          <p:spPr>
            <a:xfrm>
              <a:off x="5386057" y="4352186"/>
              <a:ext cx="182194" cy="172121"/>
            </a:xfrm>
            <a:custGeom>
              <a:avLst/>
              <a:gdLst/>
              <a:ahLst/>
              <a:cxnLst/>
              <a:rect l="l" t="t" r="r" b="b"/>
              <a:pathLst>
                <a:path w="5553" h="5246" extrusionOk="0">
                  <a:moveTo>
                    <a:pt x="531" y="1"/>
                  </a:moveTo>
                  <a:cubicBezTo>
                    <a:pt x="1" y="838"/>
                    <a:pt x="224" y="1898"/>
                    <a:pt x="1312" y="3042"/>
                  </a:cubicBezTo>
                  <a:cubicBezTo>
                    <a:pt x="2456" y="4213"/>
                    <a:pt x="3879" y="4939"/>
                    <a:pt x="5553" y="5246"/>
                  </a:cubicBezTo>
                  <a:cubicBezTo>
                    <a:pt x="5553" y="5246"/>
                    <a:pt x="5302" y="4799"/>
                    <a:pt x="4883" y="4158"/>
                  </a:cubicBezTo>
                  <a:cubicBezTo>
                    <a:pt x="4214" y="3181"/>
                    <a:pt x="3070" y="1730"/>
                    <a:pt x="1619" y="670"/>
                  </a:cubicBezTo>
                  <a:cubicBezTo>
                    <a:pt x="1256" y="419"/>
                    <a:pt x="894" y="196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6"/>
            <p:cNvSpPr/>
            <p:nvPr/>
          </p:nvSpPr>
          <p:spPr>
            <a:xfrm>
              <a:off x="5394325" y="4352186"/>
              <a:ext cx="148301" cy="165723"/>
            </a:xfrm>
            <a:custGeom>
              <a:avLst/>
              <a:gdLst/>
              <a:ahLst/>
              <a:cxnLst/>
              <a:rect l="l" t="t" r="r" b="b"/>
              <a:pathLst>
                <a:path w="4520" h="5051" extrusionOk="0">
                  <a:moveTo>
                    <a:pt x="279" y="1"/>
                  </a:moveTo>
                  <a:cubicBezTo>
                    <a:pt x="84" y="280"/>
                    <a:pt x="0" y="586"/>
                    <a:pt x="0" y="921"/>
                  </a:cubicBezTo>
                  <a:cubicBezTo>
                    <a:pt x="0" y="1563"/>
                    <a:pt x="363" y="2288"/>
                    <a:pt x="1060" y="3042"/>
                  </a:cubicBezTo>
                  <a:cubicBezTo>
                    <a:pt x="2037" y="4018"/>
                    <a:pt x="3181" y="4688"/>
                    <a:pt x="4520" y="5050"/>
                  </a:cubicBezTo>
                  <a:cubicBezTo>
                    <a:pt x="4045" y="4827"/>
                    <a:pt x="3543" y="4548"/>
                    <a:pt x="3097" y="4158"/>
                  </a:cubicBezTo>
                  <a:cubicBezTo>
                    <a:pt x="1897" y="3070"/>
                    <a:pt x="697" y="1954"/>
                    <a:pt x="949" y="391"/>
                  </a:cubicBezTo>
                  <a:cubicBezTo>
                    <a:pt x="753" y="252"/>
                    <a:pt x="558" y="140"/>
                    <a:pt x="363" y="29"/>
                  </a:cubicBezTo>
                  <a:cubicBezTo>
                    <a:pt x="335" y="29"/>
                    <a:pt x="307" y="1"/>
                    <a:pt x="27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6"/>
            <p:cNvSpPr/>
            <p:nvPr/>
          </p:nvSpPr>
          <p:spPr>
            <a:xfrm>
              <a:off x="5351408" y="4575563"/>
              <a:ext cx="239644" cy="109323"/>
            </a:xfrm>
            <a:custGeom>
              <a:avLst/>
              <a:gdLst/>
              <a:ahLst/>
              <a:cxnLst/>
              <a:rect l="l" t="t" r="r" b="b"/>
              <a:pathLst>
                <a:path w="7304" h="3332" extrusionOk="0">
                  <a:moveTo>
                    <a:pt x="2591" y="1"/>
                  </a:moveTo>
                  <a:cubicBezTo>
                    <a:pt x="1552" y="1"/>
                    <a:pt x="688" y="242"/>
                    <a:pt x="499" y="781"/>
                  </a:cubicBezTo>
                  <a:cubicBezTo>
                    <a:pt x="0" y="2185"/>
                    <a:pt x="2766" y="3332"/>
                    <a:pt x="4846" y="3332"/>
                  </a:cubicBezTo>
                  <a:cubicBezTo>
                    <a:pt x="5909" y="3332"/>
                    <a:pt x="6792" y="3032"/>
                    <a:pt x="6972" y="2316"/>
                  </a:cubicBezTo>
                  <a:cubicBezTo>
                    <a:pt x="7303" y="915"/>
                    <a:pt x="4614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6"/>
            <p:cNvSpPr/>
            <p:nvPr/>
          </p:nvSpPr>
          <p:spPr>
            <a:xfrm>
              <a:off x="5363187" y="4575530"/>
              <a:ext cx="184031" cy="102564"/>
            </a:xfrm>
            <a:custGeom>
              <a:avLst/>
              <a:gdLst/>
              <a:ahLst/>
              <a:cxnLst/>
              <a:rect l="l" t="t" r="r" b="b"/>
              <a:pathLst>
                <a:path w="5609" h="3126" extrusionOk="0">
                  <a:moveTo>
                    <a:pt x="2846" y="3126"/>
                  </a:moveTo>
                  <a:lnTo>
                    <a:pt x="2818" y="3126"/>
                  </a:lnTo>
                  <a:cubicBezTo>
                    <a:pt x="1340" y="2763"/>
                    <a:pt x="0" y="1954"/>
                    <a:pt x="84" y="1005"/>
                  </a:cubicBezTo>
                  <a:lnTo>
                    <a:pt x="84" y="1005"/>
                  </a:lnTo>
                  <a:cubicBezTo>
                    <a:pt x="84" y="1005"/>
                    <a:pt x="84" y="1005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lnTo>
                    <a:pt x="84" y="950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lnTo>
                    <a:pt x="112" y="922"/>
                  </a:ln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40" y="838"/>
                    <a:pt x="140" y="838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335" y="252"/>
                    <a:pt x="1200" y="1"/>
                    <a:pt x="2232" y="1"/>
                  </a:cubicBezTo>
                  <a:cubicBezTo>
                    <a:pt x="2986" y="1"/>
                    <a:pt x="3851" y="140"/>
                    <a:pt x="4604" y="364"/>
                  </a:cubicBezTo>
                  <a:cubicBezTo>
                    <a:pt x="4911" y="587"/>
                    <a:pt x="5190" y="866"/>
                    <a:pt x="5385" y="1173"/>
                  </a:cubicBezTo>
                  <a:cubicBezTo>
                    <a:pt x="4939" y="1173"/>
                    <a:pt x="4325" y="1340"/>
                    <a:pt x="4632" y="1563"/>
                  </a:cubicBezTo>
                  <a:cubicBezTo>
                    <a:pt x="4827" y="1731"/>
                    <a:pt x="5273" y="1926"/>
                    <a:pt x="5608" y="2010"/>
                  </a:cubicBezTo>
                  <a:cubicBezTo>
                    <a:pt x="5497" y="2623"/>
                    <a:pt x="4743" y="3126"/>
                    <a:pt x="2846" y="3126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6"/>
            <p:cNvSpPr/>
            <p:nvPr/>
          </p:nvSpPr>
          <p:spPr>
            <a:xfrm>
              <a:off x="5439177" y="4374170"/>
              <a:ext cx="149220" cy="114441"/>
            </a:xfrm>
            <a:custGeom>
              <a:avLst/>
              <a:gdLst/>
              <a:ahLst/>
              <a:cxnLst/>
              <a:rect l="l" t="t" r="r" b="b"/>
              <a:pathLst>
                <a:path w="4548" h="3488" extrusionOk="0">
                  <a:moveTo>
                    <a:pt x="0" y="0"/>
                  </a:moveTo>
                  <a:lnTo>
                    <a:pt x="0" y="0"/>
                  </a:lnTo>
                  <a:cubicBezTo>
                    <a:pt x="1451" y="1060"/>
                    <a:pt x="2595" y="2511"/>
                    <a:pt x="3264" y="3488"/>
                  </a:cubicBezTo>
                  <a:cubicBezTo>
                    <a:pt x="2818" y="2762"/>
                    <a:pt x="2929" y="2316"/>
                    <a:pt x="3236" y="2065"/>
                  </a:cubicBezTo>
                  <a:lnTo>
                    <a:pt x="3348" y="1981"/>
                  </a:lnTo>
                  <a:cubicBezTo>
                    <a:pt x="3515" y="1869"/>
                    <a:pt x="3739" y="1814"/>
                    <a:pt x="3934" y="1758"/>
                  </a:cubicBezTo>
                  <a:cubicBezTo>
                    <a:pt x="4213" y="1702"/>
                    <a:pt x="4464" y="1702"/>
                    <a:pt x="4464" y="1702"/>
                  </a:cubicBezTo>
                  <a:cubicBezTo>
                    <a:pt x="4520" y="1646"/>
                    <a:pt x="4548" y="1563"/>
                    <a:pt x="4548" y="1451"/>
                  </a:cubicBezTo>
                  <a:cubicBezTo>
                    <a:pt x="4548" y="1228"/>
                    <a:pt x="4436" y="921"/>
                    <a:pt x="4185" y="670"/>
                  </a:cubicBezTo>
                  <a:lnTo>
                    <a:pt x="4073" y="586"/>
                  </a:lnTo>
                  <a:cubicBezTo>
                    <a:pt x="3836" y="369"/>
                    <a:pt x="3571" y="235"/>
                    <a:pt x="3377" y="235"/>
                  </a:cubicBezTo>
                  <a:cubicBezTo>
                    <a:pt x="3297" y="235"/>
                    <a:pt x="3229" y="258"/>
                    <a:pt x="3181" y="307"/>
                  </a:cubicBezTo>
                  <a:lnTo>
                    <a:pt x="3153" y="307"/>
                  </a:lnTo>
                  <a:lnTo>
                    <a:pt x="3181" y="335"/>
                  </a:lnTo>
                  <a:cubicBezTo>
                    <a:pt x="3181" y="335"/>
                    <a:pt x="2846" y="614"/>
                    <a:pt x="2260" y="698"/>
                  </a:cubicBezTo>
                  <a:cubicBezTo>
                    <a:pt x="2163" y="713"/>
                    <a:pt x="2057" y="722"/>
                    <a:pt x="1944" y="722"/>
                  </a:cubicBezTo>
                  <a:cubicBezTo>
                    <a:pt x="1438" y="722"/>
                    <a:pt x="775" y="54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6"/>
            <p:cNvSpPr/>
            <p:nvPr/>
          </p:nvSpPr>
          <p:spPr>
            <a:xfrm>
              <a:off x="5539841" y="4480346"/>
              <a:ext cx="6464" cy="8268"/>
            </a:xfrm>
            <a:custGeom>
              <a:avLst/>
              <a:gdLst/>
              <a:ahLst/>
              <a:cxnLst/>
              <a:rect l="l" t="t" r="r" b="b"/>
              <a:pathLst>
                <a:path w="197" h="252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1"/>
                    <a:pt x="97" y="122"/>
                    <a:pt x="146" y="183"/>
                  </a:cubicBezTo>
                  <a:lnTo>
                    <a:pt x="146" y="183"/>
                  </a:lnTo>
                  <a:cubicBezTo>
                    <a:pt x="120" y="139"/>
                    <a:pt x="103" y="92"/>
                    <a:pt x="85" y="56"/>
                  </a:cubicBezTo>
                  <a:lnTo>
                    <a:pt x="1" y="0"/>
                  </a:lnTo>
                  <a:close/>
                  <a:moveTo>
                    <a:pt x="146" y="183"/>
                  </a:moveTo>
                  <a:cubicBezTo>
                    <a:pt x="160" y="208"/>
                    <a:pt x="176" y="232"/>
                    <a:pt x="196" y="252"/>
                  </a:cubicBezTo>
                  <a:cubicBezTo>
                    <a:pt x="181" y="229"/>
                    <a:pt x="164" y="206"/>
                    <a:pt x="146" y="183"/>
                  </a:cubicBezTo>
                  <a:close/>
                </a:path>
              </a:pathLst>
            </a:custGeom>
            <a:solidFill>
              <a:srgbClr val="44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6"/>
            <p:cNvSpPr/>
            <p:nvPr/>
          </p:nvSpPr>
          <p:spPr>
            <a:xfrm>
              <a:off x="5439177" y="4374170"/>
              <a:ext cx="75988" cy="73265"/>
            </a:xfrm>
            <a:custGeom>
              <a:avLst/>
              <a:gdLst/>
              <a:ahLst/>
              <a:cxnLst/>
              <a:rect l="l" t="t" r="r" b="b"/>
              <a:pathLst>
                <a:path w="2316" h="2233" extrusionOk="0">
                  <a:moveTo>
                    <a:pt x="2316" y="2232"/>
                  </a:moveTo>
                  <a:cubicBezTo>
                    <a:pt x="1674" y="1479"/>
                    <a:pt x="921" y="670"/>
                    <a:pt x="28" y="28"/>
                  </a:cubicBezTo>
                  <a:cubicBezTo>
                    <a:pt x="921" y="670"/>
                    <a:pt x="1674" y="1479"/>
                    <a:pt x="2316" y="2232"/>
                  </a:cubicBezTo>
                  <a:cubicBezTo>
                    <a:pt x="2316" y="2232"/>
                    <a:pt x="2316" y="2232"/>
                    <a:pt x="2316" y="2232"/>
                  </a:cubicBezTo>
                  <a:close/>
                  <a:moveTo>
                    <a:pt x="28" y="28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rgbClr val="B2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6"/>
            <p:cNvSpPr/>
            <p:nvPr/>
          </p:nvSpPr>
          <p:spPr>
            <a:xfrm>
              <a:off x="5440063" y="4375088"/>
              <a:ext cx="123628" cy="72346"/>
            </a:xfrm>
            <a:custGeom>
              <a:avLst/>
              <a:gdLst/>
              <a:ahLst/>
              <a:cxnLst/>
              <a:rect l="l" t="t" r="r" b="b"/>
              <a:pathLst>
                <a:path w="3768" h="2205" extrusionOk="0">
                  <a:moveTo>
                    <a:pt x="1" y="0"/>
                  </a:moveTo>
                  <a:cubicBezTo>
                    <a:pt x="894" y="642"/>
                    <a:pt x="1647" y="1451"/>
                    <a:pt x="2289" y="2204"/>
                  </a:cubicBezTo>
                  <a:cubicBezTo>
                    <a:pt x="2233" y="1590"/>
                    <a:pt x="2763" y="725"/>
                    <a:pt x="3767" y="335"/>
                  </a:cubicBezTo>
                  <a:lnTo>
                    <a:pt x="3739" y="335"/>
                  </a:lnTo>
                  <a:cubicBezTo>
                    <a:pt x="3656" y="279"/>
                    <a:pt x="3572" y="251"/>
                    <a:pt x="3488" y="223"/>
                  </a:cubicBezTo>
                  <a:lnTo>
                    <a:pt x="3349" y="223"/>
                  </a:lnTo>
                  <a:cubicBezTo>
                    <a:pt x="3265" y="223"/>
                    <a:pt x="3209" y="223"/>
                    <a:pt x="3154" y="279"/>
                  </a:cubicBezTo>
                  <a:lnTo>
                    <a:pt x="3126" y="279"/>
                  </a:lnTo>
                  <a:lnTo>
                    <a:pt x="3154" y="307"/>
                  </a:lnTo>
                  <a:cubicBezTo>
                    <a:pt x="3154" y="307"/>
                    <a:pt x="2819" y="586"/>
                    <a:pt x="2233" y="670"/>
                  </a:cubicBezTo>
                  <a:lnTo>
                    <a:pt x="2205" y="670"/>
                  </a:lnTo>
                  <a:cubicBezTo>
                    <a:pt x="2121" y="698"/>
                    <a:pt x="2038" y="698"/>
                    <a:pt x="1954" y="698"/>
                  </a:cubicBezTo>
                  <a:cubicBezTo>
                    <a:pt x="1452" y="698"/>
                    <a:pt x="810" y="530"/>
                    <a:pt x="57" y="28"/>
                  </a:cubicBezTo>
                  <a:cubicBezTo>
                    <a:pt x="57" y="28"/>
                    <a:pt x="29" y="28"/>
                    <a:pt x="2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6"/>
            <p:cNvSpPr/>
            <p:nvPr/>
          </p:nvSpPr>
          <p:spPr>
            <a:xfrm>
              <a:off x="5508736" y="4322394"/>
              <a:ext cx="64111" cy="71034"/>
            </a:xfrm>
            <a:custGeom>
              <a:avLst/>
              <a:gdLst/>
              <a:ahLst/>
              <a:cxnLst/>
              <a:rect l="l" t="t" r="r" b="b"/>
              <a:pathLst>
                <a:path w="1954" h="2165" extrusionOk="0">
                  <a:moveTo>
                    <a:pt x="439" y="0"/>
                  </a:moveTo>
                  <a:cubicBezTo>
                    <a:pt x="273" y="0"/>
                    <a:pt x="125" y="32"/>
                    <a:pt x="0" y="100"/>
                  </a:cubicBezTo>
                  <a:cubicBezTo>
                    <a:pt x="0" y="100"/>
                    <a:pt x="475" y="825"/>
                    <a:pt x="1033" y="1885"/>
                  </a:cubicBezTo>
                  <a:lnTo>
                    <a:pt x="1061" y="1885"/>
                  </a:lnTo>
                  <a:cubicBezTo>
                    <a:pt x="1109" y="1836"/>
                    <a:pt x="1177" y="1813"/>
                    <a:pt x="1257" y="1813"/>
                  </a:cubicBezTo>
                  <a:cubicBezTo>
                    <a:pt x="1451" y="1813"/>
                    <a:pt x="1716" y="1947"/>
                    <a:pt x="1953" y="2164"/>
                  </a:cubicBezTo>
                  <a:cubicBezTo>
                    <a:pt x="1842" y="1885"/>
                    <a:pt x="1730" y="1634"/>
                    <a:pt x="1646" y="1411"/>
                  </a:cubicBezTo>
                  <a:cubicBezTo>
                    <a:pt x="1367" y="685"/>
                    <a:pt x="1284" y="183"/>
                    <a:pt x="1284" y="183"/>
                  </a:cubicBezTo>
                  <a:cubicBezTo>
                    <a:pt x="969" y="67"/>
                    <a:pt x="683" y="0"/>
                    <a:pt x="439" y="0"/>
                  </a:cubicBezTo>
                  <a:close/>
                </a:path>
              </a:pathLst>
            </a:custGeom>
            <a:solidFill>
              <a:srgbClr val="797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6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558" y="335"/>
                  </a:moveTo>
                  <a:lnTo>
                    <a:pt x="558" y="335"/>
                  </a:lnTo>
                  <a:cubicBezTo>
                    <a:pt x="363" y="168"/>
                    <a:pt x="168" y="56"/>
                    <a:pt x="0" y="0"/>
                  </a:cubicBezTo>
                  <a:lnTo>
                    <a:pt x="0" y="0"/>
                  </a:lnTo>
                  <a:cubicBezTo>
                    <a:pt x="168" y="56"/>
                    <a:pt x="363" y="168"/>
                    <a:pt x="558" y="335"/>
                  </a:cubicBezTo>
                  <a:close/>
                </a:path>
              </a:pathLst>
            </a:custGeom>
            <a:solidFill>
              <a:srgbClr val="5CB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6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0" y="0"/>
                  </a:moveTo>
                  <a:cubicBezTo>
                    <a:pt x="168" y="56"/>
                    <a:pt x="363" y="168"/>
                    <a:pt x="558" y="335"/>
                  </a:cubicBezTo>
                  <a:cubicBezTo>
                    <a:pt x="447" y="223"/>
                    <a:pt x="363" y="168"/>
                    <a:pt x="251" y="112"/>
                  </a:cubicBezTo>
                  <a:cubicBezTo>
                    <a:pt x="168" y="56"/>
                    <a:pt x="84" y="28"/>
                    <a:pt x="0" y="0"/>
                  </a:cubicBezTo>
                  <a:close/>
                </a:path>
              </a:pathLst>
            </a:custGeom>
            <a:solidFill>
              <a:srgbClr val="6C6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6"/>
            <p:cNvSpPr/>
            <p:nvPr/>
          </p:nvSpPr>
          <p:spPr>
            <a:xfrm>
              <a:off x="5554507" y="4382405"/>
              <a:ext cx="8268" cy="3675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251" y="112"/>
                  </a:moveTo>
                  <a:cubicBezTo>
                    <a:pt x="168" y="56"/>
                    <a:pt x="84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28"/>
                    <a:pt x="168" y="56"/>
                    <a:pt x="251" y="112"/>
                  </a:cubicBezTo>
                  <a:close/>
                </a:path>
              </a:pathLst>
            </a:custGeom>
            <a:solidFill>
              <a:srgbClr val="7E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6"/>
            <p:cNvSpPr/>
            <p:nvPr/>
          </p:nvSpPr>
          <p:spPr>
            <a:xfrm>
              <a:off x="5534361" y="4331122"/>
              <a:ext cx="38486" cy="62306"/>
            </a:xfrm>
            <a:custGeom>
              <a:avLst/>
              <a:gdLst/>
              <a:ahLst/>
              <a:cxnLst/>
              <a:rect l="l" t="t" r="r" b="b"/>
              <a:pathLst>
                <a:path w="1173" h="1899" extrusionOk="0">
                  <a:moveTo>
                    <a:pt x="1" y="1"/>
                  </a:moveTo>
                  <a:cubicBezTo>
                    <a:pt x="224" y="503"/>
                    <a:pt x="419" y="1033"/>
                    <a:pt x="614" y="1563"/>
                  </a:cubicBezTo>
                  <a:cubicBezTo>
                    <a:pt x="782" y="1619"/>
                    <a:pt x="977" y="1731"/>
                    <a:pt x="1172" y="1898"/>
                  </a:cubicBezTo>
                  <a:cubicBezTo>
                    <a:pt x="1061" y="1619"/>
                    <a:pt x="949" y="1368"/>
                    <a:pt x="865" y="1145"/>
                  </a:cubicBezTo>
                  <a:cubicBezTo>
                    <a:pt x="782" y="922"/>
                    <a:pt x="726" y="698"/>
                    <a:pt x="670" y="531"/>
                  </a:cubicBezTo>
                  <a:cubicBezTo>
                    <a:pt x="614" y="392"/>
                    <a:pt x="586" y="280"/>
                    <a:pt x="559" y="196"/>
                  </a:cubicBezTo>
                  <a:cubicBezTo>
                    <a:pt x="475" y="168"/>
                    <a:pt x="391" y="113"/>
                    <a:pt x="335" y="85"/>
                  </a:cubicBezTo>
                  <a:cubicBezTo>
                    <a:pt x="224" y="57"/>
                    <a:pt x="112" y="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6"/>
            <p:cNvSpPr/>
            <p:nvPr/>
          </p:nvSpPr>
          <p:spPr>
            <a:xfrm>
              <a:off x="5508736" y="4322853"/>
              <a:ext cx="45803" cy="61420"/>
            </a:xfrm>
            <a:custGeom>
              <a:avLst/>
              <a:gdLst/>
              <a:ahLst/>
              <a:cxnLst/>
              <a:rect l="l" t="t" r="r" b="b"/>
              <a:pathLst>
                <a:path w="1396" h="1872" extrusionOk="0">
                  <a:moveTo>
                    <a:pt x="421" y="1"/>
                  </a:moveTo>
                  <a:cubicBezTo>
                    <a:pt x="264" y="1"/>
                    <a:pt x="127" y="31"/>
                    <a:pt x="0" y="86"/>
                  </a:cubicBezTo>
                  <a:cubicBezTo>
                    <a:pt x="0" y="86"/>
                    <a:pt x="475" y="811"/>
                    <a:pt x="1033" y="1871"/>
                  </a:cubicBezTo>
                  <a:lnTo>
                    <a:pt x="1061" y="1871"/>
                  </a:lnTo>
                  <a:cubicBezTo>
                    <a:pt x="1114" y="1818"/>
                    <a:pt x="1178" y="1799"/>
                    <a:pt x="1253" y="1799"/>
                  </a:cubicBezTo>
                  <a:cubicBezTo>
                    <a:pt x="1297" y="1799"/>
                    <a:pt x="1344" y="1805"/>
                    <a:pt x="1395" y="1815"/>
                  </a:cubicBezTo>
                  <a:cubicBezTo>
                    <a:pt x="1172" y="1201"/>
                    <a:pt x="949" y="616"/>
                    <a:pt x="698" y="30"/>
                  </a:cubicBezTo>
                  <a:cubicBezTo>
                    <a:pt x="599" y="10"/>
                    <a:pt x="507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6"/>
            <p:cNvSpPr/>
            <p:nvPr/>
          </p:nvSpPr>
          <p:spPr>
            <a:xfrm>
              <a:off x="5403479" y="4281709"/>
              <a:ext cx="306675" cy="116147"/>
            </a:xfrm>
            <a:custGeom>
              <a:avLst/>
              <a:gdLst/>
              <a:ahLst/>
              <a:cxnLst/>
              <a:rect l="l" t="t" r="r" b="b"/>
              <a:pathLst>
                <a:path w="9347" h="3540" extrusionOk="0">
                  <a:moveTo>
                    <a:pt x="6899" y="0"/>
                  </a:moveTo>
                  <a:cubicBezTo>
                    <a:pt x="6513" y="0"/>
                    <a:pt x="6119" y="10"/>
                    <a:pt x="5719" y="28"/>
                  </a:cubicBezTo>
                  <a:cubicBezTo>
                    <a:pt x="2734" y="168"/>
                    <a:pt x="670" y="949"/>
                    <a:pt x="0" y="2149"/>
                  </a:cubicBezTo>
                  <a:cubicBezTo>
                    <a:pt x="363" y="2344"/>
                    <a:pt x="725" y="2567"/>
                    <a:pt x="1088" y="2818"/>
                  </a:cubicBezTo>
                  <a:cubicBezTo>
                    <a:pt x="1863" y="3365"/>
                    <a:pt x="2526" y="3540"/>
                    <a:pt x="3032" y="3540"/>
                  </a:cubicBezTo>
                  <a:cubicBezTo>
                    <a:pt x="3145" y="3540"/>
                    <a:pt x="3251" y="3531"/>
                    <a:pt x="3348" y="3516"/>
                  </a:cubicBezTo>
                  <a:cubicBezTo>
                    <a:pt x="3934" y="3432"/>
                    <a:pt x="4269" y="3153"/>
                    <a:pt x="4269" y="3153"/>
                  </a:cubicBezTo>
                  <a:lnTo>
                    <a:pt x="4241" y="3125"/>
                  </a:lnTo>
                  <a:cubicBezTo>
                    <a:pt x="3683" y="2065"/>
                    <a:pt x="3208" y="1340"/>
                    <a:pt x="3208" y="1340"/>
                  </a:cubicBezTo>
                  <a:cubicBezTo>
                    <a:pt x="3333" y="1272"/>
                    <a:pt x="3481" y="1240"/>
                    <a:pt x="3647" y="1240"/>
                  </a:cubicBezTo>
                  <a:cubicBezTo>
                    <a:pt x="3891" y="1240"/>
                    <a:pt x="4177" y="1307"/>
                    <a:pt x="4492" y="1423"/>
                  </a:cubicBezTo>
                  <a:cubicBezTo>
                    <a:pt x="4492" y="1423"/>
                    <a:pt x="4575" y="1925"/>
                    <a:pt x="4854" y="2651"/>
                  </a:cubicBezTo>
                  <a:cubicBezTo>
                    <a:pt x="5133" y="2483"/>
                    <a:pt x="5440" y="2316"/>
                    <a:pt x="5775" y="2204"/>
                  </a:cubicBezTo>
                  <a:cubicBezTo>
                    <a:pt x="7477" y="1507"/>
                    <a:pt x="9346" y="1395"/>
                    <a:pt x="9346" y="1395"/>
                  </a:cubicBezTo>
                  <a:cubicBezTo>
                    <a:pt x="9207" y="1005"/>
                    <a:pt x="9151" y="558"/>
                    <a:pt x="9123" y="112"/>
                  </a:cubicBezTo>
                  <a:cubicBezTo>
                    <a:pt x="8416" y="38"/>
                    <a:pt x="7672" y="0"/>
                    <a:pt x="6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6"/>
            <p:cNvSpPr/>
            <p:nvPr/>
          </p:nvSpPr>
          <p:spPr>
            <a:xfrm>
              <a:off x="5539841" y="4378730"/>
              <a:ext cx="2789" cy="5545"/>
            </a:xfrm>
            <a:custGeom>
              <a:avLst/>
              <a:gdLst/>
              <a:ahLst/>
              <a:cxnLst/>
              <a:rect l="l" t="t" r="r" b="b"/>
              <a:pathLst>
                <a:path w="85" h="169" extrusionOk="0">
                  <a:moveTo>
                    <a:pt x="85" y="168"/>
                  </a:moveTo>
                  <a:cubicBezTo>
                    <a:pt x="57" y="112"/>
                    <a:pt x="29" y="56"/>
                    <a:pt x="1" y="1"/>
                  </a:cubicBezTo>
                  <a:cubicBezTo>
                    <a:pt x="29" y="56"/>
                    <a:pt x="57" y="112"/>
                    <a:pt x="85" y="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6"/>
            <p:cNvSpPr/>
            <p:nvPr/>
          </p:nvSpPr>
          <p:spPr>
            <a:xfrm>
              <a:off x="5440982" y="4345788"/>
              <a:ext cx="102564" cy="52201"/>
            </a:xfrm>
            <a:custGeom>
              <a:avLst/>
              <a:gdLst/>
              <a:ahLst/>
              <a:cxnLst/>
              <a:rect l="l" t="t" r="r" b="b"/>
              <a:pathLst>
                <a:path w="3126" h="1591" extrusionOk="0">
                  <a:moveTo>
                    <a:pt x="2428" y="0"/>
                  </a:moveTo>
                  <a:cubicBezTo>
                    <a:pt x="2289" y="56"/>
                    <a:pt x="2121" y="84"/>
                    <a:pt x="1982" y="140"/>
                  </a:cubicBezTo>
                  <a:cubicBezTo>
                    <a:pt x="2010" y="447"/>
                    <a:pt x="2149" y="865"/>
                    <a:pt x="2400" y="1284"/>
                  </a:cubicBezTo>
                  <a:cubicBezTo>
                    <a:pt x="2427" y="1364"/>
                    <a:pt x="2480" y="1419"/>
                    <a:pt x="2509" y="1498"/>
                  </a:cubicBezTo>
                  <a:lnTo>
                    <a:pt x="2509" y="1498"/>
                  </a:lnTo>
                  <a:cubicBezTo>
                    <a:pt x="2905" y="1384"/>
                    <a:pt x="3126" y="1200"/>
                    <a:pt x="3126" y="1200"/>
                  </a:cubicBezTo>
                  <a:lnTo>
                    <a:pt x="3098" y="1172"/>
                  </a:lnTo>
                  <a:cubicBezTo>
                    <a:pt x="3070" y="1116"/>
                    <a:pt x="3042" y="1060"/>
                    <a:pt x="3014" y="1005"/>
                  </a:cubicBezTo>
                  <a:cubicBezTo>
                    <a:pt x="2791" y="586"/>
                    <a:pt x="2595" y="251"/>
                    <a:pt x="2428" y="0"/>
                  </a:cubicBezTo>
                  <a:close/>
                  <a:moveTo>
                    <a:pt x="2509" y="1498"/>
                  </a:moveTo>
                  <a:cubicBezTo>
                    <a:pt x="2417" y="1524"/>
                    <a:pt x="2315" y="1547"/>
                    <a:pt x="2205" y="1563"/>
                  </a:cubicBezTo>
                  <a:cubicBezTo>
                    <a:pt x="2289" y="1563"/>
                    <a:pt x="2512" y="1507"/>
                    <a:pt x="2512" y="1507"/>
                  </a:cubicBezTo>
                  <a:cubicBezTo>
                    <a:pt x="2511" y="1504"/>
                    <a:pt x="2510" y="1501"/>
                    <a:pt x="2509" y="1498"/>
                  </a:cubicBezTo>
                  <a:close/>
                  <a:moveTo>
                    <a:pt x="2177" y="1563"/>
                  </a:moveTo>
                  <a:lnTo>
                    <a:pt x="2177" y="1563"/>
                  </a:lnTo>
                  <a:cubicBezTo>
                    <a:pt x="2105" y="1587"/>
                    <a:pt x="1993" y="1590"/>
                    <a:pt x="1962" y="1590"/>
                  </a:cubicBezTo>
                  <a:lnTo>
                    <a:pt x="1962" y="1590"/>
                  </a:lnTo>
                  <a:cubicBezTo>
                    <a:pt x="2033" y="1590"/>
                    <a:pt x="2105" y="1587"/>
                    <a:pt x="2177" y="1563"/>
                  </a:cubicBezTo>
                  <a:close/>
                  <a:moveTo>
                    <a:pt x="1452" y="307"/>
                  </a:moveTo>
                  <a:cubicBezTo>
                    <a:pt x="949" y="502"/>
                    <a:pt x="475" y="698"/>
                    <a:pt x="1" y="921"/>
                  </a:cubicBezTo>
                  <a:cubicBezTo>
                    <a:pt x="782" y="1423"/>
                    <a:pt x="1424" y="1591"/>
                    <a:pt x="1926" y="1591"/>
                  </a:cubicBezTo>
                  <a:cubicBezTo>
                    <a:pt x="1935" y="1591"/>
                    <a:pt x="1944" y="1591"/>
                    <a:pt x="1954" y="1591"/>
                  </a:cubicBezTo>
                  <a:lnTo>
                    <a:pt x="1954" y="1591"/>
                  </a:lnTo>
                  <a:cubicBezTo>
                    <a:pt x="1926" y="1563"/>
                    <a:pt x="1898" y="1507"/>
                    <a:pt x="1898" y="1479"/>
                  </a:cubicBezTo>
                  <a:cubicBezTo>
                    <a:pt x="1647" y="1060"/>
                    <a:pt x="1507" y="670"/>
                    <a:pt x="1452" y="307"/>
                  </a:cubicBezTo>
                  <a:close/>
                  <a:moveTo>
                    <a:pt x="1962" y="1590"/>
                  </a:moveTo>
                  <a:lnTo>
                    <a:pt x="1962" y="1590"/>
                  </a:lnTo>
                  <a:cubicBezTo>
                    <a:pt x="1959" y="1590"/>
                    <a:pt x="1956" y="1591"/>
                    <a:pt x="1954" y="1591"/>
                  </a:cubicBezTo>
                  <a:lnTo>
                    <a:pt x="1954" y="1591"/>
                  </a:lnTo>
                  <a:cubicBezTo>
                    <a:pt x="1954" y="1591"/>
                    <a:pt x="1954" y="1591"/>
                    <a:pt x="1954" y="1591"/>
                  </a:cubicBezTo>
                  <a:cubicBezTo>
                    <a:pt x="1954" y="1591"/>
                    <a:pt x="1957" y="1591"/>
                    <a:pt x="1962" y="1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6"/>
            <p:cNvSpPr/>
            <p:nvPr/>
          </p:nvSpPr>
          <p:spPr>
            <a:xfrm>
              <a:off x="5556344" y="4348544"/>
              <a:ext cx="6431" cy="20145"/>
            </a:xfrm>
            <a:custGeom>
              <a:avLst/>
              <a:gdLst/>
              <a:ahLst/>
              <a:cxnLst/>
              <a:rect l="l" t="t" r="r" b="b"/>
              <a:pathLst>
                <a:path w="196" h="614" extrusionOk="0">
                  <a:moveTo>
                    <a:pt x="195" y="614"/>
                  </a:moveTo>
                  <a:cubicBezTo>
                    <a:pt x="112" y="391"/>
                    <a:pt x="56" y="167"/>
                    <a:pt x="0" y="0"/>
                  </a:cubicBezTo>
                  <a:cubicBezTo>
                    <a:pt x="56" y="167"/>
                    <a:pt x="112" y="391"/>
                    <a:pt x="195" y="614"/>
                  </a:cubicBezTo>
                  <a:lnTo>
                    <a:pt x="195" y="614"/>
                  </a:lnTo>
                  <a:lnTo>
                    <a:pt x="195" y="614"/>
                  </a:lnTo>
                  <a:lnTo>
                    <a:pt x="195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6"/>
            <p:cNvSpPr/>
            <p:nvPr/>
          </p:nvSpPr>
          <p:spPr>
            <a:xfrm>
              <a:off x="5552670" y="4320163"/>
              <a:ext cx="157488" cy="48526"/>
            </a:xfrm>
            <a:custGeom>
              <a:avLst/>
              <a:gdLst/>
              <a:ahLst/>
              <a:cxnLst/>
              <a:rect l="l" t="t" r="r" b="b"/>
              <a:pathLst>
                <a:path w="4800" h="1479" extrusionOk="0">
                  <a:moveTo>
                    <a:pt x="4492" y="0"/>
                  </a:moveTo>
                  <a:cubicBezTo>
                    <a:pt x="3293" y="0"/>
                    <a:pt x="2037" y="112"/>
                    <a:pt x="782" y="363"/>
                  </a:cubicBezTo>
                  <a:cubicBezTo>
                    <a:pt x="1033" y="502"/>
                    <a:pt x="1284" y="698"/>
                    <a:pt x="1535" y="893"/>
                  </a:cubicBezTo>
                  <a:cubicBezTo>
                    <a:pt x="2009" y="726"/>
                    <a:pt x="2511" y="586"/>
                    <a:pt x="2930" y="502"/>
                  </a:cubicBezTo>
                  <a:lnTo>
                    <a:pt x="2958" y="502"/>
                  </a:lnTo>
                  <a:cubicBezTo>
                    <a:pt x="3516" y="363"/>
                    <a:pt x="4018" y="307"/>
                    <a:pt x="4353" y="279"/>
                  </a:cubicBezTo>
                  <a:cubicBezTo>
                    <a:pt x="4632" y="223"/>
                    <a:pt x="4799" y="223"/>
                    <a:pt x="4799" y="223"/>
                  </a:cubicBezTo>
                  <a:cubicBezTo>
                    <a:pt x="4771" y="168"/>
                    <a:pt x="4743" y="84"/>
                    <a:pt x="4743" y="0"/>
                  </a:cubicBezTo>
                  <a:close/>
                  <a:moveTo>
                    <a:pt x="1" y="530"/>
                  </a:moveTo>
                  <a:cubicBezTo>
                    <a:pt x="28" y="614"/>
                    <a:pt x="56" y="726"/>
                    <a:pt x="112" y="865"/>
                  </a:cubicBezTo>
                  <a:cubicBezTo>
                    <a:pt x="168" y="1032"/>
                    <a:pt x="224" y="1256"/>
                    <a:pt x="307" y="1479"/>
                  </a:cubicBezTo>
                  <a:cubicBezTo>
                    <a:pt x="531" y="1339"/>
                    <a:pt x="754" y="1228"/>
                    <a:pt x="977" y="1116"/>
                  </a:cubicBezTo>
                  <a:cubicBezTo>
                    <a:pt x="670" y="865"/>
                    <a:pt x="335" y="670"/>
                    <a:pt x="1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6"/>
            <p:cNvSpPr/>
            <p:nvPr/>
          </p:nvSpPr>
          <p:spPr>
            <a:xfrm>
              <a:off x="5531605" y="4441891"/>
              <a:ext cx="111718" cy="87242"/>
            </a:xfrm>
            <a:custGeom>
              <a:avLst/>
              <a:gdLst/>
              <a:ahLst/>
              <a:cxnLst/>
              <a:rect l="l" t="t" r="r" b="b"/>
              <a:pathLst>
                <a:path w="3405" h="2659" extrusionOk="0">
                  <a:moveTo>
                    <a:pt x="419" y="1"/>
                  </a:moveTo>
                  <a:cubicBezTo>
                    <a:pt x="112" y="252"/>
                    <a:pt x="1" y="698"/>
                    <a:pt x="447" y="1424"/>
                  </a:cubicBezTo>
                  <a:cubicBezTo>
                    <a:pt x="866" y="2065"/>
                    <a:pt x="1117" y="2512"/>
                    <a:pt x="1117" y="2512"/>
                  </a:cubicBezTo>
                  <a:cubicBezTo>
                    <a:pt x="1695" y="2604"/>
                    <a:pt x="2330" y="2658"/>
                    <a:pt x="2991" y="2658"/>
                  </a:cubicBezTo>
                  <a:cubicBezTo>
                    <a:pt x="3128" y="2658"/>
                    <a:pt x="3266" y="2656"/>
                    <a:pt x="3405" y="2651"/>
                  </a:cubicBezTo>
                  <a:cubicBezTo>
                    <a:pt x="1284" y="1507"/>
                    <a:pt x="419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6"/>
            <p:cNvSpPr/>
            <p:nvPr/>
          </p:nvSpPr>
          <p:spPr>
            <a:xfrm>
              <a:off x="5545353" y="4327480"/>
              <a:ext cx="344210" cy="201421"/>
            </a:xfrm>
            <a:custGeom>
              <a:avLst/>
              <a:gdLst/>
              <a:ahLst/>
              <a:cxnLst/>
              <a:rect l="l" t="t" r="r" b="b"/>
              <a:pathLst>
                <a:path w="10491" h="6139" extrusionOk="0">
                  <a:moveTo>
                    <a:pt x="5022" y="0"/>
                  </a:moveTo>
                  <a:cubicBezTo>
                    <a:pt x="5022" y="0"/>
                    <a:pt x="3153" y="112"/>
                    <a:pt x="1451" y="809"/>
                  </a:cubicBezTo>
                  <a:cubicBezTo>
                    <a:pt x="1116" y="921"/>
                    <a:pt x="809" y="1088"/>
                    <a:pt x="530" y="1256"/>
                  </a:cubicBezTo>
                  <a:cubicBezTo>
                    <a:pt x="614" y="1479"/>
                    <a:pt x="726" y="1730"/>
                    <a:pt x="837" y="2009"/>
                  </a:cubicBezTo>
                  <a:lnTo>
                    <a:pt x="949" y="2093"/>
                  </a:lnTo>
                  <a:cubicBezTo>
                    <a:pt x="1200" y="2344"/>
                    <a:pt x="1312" y="2651"/>
                    <a:pt x="1312" y="2874"/>
                  </a:cubicBezTo>
                  <a:cubicBezTo>
                    <a:pt x="1646" y="3460"/>
                    <a:pt x="2121" y="4074"/>
                    <a:pt x="2679" y="4659"/>
                  </a:cubicBezTo>
                  <a:cubicBezTo>
                    <a:pt x="2649" y="4661"/>
                    <a:pt x="2618" y="4662"/>
                    <a:pt x="2587" y="4662"/>
                  </a:cubicBezTo>
                  <a:cubicBezTo>
                    <a:pt x="2184" y="4662"/>
                    <a:pt x="1688" y="4496"/>
                    <a:pt x="1144" y="4185"/>
                  </a:cubicBezTo>
                  <a:cubicBezTo>
                    <a:pt x="809" y="3990"/>
                    <a:pt x="447" y="3711"/>
                    <a:pt x="112" y="3404"/>
                  </a:cubicBezTo>
                  <a:lnTo>
                    <a:pt x="0" y="3488"/>
                  </a:lnTo>
                  <a:cubicBezTo>
                    <a:pt x="0" y="3488"/>
                    <a:pt x="865" y="4994"/>
                    <a:pt x="2986" y="6138"/>
                  </a:cubicBezTo>
                  <a:cubicBezTo>
                    <a:pt x="4632" y="6082"/>
                    <a:pt x="6445" y="5748"/>
                    <a:pt x="8454" y="5078"/>
                  </a:cubicBezTo>
                  <a:cubicBezTo>
                    <a:pt x="9235" y="4827"/>
                    <a:pt x="9905" y="4492"/>
                    <a:pt x="10490" y="4129"/>
                  </a:cubicBezTo>
                  <a:cubicBezTo>
                    <a:pt x="7477" y="503"/>
                    <a:pt x="5022" y="0"/>
                    <a:pt x="502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6"/>
            <p:cNvSpPr/>
            <p:nvPr/>
          </p:nvSpPr>
          <p:spPr>
            <a:xfrm>
              <a:off x="5613993" y="4337553"/>
              <a:ext cx="275571" cy="191348"/>
            </a:xfrm>
            <a:custGeom>
              <a:avLst/>
              <a:gdLst/>
              <a:ahLst/>
              <a:cxnLst/>
              <a:rect l="l" t="t" r="r" b="b"/>
              <a:pathLst>
                <a:path w="8399" h="5832" extrusionOk="0">
                  <a:moveTo>
                    <a:pt x="3739" y="0"/>
                  </a:moveTo>
                  <a:cubicBezTo>
                    <a:pt x="1703" y="56"/>
                    <a:pt x="140" y="1758"/>
                    <a:pt x="1" y="3655"/>
                  </a:cubicBezTo>
                  <a:cubicBezTo>
                    <a:pt x="168" y="3878"/>
                    <a:pt x="363" y="4129"/>
                    <a:pt x="587" y="4352"/>
                  </a:cubicBezTo>
                  <a:cubicBezTo>
                    <a:pt x="419" y="4352"/>
                    <a:pt x="196" y="4325"/>
                    <a:pt x="1" y="4269"/>
                  </a:cubicBezTo>
                  <a:lnTo>
                    <a:pt x="1" y="4269"/>
                  </a:lnTo>
                  <a:cubicBezTo>
                    <a:pt x="29" y="4687"/>
                    <a:pt x="140" y="5078"/>
                    <a:pt x="308" y="5496"/>
                  </a:cubicBezTo>
                  <a:cubicBezTo>
                    <a:pt x="503" y="5608"/>
                    <a:pt x="698" y="5720"/>
                    <a:pt x="894" y="5831"/>
                  </a:cubicBezTo>
                  <a:cubicBezTo>
                    <a:pt x="2540" y="5775"/>
                    <a:pt x="4353" y="5441"/>
                    <a:pt x="6362" y="4771"/>
                  </a:cubicBezTo>
                  <a:cubicBezTo>
                    <a:pt x="7143" y="4520"/>
                    <a:pt x="7813" y="4185"/>
                    <a:pt x="8398" y="3822"/>
                  </a:cubicBezTo>
                  <a:cubicBezTo>
                    <a:pt x="6445" y="1451"/>
                    <a:pt x="4716" y="419"/>
                    <a:pt x="373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6"/>
            <p:cNvSpPr/>
            <p:nvPr/>
          </p:nvSpPr>
          <p:spPr>
            <a:xfrm>
              <a:off x="5545353" y="4439168"/>
              <a:ext cx="78744" cy="78744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12" y="0"/>
                  </a:moveTo>
                  <a:lnTo>
                    <a:pt x="0" y="84"/>
                  </a:lnTo>
                  <a:cubicBezTo>
                    <a:pt x="0" y="84"/>
                    <a:pt x="698" y="1311"/>
                    <a:pt x="2400" y="2399"/>
                  </a:cubicBezTo>
                  <a:cubicBezTo>
                    <a:pt x="2232" y="1981"/>
                    <a:pt x="2121" y="1590"/>
                    <a:pt x="2093" y="1172"/>
                  </a:cubicBezTo>
                  <a:cubicBezTo>
                    <a:pt x="1786" y="1116"/>
                    <a:pt x="1479" y="976"/>
                    <a:pt x="1144" y="781"/>
                  </a:cubicBezTo>
                  <a:cubicBezTo>
                    <a:pt x="809" y="586"/>
                    <a:pt x="447" y="307"/>
                    <a:pt x="11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6"/>
            <p:cNvSpPr/>
            <p:nvPr/>
          </p:nvSpPr>
          <p:spPr>
            <a:xfrm>
              <a:off x="5603034" y="4327480"/>
              <a:ext cx="133668" cy="21983"/>
            </a:xfrm>
            <a:custGeom>
              <a:avLst/>
              <a:gdLst/>
              <a:ahLst/>
              <a:cxnLst/>
              <a:rect l="l" t="t" r="r" b="b"/>
              <a:pathLst>
                <a:path w="4074" h="670" extrusionOk="0">
                  <a:moveTo>
                    <a:pt x="0" y="670"/>
                  </a:moveTo>
                  <a:lnTo>
                    <a:pt x="0" y="670"/>
                  </a:lnTo>
                  <a:cubicBezTo>
                    <a:pt x="474" y="503"/>
                    <a:pt x="976" y="363"/>
                    <a:pt x="1395" y="279"/>
                  </a:cubicBezTo>
                  <a:cubicBezTo>
                    <a:pt x="976" y="363"/>
                    <a:pt x="474" y="503"/>
                    <a:pt x="0" y="670"/>
                  </a:cubicBezTo>
                  <a:close/>
                  <a:moveTo>
                    <a:pt x="3348" y="391"/>
                  </a:moveTo>
                  <a:cubicBezTo>
                    <a:pt x="3181" y="279"/>
                    <a:pt x="3013" y="168"/>
                    <a:pt x="2846" y="56"/>
                  </a:cubicBezTo>
                  <a:lnTo>
                    <a:pt x="2818" y="56"/>
                  </a:lnTo>
                  <a:cubicBezTo>
                    <a:pt x="3097" y="0"/>
                    <a:pt x="3264" y="0"/>
                    <a:pt x="3264" y="0"/>
                  </a:cubicBezTo>
                  <a:lnTo>
                    <a:pt x="3264" y="0"/>
                  </a:lnTo>
                  <a:lnTo>
                    <a:pt x="3264" y="0"/>
                  </a:lnTo>
                  <a:cubicBezTo>
                    <a:pt x="3264" y="0"/>
                    <a:pt x="3264" y="0"/>
                    <a:pt x="3292" y="28"/>
                  </a:cubicBezTo>
                  <a:cubicBezTo>
                    <a:pt x="3404" y="28"/>
                    <a:pt x="3683" y="112"/>
                    <a:pt x="4073" y="307"/>
                  </a:cubicBezTo>
                  <a:cubicBezTo>
                    <a:pt x="3822" y="307"/>
                    <a:pt x="3599" y="335"/>
                    <a:pt x="3348" y="39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6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6"/>
            <p:cNvSpPr/>
            <p:nvPr/>
          </p:nvSpPr>
          <p:spPr>
            <a:xfrm>
              <a:off x="5552670" y="4421745"/>
              <a:ext cx="90654" cy="107157"/>
            </a:xfrm>
            <a:custGeom>
              <a:avLst/>
              <a:gdLst/>
              <a:ahLst/>
              <a:cxnLst/>
              <a:rect l="l" t="t" r="r" b="b"/>
              <a:pathLst>
                <a:path w="2763" h="3266" extrusionOk="0">
                  <a:moveTo>
                    <a:pt x="1" y="950"/>
                  </a:moveTo>
                  <a:lnTo>
                    <a:pt x="1" y="950"/>
                  </a:lnTo>
                  <a:cubicBezTo>
                    <a:pt x="92" y="1077"/>
                    <a:pt x="216" y="1236"/>
                    <a:pt x="375" y="1416"/>
                  </a:cubicBezTo>
                  <a:lnTo>
                    <a:pt x="375" y="1416"/>
                  </a:lnTo>
                  <a:cubicBezTo>
                    <a:pt x="215" y="1226"/>
                    <a:pt x="90" y="1061"/>
                    <a:pt x="1" y="950"/>
                  </a:cubicBezTo>
                  <a:close/>
                  <a:moveTo>
                    <a:pt x="1089" y="1"/>
                  </a:moveTo>
                  <a:lnTo>
                    <a:pt x="1089" y="1"/>
                  </a:lnTo>
                  <a:cubicBezTo>
                    <a:pt x="1368" y="475"/>
                    <a:pt x="1730" y="977"/>
                    <a:pt x="2177" y="1480"/>
                  </a:cubicBezTo>
                  <a:cubicBezTo>
                    <a:pt x="2065" y="1340"/>
                    <a:pt x="1953" y="1228"/>
                    <a:pt x="1870" y="1089"/>
                  </a:cubicBezTo>
                  <a:cubicBezTo>
                    <a:pt x="1563" y="726"/>
                    <a:pt x="1312" y="364"/>
                    <a:pt x="1089" y="1"/>
                  </a:cubicBezTo>
                  <a:close/>
                  <a:moveTo>
                    <a:pt x="375" y="1416"/>
                  </a:moveTo>
                  <a:cubicBezTo>
                    <a:pt x="416" y="1464"/>
                    <a:pt x="458" y="1513"/>
                    <a:pt x="503" y="1563"/>
                  </a:cubicBezTo>
                  <a:cubicBezTo>
                    <a:pt x="503" y="1563"/>
                    <a:pt x="503" y="1563"/>
                    <a:pt x="503" y="1557"/>
                  </a:cubicBezTo>
                  <a:lnTo>
                    <a:pt x="503" y="1557"/>
                  </a:lnTo>
                  <a:cubicBezTo>
                    <a:pt x="871" y="1953"/>
                    <a:pt x="1394" y="2427"/>
                    <a:pt x="2095" y="2877"/>
                  </a:cubicBezTo>
                  <a:lnTo>
                    <a:pt x="2095" y="2877"/>
                  </a:lnTo>
                  <a:cubicBezTo>
                    <a:pt x="1409" y="2418"/>
                    <a:pt x="879" y="1938"/>
                    <a:pt x="503" y="1535"/>
                  </a:cubicBezTo>
                  <a:cubicBezTo>
                    <a:pt x="503" y="1546"/>
                    <a:pt x="503" y="1553"/>
                    <a:pt x="503" y="1557"/>
                  </a:cubicBezTo>
                  <a:lnTo>
                    <a:pt x="503" y="1557"/>
                  </a:lnTo>
                  <a:cubicBezTo>
                    <a:pt x="458" y="1509"/>
                    <a:pt x="416" y="1462"/>
                    <a:pt x="375" y="1416"/>
                  </a:cubicBezTo>
                  <a:close/>
                  <a:moveTo>
                    <a:pt x="2095" y="2877"/>
                  </a:moveTo>
                  <a:lnTo>
                    <a:pt x="2095" y="2877"/>
                  </a:lnTo>
                  <a:cubicBezTo>
                    <a:pt x="2122" y="2894"/>
                    <a:pt x="2149" y="2912"/>
                    <a:pt x="2177" y="2930"/>
                  </a:cubicBezTo>
                  <a:cubicBezTo>
                    <a:pt x="2191" y="2939"/>
                    <a:pt x="2206" y="2947"/>
                    <a:pt x="2221" y="2956"/>
                  </a:cubicBezTo>
                  <a:lnTo>
                    <a:pt x="2221" y="2956"/>
                  </a:lnTo>
                  <a:cubicBezTo>
                    <a:pt x="2178" y="2929"/>
                    <a:pt x="2137" y="2903"/>
                    <a:pt x="2095" y="2877"/>
                  </a:cubicBezTo>
                  <a:close/>
                  <a:moveTo>
                    <a:pt x="2221" y="2956"/>
                  </a:moveTo>
                  <a:cubicBezTo>
                    <a:pt x="2391" y="3061"/>
                    <a:pt x="2572" y="3165"/>
                    <a:pt x="2763" y="3265"/>
                  </a:cubicBezTo>
                  <a:cubicBezTo>
                    <a:pt x="2582" y="3162"/>
                    <a:pt x="2402" y="3059"/>
                    <a:pt x="2221" y="2956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6"/>
            <p:cNvSpPr/>
            <p:nvPr/>
          </p:nvSpPr>
          <p:spPr>
            <a:xfrm>
              <a:off x="5613993" y="4340276"/>
              <a:ext cx="242630" cy="188625"/>
            </a:xfrm>
            <a:custGeom>
              <a:avLst/>
              <a:gdLst/>
              <a:ahLst/>
              <a:cxnLst/>
              <a:rect l="l" t="t" r="r" b="b"/>
              <a:pathLst>
                <a:path w="7395" h="5749" extrusionOk="0">
                  <a:moveTo>
                    <a:pt x="475" y="1954"/>
                  </a:moveTo>
                  <a:cubicBezTo>
                    <a:pt x="196" y="2456"/>
                    <a:pt x="29" y="3014"/>
                    <a:pt x="1" y="3572"/>
                  </a:cubicBezTo>
                  <a:cubicBezTo>
                    <a:pt x="84" y="3711"/>
                    <a:pt x="196" y="3823"/>
                    <a:pt x="308" y="3963"/>
                  </a:cubicBezTo>
                  <a:lnTo>
                    <a:pt x="475" y="3963"/>
                  </a:lnTo>
                  <a:cubicBezTo>
                    <a:pt x="670" y="3963"/>
                    <a:pt x="810" y="3907"/>
                    <a:pt x="894" y="3823"/>
                  </a:cubicBezTo>
                  <a:cubicBezTo>
                    <a:pt x="1173" y="3544"/>
                    <a:pt x="1033" y="2791"/>
                    <a:pt x="475" y="1954"/>
                  </a:cubicBezTo>
                  <a:close/>
                  <a:moveTo>
                    <a:pt x="3014" y="1"/>
                  </a:moveTo>
                  <a:cubicBezTo>
                    <a:pt x="2093" y="224"/>
                    <a:pt x="1312" y="754"/>
                    <a:pt x="782" y="1480"/>
                  </a:cubicBezTo>
                  <a:cubicBezTo>
                    <a:pt x="1591" y="2568"/>
                    <a:pt x="1814" y="3656"/>
                    <a:pt x="1284" y="4186"/>
                  </a:cubicBezTo>
                  <a:cubicBezTo>
                    <a:pt x="1089" y="4381"/>
                    <a:pt x="810" y="4493"/>
                    <a:pt x="475" y="4493"/>
                  </a:cubicBezTo>
                  <a:cubicBezTo>
                    <a:pt x="363" y="4493"/>
                    <a:pt x="252" y="4493"/>
                    <a:pt x="140" y="4465"/>
                  </a:cubicBezTo>
                  <a:cubicBezTo>
                    <a:pt x="112" y="4465"/>
                    <a:pt x="57" y="4437"/>
                    <a:pt x="29" y="4437"/>
                  </a:cubicBezTo>
                  <a:cubicBezTo>
                    <a:pt x="84" y="4772"/>
                    <a:pt x="168" y="5079"/>
                    <a:pt x="308" y="5413"/>
                  </a:cubicBezTo>
                  <a:cubicBezTo>
                    <a:pt x="503" y="5525"/>
                    <a:pt x="698" y="5637"/>
                    <a:pt x="894" y="5748"/>
                  </a:cubicBezTo>
                  <a:cubicBezTo>
                    <a:pt x="1647" y="5720"/>
                    <a:pt x="2456" y="5637"/>
                    <a:pt x="3293" y="5497"/>
                  </a:cubicBezTo>
                  <a:cubicBezTo>
                    <a:pt x="7394" y="3237"/>
                    <a:pt x="5246" y="1480"/>
                    <a:pt x="3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6"/>
            <p:cNvSpPr/>
            <p:nvPr/>
          </p:nvSpPr>
          <p:spPr>
            <a:xfrm>
              <a:off x="5569141" y="4467517"/>
              <a:ext cx="54957" cy="50396"/>
            </a:xfrm>
            <a:custGeom>
              <a:avLst/>
              <a:gdLst/>
              <a:ahLst/>
              <a:cxnLst/>
              <a:rect l="l" t="t" r="r" b="b"/>
              <a:pathLst>
                <a:path w="1675" h="1536" extrusionOk="0">
                  <a:moveTo>
                    <a:pt x="112" y="1"/>
                  </a:moveTo>
                  <a:cubicBezTo>
                    <a:pt x="84" y="57"/>
                    <a:pt x="29" y="112"/>
                    <a:pt x="1" y="140"/>
                  </a:cubicBezTo>
                  <a:cubicBezTo>
                    <a:pt x="391" y="559"/>
                    <a:pt x="949" y="1061"/>
                    <a:pt x="1675" y="1535"/>
                  </a:cubicBezTo>
                  <a:cubicBezTo>
                    <a:pt x="1535" y="1201"/>
                    <a:pt x="1451" y="894"/>
                    <a:pt x="1396" y="559"/>
                  </a:cubicBezTo>
                  <a:cubicBezTo>
                    <a:pt x="1005" y="475"/>
                    <a:pt x="559" y="280"/>
                    <a:pt x="112" y="1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6"/>
            <p:cNvSpPr/>
            <p:nvPr/>
          </p:nvSpPr>
          <p:spPr>
            <a:xfrm>
              <a:off x="5648772" y="4336634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cubicBezTo>
                    <a:pt x="1" y="0"/>
                    <a:pt x="29" y="0"/>
                    <a:pt x="29" y="0"/>
                  </a:cubicBezTo>
                  <a:cubicBezTo>
                    <a:pt x="2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6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6"/>
            <p:cNvSpPr/>
            <p:nvPr/>
          </p:nvSpPr>
          <p:spPr>
            <a:xfrm>
              <a:off x="5649691" y="4329317"/>
              <a:ext cx="45803" cy="7349"/>
            </a:xfrm>
            <a:custGeom>
              <a:avLst/>
              <a:gdLst/>
              <a:ahLst/>
              <a:cxnLst/>
              <a:rect l="l" t="t" r="r" b="b"/>
              <a:pathLst>
                <a:path w="1396" h="224" extrusionOk="0">
                  <a:moveTo>
                    <a:pt x="1" y="223"/>
                  </a:moveTo>
                  <a:cubicBezTo>
                    <a:pt x="559" y="84"/>
                    <a:pt x="1061" y="28"/>
                    <a:pt x="1396" y="0"/>
                  </a:cubicBezTo>
                  <a:lnTo>
                    <a:pt x="1396" y="0"/>
                  </a:lnTo>
                  <a:cubicBezTo>
                    <a:pt x="1061" y="28"/>
                    <a:pt x="559" y="84"/>
                    <a:pt x="1" y="223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6"/>
            <p:cNvSpPr/>
            <p:nvPr/>
          </p:nvSpPr>
          <p:spPr>
            <a:xfrm>
              <a:off x="5562743" y="4329317"/>
              <a:ext cx="150139" cy="128156"/>
            </a:xfrm>
            <a:custGeom>
              <a:avLst/>
              <a:gdLst/>
              <a:ahLst/>
              <a:cxnLst/>
              <a:rect l="l" t="t" r="r" b="b"/>
              <a:pathLst>
                <a:path w="4576" h="3906" extrusionOk="0">
                  <a:moveTo>
                    <a:pt x="1563" y="3906"/>
                  </a:moveTo>
                  <a:cubicBezTo>
                    <a:pt x="1256" y="3543"/>
                    <a:pt x="1005" y="3181"/>
                    <a:pt x="782" y="2818"/>
                  </a:cubicBezTo>
                  <a:lnTo>
                    <a:pt x="782" y="2790"/>
                  </a:lnTo>
                  <a:lnTo>
                    <a:pt x="782" y="2790"/>
                  </a:lnTo>
                  <a:lnTo>
                    <a:pt x="782" y="2790"/>
                  </a:lnTo>
                  <a:cubicBezTo>
                    <a:pt x="782" y="2567"/>
                    <a:pt x="670" y="2288"/>
                    <a:pt x="419" y="2037"/>
                  </a:cubicBezTo>
                  <a:lnTo>
                    <a:pt x="307" y="1953"/>
                  </a:lnTo>
                  <a:lnTo>
                    <a:pt x="307" y="1953"/>
                  </a:lnTo>
                  <a:cubicBezTo>
                    <a:pt x="196" y="1674"/>
                    <a:pt x="84" y="1423"/>
                    <a:pt x="0" y="1200"/>
                  </a:cubicBezTo>
                  <a:cubicBezTo>
                    <a:pt x="224" y="1060"/>
                    <a:pt x="447" y="949"/>
                    <a:pt x="670" y="837"/>
                  </a:cubicBezTo>
                  <a:cubicBezTo>
                    <a:pt x="865" y="1004"/>
                    <a:pt x="1061" y="1172"/>
                    <a:pt x="1228" y="1339"/>
                  </a:cubicBezTo>
                  <a:cubicBezTo>
                    <a:pt x="1563" y="1646"/>
                    <a:pt x="1814" y="1981"/>
                    <a:pt x="2037" y="2288"/>
                  </a:cubicBezTo>
                  <a:cubicBezTo>
                    <a:pt x="1758" y="2790"/>
                    <a:pt x="1591" y="3348"/>
                    <a:pt x="1563" y="3906"/>
                  </a:cubicBezTo>
                  <a:lnTo>
                    <a:pt x="1563" y="3906"/>
                  </a:lnTo>
                  <a:lnTo>
                    <a:pt x="1563" y="3906"/>
                  </a:lnTo>
                  <a:moveTo>
                    <a:pt x="2344" y="1814"/>
                  </a:moveTo>
                  <a:cubicBezTo>
                    <a:pt x="2121" y="1535"/>
                    <a:pt x="1870" y="1228"/>
                    <a:pt x="1591" y="949"/>
                  </a:cubicBezTo>
                  <a:cubicBezTo>
                    <a:pt x="1479" y="837"/>
                    <a:pt x="1368" y="726"/>
                    <a:pt x="1228" y="614"/>
                  </a:cubicBezTo>
                  <a:cubicBezTo>
                    <a:pt x="1702" y="447"/>
                    <a:pt x="2204" y="307"/>
                    <a:pt x="2623" y="223"/>
                  </a:cubicBezTo>
                  <a:cubicBezTo>
                    <a:pt x="2623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lnTo>
                    <a:pt x="2651" y="223"/>
                  </a:lnTo>
                  <a:cubicBezTo>
                    <a:pt x="3209" y="84"/>
                    <a:pt x="3711" y="28"/>
                    <a:pt x="4046" y="0"/>
                  </a:cubicBezTo>
                  <a:lnTo>
                    <a:pt x="4074" y="0"/>
                  </a:lnTo>
                  <a:cubicBezTo>
                    <a:pt x="4241" y="112"/>
                    <a:pt x="4409" y="223"/>
                    <a:pt x="4576" y="335"/>
                  </a:cubicBezTo>
                  <a:cubicBezTo>
                    <a:pt x="3655" y="558"/>
                    <a:pt x="2874" y="1088"/>
                    <a:pt x="2344" y="181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6"/>
            <p:cNvSpPr/>
            <p:nvPr/>
          </p:nvSpPr>
          <p:spPr>
            <a:xfrm>
              <a:off x="5552768" y="4453014"/>
              <a:ext cx="16405" cy="20047"/>
            </a:xfrm>
            <a:custGeom>
              <a:avLst/>
              <a:gdLst/>
              <a:ahLst/>
              <a:cxnLst/>
              <a:rect l="l" t="t" r="r" b="b"/>
              <a:pathLst>
                <a:path w="500" h="611" extrusionOk="0">
                  <a:moveTo>
                    <a:pt x="1" y="1"/>
                  </a:moveTo>
                  <a:cubicBezTo>
                    <a:pt x="113" y="140"/>
                    <a:pt x="279" y="362"/>
                    <a:pt x="500" y="610"/>
                  </a:cubicBezTo>
                  <a:cubicBezTo>
                    <a:pt x="500" y="610"/>
                    <a:pt x="500" y="610"/>
                    <a:pt x="500" y="582"/>
                  </a:cubicBezTo>
                  <a:cubicBezTo>
                    <a:pt x="279" y="361"/>
                    <a:pt x="113" y="140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6"/>
            <p:cNvSpPr/>
            <p:nvPr/>
          </p:nvSpPr>
          <p:spPr>
            <a:xfrm>
              <a:off x="5552670" y="4452883"/>
              <a:ext cx="20178" cy="19259"/>
            </a:xfrm>
            <a:custGeom>
              <a:avLst/>
              <a:gdLst/>
              <a:ahLst/>
              <a:cxnLst/>
              <a:rect l="l" t="t" r="r" b="b"/>
              <a:pathLst>
                <a:path w="615" h="587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40"/>
                    <a:pt x="280" y="363"/>
                    <a:pt x="503" y="586"/>
                  </a:cubicBezTo>
                  <a:cubicBezTo>
                    <a:pt x="531" y="558"/>
                    <a:pt x="586" y="503"/>
                    <a:pt x="614" y="447"/>
                  </a:cubicBezTo>
                  <a:cubicBezTo>
                    <a:pt x="419" y="307"/>
                    <a:pt x="196" y="168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6"/>
            <p:cNvSpPr/>
            <p:nvPr/>
          </p:nvSpPr>
          <p:spPr>
            <a:xfrm>
              <a:off x="5545353" y="4439168"/>
              <a:ext cx="3675" cy="2756"/>
            </a:xfrm>
            <a:custGeom>
              <a:avLst/>
              <a:gdLst/>
              <a:ahLst/>
              <a:cxnLst/>
              <a:rect l="l" t="t" r="r" b="b"/>
              <a:pathLst>
                <a:path w="112" h="84" extrusionOk="0">
                  <a:moveTo>
                    <a:pt x="112" y="0"/>
                  </a:moveTo>
                  <a:lnTo>
                    <a:pt x="0" y="84"/>
                  </a:lnTo>
                  <a:cubicBezTo>
                    <a:pt x="28" y="84"/>
                    <a:pt x="84" y="56"/>
                    <a:pt x="112" y="0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6"/>
            <p:cNvSpPr/>
            <p:nvPr/>
          </p:nvSpPr>
          <p:spPr>
            <a:xfrm>
              <a:off x="5548995" y="4431818"/>
              <a:ext cx="33926" cy="33007"/>
            </a:xfrm>
            <a:custGeom>
              <a:avLst/>
              <a:gdLst/>
              <a:ahLst/>
              <a:cxnLst/>
              <a:rect l="l" t="t" r="r" b="b"/>
              <a:pathLst>
                <a:path w="1034" h="1006" extrusionOk="0">
                  <a:moveTo>
                    <a:pt x="587" y="1"/>
                  </a:moveTo>
                  <a:cubicBezTo>
                    <a:pt x="392" y="57"/>
                    <a:pt x="168" y="112"/>
                    <a:pt x="1" y="224"/>
                  </a:cubicBezTo>
                  <a:cubicBezTo>
                    <a:pt x="336" y="531"/>
                    <a:pt x="698" y="810"/>
                    <a:pt x="1033" y="1005"/>
                  </a:cubicBezTo>
                  <a:cubicBezTo>
                    <a:pt x="894" y="670"/>
                    <a:pt x="726" y="336"/>
                    <a:pt x="587" y="1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6"/>
            <p:cNvSpPr/>
            <p:nvPr/>
          </p:nvSpPr>
          <p:spPr>
            <a:xfrm>
              <a:off x="5548995" y="4431818"/>
              <a:ext cx="26609" cy="16503"/>
            </a:xfrm>
            <a:custGeom>
              <a:avLst/>
              <a:gdLst/>
              <a:ahLst/>
              <a:cxnLst/>
              <a:rect l="l" t="t" r="r" b="b"/>
              <a:pathLst>
                <a:path w="811" h="503" extrusionOk="0">
                  <a:moveTo>
                    <a:pt x="810" y="503"/>
                  </a:moveTo>
                  <a:cubicBezTo>
                    <a:pt x="726" y="447"/>
                    <a:pt x="643" y="391"/>
                    <a:pt x="531" y="308"/>
                  </a:cubicBezTo>
                  <a:cubicBezTo>
                    <a:pt x="531" y="308"/>
                    <a:pt x="531" y="308"/>
                    <a:pt x="531" y="308"/>
                  </a:cubicBezTo>
                  <a:cubicBezTo>
                    <a:pt x="447" y="224"/>
                    <a:pt x="364" y="168"/>
                    <a:pt x="280" y="85"/>
                  </a:cubicBezTo>
                  <a:cubicBezTo>
                    <a:pt x="392" y="57"/>
                    <a:pt x="475" y="29"/>
                    <a:pt x="587" y="1"/>
                  </a:cubicBezTo>
                  <a:lnTo>
                    <a:pt x="587" y="1"/>
                  </a:lnTo>
                  <a:lnTo>
                    <a:pt x="587" y="1"/>
                  </a:lnTo>
                  <a:cubicBezTo>
                    <a:pt x="671" y="168"/>
                    <a:pt x="726" y="336"/>
                    <a:pt x="810" y="503"/>
                  </a:cubicBezTo>
                  <a:moveTo>
                    <a:pt x="1" y="224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29" y="224"/>
                    <a:pt x="29" y="224"/>
                    <a:pt x="57" y="196"/>
                  </a:cubicBezTo>
                  <a:cubicBezTo>
                    <a:pt x="29" y="224"/>
                    <a:pt x="29" y="224"/>
                    <a:pt x="1" y="224"/>
                  </a:cubicBezTo>
                </a:path>
              </a:pathLst>
            </a:custGeom>
            <a:solidFill>
              <a:srgbClr val="D8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6"/>
            <p:cNvSpPr/>
            <p:nvPr/>
          </p:nvSpPr>
          <p:spPr>
            <a:xfrm>
              <a:off x="5568222" y="4421745"/>
              <a:ext cx="65029" cy="58730"/>
            </a:xfrm>
            <a:custGeom>
              <a:avLst/>
              <a:gdLst/>
              <a:ahLst/>
              <a:cxnLst/>
              <a:rect l="l" t="t" r="r" b="b"/>
              <a:pathLst>
                <a:path w="1982" h="1790" extrusionOk="0">
                  <a:moveTo>
                    <a:pt x="615" y="1"/>
                  </a:moveTo>
                  <a:cubicBezTo>
                    <a:pt x="615" y="113"/>
                    <a:pt x="587" y="196"/>
                    <a:pt x="531" y="252"/>
                  </a:cubicBezTo>
                  <a:cubicBezTo>
                    <a:pt x="531" y="252"/>
                    <a:pt x="280" y="252"/>
                    <a:pt x="1" y="308"/>
                  </a:cubicBezTo>
                  <a:cubicBezTo>
                    <a:pt x="140" y="643"/>
                    <a:pt x="308" y="977"/>
                    <a:pt x="447" y="1312"/>
                  </a:cubicBezTo>
                  <a:cubicBezTo>
                    <a:pt x="991" y="1623"/>
                    <a:pt x="1487" y="1789"/>
                    <a:pt x="1890" y="1789"/>
                  </a:cubicBezTo>
                  <a:cubicBezTo>
                    <a:pt x="1921" y="1789"/>
                    <a:pt x="1952" y="1788"/>
                    <a:pt x="1982" y="1786"/>
                  </a:cubicBezTo>
                  <a:cubicBezTo>
                    <a:pt x="1424" y="1201"/>
                    <a:pt x="949" y="587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6"/>
            <p:cNvSpPr/>
            <p:nvPr/>
          </p:nvSpPr>
          <p:spPr>
            <a:xfrm>
              <a:off x="5582888" y="4421745"/>
              <a:ext cx="41209" cy="48559"/>
            </a:xfrm>
            <a:custGeom>
              <a:avLst/>
              <a:gdLst/>
              <a:ahLst/>
              <a:cxnLst/>
              <a:rect l="l" t="t" r="r" b="b"/>
              <a:pathLst>
                <a:path w="1256" h="1480" extrusionOk="0">
                  <a:moveTo>
                    <a:pt x="168" y="1"/>
                  </a:moveTo>
                  <a:lnTo>
                    <a:pt x="168" y="29"/>
                  </a:lnTo>
                  <a:cubicBezTo>
                    <a:pt x="168" y="113"/>
                    <a:pt x="140" y="196"/>
                    <a:pt x="84" y="252"/>
                  </a:cubicBezTo>
                  <a:lnTo>
                    <a:pt x="0" y="252"/>
                  </a:lnTo>
                  <a:cubicBezTo>
                    <a:pt x="223" y="615"/>
                    <a:pt x="475" y="1005"/>
                    <a:pt x="754" y="1340"/>
                  </a:cubicBezTo>
                  <a:cubicBezTo>
                    <a:pt x="921" y="1424"/>
                    <a:pt x="1088" y="1452"/>
                    <a:pt x="1256" y="1480"/>
                  </a:cubicBezTo>
                  <a:cubicBezTo>
                    <a:pt x="809" y="977"/>
                    <a:pt x="447" y="475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6"/>
            <p:cNvSpPr/>
            <p:nvPr/>
          </p:nvSpPr>
          <p:spPr>
            <a:xfrm>
              <a:off x="5702812" y="4125168"/>
              <a:ext cx="257230" cy="337812"/>
            </a:xfrm>
            <a:custGeom>
              <a:avLst/>
              <a:gdLst/>
              <a:ahLst/>
              <a:cxnLst/>
              <a:rect l="l" t="t" r="r" b="b"/>
              <a:pathLst>
                <a:path w="7840" h="1029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492"/>
                    <a:pt x="0" y="4688"/>
                    <a:pt x="0" y="4883"/>
                  </a:cubicBezTo>
                  <a:cubicBezTo>
                    <a:pt x="28" y="5329"/>
                    <a:pt x="84" y="5776"/>
                    <a:pt x="223" y="6166"/>
                  </a:cubicBezTo>
                  <a:cubicBezTo>
                    <a:pt x="223" y="6166"/>
                    <a:pt x="2678" y="6669"/>
                    <a:pt x="5691" y="10295"/>
                  </a:cubicBezTo>
                  <a:cubicBezTo>
                    <a:pt x="5245" y="8147"/>
                    <a:pt x="6194" y="3516"/>
                    <a:pt x="7840" y="2233"/>
                  </a:cubicBezTo>
                  <a:cubicBezTo>
                    <a:pt x="6166" y="1005"/>
                    <a:pt x="4073" y="224"/>
                    <a:pt x="1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6"/>
            <p:cNvSpPr/>
            <p:nvPr/>
          </p:nvSpPr>
          <p:spPr>
            <a:xfrm>
              <a:off x="5765972" y="4114045"/>
              <a:ext cx="238922" cy="84387"/>
            </a:xfrm>
            <a:custGeom>
              <a:avLst/>
              <a:gdLst/>
              <a:ahLst/>
              <a:cxnLst/>
              <a:rect l="l" t="t" r="r" b="b"/>
              <a:pathLst>
                <a:path w="7282" h="2572" extrusionOk="0">
                  <a:moveTo>
                    <a:pt x="1494" y="0"/>
                  </a:moveTo>
                  <a:cubicBezTo>
                    <a:pt x="1423" y="0"/>
                    <a:pt x="1353" y="2"/>
                    <a:pt x="1283" y="5"/>
                  </a:cubicBezTo>
                  <a:cubicBezTo>
                    <a:pt x="977" y="5"/>
                    <a:pt x="670" y="61"/>
                    <a:pt x="419" y="144"/>
                  </a:cubicBezTo>
                  <a:cubicBezTo>
                    <a:pt x="251" y="200"/>
                    <a:pt x="140" y="256"/>
                    <a:pt x="0" y="340"/>
                  </a:cubicBezTo>
                  <a:cubicBezTo>
                    <a:pt x="2148" y="563"/>
                    <a:pt x="4241" y="1344"/>
                    <a:pt x="5915" y="2572"/>
                  </a:cubicBezTo>
                  <a:cubicBezTo>
                    <a:pt x="6204" y="2340"/>
                    <a:pt x="6506" y="2216"/>
                    <a:pt x="6831" y="2216"/>
                  </a:cubicBezTo>
                  <a:cubicBezTo>
                    <a:pt x="6976" y="2216"/>
                    <a:pt x="7126" y="2241"/>
                    <a:pt x="7282" y="2293"/>
                  </a:cubicBezTo>
                  <a:cubicBezTo>
                    <a:pt x="6125" y="1082"/>
                    <a:pt x="3436" y="0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6"/>
            <p:cNvSpPr/>
            <p:nvPr/>
          </p:nvSpPr>
          <p:spPr>
            <a:xfrm>
              <a:off x="5852921" y="4422664"/>
              <a:ext cx="29332" cy="31169"/>
            </a:xfrm>
            <a:custGeom>
              <a:avLst/>
              <a:gdLst/>
              <a:ahLst/>
              <a:cxnLst/>
              <a:rect l="l" t="t" r="r" b="b"/>
              <a:pathLst>
                <a:path w="894" h="950" extrusionOk="0">
                  <a:moveTo>
                    <a:pt x="893" y="949"/>
                  </a:moveTo>
                  <a:cubicBezTo>
                    <a:pt x="865" y="922"/>
                    <a:pt x="837" y="894"/>
                    <a:pt x="810" y="866"/>
                  </a:cubicBezTo>
                  <a:cubicBezTo>
                    <a:pt x="558" y="559"/>
                    <a:pt x="279" y="280"/>
                    <a:pt x="28" y="29"/>
                  </a:cubicBezTo>
                  <a:cubicBezTo>
                    <a:pt x="307" y="308"/>
                    <a:pt x="586" y="615"/>
                    <a:pt x="893" y="949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1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2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6"/>
            <p:cNvSpPr/>
            <p:nvPr/>
          </p:nvSpPr>
          <p:spPr>
            <a:xfrm>
              <a:off x="5812629" y="4385129"/>
              <a:ext cx="66867" cy="65948"/>
            </a:xfrm>
            <a:custGeom>
              <a:avLst/>
              <a:gdLst/>
              <a:ahLst/>
              <a:cxnLst/>
              <a:rect l="l" t="t" r="r" b="b"/>
              <a:pathLst>
                <a:path w="2038" h="2010" extrusionOk="0">
                  <a:moveTo>
                    <a:pt x="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357" y="321"/>
                    <a:pt x="742" y="659"/>
                    <a:pt x="1144" y="1056"/>
                  </a:cubicBezTo>
                  <a:lnTo>
                    <a:pt x="1144" y="1056"/>
                  </a:lnTo>
                  <a:cubicBezTo>
                    <a:pt x="754" y="650"/>
                    <a:pt x="365" y="313"/>
                    <a:pt x="1" y="1"/>
                  </a:cubicBezTo>
                  <a:close/>
                  <a:moveTo>
                    <a:pt x="1144" y="1056"/>
                  </a:moveTo>
                  <a:cubicBezTo>
                    <a:pt x="1172" y="1085"/>
                    <a:pt x="1200" y="1115"/>
                    <a:pt x="1228" y="1145"/>
                  </a:cubicBezTo>
                  <a:lnTo>
                    <a:pt x="1233" y="1145"/>
                  </a:lnTo>
                  <a:cubicBezTo>
                    <a:pt x="1204" y="1115"/>
                    <a:pt x="1174" y="1085"/>
                    <a:pt x="1144" y="1056"/>
                  </a:cubicBezTo>
                  <a:close/>
                  <a:moveTo>
                    <a:pt x="1233" y="1145"/>
                  </a:moveTo>
                  <a:lnTo>
                    <a:pt x="1233" y="1145"/>
                  </a:lnTo>
                  <a:cubicBezTo>
                    <a:pt x="1241" y="1152"/>
                    <a:pt x="1249" y="1160"/>
                    <a:pt x="1256" y="1168"/>
                  </a:cubicBezTo>
                  <a:lnTo>
                    <a:pt x="1256" y="1168"/>
                  </a:lnTo>
                  <a:cubicBezTo>
                    <a:pt x="1256" y="1164"/>
                    <a:pt x="1256" y="1157"/>
                    <a:pt x="1256" y="1145"/>
                  </a:cubicBezTo>
                  <a:close/>
                  <a:moveTo>
                    <a:pt x="1256" y="1168"/>
                  </a:moveTo>
                  <a:cubicBezTo>
                    <a:pt x="1256" y="1173"/>
                    <a:pt x="1256" y="1173"/>
                    <a:pt x="1256" y="1173"/>
                  </a:cubicBezTo>
                  <a:cubicBezTo>
                    <a:pt x="1335" y="1251"/>
                    <a:pt x="1417" y="1333"/>
                    <a:pt x="1499" y="1417"/>
                  </a:cubicBezTo>
                  <a:lnTo>
                    <a:pt x="1499" y="1417"/>
                  </a:lnTo>
                  <a:cubicBezTo>
                    <a:pt x="1418" y="1332"/>
                    <a:pt x="1337" y="1249"/>
                    <a:pt x="1256" y="1168"/>
                  </a:cubicBezTo>
                  <a:close/>
                  <a:moveTo>
                    <a:pt x="1499" y="1417"/>
                  </a:moveTo>
                  <a:cubicBezTo>
                    <a:pt x="1676" y="1603"/>
                    <a:pt x="1856" y="1800"/>
                    <a:pt x="2038" y="2010"/>
                  </a:cubicBezTo>
                  <a:cubicBezTo>
                    <a:pt x="1865" y="1799"/>
                    <a:pt x="1680" y="1602"/>
                    <a:pt x="1499" y="1417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6"/>
            <p:cNvSpPr/>
            <p:nvPr/>
          </p:nvSpPr>
          <p:spPr>
            <a:xfrm>
              <a:off x="5812629" y="4162703"/>
              <a:ext cx="147415" cy="300277"/>
            </a:xfrm>
            <a:custGeom>
              <a:avLst/>
              <a:gdLst/>
              <a:ahLst/>
              <a:cxnLst/>
              <a:rect l="l" t="t" r="r" b="b"/>
              <a:pathLst>
                <a:path w="4493" h="9152" extrusionOk="0">
                  <a:moveTo>
                    <a:pt x="2623" y="0"/>
                  </a:moveTo>
                  <a:cubicBezTo>
                    <a:pt x="1117" y="1786"/>
                    <a:pt x="224" y="4241"/>
                    <a:pt x="1" y="6780"/>
                  </a:cubicBezTo>
                  <a:cubicBezTo>
                    <a:pt x="391" y="7115"/>
                    <a:pt x="810" y="7477"/>
                    <a:pt x="1228" y="7924"/>
                  </a:cubicBezTo>
                  <a:lnTo>
                    <a:pt x="1256" y="7924"/>
                  </a:lnTo>
                  <a:cubicBezTo>
                    <a:pt x="1256" y="7952"/>
                    <a:pt x="1256" y="7952"/>
                    <a:pt x="1256" y="7952"/>
                  </a:cubicBezTo>
                  <a:cubicBezTo>
                    <a:pt x="1535" y="8231"/>
                    <a:pt x="1814" y="8538"/>
                    <a:pt x="2121" y="8872"/>
                  </a:cubicBezTo>
                  <a:cubicBezTo>
                    <a:pt x="2177" y="8956"/>
                    <a:pt x="2261" y="9068"/>
                    <a:pt x="2344" y="9151"/>
                  </a:cubicBezTo>
                  <a:cubicBezTo>
                    <a:pt x="2261" y="8789"/>
                    <a:pt x="2233" y="8342"/>
                    <a:pt x="2233" y="7868"/>
                  </a:cubicBezTo>
                  <a:cubicBezTo>
                    <a:pt x="2233" y="5525"/>
                    <a:pt x="3126" y="2149"/>
                    <a:pt x="4493" y="1089"/>
                  </a:cubicBezTo>
                  <a:cubicBezTo>
                    <a:pt x="3907" y="670"/>
                    <a:pt x="3293" y="307"/>
                    <a:pt x="2623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6"/>
            <p:cNvSpPr/>
            <p:nvPr/>
          </p:nvSpPr>
          <p:spPr>
            <a:xfrm>
              <a:off x="5767777" y="4354024"/>
              <a:ext cx="42161" cy="29332"/>
            </a:xfrm>
            <a:custGeom>
              <a:avLst/>
              <a:gdLst/>
              <a:ahLst/>
              <a:cxnLst/>
              <a:rect l="l" t="t" r="r" b="b"/>
              <a:pathLst>
                <a:path w="1285" h="894" extrusionOk="0">
                  <a:moveTo>
                    <a:pt x="1284" y="893"/>
                  </a:moveTo>
                  <a:cubicBezTo>
                    <a:pt x="1284" y="893"/>
                    <a:pt x="1284" y="893"/>
                    <a:pt x="1284" y="893"/>
                  </a:cubicBezTo>
                  <a:cubicBezTo>
                    <a:pt x="1284" y="893"/>
                    <a:pt x="1284" y="893"/>
                    <a:pt x="1284" y="893"/>
                  </a:cubicBezTo>
                  <a:close/>
                  <a:moveTo>
                    <a:pt x="1284" y="893"/>
                  </a:moveTo>
                  <a:cubicBezTo>
                    <a:pt x="810" y="503"/>
                    <a:pt x="391" y="224"/>
                    <a:pt x="1" y="0"/>
                  </a:cubicBezTo>
                  <a:lnTo>
                    <a:pt x="1" y="0"/>
                  </a:lnTo>
                  <a:cubicBezTo>
                    <a:pt x="391" y="224"/>
                    <a:pt x="810" y="503"/>
                    <a:pt x="1284" y="893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6"/>
            <p:cNvSpPr/>
            <p:nvPr/>
          </p:nvSpPr>
          <p:spPr>
            <a:xfrm>
              <a:off x="5767777" y="4354024"/>
              <a:ext cx="44884" cy="32055"/>
            </a:xfrm>
            <a:custGeom>
              <a:avLst/>
              <a:gdLst/>
              <a:ahLst/>
              <a:cxnLst/>
              <a:rect l="l" t="t" r="r" b="b"/>
              <a:pathLst>
                <a:path w="1368" h="977" extrusionOk="0">
                  <a:moveTo>
                    <a:pt x="1" y="0"/>
                  </a:moveTo>
                  <a:cubicBezTo>
                    <a:pt x="419" y="251"/>
                    <a:pt x="866" y="558"/>
                    <a:pt x="1368" y="977"/>
                  </a:cubicBezTo>
                  <a:cubicBezTo>
                    <a:pt x="1368" y="977"/>
                    <a:pt x="1368" y="949"/>
                    <a:pt x="1368" y="949"/>
                  </a:cubicBezTo>
                  <a:cubicBezTo>
                    <a:pt x="1340" y="949"/>
                    <a:pt x="1312" y="921"/>
                    <a:pt x="1284" y="893"/>
                  </a:cubicBezTo>
                  <a:cubicBezTo>
                    <a:pt x="810" y="503"/>
                    <a:pt x="391" y="224"/>
                    <a:pt x="1" y="0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6"/>
            <p:cNvSpPr/>
            <p:nvPr/>
          </p:nvSpPr>
          <p:spPr>
            <a:xfrm>
              <a:off x="5710128" y="4327480"/>
              <a:ext cx="57680" cy="26576"/>
            </a:xfrm>
            <a:custGeom>
              <a:avLst/>
              <a:gdLst/>
              <a:ahLst/>
              <a:cxnLst/>
              <a:rect l="l" t="t" r="r" b="b"/>
              <a:pathLst>
                <a:path w="1758" h="810" extrusionOk="0">
                  <a:moveTo>
                    <a:pt x="0" y="0"/>
                  </a:moveTo>
                  <a:cubicBezTo>
                    <a:pt x="0" y="0"/>
                    <a:pt x="0" y="0"/>
                    <a:pt x="28" y="28"/>
                  </a:cubicBezTo>
                  <a:cubicBezTo>
                    <a:pt x="77" y="28"/>
                    <a:pt x="158" y="44"/>
                    <a:pt x="267" y="79"/>
                  </a:cubicBezTo>
                  <a:lnTo>
                    <a:pt x="267" y="79"/>
                  </a:lnTo>
                  <a:cubicBezTo>
                    <a:pt x="93" y="20"/>
                    <a:pt x="0" y="0"/>
                    <a:pt x="0" y="0"/>
                  </a:cubicBezTo>
                  <a:close/>
                  <a:moveTo>
                    <a:pt x="267" y="79"/>
                  </a:moveTo>
                  <a:cubicBezTo>
                    <a:pt x="333" y="101"/>
                    <a:pt x="411" y="130"/>
                    <a:pt x="499" y="165"/>
                  </a:cubicBezTo>
                  <a:lnTo>
                    <a:pt x="499" y="165"/>
                  </a:lnTo>
                  <a:cubicBezTo>
                    <a:pt x="412" y="129"/>
                    <a:pt x="334" y="100"/>
                    <a:pt x="267" y="79"/>
                  </a:cubicBezTo>
                  <a:close/>
                  <a:moveTo>
                    <a:pt x="499" y="165"/>
                  </a:moveTo>
                  <a:cubicBezTo>
                    <a:pt x="592" y="203"/>
                    <a:pt x="696" y="251"/>
                    <a:pt x="809" y="307"/>
                  </a:cubicBezTo>
                  <a:cubicBezTo>
                    <a:pt x="892" y="340"/>
                    <a:pt x="977" y="378"/>
                    <a:pt x="1066" y="421"/>
                  </a:cubicBezTo>
                  <a:lnTo>
                    <a:pt x="1066" y="421"/>
                  </a:lnTo>
                  <a:cubicBezTo>
                    <a:pt x="846" y="310"/>
                    <a:pt x="656" y="227"/>
                    <a:pt x="499" y="165"/>
                  </a:cubicBezTo>
                  <a:close/>
                  <a:moveTo>
                    <a:pt x="1066" y="421"/>
                  </a:moveTo>
                  <a:cubicBezTo>
                    <a:pt x="1271" y="525"/>
                    <a:pt x="1503" y="653"/>
                    <a:pt x="1758" y="809"/>
                  </a:cubicBezTo>
                  <a:cubicBezTo>
                    <a:pt x="1503" y="652"/>
                    <a:pt x="1275" y="523"/>
                    <a:pt x="1066" y="42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6"/>
            <p:cNvSpPr/>
            <p:nvPr/>
          </p:nvSpPr>
          <p:spPr>
            <a:xfrm>
              <a:off x="5736672" y="4337553"/>
              <a:ext cx="31137" cy="16503"/>
            </a:xfrm>
            <a:custGeom>
              <a:avLst/>
              <a:gdLst/>
              <a:ahLst/>
              <a:cxnLst/>
              <a:rect l="l" t="t" r="r" b="b"/>
              <a:pathLst>
                <a:path w="949" h="503" extrusionOk="0">
                  <a:moveTo>
                    <a:pt x="949" y="502"/>
                  </a:moveTo>
                  <a:cubicBezTo>
                    <a:pt x="586" y="279"/>
                    <a:pt x="279" y="1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79" y="112"/>
                    <a:pt x="586" y="279"/>
                    <a:pt x="949" y="502"/>
                  </a:cubicBezTo>
                  <a:lnTo>
                    <a:pt x="949" y="502"/>
                  </a:lnTo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6"/>
            <p:cNvSpPr/>
            <p:nvPr/>
          </p:nvSpPr>
          <p:spPr>
            <a:xfrm>
              <a:off x="5702812" y="4125168"/>
              <a:ext cx="129075" cy="228883"/>
            </a:xfrm>
            <a:custGeom>
              <a:avLst/>
              <a:gdLst/>
              <a:ahLst/>
              <a:cxnLst/>
              <a:rect l="l" t="t" r="r" b="b"/>
              <a:pathLst>
                <a:path w="3934" h="697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381"/>
                    <a:pt x="0" y="4492"/>
                    <a:pt x="0" y="4604"/>
                  </a:cubicBezTo>
                  <a:cubicBezTo>
                    <a:pt x="0" y="4688"/>
                    <a:pt x="0" y="4799"/>
                    <a:pt x="0" y="4883"/>
                  </a:cubicBezTo>
                  <a:cubicBezTo>
                    <a:pt x="28" y="5246"/>
                    <a:pt x="84" y="5608"/>
                    <a:pt x="167" y="5943"/>
                  </a:cubicBezTo>
                  <a:cubicBezTo>
                    <a:pt x="167" y="6027"/>
                    <a:pt x="195" y="6111"/>
                    <a:pt x="223" y="6166"/>
                  </a:cubicBezTo>
                  <a:cubicBezTo>
                    <a:pt x="223" y="6166"/>
                    <a:pt x="893" y="6306"/>
                    <a:pt x="1981" y="6975"/>
                  </a:cubicBezTo>
                  <a:cubicBezTo>
                    <a:pt x="1981" y="6892"/>
                    <a:pt x="1981" y="6836"/>
                    <a:pt x="1981" y="6780"/>
                  </a:cubicBezTo>
                  <a:cubicBezTo>
                    <a:pt x="1981" y="4437"/>
                    <a:pt x="2539" y="2233"/>
                    <a:pt x="3934" y="391"/>
                  </a:cubicBezTo>
                  <a:cubicBezTo>
                    <a:pt x="3320" y="224"/>
                    <a:pt x="2678" y="84"/>
                    <a:pt x="2037" y="29"/>
                  </a:cubicBezTo>
                  <a:cubicBezTo>
                    <a:pt x="2037" y="29"/>
                    <a:pt x="2037" y="29"/>
                    <a:pt x="2037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6"/>
            <p:cNvSpPr/>
            <p:nvPr/>
          </p:nvSpPr>
          <p:spPr>
            <a:xfrm>
              <a:off x="5618586" y="4318326"/>
              <a:ext cx="529094" cy="419279"/>
            </a:xfrm>
            <a:custGeom>
              <a:avLst/>
              <a:gdLst/>
              <a:ahLst/>
              <a:cxnLst/>
              <a:rect l="l" t="t" r="r" b="b"/>
              <a:pathLst>
                <a:path w="16126" h="12779" extrusionOk="0">
                  <a:moveTo>
                    <a:pt x="13057" y="0"/>
                  </a:moveTo>
                  <a:cubicBezTo>
                    <a:pt x="12387" y="977"/>
                    <a:pt x="11857" y="1814"/>
                    <a:pt x="11857" y="1814"/>
                  </a:cubicBezTo>
                  <a:lnTo>
                    <a:pt x="11830" y="1814"/>
                  </a:lnTo>
                  <a:cubicBezTo>
                    <a:pt x="11272" y="2958"/>
                    <a:pt x="9988" y="4380"/>
                    <a:pt x="8203" y="5329"/>
                  </a:cubicBezTo>
                  <a:cubicBezTo>
                    <a:pt x="5943" y="6501"/>
                    <a:pt x="2874" y="7449"/>
                    <a:pt x="0" y="7449"/>
                  </a:cubicBezTo>
                  <a:cubicBezTo>
                    <a:pt x="1088" y="9458"/>
                    <a:pt x="1507" y="11383"/>
                    <a:pt x="726" y="12611"/>
                  </a:cubicBezTo>
                  <a:lnTo>
                    <a:pt x="754" y="12778"/>
                  </a:lnTo>
                  <a:cubicBezTo>
                    <a:pt x="5748" y="12136"/>
                    <a:pt x="11411" y="10714"/>
                    <a:pt x="15094" y="6975"/>
                  </a:cubicBezTo>
                  <a:cubicBezTo>
                    <a:pt x="15875" y="6222"/>
                    <a:pt x="16126" y="4743"/>
                    <a:pt x="15707" y="3292"/>
                  </a:cubicBezTo>
                  <a:cubicBezTo>
                    <a:pt x="15373" y="2065"/>
                    <a:pt x="14508" y="809"/>
                    <a:pt x="13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6"/>
            <p:cNvSpPr/>
            <p:nvPr/>
          </p:nvSpPr>
          <p:spPr>
            <a:xfrm>
              <a:off x="6009461" y="4318326"/>
              <a:ext cx="124514" cy="164805"/>
            </a:xfrm>
            <a:custGeom>
              <a:avLst/>
              <a:gdLst/>
              <a:ahLst/>
              <a:cxnLst/>
              <a:rect l="l" t="t" r="r" b="b"/>
              <a:pathLst>
                <a:path w="3795" h="5023" extrusionOk="0">
                  <a:moveTo>
                    <a:pt x="1869" y="5022"/>
                  </a:moveTo>
                  <a:cubicBezTo>
                    <a:pt x="1535" y="3767"/>
                    <a:pt x="949" y="2595"/>
                    <a:pt x="0" y="1674"/>
                  </a:cubicBezTo>
                  <a:cubicBezTo>
                    <a:pt x="28" y="1674"/>
                    <a:pt x="28" y="1674"/>
                    <a:pt x="28" y="1646"/>
                  </a:cubicBezTo>
                  <a:cubicBezTo>
                    <a:pt x="112" y="1507"/>
                    <a:pt x="251" y="1312"/>
                    <a:pt x="447" y="1033"/>
                  </a:cubicBezTo>
                  <a:cubicBezTo>
                    <a:pt x="642" y="754"/>
                    <a:pt x="893" y="391"/>
                    <a:pt x="1144" y="0"/>
                  </a:cubicBezTo>
                  <a:lnTo>
                    <a:pt x="1144" y="0"/>
                  </a:lnTo>
                  <a:cubicBezTo>
                    <a:pt x="2595" y="809"/>
                    <a:pt x="3432" y="2009"/>
                    <a:pt x="3794" y="3237"/>
                  </a:cubicBezTo>
                  <a:cubicBezTo>
                    <a:pt x="3571" y="2539"/>
                    <a:pt x="3209" y="1842"/>
                    <a:pt x="2651" y="1228"/>
                  </a:cubicBezTo>
                  <a:cubicBezTo>
                    <a:pt x="2734" y="1535"/>
                    <a:pt x="2790" y="1842"/>
                    <a:pt x="2818" y="2149"/>
                  </a:cubicBezTo>
                  <a:cubicBezTo>
                    <a:pt x="2651" y="1925"/>
                    <a:pt x="2483" y="1786"/>
                    <a:pt x="2344" y="1702"/>
                  </a:cubicBezTo>
                  <a:cubicBezTo>
                    <a:pt x="2260" y="1674"/>
                    <a:pt x="2204" y="1646"/>
                    <a:pt x="2176" y="1646"/>
                  </a:cubicBezTo>
                  <a:cubicBezTo>
                    <a:pt x="1981" y="1646"/>
                    <a:pt x="2455" y="2400"/>
                    <a:pt x="2679" y="3404"/>
                  </a:cubicBezTo>
                  <a:cubicBezTo>
                    <a:pt x="2539" y="3990"/>
                    <a:pt x="2232" y="4520"/>
                    <a:pt x="1869" y="5022"/>
                  </a:cubicBezTo>
                  <a:close/>
                  <a:moveTo>
                    <a:pt x="3794" y="3265"/>
                  </a:moveTo>
                  <a:lnTo>
                    <a:pt x="3794" y="3265"/>
                  </a:lnTo>
                  <a:lnTo>
                    <a:pt x="3794" y="3265"/>
                  </a:lnTo>
                  <a:close/>
                  <a:moveTo>
                    <a:pt x="3794" y="3265"/>
                  </a:moveTo>
                  <a:cubicBezTo>
                    <a:pt x="3794" y="3265"/>
                    <a:pt x="3794" y="3265"/>
                    <a:pt x="3794" y="3265"/>
                  </a:cubicBezTo>
                  <a:cubicBezTo>
                    <a:pt x="3794" y="3265"/>
                    <a:pt x="3794" y="3265"/>
                    <a:pt x="3794" y="3265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6"/>
            <p:cNvSpPr/>
            <p:nvPr/>
          </p:nvSpPr>
          <p:spPr>
            <a:xfrm>
              <a:off x="5620424" y="4566376"/>
              <a:ext cx="7349" cy="14699"/>
            </a:xfrm>
            <a:custGeom>
              <a:avLst/>
              <a:gdLst/>
              <a:ahLst/>
              <a:cxnLst/>
              <a:rect l="l" t="t" r="r" b="b"/>
              <a:pathLst>
                <a:path w="224" h="448" extrusionOk="0">
                  <a:moveTo>
                    <a:pt x="0" y="1"/>
                  </a:moveTo>
                  <a:cubicBezTo>
                    <a:pt x="28" y="57"/>
                    <a:pt x="56" y="140"/>
                    <a:pt x="112" y="196"/>
                  </a:cubicBezTo>
                  <a:cubicBezTo>
                    <a:pt x="84" y="140"/>
                    <a:pt x="56" y="113"/>
                    <a:pt x="28" y="57"/>
                  </a:cubicBezTo>
                  <a:cubicBezTo>
                    <a:pt x="28" y="29"/>
                    <a:pt x="0" y="1"/>
                    <a:pt x="0" y="1"/>
                  </a:cubicBezTo>
                  <a:close/>
                  <a:moveTo>
                    <a:pt x="112" y="252"/>
                  </a:moveTo>
                  <a:lnTo>
                    <a:pt x="112" y="252"/>
                  </a:lnTo>
                  <a:cubicBezTo>
                    <a:pt x="140" y="308"/>
                    <a:pt x="195" y="364"/>
                    <a:pt x="223" y="447"/>
                  </a:cubicBezTo>
                  <a:cubicBezTo>
                    <a:pt x="195" y="364"/>
                    <a:pt x="167" y="308"/>
                    <a:pt x="112" y="252"/>
                  </a:cubicBezTo>
                  <a:close/>
                </a:path>
              </a:pathLst>
            </a:custGeom>
            <a:solidFill>
              <a:srgbClr val="795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6"/>
            <p:cNvSpPr/>
            <p:nvPr/>
          </p:nvSpPr>
          <p:spPr>
            <a:xfrm>
              <a:off x="5621343" y="4568213"/>
              <a:ext cx="2756" cy="6464"/>
            </a:xfrm>
            <a:custGeom>
              <a:avLst/>
              <a:gdLst/>
              <a:ahLst/>
              <a:cxnLst/>
              <a:rect l="l" t="t" r="r" b="b"/>
              <a:pathLst>
                <a:path w="84" h="19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57"/>
                    <a:pt x="56" y="112"/>
                    <a:pt x="84" y="196"/>
                  </a:cubicBezTo>
                  <a:cubicBezTo>
                    <a:pt x="84" y="168"/>
                    <a:pt x="84" y="168"/>
                    <a:pt x="84" y="140"/>
                  </a:cubicBezTo>
                  <a:cubicBezTo>
                    <a:pt x="56" y="85"/>
                    <a:pt x="28" y="57"/>
                    <a:pt x="0" y="1"/>
                  </a:cubicBezTo>
                  <a:close/>
                </a:path>
              </a:pathLst>
            </a:custGeom>
            <a:solidFill>
              <a:srgbClr val="563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6"/>
            <p:cNvSpPr/>
            <p:nvPr/>
          </p:nvSpPr>
          <p:spPr>
            <a:xfrm>
              <a:off x="5990234" y="4377812"/>
              <a:ext cx="16503" cy="28413"/>
            </a:xfrm>
            <a:custGeom>
              <a:avLst/>
              <a:gdLst/>
              <a:ahLst/>
              <a:cxnLst/>
              <a:rect l="l" t="t" r="r" b="b"/>
              <a:pathLst>
                <a:path w="503" h="866" extrusionOk="0">
                  <a:moveTo>
                    <a:pt x="503" y="1"/>
                  </a:moveTo>
                  <a:cubicBezTo>
                    <a:pt x="363" y="280"/>
                    <a:pt x="196" y="559"/>
                    <a:pt x="0" y="866"/>
                  </a:cubicBezTo>
                  <a:cubicBezTo>
                    <a:pt x="196" y="587"/>
                    <a:pt x="363" y="308"/>
                    <a:pt x="475" y="57"/>
                  </a:cubicBezTo>
                  <a:cubicBezTo>
                    <a:pt x="503" y="29"/>
                    <a:pt x="503" y="29"/>
                    <a:pt x="503" y="1"/>
                  </a:cubicBezTo>
                  <a:close/>
                </a:path>
              </a:pathLst>
            </a:custGeom>
            <a:solidFill>
              <a:srgbClr val="00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6"/>
            <p:cNvSpPr/>
            <p:nvPr/>
          </p:nvSpPr>
          <p:spPr>
            <a:xfrm>
              <a:off x="6005786" y="4377812"/>
              <a:ext cx="951" cy="187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cubicBezTo>
                    <a:pt x="29" y="29"/>
                    <a:pt x="29" y="29"/>
                    <a:pt x="29" y="1"/>
                  </a:cubicBezTo>
                  <a:lnTo>
                    <a:pt x="29" y="1"/>
                  </a:lnTo>
                  <a:cubicBezTo>
                    <a:pt x="29" y="29"/>
                    <a:pt x="29" y="29"/>
                    <a:pt x="1" y="57"/>
                  </a:cubicBezTo>
                  <a:close/>
                </a:path>
              </a:pathLst>
            </a:custGeom>
            <a:solidFill>
              <a:srgbClr val="00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6"/>
            <p:cNvSpPr/>
            <p:nvPr/>
          </p:nvSpPr>
          <p:spPr>
            <a:xfrm>
              <a:off x="5618586" y="4377812"/>
              <a:ext cx="388142" cy="203258"/>
            </a:xfrm>
            <a:custGeom>
              <a:avLst/>
              <a:gdLst/>
              <a:ahLst/>
              <a:cxnLst/>
              <a:rect l="l" t="t" r="r" b="b"/>
              <a:pathLst>
                <a:path w="11830" h="6195" extrusionOk="0">
                  <a:moveTo>
                    <a:pt x="11830" y="1"/>
                  </a:moveTo>
                  <a:lnTo>
                    <a:pt x="11830" y="1"/>
                  </a:lnTo>
                  <a:cubicBezTo>
                    <a:pt x="11690" y="280"/>
                    <a:pt x="11523" y="559"/>
                    <a:pt x="11327" y="866"/>
                  </a:cubicBezTo>
                  <a:cubicBezTo>
                    <a:pt x="10630" y="1786"/>
                    <a:pt x="9570" y="2791"/>
                    <a:pt x="8203" y="3516"/>
                  </a:cubicBezTo>
                  <a:cubicBezTo>
                    <a:pt x="5943" y="4688"/>
                    <a:pt x="2902" y="5636"/>
                    <a:pt x="28" y="5636"/>
                  </a:cubicBezTo>
                  <a:lnTo>
                    <a:pt x="0" y="5636"/>
                  </a:lnTo>
                  <a:cubicBezTo>
                    <a:pt x="0" y="5664"/>
                    <a:pt x="28" y="5692"/>
                    <a:pt x="56" y="5748"/>
                  </a:cubicBezTo>
                  <a:cubicBezTo>
                    <a:pt x="84" y="5804"/>
                    <a:pt x="112" y="5887"/>
                    <a:pt x="168" y="5943"/>
                  </a:cubicBezTo>
                  <a:cubicBezTo>
                    <a:pt x="168" y="5971"/>
                    <a:pt x="168" y="5971"/>
                    <a:pt x="168" y="5999"/>
                  </a:cubicBezTo>
                  <a:cubicBezTo>
                    <a:pt x="223" y="6055"/>
                    <a:pt x="251" y="6111"/>
                    <a:pt x="279" y="6194"/>
                  </a:cubicBezTo>
                  <a:lnTo>
                    <a:pt x="391" y="6194"/>
                  </a:lnTo>
                  <a:cubicBezTo>
                    <a:pt x="3627" y="6194"/>
                    <a:pt x="11355" y="4046"/>
                    <a:pt x="1183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6"/>
            <p:cNvSpPr/>
            <p:nvPr/>
          </p:nvSpPr>
          <p:spPr>
            <a:xfrm>
              <a:off x="5652447" y="4650601"/>
              <a:ext cx="4626" cy="48559"/>
            </a:xfrm>
            <a:custGeom>
              <a:avLst/>
              <a:gdLst/>
              <a:ahLst/>
              <a:cxnLst/>
              <a:rect l="l" t="t" r="r" b="b"/>
              <a:pathLst>
                <a:path w="141" h="1480" extrusionOk="0">
                  <a:moveTo>
                    <a:pt x="56" y="1479"/>
                  </a:moveTo>
                  <a:cubicBezTo>
                    <a:pt x="140" y="1033"/>
                    <a:pt x="112" y="531"/>
                    <a:pt x="1" y="1"/>
                  </a:cubicBezTo>
                  <a:lnTo>
                    <a:pt x="1" y="1"/>
                  </a:lnTo>
                  <a:cubicBezTo>
                    <a:pt x="56" y="335"/>
                    <a:pt x="84" y="642"/>
                    <a:pt x="84" y="949"/>
                  </a:cubicBezTo>
                  <a:cubicBezTo>
                    <a:pt x="84" y="1145"/>
                    <a:pt x="84" y="1312"/>
                    <a:pt x="56" y="1479"/>
                  </a:cubicBezTo>
                  <a:cubicBezTo>
                    <a:pt x="56" y="1479"/>
                    <a:pt x="56" y="1479"/>
                    <a:pt x="56" y="1479"/>
                  </a:cubicBezTo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6"/>
            <p:cNvSpPr/>
            <p:nvPr/>
          </p:nvSpPr>
          <p:spPr>
            <a:xfrm>
              <a:off x="5652447" y="4640529"/>
              <a:ext cx="76021" cy="58631"/>
            </a:xfrm>
            <a:custGeom>
              <a:avLst/>
              <a:gdLst/>
              <a:ahLst/>
              <a:cxnLst/>
              <a:rect l="l" t="t" r="r" b="b"/>
              <a:pathLst>
                <a:path w="2317" h="1787" extrusionOk="0">
                  <a:moveTo>
                    <a:pt x="2316" y="1"/>
                  </a:moveTo>
                  <a:cubicBezTo>
                    <a:pt x="1284" y="196"/>
                    <a:pt x="447" y="280"/>
                    <a:pt x="1" y="308"/>
                  </a:cubicBezTo>
                  <a:cubicBezTo>
                    <a:pt x="56" y="642"/>
                    <a:pt x="84" y="949"/>
                    <a:pt x="84" y="1256"/>
                  </a:cubicBezTo>
                  <a:cubicBezTo>
                    <a:pt x="84" y="1452"/>
                    <a:pt x="84" y="1619"/>
                    <a:pt x="56" y="1786"/>
                  </a:cubicBezTo>
                  <a:cubicBezTo>
                    <a:pt x="782" y="1145"/>
                    <a:pt x="1535" y="531"/>
                    <a:pt x="2316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6"/>
            <p:cNvSpPr/>
            <p:nvPr/>
          </p:nvSpPr>
          <p:spPr>
            <a:xfrm>
              <a:off x="6133945" y="4424502"/>
              <a:ext cx="33" cy="1870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56"/>
                  </a:moveTo>
                  <a:cubicBezTo>
                    <a:pt x="0" y="56"/>
                    <a:pt x="0" y="56"/>
                    <a:pt x="0" y="29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6"/>
            <p:cNvSpPr/>
            <p:nvPr/>
          </p:nvSpPr>
          <p:spPr>
            <a:xfrm>
              <a:off x="6004868" y="4483102"/>
              <a:ext cx="73265" cy="58599"/>
            </a:xfrm>
            <a:custGeom>
              <a:avLst/>
              <a:gdLst/>
              <a:ahLst/>
              <a:cxnLst/>
              <a:rect l="l" t="t" r="r" b="b"/>
              <a:pathLst>
                <a:path w="2233" h="1786" extrusionOk="0">
                  <a:moveTo>
                    <a:pt x="2009" y="0"/>
                  </a:moveTo>
                  <a:cubicBezTo>
                    <a:pt x="1479" y="670"/>
                    <a:pt x="810" y="1256"/>
                    <a:pt x="1" y="1786"/>
                  </a:cubicBezTo>
                  <a:cubicBezTo>
                    <a:pt x="726" y="1702"/>
                    <a:pt x="1451" y="1674"/>
                    <a:pt x="2233" y="1674"/>
                  </a:cubicBezTo>
                  <a:cubicBezTo>
                    <a:pt x="2205" y="1116"/>
                    <a:pt x="2121" y="558"/>
                    <a:pt x="200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6"/>
            <p:cNvSpPr/>
            <p:nvPr/>
          </p:nvSpPr>
          <p:spPr>
            <a:xfrm>
              <a:off x="5779687" y="4056265"/>
              <a:ext cx="404613" cy="327050"/>
            </a:xfrm>
            <a:custGeom>
              <a:avLst/>
              <a:gdLst/>
              <a:ahLst/>
              <a:cxnLst/>
              <a:rect l="l" t="t" r="r" b="b"/>
              <a:pathLst>
                <a:path w="12332" h="9968" extrusionOk="0">
                  <a:moveTo>
                    <a:pt x="2780" y="1"/>
                  </a:moveTo>
                  <a:cubicBezTo>
                    <a:pt x="1621" y="1"/>
                    <a:pt x="744" y="524"/>
                    <a:pt x="1" y="1905"/>
                  </a:cubicBezTo>
                  <a:cubicBezTo>
                    <a:pt x="252" y="1822"/>
                    <a:pt x="559" y="1766"/>
                    <a:pt x="865" y="1766"/>
                  </a:cubicBezTo>
                  <a:cubicBezTo>
                    <a:pt x="1463" y="991"/>
                    <a:pt x="2089" y="690"/>
                    <a:pt x="2844" y="690"/>
                  </a:cubicBezTo>
                  <a:cubicBezTo>
                    <a:pt x="3747" y="690"/>
                    <a:pt x="4834" y="1120"/>
                    <a:pt x="6278" y="1682"/>
                  </a:cubicBezTo>
                  <a:cubicBezTo>
                    <a:pt x="8956" y="2687"/>
                    <a:pt x="10937" y="3384"/>
                    <a:pt x="9793" y="4612"/>
                  </a:cubicBezTo>
                  <a:cubicBezTo>
                    <a:pt x="9207" y="5225"/>
                    <a:pt x="8259" y="6537"/>
                    <a:pt x="7450" y="7680"/>
                  </a:cubicBezTo>
                  <a:cubicBezTo>
                    <a:pt x="7338" y="7848"/>
                    <a:pt x="7226" y="7987"/>
                    <a:pt x="7115" y="8155"/>
                  </a:cubicBezTo>
                  <a:cubicBezTo>
                    <a:pt x="6668" y="8769"/>
                    <a:pt x="6306" y="9299"/>
                    <a:pt x="6138" y="9550"/>
                  </a:cubicBezTo>
                  <a:lnTo>
                    <a:pt x="6083" y="9633"/>
                  </a:lnTo>
                  <a:lnTo>
                    <a:pt x="6027" y="9717"/>
                  </a:lnTo>
                  <a:cubicBezTo>
                    <a:pt x="6228" y="9908"/>
                    <a:pt x="6403" y="9968"/>
                    <a:pt x="6543" y="9968"/>
                  </a:cubicBezTo>
                  <a:cubicBezTo>
                    <a:pt x="6753" y="9968"/>
                    <a:pt x="6886" y="9834"/>
                    <a:pt x="6920" y="9801"/>
                  </a:cubicBezTo>
                  <a:lnTo>
                    <a:pt x="6947" y="9801"/>
                  </a:lnTo>
                  <a:cubicBezTo>
                    <a:pt x="6947" y="9801"/>
                    <a:pt x="7477" y="8964"/>
                    <a:pt x="8147" y="7987"/>
                  </a:cubicBezTo>
                  <a:cubicBezTo>
                    <a:pt x="8705" y="7234"/>
                    <a:pt x="9347" y="6369"/>
                    <a:pt x="9877" y="5755"/>
                  </a:cubicBezTo>
                  <a:cubicBezTo>
                    <a:pt x="11132" y="4388"/>
                    <a:pt x="12332" y="3161"/>
                    <a:pt x="8063" y="1543"/>
                  </a:cubicBezTo>
                  <a:cubicBezTo>
                    <a:pt x="5789" y="681"/>
                    <a:pt x="4101" y="1"/>
                    <a:pt x="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6"/>
            <p:cNvSpPr/>
            <p:nvPr/>
          </p:nvSpPr>
          <p:spPr>
            <a:xfrm>
              <a:off x="5812629" y="4096786"/>
              <a:ext cx="11943" cy="12862"/>
            </a:xfrm>
            <a:custGeom>
              <a:avLst/>
              <a:gdLst/>
              <a:ahLst/>
              <a:cxnLst/>
              <a:rect l="l" t="t" r="r" b="b"/>
              <a:pathLst>
                <a:path w="364" h="392" extrusionOk="0">
                  <a:moveTo>
                    <a:pt x="1" y="391"/>
                  </a:moveTo>
                  <a:cubicBezTo>
                    <a:pt x="112" y="224"/>
                    <a:pt x="224" y="112"/>
                    <a:pt x="364" y="1"/>
                  </a:cubicBezTo>
                  <a:lnTo>
                    <a:pt x="364" y="1"/>
                  </a:lnTo>
                  <a:cubicBezTo>
                    <a:pt x="224" y="112"/>
                    <a:pt x="112" y="224"/>
                    <a:pt x="1" y="391"/>
                  </a:cubicBezTo>
                  <a:close/>
                </a:path>
              </a:pathLst>
            </a:custGeom>
            <a:solidFill>
              <a:srgbClr val="8D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6"/>
            <p:cNvSpPr/>
            <p:nvPr/>
          </p:nvSpPr>
          <p:spPr>
            <a:xfrm>
              <a:off x="5779687" y="4094063"/>
              <a:ext cx="44884" cy="24739"/>
            </a:xfrm>
            <a:custGeom>
              <a:avLst/>
              <a:gdLst/>
              <a:ahLst/>
              <a:cxnLst/>
              <a:rect l="l" t="t" r="r" b="b"/>
              <a:pathLst>
                <a:path w="1368" h="754" extrusionOk="0">
                  <a:moveTo>
                    <a:pt x="475" y="0"/>
                  </a:moveTo>
                  <a:cubicBezTo>
                    <a:pt x="307" y="223"/>
                    <a:pt x="140" y="474"/>
                    <a:pt x="1" y="753"/>
                  </a:cubicBezTo>
                  <a:cubicBezTo>
                    <a:pt x="252" y="670"/>
                    <a:pt x="559" y="614"/>
                    <a:pt x="865" y="614"/>
                  </a:cubicBezTo>
                  <a:cubicBezTo>
                    <a:pt x="921" y="558"/>
                    <a:pt x="949" y="502"/>
                    <a:pt x="1005" y="474"/>
                  </a:cubicBezTo>
                  <a:cubicBezTo>
                    <a:pt x="1116" y="307"/>
                    <a:pt x="1228" y="195"/>
                    <a:pt x="1368" y="84"/>
                  </a:cubicBezTo>
                  <a:cubicBezTo>
                    <a:pt x="1144" y="28"/>
                    <a:pt x="92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6"/>
            <p:cNvSpPr/>
            <p:nvPr/>
          </p:nvSpPr>
          <p:spPr>
            <a:xfrm>
              <a:off x="6006705" y="4377812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8" y="1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97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6"/>
            <p:cNvSpPr/>
            <p:nvPr/>
          </p:nvSpPr>
          <p:spPr>
            <a:xfrm>
              <a:off x="5977405" y="4347626"/>
              <a:ext cx="41242" cy="35730"/>
            </a:xfrm>
            <a:custGeom>
              <a:avLst/>
              <a:gdLst/>
              <a:ahLst/>
              <a:cxnLst/>
              <a:rect l="l" t="t" r="r" b="b"/>
              <a:pathLst>
                <a:path w="1257" h="1089" extrusionOk="0">
                  <a:moveTo>
                    <a:pt x="559" y="0"/>
                  </a:moveTo>
                  <a:cubicBezTo>
                    <a:pt x="559" y="28"/>
                    <a:pt x="559" y="56"/>
                    <a:pt x="531" y="56"/>
                  </a:cubicBezTo>
                  <a:cubicBezTo>
                    <a:pt x="363" y="335"/>
                    <a:pt x="196" y="530"/>
                    <a:pt x="112" y="670"/>
                  </a:cubicBezTo>
                  <a:lnTo>
                    <a:pt x="57" y="753"/>
                  </a:lnTo>
                  <a:lnTo>
                    <a:pt x="1" y="837"/>
                  </a:lnTo>
                  <a:cubicBezTo>
                    <a:pt x="1" y="865"/>
                    <a:pt x="29" y="865"/>
                    <a:pt x="29" y="865"/>
                  </a:cubicBezTo>
                  <a:cubicBezTo>
                    <a:pt x="224" y="1032"/>
                    <a:pt x="363" y="1088"/>
                    <a:pt x="503" y="1088"/>
                  </a:cubicBezTo>
                  <a:cubicBezTo>
                    <a:pt x="726" y="1088"/>
                    <a:pt x="866" y="977"/>
                    <a:pt x="894" y="921"/>
                  </a:cubicBezTo>
                  <a:lnTo>
                    <a:pt x="921" y="921"/>
                  </a:lnTo>
                  <a:cubicBezTo>
                    <a:pt x="921" y="921"/>
                    <a:pt x="1033" y="698"/>
                    <a:pt x="1256" y="391"/>
                  </a:cubicBezTo>
                  <a:cubicBezTo>
                    <a:pt x="1005" y="363"/>
                    <a:pt x="782" y="251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6"/>
            <p:cNvSpPr/>
            <p:nvPr/>
          </p:nvSpPr>
          <p:spPr>
            <a:xfrm>
              <a:off x="5874904" y="4186721"/>
              <a:ext cx="149220" cy="276260"/>
            </a:xfrm>
            <a:custGeom>
              <a:avLst/>
              <a:gdLst/>
              <a:ahLst/>
              <a:cxnLst/>
              <a:rect l="l" t="t" r="r" b="b"/>
              <a:pathLst>
                <a:path w="4548" h="8420" extrusionOk="0">
                  <a:moveTo>
                    <a:pt x="3511" y="1"/>
                  </a:moveTo>
                  <a:cubicBezTo>
                    <a:pt x="3186" y="1"/>
                    <a:pt x="2884" y="125"/>
                    <a:pt x="2595" y="357"/>
                  </a:cubicBezTo>
                  <a:cubicBezTo>
                    <a:pt x="949" y="1640"/>
                    <a:pt x="0" y="6271"/>
                    <a:pt x="446" y="8419"/>
                  </a:cubicBezTo>
                  <a:cubicBezTo>
                    <a:pt x="1813" y="7555"/>
                    <a:pt x="2650" y="6494"/>
                    <a:pt x="3125" y="5741"/>
                  </a:cubicBezTo>
                  <a:cubicBezTo>
                    <a:pt x="3125" y="5741"/>
                    <a:pt x="3153" y="5713"/>
                    <a:pt x="3181" y="5657"/>
                  </a:cubicBezTo>
                  <a:lnTo>
                    <a:pt x="3236" y="5574"/>
                  </a:lnTo>
                  <a:cubicBezTo>
                    <a:pt x="3515" y="5127"/>
                    <a:pt x="3627" y="4820"/>
                    <a:pt x="3627" y="4820"/>
                  </a:cubicBezTo>
                  <a:cubicBezTo>
                    <a:pt x="3711" y="4514"/>
                    <a:pt x="3794" y="4207"/>
                    <a:pt x="3878" y="3928"/>
                  </a:cubicBezTo>
                  <a:cubicBezTo>
                    <a:pt x="3906" y="3760"/>
                    <a:pt x="3934" y="3593"/>
                    <a:pt x="3962" y="3425"/>
                  </a:cubicBezTo>
                  <a:cubicBezTo>
                    <a:pt x="4548" y="775"/>
                    <a:pt x="3962" y="78"/>
                    <a:pt x="3962" y="78"/>
                  </a:cubicBezTo>
                  <a:cubicBezTo>
                    <a:pt x="3806" y="26"/>
                    <a:pt x="3656" y="1"/>
                    <a:pt x="3511" y="1"/>
                  </a:cubicBezTo>
                  <a:close/>
                </a:path>
              </a:pathLst>
            </a:custGeom>
            <a:solidFill>
              <a:srgbClr val="7C2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6"/>
            <p:cNvSpPr/>
            <p:nvPr/>
          </p:nvSpPr>
          <p:spPr>
            <a:xfrm>
              <a:off x="5885863" y="4186491"/>
              <a:ext cx="127270" cy="276490"/>
            </a:xfrm>
            <a:custGeom>
              <a:avLst/>
              <a:gdLst/>
              <a:ahLst/>
              <a:cxnLst/>
              <a:rect l="l" t="t" r="r" b="b"/>
              <a:pathLst>
                <a:path w="3879" h="8427" extrusionOk="0">
                  <a:moveTo>
                    <a:pt x="112" y="8426"/>
                  </a:moveTo>
                  <a:lnTo>
                    <a:pt x="112" y="8426"/>
                  </a:lnTo>
                  <a:lnTo>
                    <a:pt x="112" y="8426"/>
                  </a:lnTo>
                  <a:cubicBezTo>
                    <a:pt x="29" y="8064"/>
                    <a:pt x="1" y="7617"/>
                    <a:pt x="1" y="7143"/>
                  </a:cubicBezTo>
                  <a:cubicBezTo>
                    <a:pt x="1" y="4800"/>
                    <a:pt x="894" y="1424"/>
                    <a:pt x="2261" y="364"/>
                  </a:cubicBez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lnTo>
                    <a:pt x="2261" y="364"/>
                  </a:ln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cubicBezTo>
                    <a:pt x="2540" y="140"/>
                    <a:pt x="2847" y="1"/>
                    <a:pt x="3153" y="1"/>
                  </a:cubicBezTo>
                  <a:cubicBezTo>
                    <a:pt x="3321" y="1"/>
                    <a:pt x="3460" y="29"/>
                    <a:pt x="3628" y="85"/>
                  </a:cubicBezTo>
                  <a:cubicBezTo>
                    <a:pt x="3628" y="85"/>
                    <a:pt x="3879" y="391"/>
                    <a:pt x="3879" y="1424"/>
                  </a:cubicBezTo>
                  <a:cubicBezTo>
                    <a:pt x="3879" y="1926"/>
                    <a:pt x="3823" y="2568"/>
                    <a:pt x="3628" y="3432"/>
                  </a:cubicBezTo>
                  <a:cubicBezTo>
                    <a:pt x="3600" y="3600"/>
                    <a:pt x="3572" y="3767"/>
                    <a:pt x="3544" y="3935"/>
                  </a:cubicBezTo>
                  <a:cubicBezTo>
                    <a:pt x="3460" y="4214"/>
                    <a:pt x="3377" y="4521"/>
                    <a:pt x="3293" y="4827"/>
                  </a:cubicBezTo>
                  <a:cubicBezTo>
                    <a:pt x="3293" y="4827"/>
                    <a:pt x="3181" y="5134"/>
                    <a:pt x="2902" y="5581"/>
                  </a:cubicBezTo>
                  <a:lnTo>
                    <a:pt x="2902" y="5581"/>
                  </a:lnTo>
                  <a:lnTo>
                    <a:pt x="2847" y="5664"/>
                  </a:lnTo>
                  <a:lnTo>
                    <a:pt x="2847" y="5664"/>
                  </a:lnTo>
                  <a:cubicBezTo>
                    <a:pt x="2819" y="5720"/>
                    <a:pt x="2791" y="5748"/>
                    <a:pt x="2791" y="5748"/>
                  </a:cubicBezTo>
                  <a:lnTo>
                    <a:pt x="2791" y="5748"/>
                  </a:lnTo>
                  <a:lnTo>
                    <a:pt x="2791" y="5748"/>
                  </a:lnTo>
                  <a:lnTo>
                    <a:pt x="2791" y="5748"/>
                  </a:lnTo>
                  <a:cubicBezTo>
                    <a:pt x="2568" y="6111"/>
                    <a:pt x="2289" y="6529"/>
                    <a:pt x="1870" y="6948"/>
                  </a:cubicBezTo>
                  <a:cubicBezTo>
                    <a:pt x="1452" y="7422"/>
                    <a:pt x="894" y="7924"/>
                    <a:pt x="196" y="8371"/>
                  </a:cubicBezTo>
                  <a:cubicBezTo>
                    <a:pt x="196" y="8371"/>
                    <a:pt x="196" y="8371"/>
                    <a:pt x="196" y="8371"/>
                  </a:cubicBezTo>
                  <a:cubicBezTo>
                    <a:pt x="196" y="8371"/>
                    <a:pt x="196" y="8371"/>
                    <a:pt x="168" y="8371"/>
                  </a:cubicBezTo>
                  <a:cubicBezTo>
                    <a:pt x="168" y="8371"/>
                    <a:pt x="168" y="8371"/>
                    <a:pt x="168" y="8371"/>
                  </a:cubicBezTo>
                  <a:cubicBezTo>
                    <a:pt x="168" y="8371"/>
                    <a:pt x="168" y="8398"/>
                    <a:pt x="168" y="8398"/>
                  </a:cubicBezTo>
                  <a:cubicBezTo>
                    <a:pt x="168" y="8398"/>
                    <a:pt x="168" y="8398"/>
                    <a:pt x="168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12" y="8426"/>
                    <a:pt x="112" y="8426"/>
                    <a:pt x="112" y="842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6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68" y="1396"/>
                    <a:pt x="530" y="866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6"/>
            <p:cNvSpPr/>
            <p:nvPr/>
          </p:nvSpPr>
          <p:spPr>
            <a:xfrm>
              <a:off x="5981080" y="4347626"/>
              <a:ext cx="14666" cy="21983"/>
            </a:xfrm>
            <a:custGeom>
              <a:avLst/>
              <a:gdLst/>
              <a:ahLst/>
              <a:cxnLst/>
              <a:rect l="l" t="t" r="r" b="b"/>
              <a:pathLst>
                <a:path w="447" h="670" extrusionOk="0">
                  <a:moveTo>
                    <a:pt x="0" y="670"/>
                  </a:moveTo>
                  <a:lnTo>
                    <a:pt x="0" y="670"/>
                  </a:lnTo>
                  <a:lnTo>
                    <a:pt x="0" y="670"/>
                  </a:lnTo>
                  <a:lnTo>
                    <a:pt x="0" y="670"/>
                  </a:lnTo>
                  <a:close/>
                  <a:moveTo>
                    <a:pt x="419" y="56"/>
                  </a:moveTo>
                  <a:lnTo>
                    <a:pt x="419" y="56"/>
                  </a:lnTo>
                  <a:cubicBezTo>
                    <a:pt x="447" y="56"/>
                    <a:pt x="447" y="28"/>
                    <a:pt x="447" y="0"/>
                  </a:cubicBezTo>
                  <a:lnTo>
                    <a:pt x="447" y="0"/>
                  </a:lnTo>
                  <a:cubicBezTo>
                    <a:pt x="447" y="28"/>
                    <a:pt x="447" y="56"/>
                    <a:pt x="419" y="56"/>
                  </a:cubicBezTo>
                  <a:close/>
                </a:path>
              </a:pathLst>
            </a:custGeom>
            <a:solidFill>
              <a:srgbClr val="009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6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12" y="1507"/>
                    <a:pt x="251" y="1312"/>
                    <a:pt x="419" y="1033"/>
                  </a:cubicBezTo>
                  <a:cubicBezTo>
                    <a:pt x="447" y="1033"/>
                    <a:pt x="447" y="1005"/>
                    <a:pt x="447" y="977"/>
                  </a:cubicBezTo>
                  <a:cubicBezTo>
                    <a:pt x="614" y="782"/>
                    <a:pt x="782" y="531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6"/>
            <p:cNvSpPr/>
            <p:nvPr/>
          </p:nvSpPr>
          <p:spPr>
            <a:xfrm>
              <a:off x="6002144" y="4299098"/>
              <a:ext cx="21983" cy="24739"/>
            </a:xfrm>
            <a:custGeom>
              <a:avLst/>
              <a:gdLst/>
              <a:ahLst/>
              <a:cxnLst/>
              <a:rect l="l" t="t" r="r" b="b"/>
              <a:pathLst>
                <a:path w="670" h="754" extrusionOk="0">
                  <a:moveTo>
                    <a:pt x="84" y="0"/>
                  </a:moveTo>
                  <a:cubicBezTo>
                    <a:pt x="56" y="168"/>
                    <a:pt x="28" y="335"/>
                    <a:pt x="0" y="503"/>
                  </a:cubicBezTo>
                  <a:cubicBezTo>
                    <a:pt x="140" y="558"/>
                    <a:pt x="251" y="642"/>
                    <a:pt x="335" y="754"/>
                  </a:cubicBezTo>
                  <a:cubicBezTo>
                    <a:pt x="446" y="586"/>
                    <a:pt x="558" y="447"/>
                    <a:pt x="670" y="279"/>
                  </a:cubicBezTo>
                  <a:cubicBezTo>
                    <a:pt x="670" y="279"/>
                    <a:pt x="307" y="84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6"/>
            <p:cNvSpPr/>
            <p:nvPr/>
          </p:nvSpPr>
          <p:spPr>
            <a:xfrm>
              <a:off x="6074459" y="4372332"/>
              <a:ext cx="28381" cy="57713"/>
            </a:xfrm>
            <a:custGeom>
              <a:avLst/>
              <a:gdLst/>
              <a:ahLst/>
              <a:cxnLst/>
              <a:rect l="l" t="t" r="r" b="b"/>
              <a:pathLst>
                <a:path w="865" h="1759" extrusionOk="0">
                  <a:moveTo>
                    <a:pt x="698" y="1758"/>
                  </a:moveTo>
                  <a:cubicBezTo>
                    <a:pt x="474" y="754"/>
                    <a:pt x="0" y="0"/>
                    <a:pt x="195" y="0"/>
                  </a:cubicBezTo>
                  <a:cubicBezTo>
                    <a:pt x="223" y="0"/>
                    <a:pt x="279" y="28"/>
                    <a:pt x="363" y="56"/>
                  </a:cubicBezTo>
                  <a:cubicBezTo>
                    <a:pt x="502" y="140"/>
                    <a:pt x="670" y="279"/>
                    <a:pt x="837" y="503"/>
                  </a:cubicBezTo>
                  <a:cubicBezTo>
                    <a:pt x="865" y="921"/>
                    <a:pt x="809" y="1340"/>
                    <a:pt x="698" y="175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6"/>
            <p:cNvSpPr/>
            <p:nvPr/>
          </p:nvSpPr>
          <p:spPr>
            <a:xfrm>
              <a:off x="5539841" y="4613985"/>
              <a:ext cx="21097" cy="29332"/>
            </a:xfrm>
            <a:custGeom>
              <a:avLst/>
              <a:gdLst/>
              <a:ahLst/>
              <a:cxnLst/>
              <a:rect l="l" t="t" r="r" b="b"/>
              <a:pathLst>
                <a:path w="643" h="894" extrusionOk="0">
                  <a:moveTo>
                    <a:pt x="1" y="1"/>
                  </a:moveTo>
                  <a:cubicBezTo>
                    <a:pt x="168" y="280"/>
                    <a:pt x="252" y="559"/>
                    <a:pt x="224" y="838"/>
                  </a:cubicBezTo>
                  <a:cubicBezTo>
                    <a:pt x="336" y="866"/>
                    <a:pt x="419" y="894"/>
                    <a:pt x="503" y="894"/>
                  </a:cubicBezTo>
                  <a:cubicBezTo>
                    <a:pt x="559" y="894"/>
                    <a:pt x="615" y="866"/>
                    <a:pt x="643" y="866"/>
                  </a:cubicBezTo>
                  <a:cubicBezTo>
                    <a:pt x="643" y="866"/>
                    <a:pt x="615" y="5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6"/>
            <p:cNvSpPr/>
            <p:nvPr/>
          </p:nvSpPr>
          <p:spPr>
            <a:xfrm>
              <a:off x="5505061" y="4613985"/>
              <a:ext cx="43080" cy="27495"/>
            </a:xfrm>
            <a:custGeom>
              <a:avLst/>
              <a:gdLst/>
              <a:ahLst/>
              <a:cxnLst/>
              <a:rect l="l" t="t" r="r" b="b"/>
              <a:pathLst>
                <a:path w="1313" h="838" extrusionOk="0">
                  <a:moveTo>
                    <a:pt x="1284" y="838"/>
                  </a:moveTo>
                  <a:cubicBezTo>
                    <a:pt x="949" y="754"/>
                    <a:pt x="503" y="559"/>
                    <a:pt x="308" y="391"/>
                  </a:cubicBezTo>
                  <a:cubicBezTo>
                    <a:pt x="1" y="168"/>
                    <a:pt x="615" y="1"/>
                    <a:pt x="1061" y="1"/>
                  </a:cubicBezTo>
                  <a:cubicBezTo>
                    <a:pt x="1228" y="280"/>
                    <a:pt x="1312" y="559"/>
                    <a:pt x="1284" y="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6"/>
            <p:cNvSpPr/>
            <p:nvPr/>
          </p:nvSpPr>
          <p:spPr>
            <a:xfrm>
              <a:off x="5255174" y="4339390"/>
              <a:ext cx="24739" cy="21983"/>
            </a:xfrm>
            <a:custGeom>
              <a:avLst/>
              <a:gdLst/>
              <a:ahLst/>
              <a:cxnLst/>
              <a:rect l="l" t="t" r="r" b="b"/>
              <a:pathLst>
                <a:path w="754" h="670" extrusionOk="0">
                  <a:moveTo>
                    <a:pt x="726" y="0"/>
                  </a:moveTo>
                  <a:cubicBezTo>
                    <a:pt x="558" y="28"/>
                    <a:pt x="391" y="84"/>
                    <a:pt x="224" y="140"/>
                  </a:cubicBezTo>
                  <a:cubicBezTo>
                    <a:pt x="84" y="363"/>
                    <a:pt x="0" y="586"/>
                    <a:pt x="28" y="670"/>
                  </a:cubicBezTo>
                  <a:lnTo>
                    <a:pt x="196" y="670"/>
                  </a:lnTo>
                  <a:cubicBezTo>
                    <a:pt x="363" y="670"/>
                    <a:pt x="642" y="642"/>
                    <a:pt x="698" y="446"/>
                  </a:cubicBezTo>
                  <a:cubicBezTo>
                    <a:pt x="726" y="335"/>
                    <a:pt x="754" y="167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6"/>
            <p:cNvSpPr/>
            <p:nvPr/>
          </p:nvSpPr>
          <p:spPr>
            <a:xfrm>
              <a:off x="5262491" y="4329317"/>
              <a:ext cx="16503" cy="14666"/>
            </a:xfrm>
            <a:custGeom>
              <a:avLst/>
              <a:gdLst/>
              <a:ahLst/>
              <a:cxnLst/>
              <a:rect l="l" t="t" r="r" b="b"/>
              <a:pathLst>
                <a:path w="503" h="447" extrusionOk="0">
                  <a:moveTo>
                    <a:pt x="1" y="447"/>
                  </a:moveTo>
                  <a:cubicBezTo>
                    <a:pt x="84" y="279"/>
                    <a:pt x="224" y="140"/>
                    <a:pt x="307" y="28"/>
                  </a:cubicBezTo>
                  <a:cubicBezTo>
                    <a:pt x="335" y="0"/>
                    <a:pt x="363" y="0"/>
                    <a:pt x="391" y="0"/>
                  </a:cubicBezTo>
                  <a:cubicBezTo>
                    <a:pt x="475" y="0"/>
                    <a:pt x="503" y="140"/>
                    <a:pt x="503" y="307"/>
                  </a:cubicBezTo>
                  <a:cubicBezTo>
                    <a:pt x="335" y="335"/>
                    <a:pt x="168" y="391"/>
                    <a:pt x="1" y="4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6"/>
            <p:cNvSpPr/>
            <p:nvPr/>
          </p:nvSpPr>
          <p:spPr>
            <a:xfrm>
              <a:off x="5511492" y="4411705"/>
              <a:ext cx="463212" cy="141903"/>
            </a:xfrm>
            <a:custGeom>
              <a:avLst/>
              <a:gdLst/>
              <a:ahLst/>
              <a:cxnLst/>
              <a:rect l="l" t="t" r="r" b="b"/>
              <a:pathLst>
                <a:path w="14118" h="4325" extrusionOk="0">
                  <a:moveTo>
                    <a:pt x="14089" y="0"/>
                  </a:moveTo>
                  <a:cubicBezTo>
                    <a:pt x="13224" y="949"/>
                    <a:pt x="12136" y="1618"/>
                    <a:pt x="11020" y="2204"/>
                  </a:cubicBezTo>
                  <a:cubicBezTo>
                    <a:pt x="9904" y="2790"/>
                    <a:pt x="8733" y="3264"/>
                    <a:pt x="7533" y="3599"/>
                  </a:cubicBezTo>
                  <a:cubicBezTo>
                    <a:pt x="6194" y="3990"/>
                    <a:pt x="4771" y="4185"/>
                    <a:pt x="3376" y="4185"/>
                  </a:cubicBezTo>
                  <a:cubicBezTo>
                    <a:pt x="2260" y="4185"/>
                    <a:pt x="1116" y="4045"/>
                    <a:pt x="28" y="3766"/>
                  </a:cubicBezTo>
                  <a:lnTo>
                    <a:pt x="0" y="3794"/>
                  </a:lnTo>
                  <a:cubicBezTo>
                    <a:pt x="1228" y="4157"/>
                    <a:pt x="2483" y="4324"/>
                    <a:pt x="3739" y="4324"/>
                  </a:cubicBezTo>
                  <a:cubicBezTo>
                    <a:pt x="5022" y="4324"/>
                    <a:pt x="6333" y="4129"/>
                    <a:pt x="7589" y="3822"/>
                  </a:cubicBezTo>
                  <a:cubicBezTo>
                    <a:pt x="8816" y="3487"/>
                    <a:pt x="10016" y="3041"/>
                    <a:pt x="11160" y="2427"/>
                  </a:cubicBezTo>
                  <a:cubicBezTo>
                    <a:pt x="12248" y="1813"/>
                    <a:pt x="13364" y="1060"/>
                    <a:pt x="14117" y="28"/>
                  </a:cubicBezTo>
                  <a:lnTo>
                    <a:pt x="14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6"/>
            <p:cNvSpPr/>
            <p:nvPr/>
          </p:nvSpPr>
          <p:spPr>
            <a:xfrm>
              <a:off x="6013103" y="4153549"/>
              <a:ext cx="120872" cy="193185"/>
            </a:xfrm>
            <a:custGeom>
              <a:avLst/>
              <a:gdLst/>
              <a:ahLst/>
              <a:cxnLst/>
              <a:rect l="l" t="t" r="r" b="b"/>
              <a:pathLst>
                <a:path w="3684" h="5888" extrusionOk="0">
                  <a:moveTo>
                    <a:pt x="3125" y="1"/>
                  </a:moveTo>
                  <a:cubicBezTo>
                    <a:pt x="3349" y="224"/>
                    <a:pt x="3460" y="503"/>
                    <a:pt x="3460" y="782"/>
                  </a:cubicBezTo>
                  <a:cubicBezTo>
                    <a:pt x="3460" y="1061"/>
                    <a:pt x="3349" y="1312"/>
                    <a:pt x="3209" y="1563"/>
                  </a:cubicBezTo>
                  <a:cubicBezTo>
                    <a:pt x="2902" y="2037"/>
                    <a:pt x="2456" y="2456"/>
                    <a:pt x="2065" y="2930"/>
                  </a:cubicBezTo>
                  <a:cubicBezTo>
                    <a:pt x="1312" y="3851"/>
                    <a:pt x="642" y="4855"/>
                    <a:pt x="1" y="5859"/>
                  </a:cubicBezTo>
                  <a:lnTo>
                    <a:pt x="29" y="5887"/>
                  </a:lnTo>
                  <a:cubicBezTo>
                    <a:pt x="726" y="4911"/>
                    <a:pt x="1452" y="3962"/>
                    <a:pt x="2233" y="3069"/>
                  </a:cubicBezTo>
                  <a:cubicBezTo>
                    <a:pt x="2428" y="2846"/>
                    <a:pt x="2651" y="2623"/>
                    <a:pt x="2847" y="2428"/>
                  </a:cubicBezTo>
                  <a:cubicBezTo>
                    <a:pt x="3070" y="2205"/>
                    <a:pt x="3265" y="1981"/>
                    <a:pt x="3432" y="1702"/>
                  </a:cubicBezTo>
                  <a:cubicBezTo>
                    <a:pt x="3572" y="1423"/>
                    <a:pt x="3683" y="1089"/>
                    <a:pt x="3628" y="782"/>
                  </a:cubicBezTo>
                  <a:cubicBezTo>
                    <a:pt x="3600" y="447"/>
                    <a:pt x="3404" y="140"/>
                    <a:pt x="3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6"/>
            <p:cNvSpPr/>
            <p:nvPr/>
          </p:nvSpPr>
          <p:spPr>
            <a:xfrm>
              <a:off x="5373260" y="4268880"/>
              <a:ext cx="275538" cy="84256"/>
            </a:xfrm>
            <a:custGeom>
              <a:avLst/>
              <a:gdLst/>
              <a:ahLst/>
              <a:cxnLst/>
              <a:rect l="l" t="t" r="r" b="b"/>
              <a:pathLst>
                <a:path w="8398" h="2568" extrusionOk="0">
                  <a:moveTo>
                    <a:pt x="6780" y="1"/>
                  </a:moveTo>
                  <a:cubicBezTo>
                    <a:pt x="5803" y="1"/>
                    <a:pt x="4827" y="84"/>
                    <a:pt x="3850" y="280"/>
                  </a:cubicBezTo>
                  <a:cubicBezTo>
                    <a:pt x="3125" y="447"/>
                    <a:pt x="2372" y="642"/>
                    <a:pt x="1702" y="1033"/>
                  </a:cubicBezTo>
                  <a:cubicBezTo>
                    <a:pt x="1033" y="1396"/>
                    <a:pt x="391" y="1898"/>
                    <a:pt x="0" y="2540"/>
                  </a:cubicBezTo>
                  <a:lnTo>
                    <a:pt x="0" y="2568"/>
                  </a:lnTo>
                  <a:cubicBezTo>
                    <a:pt x="530" y="2010"/>
                    <a:pt x="1144" y="1591"/>
                    <a:pt x="1814" y="1256"/>
                  </a:cubicBezTo>
                  <a:cubicBezTo>
                    <a:pt x="2483" y="921"/>
                    <a:pt x="3181" y="670"/>
                    <a:pt x="3906" y="503"/>
                  </a:cubicBezTo>
                  <a:cubicBezTo>
                    <a:pt x="4632" y="336"/>
                    <a:pt x="5385" y="224"/>
                    <a:pt x="6138" y="140"/>
                  </a:cubicBezTo>
                  <a:cubicBezTo>
                    <a:pt x="6612" y="112"/>
                    <a:pt x="7087" y="84"/>
                    <a:pt x="7561" y="84"/>
                  </a:cubicBezTo>
                  <a:cubicBezTo>
                    <a:pt x="7840" y="84"/>
                    <a:pt x="8119" y="112"/>
                    <a:pt x="8398" y="112"/>
                  </a:cubicBezTo>
                  <a:lnTo>
                    <a:pt x="8398" y="84"/>
                  </a:lnTo>
                  <a:cubicBezTo>
                    <a:pt x="7868" y="29"/>
                    <a:pt x="7310" y="1"/>
                    <a:pt x="6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6"/>
            <p:cNvSpPr/>
            <p:nvPr/>
          </p:nvSpPr>
          <p:spPr>
            <a:xfrm>
              <a:off x="5482192" y="4312518"/>
              <a:ext cx="195909" cy="175271"/>
            </a:xfrm>
            <a:custGeom>
              <a:avLst/>
              <a:gdLst/>
              <a:ahLst/>
              <a:cxnLst/>
              <a:rect l="l" t="t" r="r" b="b"/>
              <a:pathLst>
                <a:path w="5971" h="5342" extrusionOk="0">
                  <a:moveTo>
                    <a:pt x="1264" y="1"/>
                  </a:moveTo>
                  <a:cubicBezTo>
                    <a:pt x="934" y="1"/>
                    <a:pt x="667" y="108"/>
                    <a:pt x="475" y="317"/>
                  </a:cubicBezTo>
                  <a:cubicBezTo>
                    <a:pt x="0" y="763"/>
                    <a:pt x="84" y="1628"/>
                    <a:pt x="698" y="2605"/>
                  </a:cubicBezTo>
                  <a:cubicBezTo>
                    <a:pt x="698" y="2605"/>
                    <a:pt x="893" y="2605"/>
                    <a:pt x="949" y="2577"/>
                  </a:cubicBezTo>
                  <a:cubicBezTo>
                    <a:pt x="1033" y="2577"/>
                    <a:pt x="1256" y="2521"/>
                    <a:pt x="1256" y="2521"/>
                  </a:cubicBezTo>
                  <a:cubicBezTo>
                    <a:pt x="754" y="1712"/>
                    <a:pt x="558" y="959"/>
                    <a:pt x="837" y="680"/>
                  </a:cubicBezTo>
                  <a:cubicBezTo>
                    <a:pt x="939" y="578"/>
                    <a:pt x="1093" y="529"/>
                    <a:pt x="1288" y="529"/>
                  </a:cubicBezTo>
                  <a:cubicBezTo>
                    <a:pt x="1468" y="529"/>
                    <a:pt x="1684" y="571"/>
                    <a:pt x="1925" y="652"/>
                  </a:cubicBezTo>
                  <a:cubicBezTo>
                    <a:pt x="2483" y="875"/>
                    <a:pt x="3125" y="1293"/>
                    <a:pt x="3683" y="1851"/>
                  </a:cubicBezTo>
                  <a:cubicBezTo>
                    <a:pt x="4883" y="3023"/>
                    <a:pt x="5301" y="4279"/>
                    <a:pt x="4911" y="4669"/>
                  </a:cubicBezTo>
                  <a:cubicBezTo>
                    <a:pt x="4820" y="4767"/>
                    <a:pt x="4674" y="4816"/>
                    <a:pt x="4485" y="4816"/>
                  </a:cubicBezTo>
                  <a:cubicBezTo>
                    <a:pt x="3973" y="4816"/>
                    <a:pt x="3152" y="4454"/>
                    <a:pt x="2316" y="3721"/>
                  </a:cubicBezTo>
                  <a:cubicBezTo>
                    <a:pt x="2316" y="3721"/>
                    <a:pt x="2121" y="3804"/>
                    <a:pt x="2093" y="3832"/>
                  </a:cubicBezTo>
                  <a:cubicBezTo>
                    <a:pt x="1925" y="3944"/>
                    <a:pt x="1870" y="4027"/>
                    <a:pt x="1870" y="4027"/>
                  </a:cubicBezTo>
                  <a:cubicBezTo>
                    <a:pt x="2651" y="4753"/>
                    <a:pt x="3488" y="5199"/>
                    <a:pt x="4157" y="5311"/>
                  </a:cubicBezTo>
                  <a:cubicBezTo>
                    <a:pt x="4273" y="5331"/>
                    <a:pt x="4385" y="5342"/>
                    <a:pt x="4490" y="5342"/>
                  </a:cubicBezTo>
                  <a:cubicBezTo>
                    <a:pt x="4816" y="5342"/>
                    <a:pt x="5091" y="5242"/>
                    <a:pt x="5301" y="5032"/>
                  </a:cubicBezTo>
                  <a:cubicBezTo>
                    <a:pt x="5971" y="4362"/>
                    <a:pt x="5441" y="2828"/>
                    <a:pt x="4046" y="1461"/>
                  </a:cubicBezTo>
                  <a:cubicBezTo>
                    <a:pt x="3432" y="875"/>
                    <a:pt x="2734" y="401"/>
                    <a:pt x="2093" y="177"/>
                  </a:cubicBezTo>
                  <a:cubicBezTo>
                    <a:pt x="1785" y="59"/>
                    <a:pt x="1508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6"/>
            <p:cNvSpPr/>
            <p:nvPr/>
          </p:nvSpPr>
          <p:spPr>
            <a:xfrm>
              <a:off x="5558149" y="443457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6"/>
            <p:cNvSpPr/>
            <p:nvPr/>
          </p:nvSpPr>
          <p:spPr>
            <a:xfrm>
              <a:off x="5558149" y="4434575"/>
              <a:ext cx="8301" cy="7349"/>
            </a:xfrm>
            <a:custGeom>
              <a:avLst/>
              <a:gdLst/>
              <a:ahLst/>
              <a:cxnLst/>
              <a:rect l="l" t="t" r="r" b="b"/>
              <a:pathLst>
                <a:path w="253" h="224" extrusionOk="0">
                  <a:moveTo>
                    <a:pt x="252" y="224"/>
                  </a:moveTo>
                  <a:cubicBezTo>
                    <a:pt x="168" y="140"/>
                    <a:pt x="85" y="84"/>
                    <a:pt x="1" y="1"/>
                  </a:cubicBezTo>
                  <a:lnTo>
                    <a:pt x="1" y="1"/>
                  </a:lnTo>
                  <a:cubicBezTo>
                    <a:pt x="85" y="84"/>
                    <a:pt x="168" y="140"/>
                    <a:pt x="252" y="224"/>
                  </a:cubicBezTo>
                  <a:cubicBezTo>
                    <a:pt x="252" y="224"/>
                    <a:pt x="252" y="224"/>
                    <a:pt x="252" y="224"/>
                  </a:cubicBezTo>
                  <a:close/>
                </a:path>
              </a:pathLst>
            </a:custGeom>
            <a:solidFill>
              <a:srgbClr val="997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6"/>
            <p:cNvSpPr/>
            <p:nvPr/>
          </p:nvSpPr>
          <p:spPr>
            <a:xfrm>
              <a:off x="5543515" y="4434575"/>
              <a:ext cx="22934" cy="23820"/>
            </a:xfrm>
            <a:custGeom>
              <a:avLst/>
              <a:gdLst/>
              <a:ahLst/>
              <a:cxnLst/>
              <a:rect l="l" t="t" r="r" b="b"/>
              <a:pathLst>
                <a:path w="699" h="726" extrusionOk="0">
                  <a:moveTo>
                    <a:pt x="447" y="1"/>
                  </a:moveTo>
                  <a:cubicBezTo>
                    <a:pt x="447" y="1"/>
                    <a:pt x="252" y="84"/>
                    <a:pt x="224" y="112"/>
                  </a:cubicBezTo>
                  <a:cubicBezTo>
                    <a:pt x="56" y="224"/>
                    <a:pt x="1" y="307"/>
                    <a:pt x="1" y="307"/>
                  </a:cubicBezTo>
                  <a:cubicBezTo>
                    <a:pt x="168" y="475"/>
                    <a:pt x="335" y="586"/>
                    <a:pt x="503" y="726"/>
                  </a:cubicBezTo>
                  <a:cubicBezTo>
                    <a:pt x="559" y="559"/>
                    <a:pt x="614" y="391"/>
                    <a:pt x="698" y="224"/>
                  </a:cubicBezTo>
                  <a:cubicBezTo>
                    <a:pt x="614" y="140"/>
                    <a:pt x="531" y="84"/>
                    <a:pt x="447" y="1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6"/>
            <p:cNvSpPr/>
            <p:nvPr/>
          </p:nvSpPr>
          <p:spPr>
            <a:xfrm>
              <a:off x="5503257" y="4387885"/>
              <a:ext cx="20145" cy="10105"/>
            </a:xfrm>
            <a:custGeom>
              <a:avLst/>
              <a:gdLst/>
              <a:ahLst/>
              <a:cxnLst/>
              <a:rect l="l" t="t" r="r" b="b"/>
              <a:pathLst>
                <a:path w="614" h="308" extrusionOk="0">
                  <a:moveTo>
                    <a:pt x="56" y="308"/>
                  </a:moveTo>
                  <a:cubicBezTo>
                    <a:pt x="28" y="280"/>
                    <a:pt x="0" y="224"/>
                    <a:pt x="0" y="196"/>
                  </a:cubicBezTo>
                  <a:cubicBezTo>
                    <a:pt x="0" y="224"/>
                    <a:pt x="28" y="280"/>
                    <a:pt x="56" y="308"/>
                  </a:cubicBezTo>
                  <a:cubicBezTo>
                    <a:pt x="56" y="308"/>
                    <a:pt x="195" y="308"/>
                    <a:pt x="279" y="280"/>
                  </a:cubicBezTo>
                  <a:lnTo>
                    <a:pt x="279" y="280"/>
                  </a:lnTo>
                  <a:cubicBezTo>
                    <a:pt x="195" y="308"/>
                    <a:pt x="56" y="308"/>
                    <a:pt x="56" y="308"/>
                  </a:cubicBezTo>
                  <a:close/>
                  <a:moveTo>
                    <a:pt x="614" y="224"/>
                  </a:moveTo>
                  <a:cubicBezTo>
                    <a:pt x="586" y="140"/>
                    <a:pt x="530" y="84"/>
                    <a:pt x="502" y="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30" y="84"/>
                    <a:pt x="586" y="140"/>
                    <a:pt x="614" y="2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6"/>
            <p:cNvSpPr/>
            <p:nvPr/>
          </p:nvSpPr>
          <p:spPr>
            <a:xfrm>
              <a:off x="5496826" y="4383324"/>
              <a:ext cx="26576" cy="14666"/>
            </a:xfrm>
            <a:custGeom>
              <a:avLst/>
              <a:gdLst/>
              <a:ahLst/>
              <a:cxnLst/>
              <a:rect l="l" t="t" r="r" b="b"/>
              <a:pathLst>
                <a:path w="810" h="447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12"/>
                    <a:pt x="112" y="223"/>
                    <a:pt x="196" y="335"/>
                  </a:cubicBezTo>
                  <a:cubicBezTo>
                    <a:pt x="196" y="363"/>
                    <a:pt x="224" y="419"/>
                    <a:pt x="252" y="447"/>
                  </a:cubicBezTo>
                  <a:cubicBezTo>
                    <a:pt x="252" y="447"/>
                    <a:pt x="391" y="447"/>
                    <a:pt x="475" y="419"/>
                  </a:cubicBezTo>
                  <a:lnTo>
                    <a:pt x="503" y="419"/>
                  </a:lnTo>
                  <a:cubicBezTo>
                    <a:pt x="587" y="419"/>
                    <a:pt x="810" y="363"/>
                    <a:pt x="810" y="363"/>
                  </a:cubicBezTo>
                  <a:cubicBezTo>
                    <a:pt x="782" y="279"/>
                    <a:pt x="726" y="223"/>
                    <a:pt x="698" y="140"/>
                  </a:cubicBezTo>
                  <a:cubicBezTo>
                    <a:pt x="447" y="112"/>
                    <a:pt x="224" y="56"/>
                    <a:pt x="1" y="0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6"/>
            <p:cNvSpPr/>
            <p:nvPr/>
          </p:nvSpPr>
          <p:spPr>
            <a:xfrm>
              <a:off x="5523370" y="4319244"/>
              <a:ext cx="136424" cy="142822"/>
            </a:xfrm>
            <a:custGeom>
              <a:avLst/>
              <a:gdLst/>
              <a:ahLst/>
              <a:cxnLst/>
              <a:rect l="l" t="t" r="r" b="b"/>
              <a:pathLst>
                <a:path w="4158" h="4353" extrusionOk="0">
                  <a:moveTo>
                    <a:pt x="391" y="0"/>
                  </a:moveTo>
                  <a:cubicBezTo>
                    <a:pt x="280" y="0"/>
                    <a:pt x="140" y="28"/>
                    <a:pt x="1" y="56"/>
                  </a:cubicBezTo>
                  <a:lnTo>
                    <a:pt x="29" y="84"/>
                  </a:lnTo>
                  <a:cubicBezTo>
                    <a:pt x="559" y="84"/>
                    <a:pt x="1033" y="307"/>
                    <a:pt x="1452" y="586"/>
                  </a:cubicBezTo>
                  <a:cubicBezTo>
                    <a:pt x="1898" y="893"/>
                    <a:pt x="2316" y="1200"/>
                    <a:pt x="2679" y="1590"/>
                  </a:cubicBezTo>
                  <a:cubicBezTo>
                    <a:pt x="3042" y="1981"/>
                    <a:pt x="3349" y="2400"/>
                    <a:pt x="3628" y="2846"/>
                  </a:cubicBezTo>
                  <a:cubicBezTo>
                    <a:pt x="3767" y="3097"/>
                    <a:pt x="3879" y="3320"/>
                    <a:pt x="3962" y="3571"/>
                  </a:cubicBezTo>
                  <a:cubicBezTo>
                    <a:pt x="4046" y="3822"/>
                    <a:pt x="4130" y="4074"/>
                    <a:pt x="4046" y="4352"/>
                  </a:cubicBezTo>
                  <a:lnTo>
                    <a:pt x="4074" y="4352"/>
                  </a:lnTo>
                  <a:cubicBezTo>
                    <a:pt x="4158" y="4101"/>
                    <a:pt x="4102" y="3795"/>
                    <a:pt x="4046" y="3543"/>
                  </a:cubicBezTo>
                  <a:cubicBezTo>
                    <a:pt x="3962" y="3292"/>
                    <a:pt x="3851" y="3041"/>
                    <a:pt x="3739" y="2790"/>
                  </a:cubicBezTo>
                  <a:cubicBezTo>
                    <a:pt x="3488" y="2316"/>
                    <a:pt x="3181" y="1869"/>
                    <a:pt x="2819" y="1451"/>
                  </a:cubicBezTo>
                  <a:cubicBezTo>
                    <a:pt x="2484" y="1033"/>
                    <a:pt x="2093" y="642"/>
                    <a:pt x="1591" y="363"/>
                  </a:cubicBezTo>
                  <a:cubicBezTo>
                    <a:pt x="1228" y="168"/>
                    <a:pt x="81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6"/>
            <p:cNvSpPr/>
            <p:nvPr/>
          </p:nvSpPr>
          <p:spPr>
            <a:xfrm>
              <a:off x="5559986" y="4717437"/>
              <a:ext cx="203258" cy="88817"/>
            </a:xfrm>
            <a:custGeom>
              <a:avLst/>
              <a:gdLst/>
              <a:ahLst/>
              <a:cxnLst/>
              <a:rect l="l" t="t" r="r" b="b"/>
              <a:pathLst>
                <a:path w="6195" h="2707" extrusionOk="0">
                  <a:moveTo>
                    <a:pt x="6194" y="0"/>
                  </a:moveTo>
                  <a:cubicBezTo>
                    <a:pt x="4967" y="251"/>
                    <a:pt x="3739" y="447"/>
                    <a:pt x="2540" y="614"/>
                  </a:cubicBezTo>
                  <a:cubicBezTo>
                    <a:pt x="2233" y="642"/>
                    <a:pt x="1926" y="698"/>
                    <a:pt x="1619" y="726"/>
                  </a:cubicBezTo>
                  <a:cubicBezTo>
                    <a:pt x="1033" y="1339"/>
                    <a:pt x="503" y="2009"/>
                    <a:pt x="1" y="2707"/>
                  </a:cubicBezTo>
                  <a:cubicBezTo>
                    <a:pt x="1479" y="2623"/>
                    <a:pt x="3070" y="2428"/>
                    <a:pt x="4660" y="2149"/>
                  </a:cubicBezTo>
                  <a:cubicBezTo>
                    <a:pt x="4911" y="1702"/>
                    <a:pt x="5218" y="1451"/>
                    <a:pt x="5497" y="1423"/>
                  </a:cubicBezTo>
                  <a:cubicBezTo>
                    <a:pt x="5636" y="949"/>
                    <a:pt x="5860" y="475"/>
                    <a:pt x="619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6"/>
            <p:cNvSpPr/>
            <p:nvPr/>
          </p:nvSpPr>
          <p:spPr>
            <a:xfrm>
              <a:off x="5551751" y="4787915"/>
              <a:ext cx="161130" cy="28413"/>
            </a:xfrm>
            <a:custGeom>
              <a:avLst/>
              <a:gdLst/>
              <a:ahLst/>
              <a:cxnLst/>
              <a:rect l="l" t="t" r="r" b="b"/>
              <a:pathLst>
                <a:path w="4911" h="866" extrusionOk="0">
                  <a:moveTo>
                    <a:pt x="4911" y="1"/>
                  </a:moveTo>
                  <a:cubicBezTo>
                    <a:pt x="3321" y="280"/>
                    <a:pt x="1730" y="475"/>
                    <a:pt x="252" y="559"/>
                  </a:cubicBezTo>
                  <a:cubicBezTo>
                    <a:pt x="168" y="670"/>
                    <a:pt x="84" y="782"/>
                    <a:pt x="1" y="865"/>
                  </a:cubicBezTo>
                  <a:cubicBezTo>
                    <a:pt x="1591" y="726"/>
                    <a:pt x="3209" y="503"/>
                    <a:pt x="4799" y="224"/>
                  </a:cubicBezTo>
                  <a:cubicBezTo>
                    <a:pt x="4827" y="140"/>
                    <a:pt x="4855" y="84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6"/>
            <p:cNvSpPr/>
            <p:nvPr/>
          </p:nvSpPr>
          <p:spPr>
            <a:xfrm>
              <a:off x="5527044" y="4795232"/>
              <a:ext cx="182194" cy="59550"/>
            </a:xfrm>
            <a:custGeom>
              <a:avLst/>
              <a:gdLst/>
              <a:ahLst/>
              <a:cxnLst/>
              <a:rect l="l" t="t" r="r" b="b"/>
              <a:pathLst>
                <a:path w="5553" h="1815" extrusionOk="0">
                  <a:moveTo>
                    <a:pt x="5552" y="1"/>
                  </a:moveTo>
                  <a:lnTo>
                    <a:pt x="5552" y="1"/>
                  </a:lnTo>
                  <a:cubicBezTo>
                    <a:pt x="3962" y="280"/>
                    <a:pt x="2344" y="503"/>
                    <a:pt x="754" y="642"/>
                  </a:cubicBezTo>
                  <a:cubicBezTo>
                    <a:pt x="503" y="1033"/>
                    <a:pt x="251" y="1424"/>
                    <a:pt x="0" y="1814"/>
                  </a:cubicBezTo>
                  <a:cubicBezTo>
                    <a:pt x="251" y="1786"/>
                    <a:pt x="503" y="1786"/>
                    <a:pt x="782" y="1758"/>
                  </a:cubicBezTo>
                  <a:cubicBezTo>
                    <a:pt x="2009" y="1675"/>
                    <a:pt x="3265" y="1507"/>
                    <a:pt x="4492" y="1312"/>
                  </a:cubicBezTo>
                  <a:cubicBezTo>
                    <a:pt x="4743" y="1284"/>
                    <a:pt x="4994" y="1228"/>
                    <a:pt x="5218" y="1200"/>
                  </a:cubicBezTo>
                  <a:cubicBezTo>
                    <a:pt x="5273" y="754"/>
                    <a:pt x="5385" y="336"/>
                    <a:pt x="5552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6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363" y="0"/>
                  </a:moveTo>
                  <a:cubicBezTo>
                    <a:pt x="252" y="112"/>
                    <a:pt x="140" y="224"/>
                    <a:pt x="29" y="335"/>
                  </a:cubicBezTo>
                  <a:cubicBezTo>
                    <a:pt x="56" y="503"/>
                    <a:pt x="84" y="670"/>
                    <a:pt x="84" y="837"/>
                  </a:cubicBezTo>
                  <a:cubicBezTo>
                    <a:pt x="75" y="856"/>
                    <a:pt x="66" y="874"/>
                    <a:pt x="57" y="891"/>
                  </a:cubicBezTo>
                  <a:lnTo>
                    <a:pt x="57" y="891"/>
                  </a:lnTo>
                  <a:cubicBezTo>
                    <a:pt x="218" y="630"/>
                    <a:pt x="313" y="327"/>
                    <a:pt x="363" y="0"/>
                  </a:cubicBezTo>
                  <a:close/>
                  <a:moveTo>
                    <a:pt x="57" y="891"/>
                  </a:moveTo>
                  <a:cubicBezTo>
                    <a:pt x="39" y="920"/>
                    <a:pt x="20" y="949"/>
                    <a:pt x="1" y="977"/>
                  </a:cubicBezTo>
                  <a:cubicBezTo>
                    <a:pt x="19" y="958"/>
                    <a:pt x="38" y="927"/>
                    <a:pt x="57" y="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6"/>
            <p:cNvSpPr/>
            <p:nvPr/>
          </p:nvSpPr>
          <p:spPr>
            <a:xfrm>
              <a:off x="5613074" y="4710120"/>
              <a:ext cx="32088" cy="31137"/>
            </a:xfrm>
            <a:custGeom>
              <a:avLst/>
              <a:gdLst/>
              <a:ahLst/>
              <a:cxnLst/>
              <a:rect l="l" t="t" r="r" b="b"/>
              <a:pathLst>
                <a:path w="978" h="949" extrusionOk="0">
                  <a:moveTo>
                    <a:pt x="1" y="949"/>
                  </a:moveTo>
                  <a:cubicBezTo>
                    <a:pt x="280" y="614"/>
                    <a:pt x="615" y="307"/>
                    <a:pt x="922" y="0"/>
                  </a:cubicBezTo>
                  <a:cubicBezTo>
                    <a:pt x="949" y="168"/>
                    <a:pt x="977" y="335"/>
                    <a:pt x="977" y="502"/>
                  </a:cubicBezTo>
                  <a:cubicBezTo>
                    <a:pt x="949" y="558"/>
                    <a:pt x="922" y="614"/>
                    <a:pt x="894" y="642"/>
                  </a:cubicBezTo>
                  <a:cubicBezTo>
                    <a:pt x="894" y="642"/>
                    <a:pt x="894" y="670"/>
                    <a:pt x="894" y="670"/>
                  </a:cubicBez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922" y="837"/>
                  </a:lnTo>
                  <a:cubicBezTo>
                    <a:pt x="615" y="865"/>
                    <a:pt x="308" y="921"/>
                    <a:pt x="1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6"/>
            <p:cNvSpPr/>
            <p:nvPr/>
          </p:nvSpPr>
          <p:spPr>
            <a:xfrm>
              <a:off x="6169643" y="4549117"/>
              <a:ext cx="4561" cy="14568"/>
            </a:xfrm>
            <a:custGeom>
              <a:avLst/>
              <a:gdLst/>
              <a:ahLst/>
              <a:cxnLst/>
              <a:rect l="l" t="t" r="r" b="b"/>
              <a:pathLst>
                <a:path w="139" h="444" extrusionOk="0">
                  <a:moveTo>
                    <a:pt x="138" y="1"/>
                  </a:moveTo>
                  <a:cubicBezTo>
                    <a:pt x="84" y="139"/>
                    <a:pt x="56" y="277"/>
                    <a:pt x="1" y="443"/>
                  </a:cubicBezTo>
                  <a:lnTo>
                    <a:pt x="28" y="443"/>
                  </a:lnTo>
                  <a:cubicBezTo>
                    <a:pt x="56" y="277"/>
                    <a:pt x="84" y="139"/>
                    <a:pt x="138" y="1"/>
                  </a:cubicBezTo>
                  <a:close/>
                </a:path>
              </a:pathLst>
            </a:custGeom>
            <a:solidFill>
              <a:srgbClr val="2C8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6"/>
            <p:cNvSpPr/>
            <p:nvPr/>
          </p:nvSpPr>
          <p:spPr>
            <a:xfrm>
              <a:off x="6113799" y="4547182"/>
              <a:ext cx="33" cy="919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8"/>
                  </a:moveTo>
                  <a:cubicBezTo>
                    <a:pt x="1" y="28"/>
                    <a:pt x="1" y="28"/>
                    <a:pt x="1" y="0"/>
                  </a:cubicBezTo>
                  <a:cubicBezTo>
                    <a:pt x="1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3F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6"/>
            <p:cNvSpPr/>
            <p:nvPr/>
          </p:nvSpPr>
          <p:spPr>
            <a:xfrm>
              <a:off x="6086337" y="4538946"/>
              <a:ext cx="87931" cy="33893"/>
            </a:xfrm>
            <a:custGeom>
              <a:avLst/>
              <a:gdLst/>
              <a:ahLst/>
              <a:cxnLst/>
              <a:rect l="l" t="t" r="r" b="b"/>
              <a:pathLst>
                <a:path w="2680" h="1033" extrusionOk="0">
                  <a:moveTo>
                    <a:pt x="1" y="1032"/>
                  </a:moveTo>
                  <a:cubicBezTo>
                    <a:pt x="308" y="809"/>
                    <a:pt x="559" y="558"/>
                    <a:pt x="838" y="279"/>
                  </a:cubicBezTo>
                  <a:cubicBezTo>
                    <a:pt x="838" y="279"/>
                    <a:pt x="838" y="279"/>
                    <a:pt x="838" y="251"/>
                  </a:cubicBezTo>
                  <a:lnTo>
                    <a:pt x="838" y="251"/>
                  </a:lnTo>
                  <a:cubicBezTo>
                    <a:pt x="921" y="195"/>
                    <a:pt x="1005" y="84"/>
                    <a:pt x="1061" y="0"/>
                  </a:cubicBezTo>
                  <a:cubicBezTo>
                    <a:pt x="1479" y="28"/>
                    <a:pt x="1870" y="56"/>
                    <a:pt x="2288" y="112"/>
                  </a:cubicBezTo>
                  <a:cubicBezTo>
                    <a:pt x="2205" y="335"/>
                    <a:pt x="2121" y="558"/>
                    <a:pt x="2009" y="781"/>
                  </a:cubicBezTo>
                  <a:cubicBezTo>
                    <a:pt x="1730" y="809"/>
                    <a:pt x="1451" y="837"/>
                    <a:pt x="1172" y="893"/>
                  </a:cubicBezTo>
                  <a:lnTo>
                    <a:pt x="1145" y="893"/>
                  </a:lnTo>
                  <a:lnTo>
                    <a:pt x="1145" y="893"/>
                  </a:lnTo>
                  <a:cubicBezTo>
                    <a:pt x="754" y="921"/>
                    <a:pt x="391" y="976"/>
                    <a:pt x="1" y="1032"/>
                  </a:cubicBezTo>
                  <a:moveTo>
                    <a:pt x="2540" y="753"/>
                  </a:moveTo>
                  <a:cubicBezTo>
                    <a:pt x="2595" y="586"/>
                    <a:pt x="2623" y="446"/>
                    <a:pt x="2679" y="279"/>
                  </a:cubicBezTo>
                  <a:cubicBezTo>
                    <a:pt x="2679" y="279"/>
                    <a:pt x="2679" y="307"/>
                    <a:pt x="2679" y="307"/>
                  </a:cubicBezTo>
                  <a:cubicBezTo>
                    <a:pt x="2623" y="446"/>
                    <a:pt x="2595" y="586"/>
                    <a:pt x="2540" y="753"/>
                  </a:cubicBezTo>
                  <a:lnTo>
                    <a:pt x="2540" y="753"/>
                  </a:ln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6"/>
            <p:cNvSpPr/>
            <p:nvPr/>
          </p:nvSpPr>
          <p:spPr>
            <a:xfrm>
              <a:off x="5728437" y="4541669"/>
              <a:ext cx="276457" cy="98889"/>
            </a:xfrm>
            <a:custGeom>
              <a:avLst/>
              <a:gdLst/>
              <a:ahLst/>
              <a:cxnLst/>
              <a:rect l="l" t="t" r="r" b="b"/>
              <a:pathLst>
                <a:path w="8426" h="3014" extrusionOk="0">
                  <a:moveTo>
                    <a:pt x="8426" y="1"/>
                  </a:moveTo>
                  <a:cubicBezTo>
                    <a:pt x="5189" y="336"/>
                    <a:pt x="2400" y="1396"/>
                    <a:pt x="0" y="3014"/>
                  </a:cubicBezTo>
                  <a:cubicBezTo>
                    <a:pt x="2427" y="2567"/>
                    <a:pt x="5943" y="1619"/>
                    <a:pt x="8426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6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1" y="977"/>
                  </a:moveTo>
                  <a:cubicBezTo>
                    <a:pt x="1" y="977"/>
                    <a:pt x="1" y="977"/>
                    <a:pt x="1" y="977"/>
                  </a:cubicBezTo>
                  <a:cubicBezTo>
                    <a:pt x="196" y="698"/>
                    <a:pt x="308" y="363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08" y="363"/>
                    <a:pt x="196" y="698"/>
                    <a:pt x="1" y="977"/>
                  </a:cubicBezTo>
                </a:path>
              </a:pathLst>
            </a:custGeom>
            <a:solidFill>
              <a:srgbClr val="AD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6"/>
            <p:cNvSpPr/>
            <p:nvPr/>
          </p:nvSpPr>
          <p:spPr>
            <a:xfrm>
              <a:off x="5642374" y="4538027"/>
              <a:ext cx="471414" cy="199583"/>
            </a:xfrm>
            <a:custGeom>
              <a:avLst/>
              <a:gdLst/>
              <a:ahLst/>
              <a:cxnLst/>
              <a:rect l="l" t="t" r="r" b="b"/>
              <a:pathLst>
                <a:path w="14368" h="6083" extrusionOk="0">
                  <a:moveTo>
                    <a:pt x="14367" y="281"/>
                  </a:moveTo>
                  <a:lnTo>
                    <a:pt x="14367" y="281"/>
                  </a:lnTo>
                  <a:cubicBezTo>
                    <a:pt x="14301" y="354"/>
                    <a:pt x="14231" y="428"/>
                    <a:pt x="14159" y="500"/>
                  </a:cubicBezTo>
                  <a:lnTo>
                    <a:pt x="14159" y="500"/>
                  </a:lnTo>
                  <a:cubicBezTo>
                    <a:pt x="14230" y="429"/>
                    <a:pt x="14300" y="356"/>
                    <a:pt x="14367" y="281"/>
                  </a:cubicBezTo>
                  <a:close/>
                  <a:moveTo>
                    <a:pt x="14159" y="500"/>
                  </a:moveTo>
                  <a:cubicBezTo>
                    <a:pt x="13965" y="694"/>
                    <a:pt x="13756" y="877"/>
                    <a:pt x="13532" y="1060"/>
                  </a:cubicBezTo>
                  <a:cubicBezTo>
                    <a:pt x="13737" y="896"/>
                    <a:pt x="13957" y="702"/>
                    <a:pt x="14159" y="500"/>
                  </a:cubicBezTo>
                  <a:close/>
                  <a:moveTo>
                    <a:pt x="13281" y="0"/>
                  </a:moveTo>
                  <a:cubicBezTo>
                    <a:pt x="12499" y="0"/>
                    <a:pt x="11774" y="28"/>
                    <a:pt x="11049" y="112"/>
                  </a:cubicBezTo>
                  <a:cubicBezTo>
                    <a:pt x="8566" y="1730"/>
                    <a:pt x="5050" y="2678"/>
                    <a:pt x="2623" y="3125"/>
                  </a:cubicBezTo>
                  <a:cubicBezTo>
                    <a:pt x="1842" y="3655"/>
                    <a:pt x="1089" y="4269"/>
                    <a:pt x="363" y="4910"/>
                  </a:cubicBezTo>
                  <a:cubicBezTo>
                    <a:pt x="308" y="5273"/>
                    <a:pt x="196" y="5608"/>
                    <a:pt x="1" y="5915"/>
                  </a:cubicBezTo>
                  <a:lnTo>
                    <a:pt x="29" y="6082"/>
                  </a:lnTo>
                  <a:cubicBezTo>
                    <a:pt x="1228" y="5915"/>
                    <a:pt x="2456" y="5719"/>
                    <a:pt x="3683" y="5468"/>
                  </a:cubicBezTo>
                  <a:cubicBezTo>
                    <a:pt x="4046" y="4994"/>
                    <a:pt x="4492" y="4520"/>
                    <a:pt x="5050" y="4101"/>
                  </a:cubicBezTo>
                  <a:lnTo>
                    <a:pt x="5078" y="4073"/>
                  </a:lnTo>
                  <a:cubicBezTo>
                    <a:pt x="5636" y="3627"/>
                    <a:pt x="6362" y="3209"/>
                    <a:pt x="7227" y="2818"/>
                  </a:cubicBezTo>
                  <a:cubicBezTo>
                    <a:pt x="7645" y="2623"/>
                    <a:pt x="8064" y="2455"/>
                    <a:pt x="8538" y="2288"/>
                  </a:cubicBezTo>
                  <a:cubicBezTo>
                    <a:pt x="9877" y="1814"/>
                    <a:pt x="11495" y="1395"/>
                    <a:pt x="13281" y="1116"/>
                  </a:cubicBezTo>
                  <a:cubicBezTo>
                    <a:pt x="13309" y="725"/>
                    <a:pt x="13309" y="363"/>
                    <a:pt x="13281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6"/>
            <p:cNvSpPr/>
            <p:nvPr/>
          </p:nvSpPr>
          <p:spPr>
            <a:xfrm>
              <a:off x="5810825" y="4706446"/>
              <a:ext cx="16503" cy="17422"/>
            </a:xfrm>
            <a:custGeom>
              <a:avLst/>
              <a:gdLst/>
              <a:ahLst/>
              <a:cxnLst/>
              <a:rect l="l" t="t" r="r" b="b"/>
              <a:pathLst>
                <a:path w="503" h="531" extrusionOk="0">
                  <a:moveTo>
                    <a:pt x="502" y="531"/>
                  </a:moveTo>
                  <a:lnTo>
                    <a:pt x="502" y="531"/>
                  </a:lnTo>
                  <a:lnTo>
                    <a:pt x="502" y="531"/>
                  </a:lnTo>
                  <a:lnTo>
                    <a:pt x="502" y="531"/>
                  </a:lnTo>
                  <a:close/>
                  <a:moveTo>
                    <a:pt x="502" y="531"/>
                  </a:moveTo>
                  <a:cubicBezTo>
                    <a:pt x="251" y="531"/>
                    <a:pt x="112" y="307"/>
                    <a:pt x="0" y="1"/>
                  </a:cubicBezTo>
                  <a:lnTo>
                    <a:pt x="0" y="1"/>
                  </a:lnTo>
                  <a:cubicBezTo>
                    <a:pt x="112" y="307"/>
                    <a:pt x="251" y="531"/>
                    <a:pt x="502" y="531"/>
                  </a:cubicBezTo>
                  <a:close/>
                </a:path>
              </a:pathLst>
            </a:custGeom>
            <a:solidFill>
              <a:srgbClr val="9F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5" name="Google Shape;3995;p36"/>
          <p:cNvGrpSpPr/>
          <p:nvPr/>
        </p:nvGrpSpPr>
        <p:grpSpPr>
          <a:xfrm rot="178852" flipH="1">
            <a:off x="1592086" y="4315895"/>
            <a:ext cx="1122213" cy="798966"/>
            <a:chOff x="5076684" y="4056265"/>
            <a:chExt cx="1122266" cy="799004"/>
          </a:xfrm>
        </p:grpSpPr>
        <p:sp>
          <p:nvSpPr>
            <p:cNvPr id="3996" name="Google Shape;3996;p36"/>
            <p:cNvSpPr/>
            <p:nvPr/>
          </p:nvSpPr>
          <p:spPr>
            <a:xfrm>
              <a:off x="5767777" y="4137997"/>
              <a:ext cx="130945" cy="247158"/>
            </a:xfrm>
            <a:custGeom>
              <a:avLst/>
              <a:gdLst/>
              <a:ahLst/>
              <a:cxnLst/>
              <a:rect l="l" t="t" r="r" b="b"/>
              <a:pathLst>
                <a:path w="3991" h="7533" extrusionOk="0">
                  <a:moveTo>
                    <a:pt x="1954" y="0"/>
                  </a:moveTo>
                  <a:cubicBezTo>
                    <a:pt x="559" y="1842"/>
                    <a:pt x="1" y="4046"/>
                    <a:pt x="1" y="6389"/>
                  </a:cubicBezTo>
                  <a:cubicBezTo>
                    <a:pt x="1" y="6445"/>
                    <a:pt x="1" y="6501"/>
                    <a:pt x="1" y="6584"/>
                  </a:cubicBezTo>
                  <a:cubicBezTo>
                    <a:pt x="391" y="6808"/>
                    <a:pt x="810" y="7087"/>
                    <a:pt x="1284" y="7477"/>
                  </a:cubicBezTo>
                  <a:cubicBezTo>
                    <a:pt x="1312" y="7505"/>
                    <a:pt x="1340" y="7533"/>
                    <a:pt x="1368" y="7533"/>
                  </a:cubicBezTo>
                  <a:cubicBezTo>
                    <a:pt x="1591" y="4994"/>
                    <a:pt x="2484" y="2539"/>
                    <a:pt x="3990" y="753"/>
                  </a:cubicBezTo>
                  <a:cubicBezTo>
                    <a:pt x="3349" y="447"/>
                    <a:pt x="2651" y="196"/>
                    <a:pt x="1954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6"/>
            <p:cNvSpPr/>
            <p:nvPr/>
          </p:nvSpPr>
          <p:spPr>
            <a:xfrm>
              <a:off x="5076684" y="4426339"/>
              <a:ext cx="1122266" cy="396115"/>
            </a:xfrm>
            <a:custGeom>
              <a:avLst/>
              <a:gdLst/>
              <a:ahLst/>
              <a:cxnLst/>
              <a:rect l="l" t="t" r="r" b="b"/>
              <a:pathLst>
                <a:path w="34205" h="12073" extrusionOk="0">
                  <a:moveTo>
                    <a:pt x="32223" y="0"/>
                  </a:moveTo>
                  <a:lnTo>
                    <a:pt x="32223" y="0"/>
                  </a:lnTo>
                  <a:cubicBezTo>
                    <a:pt x="32642" y="1451"/>
                    <a:pt x="32391" y="2930"/>
                    <a:pt x="31610" y="3683"/>
                  </a:cubicBezTo>
                  <a:cubicBezTo>
                    <a:pt x="27927" y="7422"/>
                    <a:pt x="22264" y="8844"/>
                    <a:pt x="17270" y="9486"/>
                  </a:cubicBezTo>
                  <a:cubicBezTo>
                    <a:pt x="15791" y="9681"/>
                    <a:pt x="14396" y="9793"/>
                    <a:pt x="13113" y="9877"/>
                  </a:cubicBezTo>
                  <a:cubicBezTo>
                    <a:pt x="12881" y="9893"/>
                    <a:pt x="12652" y="9902"/>
                    <a:pt x="12427" y="9902"/>
                  </a:cubicBezTo>
                  <a:cubicBezTo>
                    <a:pt x="10404" y="9902"/>
                    <a:pt x="8654" y="9249"/>
                    <a:pt x="7198" y="8370"/>
                  </a:cubicBezTo>
                  <a:cubicBezTo>
                    <a:pt x="6807" y="8147"/>
                    <a:pt x="6445" y="7896"/>
                    <a:pt x="6110" y="7645"/>
                  </a:cubicBezTo>
                  <a:cubicBezTo>
                    <a:pt x="5719" y="7338"/>
                    <a:pt x="5329" y="7031"/>
                    <a:pt x="4994" y="6724"/>
                  </a:cubicBezTo>
                  <a:cubicBezTo>
                    <a:pt x="4659" y="6417"/>
                    <a:pt x="4352" y="6138"/>
                    <a:pt x="4101" y="5859"/>
                  </a:cubicBezTo>
                  <a:lnTo>
                    <a:pt x="4101" y="5831"/>
                  </a:lnTo>
                  <a:cubicBezTo>
                    <a:pt x="3766" y="5469"/>
                    <a:pt x="3487" y="5162"/>
                    <a:pt x="3292" y="4911"/>
                  </a:cubicBezTo>
                  <a:cubicBezTo>
                    <a:pt x="3153" y="4771"/>
                    <a:pt x="3069" y="4632"/>
                    <a:pt x="3013" y="4548"/>
                  </a:cubicBezTo>
                  <a:cubicBezTo>
                    <a:pt x="2874" y="4353"/>
                    <a:pt x="2734" y="4185"/>
                    <a:pt x="2623" y="3990"/>
                  </a:cubicBezTo>
                  <a:cubicBezTo>
                    <a:pt x="1897" y="2762"/>
                    <a:pt x="1758" y="1591"/>
                    <a:pt x="2120" y="531"/>
                  </a:cubicBezTo>
                  <a:cubicBezTo>
                    <a:pt x="1228" y="531"/>
                    <a:pt x="0" y="2958"/>
                    <a:pt x="1088" y="5385"/>
                  </a:cubicBezTo>
                  <a:cubicBezTo>
                    <a:pt x="1144" y="5552"/>
                    <a:pt x="1255" y="5748"/>
                    <a:pt x="1367" y="5943"/>
                  </a:cubicBezTo>
                  <a:cubicBezTo>
                    <a:pt x="2809" y="8355"/>
                    <a:pt x="5901" y="12072"/>
                    <a:pt x="11755" y="12072"/>
                  </a:cubicBezTo>
                  <a:cubicBezTo>
                    <a:pt x="12131" y="12072"/>
                    <a:pt x="12518" y="12057"/>
                    <a:pt x="12917" y="12025"/>
                  </a:cubicBezTo>
                  <a:cubicBezTo>
                    <a:pt x="19529" y="11523"/>
                    <a:pt x="26895" y="10044"/>
                    <a:pt x="30912" y="7087"/>
                  </a:cubicBezTo>
                  <a:cubicBezTo>
                    <a:pt x="31833" y="6389"/>
                    <a:pt x="32502" y="5664"/>
                    <a:pt x="32921" y="4966"/>
                  </a:cubicBezTo>
                  <a:cubicBezTo>
                    <a:pt x="34204" y="2790"/>
                    <a:pt x="33367" y="754"/>
                    <a:pt x="32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6"/>
            <p:cNvSpPr/>
            <p:nvPr/>
          </p:nvSpPr>
          <p:spPr>
            <a:xfrm>
              <a:off x="6121116" y="4426339"/>
              <a:ext cx="63192" cy="122677"/>
            </a:xfrm>
            <a:custGeom>
              <a:avLst/>
              <a:gdLst/>
              <a:ahLst/>
              <a:cxnLst/>
              <a:rect l="l" t="t" r="r" b="b"/>
              <a:pathLst>
                <a:path w="1926" h="3739" extrusionOk="0">
                  <a:moveTo>
                    <a:pt x="1619" y="3739"/>
                  </a:moveTo>
                  <a:cubicBezTo>
                    <a:pt x="1619" y="3739"/>
                    <a:pt x="1619" y="3711"/>
                    <a:pt x="1619" y="3711"/>
                  </a:cubicBezTo>
                  <a:cubicBezTo>
                    <a:pt x="1926" y="2511"/>
                    <a:pt x="1619" y="1423"/>
                    <a:pt x="1089" y="698"/>
                  </a:cubicBezTo>
                  <a:cubicBezTo>
                    <a:pt x="1452" y="1702"/>
                    <a:pt x="1452" y="2651"/>
                    <a:pt x="1228" y="3544"/>
                  </a:cubicBezTo>
                  <a:cubicBezTo>
                    <a:pt x="810" y="3488"/>
                    <a:pt x="419" y="3460"/>
                    <a:pt x="1" y="3432"/>
                  </a:cubicBezTo>
                  <a:cubicBezTo>
                    <a:pt x="391" y="2902"/>
                    <a:pt x="587" y="2177"/>
                    <a:pt x="587" y="1395"/>
                  </a:cubicBezTo>
                  <a:lnTo>
                    <a:pt x="587" y="1395"/>
                  </a:lnTo>
                  <a:lnTo>
                    <a:pt x="587" y="1395"/>
                  </a:lnTo>
                  <a:lnTo>
                    <a:pt x="587" y="1395"/>
                  </a:lnTo>
                  <a:cubicBezTo>
                    <a:pt x="587" y="949"/>
                    <a:pt x="531" y="475"/>
                    <a:pt x="391" y="0"/>
                  </a:cubicBezTo>
                  <a:cubicBezTo>
                    <a:pt x="1117" y="503"/>
                    <a:pt x="1731" y="1507"/>
                    <a:pt x="1731" y="2762"/>
                  </a:cubicBezTo>
                  <a:cubicBezTo>
                    <a:pt x="1731" y="3069"/>
                    <a:pt x="1703" y="3404"/>
                    <a:pt x="1619" y="37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6"/>
            <p:cNvSpPr/>
            <p:nvPr/>
          </p:nvSpPr>
          <p:spPr>
            <a:xfrm>
              <a:off x="5096206" y="4443729"/>
              <a:ext cx="205686" cy="329576"/>
            </a:xfrm>
            <a:custGeom>
              <a:avLst/>
              <a:gdLst/>
              <a:ahLst/>
              <a:cxnLst/>
              <a:rect l="l" t="t" r="r" b="b"/>
              <a:pathLst>
                <a:path w="6269" h="10045" extrusionOk="0">
                  <a:moveTo>
                    <a:pt x="354" y="1256"/>
                  </a:moveTo>
                  <a:lnTo>
                    <a:pt x="354" y="1256"/>
                  </a:lnTo>
                  <a:cubicBezTo>
                    <a:pt x="116" y="1873"/>
                    <a:pt x="0" y="2651"/>
                    <a:pt x="108" y="3487"/>
                  </a:cubicBezTo>
                  <a:lnTo>
                    <a:pt x="108" y="3487"/>
                  </a:lnTo>
                  <a:cubicBezTo>
                    <a:pt x="84" y="3288"/>
                    <a:pt x="75" y="3095"/>
                    <a:pt x="75" y="2902"/>
                  </a:cubicBezTo>
                  <a:cubicBezTo>
                    <a:pt x="75" y="2309"/>
                    <a:pt x="183" y="1760"/>
                    <a:pt x="353" y="1304"/>
                  </a:cubicBezTo>
                  <a:lnTo>
                    <a:pt x="353" y="1304"/>
                  </a:lnTo>
                  <a:cubicBezTo>
                    <a:pt x="353" y="1288"/>
                    <a:pt x="353" y="1272"/>
                    <a:pt x="354" y="1256"/>
                  </a:cubicBezTo>
                  <a:close/>
                  <a:moveTo>
                    <a:pt x="108" y="3487"/>
                  </a:moveTo>
                  <a:lnTo>
                    <a:pt x="108" y="3487"/>
                  </a:lnTo>
                  <a:cubicBezTo>
                    <a:pt x="125" y="3632"/>
                    <a:pt x="151" y="3781"/>
                    <a:pt x="186" y="3934"/>
                  </a:cubicBezTo>
                  <a:cubicBezTo>
                    <a:pt x="153" y="3784"/>
                    <a:pt x="127" y="3634"/>
                    <a:pt x="108" y="3487"/>
                  </a:cubicBezTo>
                  <a:close/>
                  <a:moveTo>
                    <a:pt x="1525" y="1"/>
                  </a:moveTo>
                  <a:cubicBezTo>
                    <a:pt x="1119" y="1"/>
                    <a:pt x="645" y="515"/>
                    <a:pt x="353" y="1304"/>
                  </a:cubicBezTo>
                  <a:lnTo>
                    <a:pt x="353" y="1304"/>
                  </a:lnTo>
                  <a:cubicBezTo>
                    <a:pt x="309" y="4328"/>
                    <a:pt x="1384" y="7241"/>
                    <a:pt x="6268" y="10044"/>
                  </a:cubicBezTo>
                  <a:cubicBezTo>
                    <a:pt x="5348" y="9151"/>
                    <a:pt x="4790" y="8035"/>
                    <a:pt x="4901" y="6613"/>
                  </a:cubicBezTo>
                  <a:cubicBezTo>
                    <a:pt x="4706" y="6473"/>
                    <a:pt x="4566" y="6334"/>
                    <a:pt x="4399" y="6194"/>
                  </a:cubicBezTo>
                  <a:cubicBezTo>
                    <a:pt x="4064" y="5887"/>
                    <a:pt x="3757" y="5608"/>
                    <a:pt x="3506" y="5329"/>
                  </a:cubicBezTo>
                  <a:lnTo>
                    <a:pt x="3506" y="5301"/>
                  </a:lnTo>
                  <a:cubicBezTo>
                    <a:pt x="3171" y="4967"/>
                    <a:pt x="2892" y="4660"/>
                    <a:pt x="2697" y="4409"/>
                  </a:cubicBezTo>
                  <a:cubicBezTo>
                    <a:pt x="2697" y="4409"/>
                    <a:pt x="2697" y="4409"/>
                    <a:pt x="2697" y="4381"/>
                  </a:cubicBezTo>
                  <a:cubicBezTo>
                    <a:pt x="2558" y="4241"/>
                    <a:pt x="2474" y="4102"/>
                    <a:pt x="2418" y="4018"/>
                  </a:cubicBezTo>
                  <a:cubicBezTo>
                    <a:pt x="2279" y="3823"/>
                    <a:pt x="2139" y="3655"/>
                    <a:pt x="2028" y="3460"/>
                  </a:cubicBezTo>
                  <a:cubicBezTo>
                    <a:pt x="1553" y="2651"/>
                    <a:pt x="1330" y="1898"/>
                    <a:pt x="1330" y="1144"/>
                  </a:cubicBezTo>
                  <a:cubicBezTo>
                    <a:pt x="1330" y="754"/>
                    <a:pt x="1386" y="363"/>
                    <a:pt x="152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6"/>
            <p:cNvSpPr/>
            <p:nvPr/>
          </p:nvSpPr>
          <p:spPr>
            <a:xfrm>
              <a:off x="5102309" y="4572807"/>
              <a:ext cx="449464" cy="249914"/>
            </a:xfrm>
            <a:custGeom>
              <a:avLst/>
              <a:gdLst/>
              <a:ahLst/>
              <a:cxnLst/>
              <a:rect l="l" t="t" r="r" b="b"/>
              <a:pathLst>
                <a:path w="13699" h="7617" extrusionOk="0">
                  <a:moveTo>
                    <a:pt x="10992" y="7617"/>
                  </a:moveTo>
                  <a:lnTo>
                    <a:pt x="10992" y="7617"/>
                  </a:lnTo>
                  <a:lnTo>
                    <a:pt x="10992" y="7617"/>
                  </a:lnTo>
                  <a:lnTo>
                    <a:pt x="10992" y="7617"/>
                  </a:lnTo>
                  <a:close/>
                  <a:moveTo>
                    <a:pt x="10992" y="7617"/>
                  </a:moveTo>
                  <a:cubicBezTo>
                    <a:pt x="9570" y="7617"/>
                    <a:pt x="8314" y="7394"/>
                    <a:pt x="7226" y="7031"/>
                  </a:cubicBezTo>
                  <a:lnTo>
                    <a:pt x="7226" y="7031"/>
                  </a:lnTo>
                  <a:cubicBezTo>
                    <a:pt x="8314" y="7394"/>
                    <a:pt x="9570" y="7617"/>
                    <a:pt x="10992" y="7617"/>
                  </a:cubicBezTo>
                  <a:close/>
                  <a:moveTo>
                    <a:pt x="12108" y="7561"/>
                  </a:moveTo>
                  <a:cubicBezTo>
                    <a:pt x="12108" y="7561"/>
                    <a:pt x="12136" y="7561"/>
                    <a:pt x="12136" y="7561"/>
                  </a:cubicBezTo>
                  <a:cubicBezTo>
                    <a:pt x="12666" y="7533"/>
                    <a:pt x="13169" y="7477"/>
                    <a:pt x="13699" y="7421"/>
                  </a:cubicBezTo>
                  <a:lnTo>
                    <a:pt x="13699" y="7421"/>
                  </a:lnTo>
                  <a:cubicBezTo>
                    <a:pt x="13169" y="7477"/>
                    <a:pt x="12666" y="7533"/>
                    <a:pt x="12136" y="7561"/>
                  </a:cubicBezTo>
                  <a:cubicBezTo>
                    <a:pt x="12136" y="7561"/>
                    <a:pt x="12108" y="7561"/>
                    <a:pt x="12108" y="7561"/>
                  </a:cubicBezTo>
                  <a:close/>
                  <a:moveTo>
                    <a:pt x="586" y="1479"/>
                  </a:moveTo>
                  <a:lnTo>
                    <a:pt x="586" y="1479"/>
                  </a:lnTo>
                  <a:lnTo>
                    <a:pt x="586" y="1479"/>
                  </a:lnTo>
                  <a:cubicBezTo>
                    <a:pt x="474" y="1284"/>
                    <a:pt x="363" y="1088"/>
                    <a:pt x="307" y="921"/>
                  </a:cubicBezTo>
                  <a:cubicBezTo>
                    <a:pt x="168" y="614"/>
                    <a:pt x="56" y="307"/>
                    <a:pt x="0" y="28"/>
                  </a:cubicBezTo>
                  <a:cubicBezTo>
                    <a:pt x="56" y="307"/>
                    <a:pt x="168" y="614"/>
                    <a:pt x="307" y="921"/>
                  </a:cubicBezTo>
                  <a:cubicBezTo>
                    <a:pt x="363" y="1088"/>
                    <a:pt x="474" y="1284"/>
                    <a:pt x="586" y="1479"/>
                  </a:cubicBezTo>
                  <a:lnTo>
                    <a:pt x="586" y="1479"/>
                  </a:lnTo>
                  <a:lnTo>
                    <a:pt x="586" y="1479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7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6"/>
            <p:cNvSpPr/>
            <p:nvPr/>
          </p:nvSpPr>
          <p:spPr>
            <a:xfrm>
              <a:off x="5301864" y="4773281"/>
              <a:ext cx="258149" cy="49445"/>
            </a:xfrm>
            <a:custGeom>
              <a:avLst/>
              <a:gdLst/>
              <a:ahLst/>
              <a:cxnLst/>
              <a:rect l="l" t="t" r="r" b="b"/>
              <a:pathLst>
                <a:path w="7868" h="150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335"/>
                    <a:pt x="698" y="642"/>
                    <a:pt x="1116" y="921"/>
                  </a:cubicBezTo>
                  <a:lnTo>
                    <a:pt x="1144" y="921"/>
                  </a:lnTo>
                  <a:cubicBezTo>
                    <a:pt x="2232" y="1284"/>
                    <a:pt x="3488" y="1507"/>
                    <a:pt x="4910" y="1507"/>
                  </a:cubicBezTo>
                  <a:cubicBezTo>
                    <a:pt x="5273" y="1507"/>
                    <a:pt x="5636" y="1507"/>
                    <a:pt x="6026" y="1451"/>
                  </a:cubicBezTo>
                  <a:lnTo>
                    <a:pt x="6054" y="1451"/>
                  </a:lnTo>
                  <a:cubicBezTo>
                    <a:pt x="6584" y="1423"/>
                    <a:pt x="7087" y="1367"/>
                    <a:pt x="7617" y="1311"/>
                  </a:cubicBezTo>
                  <a:cubicBezTo>
                    <a:pt x="7700" y="1228"/>
                    <a:pt x="7784" y="1116"/>
                    <a:pt x="7868" y="1005"/>
                  </a:cubicBezTo>
                  <a:lnTo>
                    <a:pt x="7868" y="1005"/>
                  </a:lnTo>
                  <a:cubicBezTo>
                    <a:pt x="7114" y="1060"/>
                    <a:pt x="6417" y="1088"/>
                    <a:pt x="5747" y="1088"/>
                  </a:cubicBezTo>
                  <a:cubicBezTo>
                    <a:pt x="3376" y="1088"/>
                    <a:pt x="1423" y="781"/>
                    <a:pt x="363" y="223"/>
                  </a:cubicBezTo>
                  <a:cubicBezTo>
                    <a:pt x="251" y="140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6"/>
            <p:cNvSpPr/>
            <p:nvPr/>
          </p:nvSpPr>
          <p:spPr>
            <a:xfrm>
              <a:off x="6156814" y="4449208"/>
              <a:ext cx="27495" cy="98889"/>
            </a:xfrm>
            <a:custGeom>
              <a:avLst/>
              <a:gdLst/>
              <a:ahLst/>
              <a:cxnLst/>
              <a:rect l="l" t="t" r="r" b="b"/>
              <a:pathLst>
                <a:path w="838" h="3014" extrusionOk="0">
                  <a:moveTo>
                    <a:pt x="531" y="3014"/>
                  </a:moveTo>
                  <a:cubicBezTo>
                    <a:pt x="531" y="2986"/>
                    <a:pt x="531" y="2930"/>
                    <a:pt x="559" y="2875"/>
                  </a:cubicBezTo>
                  <a:cubicBezTo>
                    <a:pt x="419" y="2875"/>
                    <a:pt x="280" y="2847"/>
                    <a:pt x="140" y="2847"/>
                  </a:cubicBezTo>
                  <a:cubicBezTo>
                    <a:pt x="364" y="1954"/>
                    <a:pt x="364" y="1005"/>
                    <a:pt x="1" y="1"/>
                  </a:cubicBezTo>
                  <a:cubicBezTo>
                    <a:pt x="531" y="726"/>
                    <a:pt x="838" y="1814"/>
                    <a:pt x="531" y="3014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6"/>
            <p:cNvSpPr/>
            <p:nvPr/>
          </p:nvSpPr>
          <p:spPr>
            <a:xfrm>
              <a:off x="5094992" y="4484906"/>
              <a:ext cx="243516" cy="318585"/>
            </a:xfrm>
            <a:custGeom>
              <a:avLst/>
              <a:gdLst/>
              <a:ahLst/>
              <a:cxnLst/>
              <a:rect l="l" t="t" r="r" b="b"/>
              <a:pathLst>
                <a:path w="7422" h="9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112" y="726"/>
                    <a:pt x="0" y="1675"/>
                    <a:pt x="223" y="2679"/>
                  </a:cubicBezTo>
                  <a:cubicBezTo>
                    <a:pt x="223" y="2707"/>
                    <a:pt x="223" y="2707"/>
                    <a:pt x="223" y="2707"/>
                  </a:cubicBezTo>
                  <a:cubicBezTo>
                    <a:pt x="279" y="2986"/>
                    <a:pt x="391" y="3293"/>
                    <a:pt x="530" y="3600"/>
                  </a:cubicBezTo>
                  <a:cubicBezTo>
                    <a:pt x="586" y="3767"/>
                    <a:pt x="697" y="3963"/>
                    <a:pt x="809" y="4158"/>
                  </a:cubicBezTo>
                  <a:cubicBezTo>
                    <a:pt x="1897" y="5999"/>
                    <a:pt x="3934" y="8566"/>
                    <a:pt x="7421" y="9710"/>
                  </a:cubicBezTo>
                  <a:cubicBezTo>
                    <a:pt x="7003" y="9431"/>
                    <a:pt x="6640" y="9124"/>
                    <a:pt x="6305" y="8789"/>
                  </a:cubicBezTo>
                  <a:cubicBezTo>
                    <a:pt x="1395" y="5971"/>
                    <a:pt x="335" y="3042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6"/>
            <p:cNvSpPr/>
            <p:nvPr/>
          </p:nvSpPr>
          <p:spPr>
            <a:xfrm>
              <a:off x="5134332" y="4301854"/>
              <a:ext cx="252670" cy="255393"/>
            </a:xfrm>
            <a:custGeom>
              <a:avLst/>
              <a:gdLst/>
              <a:ahLst/>
              <a:cxnLst/>
              <a:rect l="l" t="t" r="r" b="b"/>
              <a:pathLst>
                <a:path w="7701" h="7784" extrusionOk="0">
                  <a:moveTo>
                    <a:pt x="6111" y="0"/>
                  </a:moveTo>
                  <a:cubicBezTo>
                    <a:pt x="5664" y="140"/>
                    <a:pt x="5218" y="279"/>
                    <a:pt x="4799" y="447"/>
                  </a:cubicBezTo>
                  <a:cubicBezTo>
                    <a:pt x="4883" y="1367"/>
                    <a:pt x="4102" y="2874"/>
                    <a:pt x="3293" y="3181"/>
                  </a:cubicBezTo>
                  <a:cubicBezTo>
                    <a:pt x="3221" y="3210"/>
                    <a:pt x="3155" y="3224"/>
                    <a:pt x="3094" y="3224"/>
                  </a:cubicBezTo>
                  <a:cubicBezTo>
                    <a:pt x="2632" y="3224"/>
                    <a:pt x="2472" y="2432"/>
                    <a:pt x="2595" y="1618"/>
                  </a:cubicBezTo>
                  <a:lnTo>
                    <a:pt x="2595" y="1590"/>
                  </a:lnTo>
                  <a:lnTo>
                    <a:pt x="2539" y="1618"/>
                  </a:lnTo>
                  <a:cubicBezTo>
                    <a:pt x="1424" y="2427"/>
                    <a:pt x="670" y="3348"/>
                    <a:pt x="363" y="4325"/>
                  </a:cubicBezTo>
                  <a:cubicBezTo>
                    <a:pt x="1" y="5385"/>
                    <a:pt x="140" y="6556"/>
                    <a:pt x="866" y="7784"/>
                  </a:cubicBezTo>
                  <a:cubicBezTo>
                    <a:pt x="1672" y="3727"/>
                    <a:pt x="4727" y="2946"/>
                    <a:pt x="6260" y="2946"/>
                  </a:cubicBezTo>
                  <a:cubicBezTo>
                    <a:pt x="6476" y="2946"/>
                    <a:pt x="6663" y="2961"/>
                    <a:pt x="6808" y="2985"/>
                  </a:cubicBezTo>
                  <a:cubicBezTo>
                    <a:pt x="6669" y="2148"/>
                    <a:pt x="6920" y="1339"/>
                    <a:pt x="7701" y="642"/>
                  </a:cubicBezTo>
                  <a:cubicBezTo>
                    <a:pt x="7171" y="363"/>
                    <a:pt x="6613" y="14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6"/>
            <p:cNvSpPr/>
            <p:nvPr/>
          </p:nvSpPr>
          <p:spPr>
            <a:xfrm>
              <a:off x="5334806" y="4314651"/>
              <a:ext cx="52201" cy="85175"/>
            </a:xfrm>
            <a:custGeom>
              <a:avLst/>
              <a:gdLst/>
              <a:ahLst/>
              <a:cxnLst/>
              <a:rect l="l" t="t" r="r" b="b"/>
              <a:pathLst>
                <a:path w="1591" h="2596" extrusionOk="0">
                  <a:moveTo>
                    <a:pt x="1089" y="1"/>
                  </a:moveTo>
                  <a:cubicBezTo>
                    <a:pt x="280" y="838"/>
                    <a:pt x="112" y="1675"/>
                    <a:pt x="1" y="2540"/>
                  </a:cubicBezTo>
                  <a:lnTo>
                    <a:pt x="140" y="2540"/>
                  </a:lnTo>
                  <a:cubicBezTo>
                    <a:pt x="363" y="2540"/>
                    <a:pt x="559" y="2567"/>
                    <a:pt x="698" y="2595"/>
                  </a:cubicBezTo>
                  <a:cubicBezTo>
                    <a:pt x="670" y="2456"/>
                    <a:pt x="670" y="2288"/>
                    <a:pt x="670" y="2149"/>
                  </a:cubicBezTo>
                  <a:cubicBezTo>
                    <a:pt x="670" y="1954"/>
                    <a:pt x="670" y="1786"/>
                    <a:pt x="726" y="1591"/>
                  </a:cubicBezTo>
                  <a:cubicBezTo>
                    <a:pt x="865" y="1117"/>
                    <a:pt x="1144" y="670"/>
                    <a:pt x="1591" y="252"/>
                  </a:cubicBezTo>
                  <a:lnTo>
                    <a:pt x="1563" y="252"/>
                  </a:lnTo>
                  <a:cubicBezTo>
                    <a:pt x="1396" y="168"/>
                    <a:pt x="1256" y="84"/>
                    <a:pt x="108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6"/>
            <p:cNvSpPr/>
            <p:nvPr/>
          </p:nvSpPr>
          <p:spPr>
            <a:xfrm>
              <a:off x="5215802" y="4359503"/>
              <a:ext cx="26576" cy="47640"/>
            </a:xfrm>
            <a:custGeom>
              <a:avLst/>
              <a:gdLst/>
              <a:ahLst/>
              <a:cxnLst/>
              <a:rect l="l" t="t" r="r" b="b"/>
              <a:pathLst>
                <a:path w="810" h="1452" extrusionOk="0">
                  <a:moveTo>
                    <a:pt x="614" y="1452"/>
                  </a:moveTo>
                  <a:lnTo>
                    <a:pt x="614" y="1452"/>
                  </a:lnTo>
                  <a:lnTo>
                    <a:pt x="614" y="1452"/>
                  </a:lnTo>
                  <a:lnTo>
                    <a:pt x="614" y="1452"/>
                  </a:lnTo>
                  <a:close/>
                  <a:moveTo>
                    <a:pt x="614" y="1452"/>
                  </a:moveTo>
                  <a:cubicBezTo>
                    <a:pt x="168" y="1452"/>
                    <a:pt x="1" y="782"/>
                    <a:pt x="84" y="1"/>
                  </a:cubicBezTo>
                  <a:lnTo>
                    <a:pt x="84" y="1"/>
                  </a:ln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40"/>
                    <a:pt x="56" y="252"/>
                    <a:pt x="56" y="363"/>
                  </a:cubicBezTo>
                  <a:cubicBezTo>
                    <a:pt x="56" y="977"/>
                    <a:pt x="252" y="1452"/>
                    <a:pt x="614" y="1452"/>
                  </a:cubicBezTo>
                  <a:moveTo>
                    <a:pt x="810" y="1424"/>
                  </a:moveTo>
                  <a:cubicBezTo>
                    <a:pt x="810" y="1424"/>
                    <a:pt x="810" y="1424"/>
                    <a:pt x="810" y="1424"/>
                  </a:cubicBezTo>
                  <a:cubicBezTo>
                    <a:pt x="810" y="1424"/>
                    <a:pt x="810" y="1424"/>
                    <a:pt x="810" y="1424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6"/>
            <p:cNvSpPr/>
            <p:nvPr/>
          </p:nvSpPr>
          <p:spPr>
            <a:xfrm>
              <a:off x="5139845" y="4354024"/>
              <a:ext cx="123595" cy="203225"/>
            </a:xfrm>
            <a:custGeom>
              <a:avLst/>
              <a:gdLst/>
              <a:ahLst/>
              <a:cxnLst/>
              <a:rect l="l" t="t" r="r" b="b"/>
              <a:pathLst>
                <a:path w="3767" h="6194" extrusionOk="0">
                  <a:moveTo>
                    <a:pt x="2427" y="0"/>
                  </a:moveTo>
                  <a:lnTo>
                    <a:pt x="2371" y="28"/>
                  </a:lnTo>
                  <a:cubicBezTo>
                    <a:pt x="1256" y="837"/>
                    <a:pt x="502" y="1758"/>
                    <a:pt x="195" y="2735"/>
                  </a:cubicBezTo>
                  <a:cubicBezTo>
                    <a:pt x="56" y="3097"/>
                    <a:pt x="0" y="3488"/>
                    <a:pt x="0" y="3878"/>
                  </a:cubicBezTo>
                  <a:cubicBezTo>
                    <a:pt x="0" y="4632"/>
                    <a:pt x="223" y="5385"/>
                    <a:pt x="698" y="6194"/>
                  </a:cubicBezTo>
                  <a:cubicBezTo>
                    <a:pt x="698" y="6194"/>
                    <a:pt x="698" y="6166"/>
                    <a:pt x="725" y="6166"/>
                  </a:cubicBezTo>
                  <a:cubicBezTo>
                    <a:pt x="725" y="6138"/>
                    <a:pt x="725" y="6110"/>
                    <a:pt x="725" y="6110"/>
                  </a:cubicBezTo>
                  <a:cubicBezTo>
                    <a:pt x="725" y="6110"/>
                    <a:pt x="725" y="6082"/>
                    <a:pt x="725" y="6082"/>
                  </a:cubicBezTo>
                  <a:cubicBezTo>
                    <a:pt x="725" y="6082"/>
                    <a:pt x="725" y="6055"/>
                    <a:pt x="725" y="6055"/>
                  </a:cubicBezTo>
                  <a:cubicBezTo>
                    <a:pt x="725" y="6055"/>
                    <a:pt x="725" y="6055"/>
                    <a:pt x="725" y="6027"/>
                  </a:cubicBezTo>
                  <a:lnTo>
                    <a:pt x="753" y="6027"/>
                  </a:lnTo>
                  <a:cubicBezTo>
                    <a:pt x="1200" y="3906"/>
                    <a:pt x="2288" y="2707"/>
                    <a:pt x="3432" y="2037"/>
                  </a:cubicBezTo>
                  <a:cubicBezTo>
                    <a:pt x="3543" y="1758"/>
                    <a:pt x="3655" y="1451"/>
                    <a:pt x="3766" y="1116"/>
                  </a:cubicBezTo>
                  <a:lnTo>
                    <a:pt x="3766" y="1116"/>
                  </a:lnTo>
                  <a:cubicBezTo>
                    <a:pt x="3543" y="1340"/>
                    <a:pt x="3348" y="1507"/>
                    <a:pt x="3125" y="1591"/>
                  </a:cubicBezTo>
                  <a:cubicBezTo>
                    <a:pt x="3041" y="1619"/>
                    <a:pt x="2985" y="1619"/>
                    <a:pt x="2929" y="1619"/>
                  </a:cubicBezTo>
                  <a:cubicBezTo>
                    <a:pt x="2483" y="1619"/>
                    <a:pt x="2316" y="949"/>
                    <a:pt x="2399" y="168"/>
                  </a:cubicBezTo>
                  <a:cubicBezTo>
                    <a:pt x="2399" y="112"/>
                    <a:pt x="2427" y="84"/>
                    <a:pt x="2427" y="28"/>
                  </a:cubicBezTo>
                  <a:lnTo>
                    <a:pt x="2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6"/>
            <p:cNvSpPr/>
            <p:nvPr/>
          </p:nvSpPr>
          <p:spPr>
            <a:xfrm>
              <a:off x="5112382" y="4589278"/>
              <a:ext cx="1044441" cy="265991"/>
            </a:xfrm>
            <a:custGeom>
              <a:avLst/>
              <a:gdLst/>
              <a:ahLst/>
              <a:cxnLst/>
              <a:rect l="l" t="t" r="r" b="b"/>
              <a:pathLst>
                <a:path w="31833" h="8107" extrusionOk="0">
                  <a:moveTo>
                    <a:pt x="0" y="419"/>
                  </a:moveTo>
                  <a:cubicBezTo>
                    <a:pt x="19" y="476"/>
                    <a:pt x="45" y="537"/>
                    <a:pt x="75" y="599"/>
                  </a:cubicBezTo>
                  <a:lnTo>
                    <a:pt x="75" y="599"/>
                  </a:lnTo>
                  <a:cubicBezTo>
                    <a:pt x="50" y="540"/>
                    <a:pt x="25" y="479"/>
                    <a:pt x="0" y="419"/>
                  </a:cubicBezTo>
                  <a:close/>
                  <a:moveTo>
                    <a:pt x="31833" y="0"/>
                  </a:moveTo>
                  <a:lnTo>
                    <a:pt x="31833" y="0"/>
                  </a:lnTo>
                  <a:cubicBezTo>
                    <a:pt x="31414" y="698"/>
                    <a:pt x="30745" y="1423"/>
                    <a:pt x="29824" y="2121"/>
                  </a:cubicBezTo>
                  <a:cubicBezTo>
                    <a:pt x="25807" y="5078"/>
                    <a:pt x="18441" y="6557"/>
                    <a:pt x="11829" y="7059"/>
                  </a:cubicBezTo>
                  <a:cubicBezTo>
                    <a:pt x="11430" y="7091"/>
                    <a:pt x="11043" y="7106"/>
                    <a:pt x="10667" y="7106"/>
                  </a:cubicBezTo>
                  <a:cubicBezTo>
                    <a:pt x="4813" y="7106"/>
                    <a:pt x="1721" y="3389"/>
                    <a:pt x="279" y="977"/>
                  </a:cubicBezTo>
                  <a:cubicBezTo>
                    <a:pt x="206" y="848"/>
                    <a:pt x="132" y="720"/>
                    <a:pt x="75" y="599"/>
                  </a:cubicBezTo>
                  <a:lnTo>
                    <a:pt x="75" y="599"/>
                  </a:lnTo>
                  <a:cubicBezTo>
                    <a:pt x="2576" y="6561"/>
                    <a:pt x="6919" y="8106"/>
                    <a:pt x="11636" y="8106"/>
                  </a:cubicBezTo>
                  <a:cubicBezTo>
                    <a:pt x="13440" y="8106"/>
                    <a:pt x="15299" y="7880"/>
                    <a:pt x="17130" y="7589"/>
                  </a:cubicBezTo>
                  <a:cubicBezTo>
                    <a:pt x="25584" y="6250"/>
                    <a:pt x="31387" y="2986"/>
                    <a:pt x="3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6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6640" y="5553"/>
                  </a:moveTo>
                  <a:cubicBezTo>
                    <a:pt x="3153" y="4437"/>
                    <a:pt x="1116" y="1870"/>
                    <a:pt x="28" y="29"/>
                  </a:cubicBezTo>
                  <a:cubicBezTo>
                    <a:pt x="1116" y="1870"/>
                    <a:pt x="3153" y="4437"/>
                    <a:pt x="6640" y="5553"/>
                  </a:cubicBezTo>
                  <a:lnTo>
                    <a:pt x="6640" y="5553"/>
                  </a:lnTo>
                  <a:close/>
                  <a:moveTo>
                    <a:pt x="28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28" y="29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1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6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0" y="1"/>
                  </a:moveTo>
                  <a:cubicBezTo>
                    <a:pt x="0" y="1"/>
                    <a:pt x="0" y="19"/>
                    <a:pt x="15" y="26"/>
                  </a:cubicBezTo>
                  <a:lnTo>
                    <a:pt x="15" y="26"/>
                  </a:lnTo>
                  <a:cubicBezTo>
                    <a:pt x="10" y="18"/>
                    <a:pt x="5" y="9"/>
                    <a:pt x="0" y="1"/>
                  </a:cubicBezTo>
                  <a:close/>
                  <a:moveTo>
                    <a:pt x="15" y="26"/>
                  </a:moveTo>
                  <a:cubicBezTo>
                    <a:pt x="1107" y="1866"/>
                    <a:pt x="3141" y="4414"/>
                    <a:pt x="6612" y="5553"/>
                  </a:cubicBezTo>
                  <a:lnTo>
                    <a:pt x="6640" y="5553"/>
                  </a:lnTo>
                  <a:cubicBezTo>
                    <a:pt x="3153" y="4437"/>
                    <a:pt x="1116" y="1870"/>
                    <a:pt x="28" y="29"/>
                  </a:cubicBezTo>
                  <a:cubicBezTo>
                    <a:pt x="23" y="29"/>
                    <a:pt x="19" y="28"/>
                    <a:pt x="15" y="26"/>
                  </a:cubicBezTo>
                  <a:close/>
                </a:path>
              </a:pathLst>
            </a:custGeom>
            <a:solidFill>
              <a:srgbClr val="9CA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6"/>
            <p:cNvSpPr/>
            <p:nvPr/>
          </p:nvSpPr>
          <p:spPr>
            <a:xfrm>
              <a:off x="5112382" y="4602993"/>
              <a:ext cx="307594" cy="248109"/>
            </a:xfrm>
            <a:custGeom>
              <a:avLst/>
              <a:gdLst/>
              <a:ahLst/>
              <a:cxnLst/>
              <a:rect l="l" t="t" r="r" b="b"/>
              <a:pathLst>
                <a:path w="9375" h="7562" extrusionOk="0">
                  <a:moveTo>
                    <a:pt x="0" y="1"/>
                  </a:moveTo>
                  <a:cubicBezTo>
                    <a:pt x="18" y="53"/>
                    <a:pt x="41" y="109"/>
                    <a:pt x="67" y="166"/>
                  </a:cubicBezTo>
                  <a:lnTo>
                    <a:pt x="67" y="166"/>
                  </a:lnTo>
                  <a:cubicBezTo>
                    <a:pt x="45" y="111"/>
                    <a:pt x="22" y="56"/>
                    <a:pt x="0" y="1"/>
                  </a:cubicBezTo>
                  <a:close/>
                  <a:moveTo>
                    <a:pt x="67" y="166"/>
                  </a:moveTo>
                  <a:cubicBezTo>
                    <a:pt x="2139" y="5176"/>
                    <a:pt x="5538" y="7065"/>
                    <a:pt x="9374" y="7562"/>
                  </a:cubicBezTo>
                  <a:cubicBezTo>
                    <a:pt x="8537" y="7115"/>
                    <a:pt x="7672" y="6641"/>
                    <a:pt x="6919" y="6111"/>
                  </a:cubicBezTo>
                  <a:cubicBezTo>
                    <a:pt x="3432" y="4967"/>
                    <a:pt x="1367" y="2400"/>
                    <a:pt x="279" y="559"/>
                  </a:cubicBezTo>
                  <a:cubicBezTo>
                    <a:pt x="202" y="425"/>
                    <a:pt x="126" y="291"/>
                    <a:pt x="67" y="16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6"/>
            <p:cNvSpPr/>
            <p:nvPr/>
          </p:nvSpPr>
          <p:spPr>
            <a:xfrm>
              <a:off x="5162714" y="4398483"/>
              <a:ext cx="199583" cy="188986"/>
            </a:xfrm>
            <a:custGeom>
              <a:avLst/>
              <a:gdLst/>
              <a:ahLst/>
              <a:cxnLst/>
              <a:rect l="l" t="t" r="r" b="b"/>
              <a:pathLst>
                <a:path w="6083" h="5760" extrusionOk="0">
                  <a:moveTo>
                    <a:pt x="5395" y="1"/>
                  </a:moveTo>
                  <a:cubicBezTo>
                    <a:pt x="3862" y="1"/>
                    <a:pt x="807" y="782"/>
                    <a:pt x="1" y="4839"/>
                  </a:cubicBezTo>
                  <a:cubicBezTo>
                    <a:pt x="112" y="5034"/>
                    <a:pt x="252" y="5202"/>
                    <a:pt x="391" y="5397"/>
                  </a:cubicBezTo>
                  <a:cubicBezTo>
                    <a:pt x="447" y="5481"/>
                    <a:pt x="531" y="5620"/>
                    <a:pt x="670" y="5760"/>
                  </a:cubicBezTo>
                  <a:cubicBezTo>
                    <a:pt x="1319" y="986"/>
                    <a:pt x="4624" y="582"/>
                    <a:pt x="5725" y="582"/>
                  </a:cubicBezTo>
                  <a:cubicBezTo>
                    <a:pt x="5950" y="582"/>
                    <a:pt x="6083" y="598"/>
                    <a:pt x="6083" y="598"/>
                  </a:cubicBezTo>
                  <a:cubicBezTo>
                    <a:pt x="6027" y="403"/>
                    <a:pt x="5971" y="236"/>
                    <a:pt x="5943" y="40"/>
                  </a:cubicBezTo>
                  <a:cubicBezTo>
                    <a:pt x="5798" y="16"/>
                    <a:pt x="5611" y="1"/>
                    <a:pt x="5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6"/>
            <p:cNvSpPr/>
            <p:nvPr/>
          </p:nvSpPr>
          <p:spPr>
            <a:xfrm>
              <a:off x="5215441" y="4316488"/>
              <a:ext cx="79138" cy="91146"/>
            </a:xfrm>
            <a:custGeom>
              <a:avLst/>
              <a:gdLst/>
              <a:ahLst/>
              <a:cxnLst/>
              <a:rect l="l" t="t" r="r" b="b"/>
              <a:pathLst>
                <a:path w="2412" h="2778" extrusionOk="0">
                  <a:moveTo>
                    <a:pt x="2327" y="1"/>
                  </a:moveTo>
                  <a:lnTo>
                    <a:pt x="2327" y="1"/>
                  </a:lnTo>
                  <a:cubicBezTo>
                    <a:pt x="1435" y="335"/>
                    <a:pt x="681" y="726"/>
                    <a:pt x="123" y="1144"/>
                  </a:cubicBezTo>
                  <a:lnTo>
                    <a:pt x="123" y="1172"/>
                  </a:lnTo>
                  <a:cubicBezTo>
                    <a:pt x="0" y="1986"/>
                    <a:pt x="160" y="2778"/>
                    <a:pt x="622" y="2778"/>
                  </a:cubicBezTo>
                  <a:cubicBezTo>
                    <a:pt x="683" y="2778"/>
                    <a:pt x="749" y="2764"/>
                    <a:pt x="821" y="2735"/>
                  </a:cubicBezTo>
                  <a:cubicBezTo>
                    <a:pt x="1630" y="2428"/>
                    <a:pt x="2411" y="921"/>
                    <a:pt x="2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6"/>
            <p:cNvSpPr/>
            <p:nvPr/>
          </p:nvSpPr>
          <p:spPr>
            <a:xfrm>
              <a:off x="5291791" y="431648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36"/>
            <p:cNvSpPr/>
            <p:nvPr/>
          </p:nvSpPr>
          <p:spPr>
            <a:xfrm>
              <a:off x="5216720" y="4316488"/>
              <a:ext cx="76021" cy="89735"/>
            </a:xfrm>
            <a:custGeom>
              <a:avLst/>
              <a:gdLst/>
              <a:ahLst/>
              <a:cxnLst/>
              <a:rect l="l" t="t" r="r" b="b"/>
              <a:pathLst>
                <a:path w="2317" h="2735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1396" y="335"/>
                    <a:pt x="642" y="726"/>
                    <a:pt x="84" y="1144"/>
                  </a:cubicBezTo>
                  <a:lnTo>
                    <a:pt x="84" y="1172"/>
                  </a:lnTo>
                  <a:cubicBezTo>
                    <a:pt x="84" y="1228"/>
                    <a:pt x="56" y="1256"/>
                    <a:pt x="56" y="1312"/>
                  </a:cubicBezTo>
                  <a:cubicBezTo>
                    <a:pt x="1" y="1981"/>
                    <a:pt x="112" y="2595"/>
                    <a:pt x="447" y="2735"/>
                  </a:cubicBezTo>
                  <a:cubicBezTo>
                    <a:pt x="84" y="2121"/>
                    <a:pt x="586" y="1200"/>
                    <a:pt x="1396" y="838"/>
                  </a:cubicBezTo>
                  <a:cubicBezTo>
                    <a:pt x="1479" y="670"/>
                    <a:pt x="1619" y="531"/>
                    <a:pt x="1702" y="419"/>
                  </a:cubicBezTo>
                  <a:cubicBezTo>
                    <a:pt x="1730" y="391"/>
                    <a:pt x="1758" y="391"/>
                    <a:pt x="1786" y="391"/>
                  </a:cubicBezTo>
                  <a:cubicBezTo>
                    <a:pt x="1870" y="391"/>
                    <a:pt x="1898" y="531"/>
                    <a:pt x="1898" y="698"/>
                  </a:cubicBezTo>
                  <a:lnTo>
                    <a:pt x="2233" y="698"/>
                  </a:lnTo>
                  <a:cubicBezTo>
                    <a:pt x="2288" y="447"/>
                    <a:pt x="2316" y="224"/>
                    <a:pt x="2288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36"/>
            <p:cNvSpPr/>
            <p:nvPr/>
          </p:nvSpPr>
          <p:spPr>
            <a:xfrm>
              <a:off x="5184697" y="4417546"/>
              <a:ext cx="183080" cy="200141"/>
            </a:xfrm>
            <a:custGeom>
              <a:avLst/>
              <a:gdLst/>
              <a:ahLst/>
              <a:cxnLst/>
              <a:rect l="l" t="t" r="r" b="b"/>
              <a:pathLst>
                <a:path w="5580" h="6100" extrusionOk="0">
                  <a:moveTo>
                    <a:pt x="5055" y="1"/>
                  </a:moveTo>
                  <a:cubicBezTo>
                    <a:pt x="3954" y="1"/>
                    <a:pt x="649" y="405"/>
                    <a:pt x="0" y="5179"/>
                  </a:cubicBezTo>
                  <a:cubicBezTo>
                    <a:pt x="195" y="5430"/>
                    <a:pt x="474" y="5737"/>
                    <a:pt x="809" y="6099"/>
                  </a:cubicBezTo>
                  <a:cubicBezTo>
                    <a:pt x="1200" y="408"/>
                    <a:pt x="5580" y="380"/>
                    <a:pt x="5580" y="380"/>
                  </a:cubicBezTo>
                  <a:cubicBezTo>
                    <a:pt x="5524" y="241"/>
                    <a:pt x="5468" y="129"/>
                    <a:pt x="5413" y="17"/>
                  </a:cubicBezTo>
                  <a:cubicBezTo>
                    <a:pt x="5413" y="17"/>
                    <a:pt x="5280" y="1"/>
                    <a:pt x="5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6"/>
            <p:cNvSpPr/>
            <p:nvPr/>
          </p:nvSpPr>
          <p:spPr>
            <a:xfrm>
              <a:off x="5211241" y="4430014"/>
              <a:ext cx="165690" cy="216973"/>
            </a:xfrm>
            <a:custGeom>
              <a:avLst/>
              <a:gdLst/>
              <a:ahLst/>
              <a:cxnLst/>
              <a:rect l="l" t="t" r="r" b="b"/>
              <a:pathLst>
                <a:path w="5050" h="6613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251" y="6026"/>
                    <a:pt x="558" y="6305"/>
                    <a:pt x="893" y="6612"/>
                  </a:cubicBezTo>
                  <a:cubicBezTo>
                    <a:pt x="1172" y="3097"/>
                    <a:pt x="2623" y="781"/>
                    <a:pt x="5050" y="502"/>
                  </a:cubicBezTo>
                  <a:cubicBezTo>
                    <a:pt x="4938" y="335"/>
                    <a:pt x="4855" y="167"/>
                    <a:pt x="4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6"/>
            <p:cNvSpPr/>
            <p:nvPr/>
          </p:nvSpPr>
          <p:spPr>
            <a:xfrm>
              <a:off x="5240508" y="4446485"/>
              <a:ext cx="154732" cy="230687"/>
            </a:xfrm>
            <a:custGeom>
              <a:avLst/>
              <a:gdLst/>
              <a:ahLst/>
              <a:cxnLst/>
              <a:rect l="l" t="t" r="r" b="b"/>
              <a:pathLst>
                <a:path w="4716" h="7031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336" y="6417"/>
                    <a:pt x="726" y="6724"/>
                    <a:pt x="1117" y="7031"/>
                  </a:cubicBezTo>
                  <a:cubicBezTo>
                    <a:pt x="1061" y="1144"/>
                    <a:pt x="4716" y="698"/>
                    <a:pt x="4716" y="698"/>
                  </a:cubicBezTo>
                  <a:cubicBezTo>
                    <a:pt x="4493" y="474"/>
                    <a:pt x="4325" y="223"/>
                    <a:pt x="4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6"/>
            <p:cNvSpPr/>
            <p:nvPr/>
          </p:nvSpPr>
          <p:spPr>
            <a:xfrm>
              <a:off x="5338481" y="4397958"/>
              <a:ext cx="19259" cy="1870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586" y="56"/>
                  </a:moveTo>
                  <a:cubicBezTo>
                    <a:pt x="447" y="28"/>
                    <a:pt x="251" y="1"/>
                    <a:pt x="28" y="1"/>
                  </a:cubicBezTo>
                  <a:cubicBezTo>
                    <a:pt x="251" y="1"/>
                    <a:pt x="447" y="28"/>
                    <a:pt x="586" y="56"/>
                  </a:cubicBezTo>
                  <a:lnTo>
                    <a:pt x="586" y="56"/>
                  </a:lnTo>
                  <a:close/>
                  <a:moveTo>
                    <a:pt x="0" y="1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B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6"/>
            <p:cNvSpPr/>
            <p:nvPr/>
          </p:nvSpPr>
          <p:spPr>
            <a:xfrm>
              <a:off x="5162714" y="4397958"/>
              <a:ext cx="196827" cy="172121"/>
            </a:xfrm>
            <a:custGeom>
              <a:avLst/>
              <a:gdLst/>
              <a:ahLst/>
              <a:cxnLst/>
              <a:rect l="l" t="t" r="r" b="b"/>
              <a:pathLst>
                <a:path w="5999" h="5246" extrusionOk="0">
                  <a:moveTo>
                    <a:pt x="5357" y="1"/>
                  </a:moveTo>
                  <a:cubicBezTo>
                    <a:pt x="3823" y="28"/>
                    <a:pt x="865" y="810"/>
                    <a:pt x="56" y="4688"/>
                  </a:cubicBezTo>
                  <a:lnTo>
                    <a:pt x="28" y="4688"/>
                  </a:lnTo>
                  <a:cubicBezTo>
                    <a:pt x="28" y="4716"/>
                    <a:pt x="28" y="4716"/>
                    <a:pt x="28" y="4716"/>
                  </a:cubicBezTo>
                  <a:cubicBezTo>
                    <a:pt x="28" y="4716"/>
                    <a:pt x="28" y="4743"/>
                    <a:pt x="28" y="4743"/>
                  </a:cubicBezTo>
                  <a:cubicBezTo>
                    <a:pt x="28" y="4743"/>
                    <a:pt x="28" y="4771"/>
                    <a:pt x="28" y="4771"/>
                  </a:cubicBezTo>
                  <a:cubicBezTo>
                    <a:pt x="28" y="4771"/>
                    <a:pt x="28" y="4799"/>
                    <a:pt x="28" y="4827"/>
                  </a:cubicBezTo>
                  <a:cubicBezTo>
                    <a:pt x="1" y="4827"/>
                    <a:pt x="1" y="4855"/>
                    <a:pt x="1" y="4855"/>
                  </a:cubicBezTo>
                  <a:cubicBezTo>
                    <a:pt x="84" y="4994"/>
                    <a:pt x="196" y="5106"/>
                    <a:pt x="280" y="5246"/>
                  </a:cubicBezTo>
                  <a:cubicBezTo>
                    <a:pt x="1228" y="865"/>
                    <a:pt x="4130" y="335"/>
                    <a:pt x="5525" y="335"/>
                  </a:cubicBezTo>
                  <a:cubicBezTo>
                    <a:pt x="5720" y="335"/>
                    <a:pt x="5887" y="363"/>
                    <a:pt x="5999" y="363"/>
                  </a:cubicBezTo>
                  <a:cubicBezTo>
                    <a:pt x="5971" y="280"/>
                    <a:pt x="5971" y="168"/>
                    <a:pt x="5943" y="84"/>
                  </a:cubicBezTo>
                  <a:cubicBezTo>
                    <a:pt x="5943" y="56"/>
                    <a:pt x="5943" y="56"/>
                    <a:pt x="5943" y="56"/>
                  </a:cubicBezTo>
                  <a:cubicBezTo>
                    <a:pt x="5804" y="28"/>
                    <a:pt x="5608" y="1"/>
                    <a:pt x="538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6"/>
            <p:cNvSpPr/>
            <p:nvPr/>
          </p:nvSpPr>
          <p:spPr>
            <a:xfrm>
              <a:off x="5184697" y="4587441"/>
              <a:ext cx="33" cy="951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9"/>
                  </a:moveTo>
                  <a:cubicBezTo>
                    <a:pt x="0" y="29"/>
                    <a:pt x="0" y="29"/>
                    <a:pt x="0" y="1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B8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6"/>
            <p:cNvSpPr/>
            <p:nvPr/>
          </p:nvSpPr>
          <p:spPr>
            <a:xfrm>
              <a:off x="5184697" y="4417185"/>
              <a:ext cx="177601" cy="169365"/>
            </a:xfrm>
            <a:custGeom>
              <a:avLst/>
              <a:gdLst/>
              <a:ahLst/>
              <a:cxnLst/>
              <a:rect l="l" t="t" r="r" b="b"/>
              <a:pathLst>
                <a:path w="5413" h="5162" extrusionOk="0">
                  <a:moveTo>
                    <a:pt x="0" y="5162"/>
                  </a:moveTo>
                  <a:cubicBezTo>
                    <a:pt x="0" y="5078"/>
                    <a:pt x="28" y="4994"/>
                    <a:pt x="28" y="4883"/>
                  </a:cubicBezTo>
                  <a:cubicBezTo>
                    <a:pt x="28" y="4994"/>
                    <a:pt x="0" y="5078"/>
                    <a:pt x="0" y="5162"/>
                  </a:cubicBezTo>
                  <a:close/>
                  <a:moveTo>
                    <a:pt x="56" y="4883"/>
                  </a:moveTo>
                  <a:lnTo>
                    <a:pt x="56" y="4883"/>
                  </a:lnTo>
                  <a:lnTo>
                    <a:pt x="56" y="4883"/>
                  </a:lnTo>
                  <a:close/>
                  <a:moveTo>
                    <a:pt x="5413" y="28"/>
                  </a:moveTo>
                  <a:cubicBezTo>
                    <a:pt x="5413" y="28"/>
                    <a:pt x="5301" y="0"/>
                    <a:pt x="5078" y="0"/>
                  </a:cubicBezTo>
                  <a:cubicBezTo>
                    <a:pt x="5301" y="0"/>
                    <a:pt x="5413" y="28"/>
                    <a:pt x="5413" y="28"/>
                  </a:cubicBezTo>
                  <a:close/>
                  <a:moveTo>
                    <a:pt x="5050" y="0"/>
                  </a:moveTo>
                  <a:cubicBezTo>
                    <a:pt x="5050" y="0"/>
                    <a:pt x="5078" y="0"/>
                    <a:pt x="5078" y="0"/>
                  </a:cubicBezTo>
                  <a:lnTo>
                    <a:pt x="5078" y="0"/>
                  </a:lnTo>
                  <a:cubicBezTo>
                    <a:pt x="5078" y="0"/>
                    <a:pt x="5050" y="0"/>
                    <a:pt x="5050" y="0"/>
                  </a:cubicBezTo>
                  <a:close/>
                </a:path>
              </a:pathLst>
            </a:custGeom>
            <a:solidFill>
              <a:srgbClr val="92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6"/>
            <p:cNvSpPr/>
            <p:nvPr/>
          </p:nvSpPr>
          <p:spPr>
            <a:xfrm>
              <a:off x="5184697" y="4417185"/>
              <a:ext cx="179438" cy="180357"/>
            </a:xfrm>
            <a:custGeom>
              <a:avLst/>
              <a:gdLst/>
              <a:ahLst/>
              <a:cxnLst/>
              <a:rect l="l" t="t" r="r" b="b"/>
              <a:pathLst>
                <a:path w="5469" h="5497" extrusionOk="0">
                  <a:moveTo>
                    <a:pt x="5050" y="0"/>
                  </a:moveTo>
                  <a:cubicBezTo>
                    <a:pt x="3962" y="0"/>
                    <a:pt x="781" y="419"/>
                    <a:pt x="56" y="4883"/>
                  </a:cubicBezTo>
                  <a:lnTo>
                    <a:pt x="28" y="4883"/>
                  </a:lnTo>
                  <a:cubicBezTo>
                    <a:pt x="28" y="4994"/>
                    <a:pt x="0" y="5078"/>
                    <a:pt x="0" y="5162"/>
                  </a:cubicBezTo>
                  <a:cubicBezTo>
                    <a:pt x="0" y="5162"/>
                    <a:pt x="0" y="5190"/>
                    <a:pt x="0" y="5190"/>
                  </a:cubicBezTo>
                  <a:cubicBezTo>
                    <a:pt x="0" y="5218"/>
                    <a:pt x="0" y="5218"/>
                    <a:pt x="0" y="5218"/>
                  </a:cubicBezTo>
                  <a:cubicBezTo>
                    <a:pt x="84" y="5301"/>
                    <a:pt x="168" y="5385"/>
                    <a:pt x="251" y="5497"/>
                  </a:cubicBezTo>
                  <a:cubicBezTo>
                    <a:pt x="1116" y="754"/>
                    <a:pt x="4380" y="168"/>
                    <a:pt x="5468" y="112"/>
                  </a:cubicBezTo>
                  <a:cubicBezTo>
                    <a:pt x="5440" y="84"/>
                    <a:pt x="5440" y="56"/>
                    <a:pt x="5413" y="28"/>
                  </a:cubicBezTo>
                  <a:cubicBezTo>
                    <a:pt x="5413" y="28"/>
                    <a:pt x="5301" y="0"/>
                    <a:pt x="507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6"/>
            <p:cNvSpPr/>
            <p:nvPr/>
          </p:nvSpPr>
          <p:spPr>
            <a:xfrm>
              <a:off x="5211241" y="4430014"/>
              <a:ext cx="159293" cy="201388"/>
            </a:xfrm>
            <a:custGeom>
              <a:avLst/>
              <a:gdLst/>
              <a:ahLst/>
              <a:cxnLst/>
              <a:rect l="l" t="t" r="r" b="b"/>
              <a:pathLst>
                <a:path w="4855" h="6138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112" y="5859"/>
                    <a:pt x="251" y="5998"/>
                    <a:pt x="391" y="6138"/>
                  </a:cubicBezTo>
                  <a:cubicBezTo>
                    <a:pt x="865" y="2650"/>
                    <a:pt x="2400" y="391"/>
                    <a:pt x="4855" y="167"/>
                  </a:cubicBezTo>
                  <a:cubicBezTo>
                    <a:pt x="4827" y="112"/>
                    <a:pt x="4799" y="56"/>
                    <a:pt x="4771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6"/>
            <p:cNvSpPr/>
            <p:nvPr/>
          </p:nvSpPr>
          <p:spPr>
            <a:xfrm>
              <a:off x="5240508" y="4446485"/>
              <a:ext cx="144692" cy="216054"/>
            </a:xfrm>
            <a:custGeom>
              <a:avLst/>
              <a:gdLst/>
              <a:ahLst/>
              <a:cxnLst/>
              <a:rect l="l" t="t" r="r" b="b"/>
              <a:pathLst>
                <a:path w="4410" h="6585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168" y="6278"/>
                    <a:pt x="364" y="6417"/>
                    <a:pt x="531" y="6584"/>
                  </a:cubicBezTo>
                  <a:cubicBezTo>
                    <a:pt x="754" y="1116"/>
                    <a:pt x="3907" y="419"/>
                    <a:pt x="4409" y="335"/>
                  </a:cubicBezTo>
                  <a:cubicBezTo>
                    <a:pt x="4325" y="223"/>
                    <a:pt x="4242" y="112"/>
                    <a:pt x="41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6"/>
            <p:cNvSpPr/>
            <p:nvPr/>
          </p:nvSpPr>
          <p:spPr>
            <a:xfrm>
              <a:off x="5275320" y="4469354"/>
              <a:ext cx="140066" cy="231639"/>
            </a:xfrm>
            <a:custGeom>
              <a:avLst/>
              <a:gdLst/>
              <a:ahLst/>
              <a:cxnLst/>
              <a:rect l="l" t="t" r="r" b="b"/>
              <a:pathLst>
                <a:path w="4269" h="7060" extrusionOk="0">
                  <a:moveTo>
                    <a:pt x="3655" y="1"/>
                  </a:moveTo>
                  <a:cubicBezTo>
                    <a:pt x="3655" y="1"/>
                    <a:pt x="0" y="447"/>
                    <a:pt x="56" y="6334"/>
                  </a:cubicBezTo>
                  <a:cubicBezTo>
                    <a:pt x="195" y="6445"/>
                    <a:pt x="363" y="6557"/>
                    <a:pt x="502" y="6641"/>
                  </a:cubicBezTo>
                  <a:cubicBezTo>
                    <a:pt x="726" y="6780"/>
                    <a:pt x="921" y="6920"/>
                    <a:pt x="1144" y="7059"/>
                  </a:cubicBezTo>
                  <a:cubicBezTo>
                    <a:pt x="809" y="3879"/>
                    <a:pt x="2232" y="949"/>
                    <a:pt x="4269" y="614"/>
                  </a:cubicBezTo>
                  <a:cubicBezTo>
                    <a:pt x="4129" y="475"/>
                    <a:pt x="3990" y="335"/>
                    <a:pt x="3850" y="196"/>
                  </a:cubicBezTo>
                  <a:cubicBezTo>
                    <a:pt x="3767" y="140"/>
                    <a:pt x="3711" y="56"/>
                    <a:pt x="3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6"/>
            <p:cNvSpPr/>
            <p:nvPr/>
          </p:nvSpPr>
          <p:spPr>
            <a:xfrm>
              <a:off x="5277125" y="4469354"/>
              <a:ext cx="124547" cy="217891"/>
            </a:xfrm>
            <a:custGeom>
              <a:avLst/>
              <a:gdLst/>
              <a:ahLst/>
              <a:cxnLst/>
              <a:rect l="l" t="t" r="r" b="b"/>
              <a:pathLst>
                <a:path w="3796" h="6641" extrusionOk="0">
                  <a:moveTo>
                    <a:pt x="3600" y="1"/>
                  </a:moveTo>
                  <a:cubicBezTo>
                    <a:pt x="3600" y="1"/>
                    <a:pt x="1" y="447"/>
                    <a:pt x="1" y="6166"/>
                  </a:cubicBezTo>
                  <a:cubicBezTo>
                    <a:pt x="1" y="6222"/>
                    <a:pt x="1" y="6278"/>
                    <a:pt x="1" y="6334"/>
                  </a:cubicBezTo>
                  <a:cubicBezTo>
                    <a:pt x="29" y="6362"/>
                    <a:pt x="57" y="6362"/>
                    <a:pt x="57" y="6390"/>
                  </a:cubicBezTo>
                  <a:cubicBezTo>
                    <a:pt x="196" y="6473"/>
                    <a:pt x="308" y="6557"/>
                    <a:pt x="447" y="6641"/>
                  </a:cubicBezTo>
                  <a:cubicBezTo>
                    <a:pt x="364" y="3488"/>
                    <a:pt x="1842" y="642"/>
                    <a:pt x="3795" y="196"/>
                  </a:cubicBezTo>
                  <a:cubicBezTo>
                    <a:pt x="3712" y="140"/>
                    <a:pt x="3656" y="56"/>
                    <a:pt x="3600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6"/>
            <p:cNvSpPr/>
            <p:nvPr/>
          </p:nvSpPr>
          <p:spPr>
            <a:xfrm>
              <a:off x="5353115" y="4263728"/>
              <a:ext cx="653608" cy="299030"/>
            </a:xfrm>
            <a:custGeom>
              <a:avLst/>
              <a:gdLst/>
              <a:ahLst/>
              <a:cxnLst/>
              <a:rect l="l" t="t" r="r" b="b"/>
              <a:pathLst>
                <a:path w="19921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8079" y="6044"/>
                    <a:pt x="19363" y="4622"/>
                    <a:pt x="19921" y="3478"/>
                  </a:cubicBezTo>
                  <a:lnTo>
                    <a:pt x="19921" y="3478"/>
                  </a:lnTo>
                  <a:cubicBezTo>
                    <a:pt x="19887" y="3511"/>
                    <a:pt x="19754" y="3645"/>
                    <a:pt x="19544" y="3645"/>
                  </a:cubicBezTo>
                  <a:cubicBezTo>
                    <a:pt x="19404" y="3645"/>
                    <a:pt x="19229" y="3585"/>
                    <a:pt x="19028" y="3394"/>
                  </a:cubicBezTo>
                  <a:cubicBezTo>
                    <a:pt x="18553" y="4147"/>
                    <a:pt x="17716" y="520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2304" y="7691"/>
                    <a:pt x="10491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6"/>
            <p:cNvSpPr/>
            <p:nvPr/>
          </p:nvSpPr>
          <p:spPr>
            <a:xfrm>
              <a:off x="5947219" y="4375088"/>
              <a:ext cx="59517" cy="39372"/>
            </a:xfrm>
            <a:custGeom>
              <a:avLst/>
              <a:gdLst/>
              <a:ahLst/>
              <a:cxnLst/>
              <a:rect l="l" t="t" r="r" b="b"/>
              <a:pathLst>
                <a:path w="1814" h="1200" extrusionOk="0">
                  <a:moveTo>
                    <a:pt x="921" y="0"/>
                  </a:moveTo>
                  <a:cubicBezTo>
                    <a:pt x="921" y="28"/>
                    <a:pt x="921" y="28"/>
                    <a:pt x="921" y="28"/>
                  </a:cubicBezTo>
                  <a:cubicBezTo>
                    <a:pt x="698" y="363"/>
                    <a:pt x="391" y="781"/>
                    <a:pt x="0" y="1200"/>
                  </a:cubicBezTo>
                  <a:cubicBezTo>
                    <a:pt x="363" y="1144"/>
                    <a:pt x="698" y="1088"/>
                    <a:pt x="1032" y="1088"/>
                  </a:cubicBezTo>
                  <a:lnTo>
                    <a:pt x="1172" y="1088"/>
                  </a:lnTo>
                  <a:cubicBezTo>
                    <a:pt x="1423" y="753"/>
                    <a:pt x="1646" y="446"/>
                    <a:pt x="1786" y="140"/>
                  </a:cubicBezTo>
                  <a:cubicBezTo>
                    <a:pt x="1814" y="112"/>
                    <a:pt x="1814" y="112"/>
                    <a:pt x="1814" y="84"/>
                  </a:cubicBezTo>
                  <a:lnTo>
                    <a:pt x="1814" y="84"/>
                  </a:lnTo>
                  <a:cubicBezTo>
                    <a:pt x="1786" y="140"/>
                    <a:pt x="1646" y="251"/>
                    <a:pt x="1423" y="251"/>
                  </a:cubicBezTo>
                  <a:cubicBezTo>
                    <a:pt x="1283" y="251"/>
                    <a:pt x="1144" y="195"/>
                    <a:pt x="949" y="28"/>
                  </a:cubicBezTo>
                  <a:cubicBezTo>
                    <a:pt x="949" y="28"/>
                    <a:pt x="921" y="28"/>
                    <a:pt x="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6"/>
            <p:cNvSpPr/>
            <p:nvPr/>
          </p:nvSpPr>
          <p:spPr>
            <a:xfrm>
              <a:off x="5353115" y="4263728"/>
              <a:ext cx="632544" cy="299030"/>
            </a:xfrm>
            <a:custGeom>
              <a:avLst/>
              <a:gdLst/>
              <a:ahLst/>
              <a:cxnLst/>
              <a:rect l="l" t="t" r="r" b="b"/>
              <a:pathLst>
                <a:path w="19279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7577" y="6296"/>
                    <a:pt x="18609" y="5375"/>
                    <a:pt x="19279" y="4482"/>
                  </a:cubicBezTo>
                  <a:cubicBezTo>
                    <a:pt x="18888" y="4482"/>
                    <a:pt x="18498" y="4510"/>
                    <a:pt x="18107" y="4594"/>
                  </a:cubicBezTo>
                  <a:cubicBezTo>
                    <a:pt x="17661" y="5096"/>
                    <a:pt x="17075" y="559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4229" y="7049"/>
                    <a:pt x="14145" y="7077"/>
                    <a:pt x="14062" y="7105"/>
                  </a:cubicBezTo>
                  <a:cubicBezTo>
                    <a:pt x="12165" y="7691"/>
                    <a:pt x="10435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6"/>
            <p:cNvSpPr/>
            <p:nvPr/>
          </p:nvSpPr>
          <p:spPr>
            <a:xfrm>
              <a:off x="5334806" y="4267042"/>
              <a:ext cx="204177" cy="55875"/>
            </a:xfrm>
            <a:custGeom>
              <a:avLst/>
              <a:gdLst/>
              <a:ahLst/>
              <a:cxnLst/>
              <a:rect l="l" t="t" r="r" b="b"/>
              <a:pathLst>
                <a:path w="6223" h="1703" extrusionOk="0">
                  <a:moveTo>
                    <a:pt x="6222" y="1"/>
                  </a:moveTo>
                  <a:cubicBezTo>
                    <a:pt x="3879" y="168"/>
                    <a:pt x="1758" y="531"/>
                    <a:pt x="1" y="1061"/>
                  </a:cubicBezTo>
                  <a:cubicBezTo>
                    <a:pt x="503" y="1201"/>
                    <a:pt x="1061" y="1424"/>
                    <a:pt x="1591" y="1703"/>
                  </a:cubicBezTo>
                  <a:cubicBezTo>
                    <a:pt x="2456" y="922"/>
                    <a:pt x="3962" y="336"/>
                    <a:pt x="6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6"/>
            <p:cNvSpPr/>
            <p:nvPr/>
          </p:nvSpPr>
          <p:spPr>
            <a:xfrm>
              <a:off x="5301864" y="4489500"/>
              <a:ext cx="366160" cy="261725"/>
            </a:xfrm>
            <a:custGeom>
              <a:avLst/>
              <a:gdLst/>
              <a:ahLst/>
              <a:cxnLst/>
              <a:rect l="l" t="t" r="r" b="b"/>
              <a:pathLst>
                <a:path w="11160" h="7977" extrusionOk="0">
                  <a:moveTo>
                    <a:pt x="4101" y="2624"/>
                  </a:moveTo>
                  <a:cubicBezTo>
                    <a:pt x="6124" y="2624"/>
                    <a:pt x="8813" y="3538"/>
                    <a:pt x="8482" y="4939"/>
                  </a:cubicBezTo>
                  <a:cubicBezTo>
                    <a:pt x="8302" y="5655"/>
                    <a:pt x="7419" y="5955"/>
                    <a:pt x="6356" y="5955"/>
                  </a:cubicBezTo>
                  <a:cubicBezTo>
                    <a:pt x="4276" y="5955"/>
                    <a:pt x="1510" y="4808"/>
                    <a:pt x="2009" y="3404"/>
                  </a:cubicBezTo>
                  <a:cubicBezTo>
                    <a:pt x="2198" y="2865"/>
                    <a:pt x="3062" y="2624"/>
                    <a:pt x="4101" y="2624"/>
                  </a:cubicBezTo>
                  <a:close/>
                  <a:moveTo>
                    <a:pt x="3460" y="0"/>
                  </a:moveTo>
                  <a:cubicBezTo>
                    <a:pt x="1423" y="335"/>
                    <a:pt x="0" y="3265"/>
                    <a:pt x="335" y="6445"/>
                  </a:cubicBezTo>
                  <a:cubicBezTo>
                    <a:pt x="1791" y="7324"/>
                    <a:pt x="3541" y="7977"/>
                    <a:pt x="5564" y="7977"/>
                  </a:cubicBezTo>
                  <a:cubicBezTo>
                    <a:pt x="5789" y="7977"/>
                    <a:pt x="6018" y="7968"/>
                    <a:pt x="6250" y="7952"/>
                  </a:cubicBezTo>
                  <a:cubicBezTo>
                    <a:pt x="7533" y="7868"/>
                    <a:pt x="8928" y="7756"/>
                    <a:pt x="10407" y="7561"/>
                  </a:cubicBezTo>
                  <a:lnTo>
                    <a:pt x="10379" y="7394"/>
                  </a:lnTo>
                  <a:cubicBezTo>
                    <a:pt x="11160" y="6166"/>
                    <a:pt x="10741" y="4241"/>
                    <a:pt x="9653" y="2232"/>
                  </a:cubicBezTo>
                  <a:cubicBezTo>
                    <a:pt x="7756" y="2232"/>
                    <a:pt x="5943" y="1814"/>
                    <a:pt x="4492" y="810"/>
                  </a:cubicBezTo>
                  <a:cubicBezTo>
                    <a:pt x="4101" y="531"/>
                    <a:pt x="3767" y="279"/>
                    <a:pt x="3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6"/>
            <p:cNvSpPr/>
            <p:nvPr/>
          </p:nvSpPr>
          <p:spPr>
            <a:xfrm>
              <a:off x="5393406" y="4489500"/>
              <a:ext cx="230687" cy="86061"/>
            </a:xfrm>
            <a:custGeom>
              <a:avLst/>
              <a:gdLst/>
              <a:ahLst/>
              <a:cxnLst/>
              <a:rect l="l" t="t" r="r" b="b"/>
              <a:pathLst>
                <a:path w="7031" h="2623" extrusionOk="0">
                  <a:moveTo>
                    <a:pt x="670" y="0"/>
                  </a:moveTo>
                  <a:cubicBezTo>
                    <a:pt x="447" y="28"/>
                    <a:pt x="223" y="112"/>
                    <a:pt x="0" y="196"/>
                  </a:cubicBezTo>
                  <a:cubicBezTo>
                    <a:pt x="1618" y="1814"/>
                    <a:pt x="3962" y="2623"/>
                    <a:pt x="6138" y="2623"/>
                  </a:cubicBezTo>
                  <a:cubicBezTo>
                    <a:pt x="6445" y="2623"/>
                    <a:pt x="6752" y="2623"/>
                    <a:pt x="7031" y="2595"/>
                  </a:cubicBezTo>
                  <a:cubicBezTo>
                    <a:pt x="7003" y="2511"/>
                    <a:pt x="6975" y="2456"/>
                    <a:pt x="6947" y="2400"/>
                  </a:cubicBezTo>
                  <a:cubicBezTo>
                    <a:pt x="6919" y="2344"/>
                    <a:pt x="6891" y="2288"/>
                    <a:pt x="6863" y="2232"/>
                  </a:cubicBezTo>
                  <a:cubicBezTo>
                    <a:pt x="4966" y="2232"/>
                    <a:pt x="3153" y="1814"/>
                    <a:pt x="1702" y="810"/>
                  </a:cubicBezTo>
                  <a:cubicBezTo>
                    <a:pt x="1311" y="531"/>
                    <a:pt x="977" y="279"/>
                    <a:pt x="67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6"/>
            <p:cNvSpPr/>
            <p:nvPr/>
          </p:nvSpPr>
          <p:spPr>
            <a:xfrm>
              <a:off x="5314660" y="4701885"/>
              <a:ext cx="170317" cy="49445"/>
            </a:xfrm>
            <a:custGeom>
              <a:avLst/>
              <a:gdLst/>
              <a:ahLst/>
              <a:cxnLst/>
              <a:rect l="l" t="t" r="r" b="b"/>
              <a:pathLst>
                <a:path w="5191" h="1507" extrusionOk="0">
                  <a:moveTo>
                    <a:pt x="5190" y="1507"/>
                  </a:moveTo>
                  <a:cubicBezTo>
                    <a:pt x="3181" y="1507"/>
                    <a:pt x="1452" y="865"/>
                    <a:pt x="1" y="0"/>
                  </a:cubicBezTo>
                  <a:cubicBezTo>
                    <a:pt x="1452" y="865"/>
                    <a:pt x="3181" y="1507"/>
                    <a:pt x="5190" y="1507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6"/>
            <p:cNvSpPr/>
            <p:nvPr/>
          </p:nvSpPr>
          <p:spPr>
            <a:xfrm>
              <a:off x="5358594" y="4606668"/>
              <a:ext cx="152009" cy="77825"/>
            </a:xfrm>
            <a:custGeom>
              <a:avLst/>
              <a:gdLst/>
              <a:ahLst/>
              <a:cxnLst/>
              <a:rect l="l" t="t" r="r" b="b"/>
              <a:pathLst>
                <a:path w="4633" h="2372" extrusionOk="0">
                  <a:moveTo>
                    <a:pt x="224" y="1"/>
                  </a:moveTo>
                  <a:cubicBezTo>
                    <a:pt x="224" y="1"/>
                    <a:pt x="224" y="1"/>
                    <a:pt x="224" y="28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84"/>
                    <a:pt x="224" y="112"/>
                    <a:pt x="224" y="168"/>
                  </a:cubicBezTo>
                  <a:cubicBezTo>
                    <a:pt x="224" y="1423"/>
                    <a:pt x="2707" y="2372"/>
                    <a:pt x="4632" y="2372"/>
                  </a:cubicBezTo>
                  <a:cubicBezTo>
                    <a:pt x="2623" y="2372"/>
                    <a:pt x="1" y="1312"/>
                    <a:pt x="252" y="1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6"/>
            <p:cNvSpPr/>
            <p:nvPr/>
          </p:nvSpPr>
          <p:spPr>
            <a:xfrm>
              <a:off x="5309181" y="4577368"/>
              <a:ext cx="334137" cy="173959"/>
            </a:xfrm>
            <a:custGeom>
              <a:avLst/>
              <a:gdLst/>
              <a:ahLst/>
              <a:cxnLst/>
              <a:rect l="l" t="t" r="r" b="b"/>
              <a:pathLst>
                <a:path w="10184" h="5302" extrusionOk="0">
                  <a:moveTo>
                    <a:pt x="2567" y="1"/>
                  </a:moveTo>
                  <a:cubicBezTo>
                    <a:pt x="1758" y="168"/>
                    <a:pt x="1005" y="447"/>
                    <a:pt x="307" y="810"/>
                  </a:cubicBezTo>
                  <a:cubicBezTo>
                    <a:pt x="84" y="1703"/>
                    <a:pt x="0" y="2735"/>
                    <a:pt x="112" y="3767"/>
                  </a:cubicBezTo>
                  <a:cubicBezTo>
                    <a:pt x="140" y="3767"/>
                    <a:pt x="140" y="3795"/>
                    <a:pt x="140" y="3795"/>
                  </a:cubicBezTo>
                  <a:lnTo>
                    <a:pt x="168" y="3795"/>
                  </a:lnTo>
                  <a:cubicBezTo>
                    <a:pt x="1619" y="4660"/>
                    <a:pt x="3348" y="5302"/>
                    <a:pt x="5357" y="5302"/>
                  </a:cubicBezTo>
                  <a:cubicBezTo>
                    <a:pt x="5580" y="5302"/>
                    <a:pt x="5776" y="5302"/>
                    <a:pt x="5999" y="5274"/>
                  </a:cubicBezTo>
                  <a:lnTo>
                    <a:pt x="6027" y="5274"/>
                  </a:lnTo>
                  <a:cubicBezTo>
                    <a:pt x="7031" y="5218"/>
                    <a:pt x="8119" y="5134"/>
                    <a:pt x="9263" y="4995"/>
                  </a:cubicBezTo>
                  <a:cubicBezTo>
                    <a:pt x="9542" y="4660"/>
                    <a:pt x="9877" y="4353"/>
                    <a:pt x="10184" y="4046"/>
                  </a:cubicBezTo>
                  <a:cubicBezTo>
                    <a:pt x="9932" y="2819"/>
                    <a:pt x="9096" y="1898"/>
                    <a:pt x="7980" y="1284"/>
                  </a:cubicBezTo>
                  <a:lnTo>
                    <a:pt x="7980" y="1284"/>
                  </a:lnTo>
                  <a:cubicBezTo>
                    <a:pt x="8203" y="1563"/>
                    <a:pt x="8342" y="1870"/>
                    <a:pt x="8259" y="2205"/>
                  </a:cubicBezTo>
                  <a:cubicBezTo>
                    <a:pt x="8259" y="2205"/>
                    <a:pt x="8259" y="2205"/>
                    <a:pt x="8259" y="2233"/>
                  </a:cubicBezTo>
                  <a:cubicBezTo>
                    <a:pt x="8259" y="2233"/>
                    <a:pt x="8259" y="2233"/>
                    <a:pt x="8259" y="2261"/>
                  </a:cubicBezTo>
                  <a:cubicBezTo>
                    <a:pt x="8259" y="2261"/>
                    <a:pt x="8259" y="2289"/>
                    <a:pt x="8259" y="2289"/>
                  </a:cubicBezTo>
                  <a:cubicBezTo>
                    <a:pt x="8063" y="2986"/>
                    <a:pt x="7170" y="3265"/>
                    <a:pt x="6138" y="3265"/>
                  </a:cubicBezTo>
                  <a:cubicBezTo>
                    <a:pt x="4129" y="3265"/>
                    <a:pt x="1507" y="2205"/>
                    <a:pt x="1758" y="894"/>
                  </a:cubicBezTo>
                  <a:cubicBezTo>
                    <a:pt x="1758" y="894"/>
                    <a:pt x="1758" y="894"/>
                    <a:pt x="1758" y="866"/>
                  </a:cubicBezTo>
                  <a:cubicBezTo>
                    <a:pt x="1758" y="866"/>
                    <a:pt x="1758" y="838"/>
                    <a:pt x="1758" y="838"/>
                  </a:cubicBezTo>
                  <a:lnTo>
                    <a:pt x="1758" y="810"/>
                  </a:lnTo>
                  <a:cubicBezTo>
                    <a:pt x="1758" y="810"/>
                    <a:pt x="1758" y="782"/>
                    <a:pt x="1758" y="782"/>
                  </a:cubicBezTo>
                  <a:cubicBezTo>
                    <a:pt x="1786" y="782"/>
                    <a:pt x="1786" y="782"/>
                    <a:pt x="1786" y="754"/>
                  </a:cubicBezTo>
                  <a:cubicBezTo>
                    <a:pt x="1786" y="754"/>
                    <a:pt x="1786" y="726"/>
                    <a:pt x="1786" y="726"/>
                  </a:cubicBezTo>
                  <a:cubicBezTo>
                    <a:pt x="1786" y="726"/>
                    <a:pt x="1786" y="698"/>
                    <a:pt x="1786" y="698"/>
                  </a:cubicBezTo>
                  <a:cubicBezTo>
                    <a:pt x="1814" y="670"/>
                    <a:pt x="1814" y="642"/>
                    <a:pt x="1814" y="642"/>
                  </a:cubicBezTo>
                  <a:cubicBezTo>
                    <a:pt x="1814" y="642"/>
                    <a:pt x="1814" y="642"/>
                    <a:pt x="1814" y="615"/>
                  </a:cubicBezTo>
                  <a:cubicBezTo>
                    <a:pt x="2009" y="308"/>
                    <a:pt x="2456" y="112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6"/>
            <p:cNvSpPr/>
            <p:nvPr/>
          </p:nvSpPr>
          <p:spPr>
            <a:xfrm>
              <a:off x="5386057" y="4352186"/>
              <a:ext cx="182194" cy="172121"/>
            </a:xfrm>
            <a:custGeom>
              <a:avLst/>
              <a:gdLst/>
              <a:ahLst/>
              <a:cxnLst/>
              <a:rect l="l" t="t" r="r" b="b"/>
              <a:pathLst>
                <a:path w="5553" h="5246" extrusionOk="0">
                  <a:moveTo>
                    <a:pt x="531" y="1"/>
                  </a:moveTo>
                  <a:cubicBezTo>
                    <a:pt x="1" y="838"/>
                    <a:pt x="224" y="1898"/>
                    <a:pt x="1312" y="3042"/>
                  </a:cubicBezTo>
                  <a:cubicBezTo>
                    <a:pt x="2456" y="4213"/>
                    <a:pt x="3879" y="4939"/>
                    <a:pt x="5553" y="5246"/>
                  </a:cubicBezTo>
                  <a:cubicBezTo>
                    <a:pt x="5553" y="5246"/>
                    <a:pt x="5302" y="4799"/>
                    <a:pt x="4883" y="4158"/>
                  </a:cubicBezTo>
                  <a:cubicBezTo>
                    <a:pt x="4214" y="3181"/>
                    <a:pt x="3070" y="1730"/>
                    <a:pt x="1619" y="670"/>
                  </a:cubicBezTo>
                  <a:cubicBezTo>
                    <a:pt x="1256" y="419"/>
                    <a:pt x="894" y="196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6"/>
            <p:cNvSpPr/>
            <p:nvPr/>
          </p:nvSpPr>
          <p:spPr>
            <a:xfrm>
              <a:off x="5394325" y="4352186"/>
              <a:ext cx="148301" cy="165723"/>
            </a:xfrm>
            <a:custGeom>
              <a:avLst/>
              <a:gdLst/>
              <a:ahLst/>
              <a:cxnLst/>
              <a:rect l="l" t="t" r="r" b="b"/>
              <a:pathLst>
                <a:path w="4520" h="5051" extrusionOk="0">
                  <a:moveTo>
                    <a:pt x="279" y="1"/>
                  </a:moveTo>
                  <a:cubicBezTo>
                    <a:pt x="84" y="280"/>
                    <a:pt x="0" y="586"/>
                    <a:pt x="0" y="921"/>
                  </a:cubicBezTo>
                  <a:cubicBezTo>
                    <a:pt x="0" y="1563"/>
                    <a:pt x="363" y="2288"/>
                    <a:pt x="1060" y="3042"/>
                  </a:cubicBezTo>
                  <a:cubicBezTo>
                    <a:pt x="2037" y="4018"/>
                    <a:pt x="3181" y="4688"/>
                    <a:pt x="4520" y="5050"/>
                  </a:cubicBezTo>
                  <a:cubicBezTo>
                    <a:pt x="4045" y="4827"/>
                    <a:pt x="3543" y="4548"/>
                    <a:pt x="3097" y="4158"/>
                  </a:cubicBezTo>
                  <a:cubicBezTo>
                    <a:pt x="1897" y="3070"/>
                    <a:pt x="697" y="1954"/>
                    <a:pt x="949" y="391"/>
                  </a:cubicBezTo>
                  <a:cubicBezTo>
                    <a:pt x="753" y="252"/>
                    <a:pt x="558" y="140"/>
                    <a:pt x="363" y="29"/>
                  </a:cubicBezTo>
                  <a:cubicBezTo>
                    <a:pt x="335" y="29"/>
                    <a:pt x="307" y="1"/>
                    <a:pt x="27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6"/>
            <p:cNvSpPr/>
            <p:nvPr/>
          </p:nvSpPr>
          <p:spPr>
            <a:xfrm>
              <a:off x="5351408" y="4575563"/>
              <a:ext cx="239644" cy="109323"/>
            </a:xfrm>
            <a:custGeom>
              <a:avLst/>
              <a:gdLst/>
              <a:ahLst/>
              <a:cxnLst/>
              <a:rect l="l" t="t" r="r" b="b"/>
              <a:pathLst>
                <a:path w="7304" h="3332" extrusionOk="0">
                  <a:moveTo>
                    <a:pt x="2591" y="1"/>
                  </a:moveTo>
                  <a:cubicBezTo>
                    <a:pt x="1552" y="1"/>
                    <a:pt x="688" y="242"/>
                    <a:pt x="499" y="781"/>
                  </a:cubicBezTo>
                  <a:cubicBezTo>
                    <a:pt x="0" y="2185"/>
                    <a:pt x="2766" y="3332"/>
                    <a:pt x="4846" y="3332"/>
                  </a:cubicBezTo>
                  <a:cubicBezTo>
                    <a:pt x="5909" y="3332"/>
                    <a:pt x="6792" y="3032"/>
                    <a:pt x="6972" y="2316"/>
                  </a:cubicBezTo>
                  <a:cubicBezTo>
                    <a:pt x="7303" y="915"/>
                    <a:pt x="4614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6"/>
            <p:cNvSpPr/>
            <p:nvPr/>
          </p:nvSpPr>
          <p:spPr>
            <a:xfrm>
              <a:off x="5363187" y="4575530"/>
              <a:ext cx="184031" cy="102564"/>
            </a:xfrm>
            <a:custGeom>
              <a:avLst/>
              <a:gdLst/>
              <a:ahLst/>
              <a:cxnLst/>
              <a:rect l="l" t="t" r="r" b="b"/>
              <a:pathLst>
                <a:path w="5609" h="3126" extrusionOk="0">
                  <a:moveTo>
                    <a:pt x="2846" y="3126"/>
                  </a:moveTo>
                  <a:lnTo>
                    <a:pt x="2818" y="3126"/>
                  </a:lnTo>
                  <a:cubicBezTo>
                    <a:pt x="1340" y="2763"/>
                    <a:pt x="0" y="1954"/>
                    <a:pt x="84" y="1005"/>
                  </a:cubicBezTo>
                  <a:lnTo>
                    <a:pt x="84" y="1005"/>
                  </a:lnTo>
                  <a:cubicBezTo>
                    <a:pt x="84" y="1005"/>
                    <a:pt x="84" y="1005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lnTo>
                    <a:pt x="84" y="950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lnTo>
                    <a:pt x="112" y="922"/>
                  </a:ln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40" y="838"/>
                    <a:pt x="140" y="838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335" y="252"/>
                    <a:pt x="1200" y="1"/>
                    <a:pt x="2232" y="1"/>
                  </a:cubicBezTo>
                  <a:cubicBezTo>
                    <a:pt x="2986" y="1"/>
                    <a:pt x="3851" y="140"/>
                    <a:pt x="4604" y="364"/>
                  </a:cubicBezTo>
                  <a:cubicBezTo>
                    <a:pt x="4911" y="587"/>
                    <a:pt x="5190" y="866"/>
                    <a:pt x="5385" y="1173"/>
                  </a:cubicBezTo>
                  <a:cubicBezTo>
                    <a:pt x="4939" y="1173"/>
                    <a:pt x="4325" y="1340"/>
                    <a:pt x="4632" y="1563"/>
                  </a:cubicBezTo>
                  <a:cubicBezTo>
                    <a:pt x="4827" y="1731"/>
                    <a:pt x="5273" y="1926"/>
                    <a:pt x="5608" y="2010"/>
                  </a:cubicBezTo>
                  <a:cubicBezTo>
                    <a:pt x="5497" y="2623"/>
                    <a:pt x="4743" y="3126"/>
                    <a:pt x="2846" y="3126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6"/>
            <p:cNvSpPr/>
            <p:nvPr/>
          </p:nvSpPr>
          <p:spPr>
            <a:xfrm>
              <a:off x="5439177" y="4374170"/>
              <a:ext cx="149220" cy="114441"/>
            </a:xfrm>
            <a:custGeom>
              <a:avLst/>
              <a:gdLst/>
              <a:ahLst/>
              <a:cxnLst/>
              <a:rect l="l" t="t" r="r" b="b"/>
              <a:pathLst>
                <a:path w="4548" h="3488" extrusionOk="0">
                  <a:moveTo>
                    <a:pt x="0" y="0"/>
                  </a:moveTo>
                  <a:lnTo>
                    <a:pt x="0" y="0"/>
                  </a:lnTo>
                  <a:cubicBezTo>
                    <a:pt x="1451" y="1060"/>
                    <a:pt x="2595" y="2511"/>
                    <a:pt x="3264" y="3488"/>
                  </a:cubicBezTo>
                  <a:cubicBezTo>
                    <a:pt x="2818" y="2762"/>
                    <a:pt x="2929" y="2316"/>
                    <a:pt x="3236" y="2065"/>
                  </a:cubicBezTo>
                  <a:lnTo>
                    <a:pt x="3348" y="1981"/>
                  </a:lnTo>
                  <a:cubicBezTo>
                    <a:pt x="3515" y="1869"/>
                    <a:pt x="3739" y="1814"/>
                    <a:pt x="3934" y="1758"/>
                  </a:cubicBezTo>
                  <a:cubicBezTo>
                    <a:pt x="4213" y="1702"/>
                    <a:pt x="4464" y="1702"/>
                    <a:pt x="4464" y="1702"/>
                  </a:cubicBezTo>
                  <a:cubicBezTo>
                    <a:pt x="4520" y="1646"/>
                    <a:pt x="4548" y="1563"/>
                    <a:pt x="4548" y="1451"/>
                  </a:cubicBezTo>
                  <a:cubicBezTo>
                    <a:pt x="4548" y="1228"/>
                    <a:pt x="4436" y="921"/>
                    <a:pt x="4185" y="670"/>
                  </a:cubicBezTo>
                  <a:lnTo>
                    <a:pt x="4073" y="586"/>
                  </a:lnTo>
                  <a:cubicBezTo>
                    <a:pt x="3836" y="369"/>
                    <a:pt x="3571" y="235"/>
                    <a:pt x="3377" y="235"/>
                  </a:cubicBezTo>
                  <a:cubicBezTo>
                    <a:pt x="3297" y="235"/>
                    <a:pt x="3229" y="258"/>
                    <a:pt x="3181" y="307"/>
                  </a:cubicBezTo>
                  <a:lnTo>
                    <a:pt x="3153" y="307"/>
                  </a:lnTo>
                  <a:lnTo>
                    <a:pt x="3181" y="335"/>
                  </a:lnTo>
                  <a:cubicBezTo>
                    <a:pt x="3181" y="335"/>
                    <a:pt x="2846" y="614"/>
                    <a:pt x="2260" y="698"/>
                  </a:cubicBezTo>
                  <a:cubicBezTo>
                    <a:pt x="2163" y="713"/>
                    <a:pt x="2057" y="722"/>
                    <a:pt x="1944" y="722"/>
                  </a:cubicBezTo>
                  <a:cubicBezTo>
                    <a:pt x="1438" y="722"/>
                    <a:pt x="775" y="54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6"/>
            <p:cNvSpPr/>
            <p:nvPr/>
          </p:nvSpPr>
          <p:spPr>
            <a:xfrm>
              <a:off x="5539841" y="4480346"/>
              <a:ext cx="6464" cy="8268"/>
            </a:xfrm>
            <a:custGeom>
              <a:avLst/>
              <a:gdLst/>
              <a:ahLst/>
              <a:cxnLst/>
              <a:rect l="l" t="t" r="r" b="b"/>
              <a:pathLst>
                <a:path w="197" h="252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1"/>
                    <a:pt x="97" y="122"/>
                    <a:pt x="146" y="183"/>
                  </a:cubicBezTo>
                  <a:lnTo>
                    <a:pt x="146" y="183"/>
                  </a:lnTo>
                  <a:cubicBezTo>
                    <a:pt x="120" y="139"/>
                    <a:pt x="103" y="92"/>
                    <a:pt x="85" y="56"/>
                  </a:cubicBezTo>
                  <a:lnTo>
                    <a:pt x="1" y="0"/>
                  </a:lnTo>
                  <a:close/>
                  <a:moveTo>
                    <a:pt x="146" y="183"/>
                  </a:moveTo>
                  <a:cubicBezTo>
                    <a:pt x="160" y="208"/>
                    <a:pt x="176" y="232"/>
                    <a:pt x="196" y="252"/>
                  </a:cubicBezTo>
                  <a:cubicBezTo>
                    <a:pt x="181" y="229"/>
                    <a:pt x="164" y="206"/>
                    <a:pt x="146" y="183"/>
                  </a:cubicBezTo>
                  <a:close/>
                </a:path>
              </a:pathLst>
            </a:custGeom>
            <a:solidFill>
              <a:srgbClr val="44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6"/>
            <p:cNvSpPr/>
            <p:nvPr/>
          </p:nvSpPr>
          <p:spPr>
            <a:xfrm>
              <a:off x="5439177" y="4374170"/>
              <a:ext cx="75988" cy="73265"/>
            </a:xfrm>
            <a:custGeom>
              <a:avLst/>
              <a:gdLst/>
              <a:ahLst/>
              <a:cxnLst/>
              <a:rect l="l" t="t" r="r" b="b"/>
              <a:pathLst>
                <a:path w="2316" h="2233" extrusionOk="0">
                  <a:moveTo>
                    <a:pt x="2316" y="2232"/>
                  </a:moveTo>
                  <a:cubicBezTo>
                    <a:pt x="1674" y="1479"/>
                    <a:pt x="921" y="670"/>
                    <a:pt x="28" y="28"/>
                  </a:cubicBezTo>
                  <a:cubicBezTo>
                    <a:pt x="921" y="670"/>
                    <a:pt x="1674" y="1479"/>
                    <a:pt x="2316" y="2232"/>
                  </a:cubicBezTo>
                  <a:cubicBezTo>
                    <a:pt x="2316" y="2232"/>
                    <a:pt x="2316" y="2232"/>
                    <a:pt x="2316" y="2232"/>
                  </a:cubicBezTo>
                  <a:close/>
                  <a:moveTo>
                    <a:pt x="28" y="28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rgbClr val="B2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6"/>
            <p:cNvSpPr/>
            <p:nvPr/>
          </p:nvSpPr>
          <p:spPr>
            <a:xfrm>
              <a:off x="5440063" y="4375088"/>
              <a:ext cx="123628" cy="72346"/>
            </a:xfrm>
            <a:custGeom>
              <a:avLst/>
              <a:gdLst/>
              <a:ahLst/>
              <a:cxnLst/>
              <a:rect l="l" t="t" r="r" b="b"/>
              <a:pathLst>
                <a:path w="3768" h="2205" extrusionOk="0">
                  <a:moveTo>
                    <a:pt x="1" y="0"/>
                  </a:moveTo>
                  <a:cubicBezTo>
                    <a:pt x="894" y="642"/>
                    <a:pt x="1647" y="1451"/>
                    <a:pt x="2289" y="2204"/>
                  </a:cubicBezTo>
                  <a:cubicBezTo>
                    <a:pt x="2233" y="1590"/>
                    <a:pt x="2763" y="725"/>
                    <a:pt x="3767" y="335"/>
                  </a:cubicBezTo>
                  <a:lnTo>
                    <a:pt x="3739" y="335"/>
                  </a:lnTo>
                  <a:cubicBezTo>
                    <a:pt x="3656" y="279"/>
                    <a:pt x="3572" y="251"/>
                    <a:pt x="3488" y="223"/>
                  </a:cubicBezTo>
                  <a:lnTo>
                    <a:pt x="3349" y="223"/>
                  </a:lnTo>
                  <a:cubicBezTo>
                    <a:pt x="3265" y="223"/>
                    <a:pt x="3209" y="223"/>
                    <a:pt x="3154" y="279"/>
                  </a:cubicBezTo>
                  <a:lnTo>
                    <a:pt x="3126" y="279"/>
                  </a:lnTo>
                  <a:lnTo>
                    <a:pt x="3154" y="307"/>
                  </a:lnTo>
                  <a:cubicBezTo>
                    <a:pt x="3154" y="307"/>
                    <a:pt x="2819" y="586"/>
                    <a:pt x="2233" y="670"/>
                  </a:cubicBezTo>
                  <a:lnTo>
                    <a:pt x="2205" y="670"/>
                  </a:lnTo>
                  <a:cubicBezTo>
                    <a:pt x="2121" y="698"/>
                    <a:pt x="2038" y="698"/>
                    <a:pt x="1954" y="698"/>
                  </a:cubicBezTo>
                  <a:cubicBezTo>
                    <a:pt x="1452" y="698"/>
                    <a:pt x="810" y="530"/>
                    <a:pt x="57" y="28"/>
                  </a:cubicBezTo>
                  <a:cubicBezTo>
                    <a:pt x="57" y="28"/>
                    <a:pt x="29" y="28"/>
                    <a:pt x="2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6"/>
            <p:cNvSpPr/>
            <p:nvPr/>
          </p:nvSpPr>
          <p:spPr>
            <a:xfrm>
              <a:off x="5508736" y="4322394"/>
              <a:ext cx="64111" cy="71034"/>
            </a:xfrm>
            <a:custGeom>
              <a:avLst/>
              <a:gdLst/>
              <a:ahLst/>
              <a:cxnLst/>
              <a:rect l="l" t="t" r="r" b="b"/>
              <a:pathLst>
                <a:path w="1954" h="2165" extrusionOk="0">
                  <a:moveTo>
                    <a:pt x="439" y="0"/>
                  </a:moveTo>
                  <a:cubicBezTo>
                    <a:pt x="273" y="0"/>
                    <a:pt x="125" y="32"/>
                    <a:pt x="0" y="100"/>
                  </a:cubicBezTo>
                  <a:cubicBezTo>
                    <a:pt x="0" y="100"/>
                    <a:pt x="475" y="825"/>
                    <a:pt x="1033" y="1885"/>
                  </a:cubicBezTo>
                  <a:lnTo>
                    <a:pt x="1061" y="1885"/>
                  </a:lnTo>
                  <a:cubicBezTo>
                    <a:pt x="1109" y="1836"/>
                    <a:pt x="1177" y="1813"/>
                    <a:pt x="1257" y="1813"/>
                  </a:cubicBezTo>
                  <a:cubicBezTo>
                    <a:pt x="1451" y="1813"/>
                    <a:pt x="1716" y="1947"/>
                    <a:pt x="1953" y="2164"/>
                  </a:cubicBezTo>
                  <a:cubicBezTo>
                    <a:pt x="1842" y="1885"/>
                    <a:pt x="1730" y="1634"/>
                    <a:pt x="1646" y="1411"/>
                  </a:cubicBezTo>
                  <a:cubicBezTo>
                    <a:pt x="1367" y="685"/>
                    <a:pt x="1284" y="183"/>
                    <a:pt x="1284" y="183"/>
                  </a:cubicBezTo>
                  <a:cubicBezTo>
                    <a:pt x="969" y="67"/>
                    <a:pt x="683" y="0"/>
                    <a:pt x="439" y="0"/>
                  </a:cubicBezTo>
                  <a:close/>
                </a:path>
              </a:pathLst>
            </a:custGeom>
            <a:solidFill>
              <a:srgbClr val="797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6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558" y="335"/>
                  </a:moveTo>
                  <a:lnTo>
                    <a:pt x="558" y="335"/>
                  </a:lnTo>
                  <a:cubicBezTo>
                    <a:pt x="363" y="168"/>
                    <a:pt x="168" y="56"/>
                    <a:pt x="0" y="0"/>
                  </a:cubicBezTo>
                  <a:lnTo>
                    <a:pt x="0" y="0"/>
                  </a:lnTo>
                  <a:cubicBezTo>
                    <a:pt x="168" y="56"/>
                    <a:pt x="363" y="168"/>
                    <a:pt x="558" y="335"/>
                  </a:cubicBezTo>
                  <a:close/>
                </a:path>
              </a:pathLst>
            </a:custGeom>
            <a:solidFill>
              <a:srgbClr val="5CB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6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0" y="0"/>
                  </a:moveTo>
                  <a:cubicBezTo>
                    <a:pt x="168" y="56"/>
                    <a:pt x="363" y="168"/>
                    <a:pt x="558" y="335"/>
                  </a:cubicBezTo>
                  <a:cubicBezTo>
                    <a:pt x="447" y="223"/>
                    <a:pt x="363" y="168"/>
                    <a:pt x="251" y="112"/>
                  </a:cubicBezTo>
                  <a:cubicBezTo>
                    <a:pt x="168" y="56"/>
                    <a:pt x="84" y="28"/>
                    <a:pt x="0" y="0"/>
                  </a:cubicBezTo>
                  <a:close/>
                </a:path>
              </a:pathLst>
            </a:custGeom>
            <a:solidFill>
              <a:srgbClr val="6C6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6"/>
            <p:cNvSpPr/>
            <p:nvPr/>
          </p:nvSpPr>
          <p:spPr>
            <a:xfrm>
              <a:off x="5554507" y="4382405"/>
              <a:ext cx="8268" cy="3675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251" y="112"/>
                  </a:moveTo>
                  <a:cubicBezTo>
                    <a:pt x="168" y="56"/>
                    <a:pt x="84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28"/>
                    <a:pt x="168" y="56"/>
                    <a:pt x="251" y="112"/>
                  </a:cubicBezTo>
                  <a:close/>
                </a:path>
              </a:pathLst>
            </a:custGeom>
            <a:solidFill>
              <a:srgbClr val="7E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6"/>
            <p:cNvSpPr/>
            <p:nvPr/>
          </p:nvSpPr>
          <p:spPr>
            <a:xfrm>
              <a:off x="5534361" y="4331122"/>
              <a:ext cx="38486" cy="62306"/>
            </a:xfrm>
            <a:custGeom>
              <a:avLst/>
              <a:gdLst/>
              <a:ahLst/>
              <a:cxnLst/>
              <a:rect l="l" t="t" r="r" b="b"/>
              <a:pathLst>
                <a:path w="1173" h="1899" extrusionOk="0">
                  <a:moveTo>
                    <a:pt x="1" y="1"/>
                  </a:moveTo>
                  <a:cubicBezTo>
                    <a:pt x="224" y="503"/>
                    <a:pt x="419" y="1033"/>
                    <a:pt x="614" y="1563"/>
                  </a:cubicBezTo>
                  <a:cubicBezTo>
                    <a:pt x="782" y="1619"/>
                    <a:pt x="977" y="1731"/>
                    <a:pt x="1172" y="1898"/>
                  </a:cubicBezTo>
                  <a:cubicBezTo>
                    <a:pt x="1061" y="1619"/>
                    <a:pt x="949" y="1368"/>
                    <a:pt x="865" y="1145"/>
                  </a:cubicBezTo>
                  <a:cubicBezTo>
                    <a:pt x="782" y="922"/>
                    <a:pt x="726" y="698"/>
                    <a:pt x="670" y="531"/>
                  </a:cubicBezTo>
                  <a:cubicBezTo>
                    <a:pt x="614" y="392"/>
                    <a:pt x="586" y="280"/>
                    <a:pt x="559" y="196"/>
                  </a:cubicBezTo>
                  <a:cubicBezTo>
                    <a:pt x="475" y="168"/>
                    <a:pt x="391" y="113"/>
                    <a:pt x="335" y="85"/>
                  </a:cubicBezTo>
                  <a:cubicBezTo>
                    <a:pt x="224" y="57"/>
                    <a:pt x="112" y="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6"/>
            <p:cNvSpPr/>
            <p:nvPr/>
          </p:nvSpPr>
          <p:spPr>
            <a:xfrm>
              <a:off x="5508736" y="4322853"/>
              <a:ext cx="45803" cy="61420"/>
            </a:xfrm>
            <a:custGeom>
              <a:avLst/>
              <a:gdLst/>
              <a:ahLst/>
              <a:cxnLst/>
              <a:rect l="l" t="t" r="r" b="b"/>
              <a:pathLst>
                <a:path w="1396" h="1872" extrusionOk="0">
                  <a:moveTo>
                    <a:pt x="421" y="1"/>
                  </a:moveTo>
                  <a:cubicBezTo>
                    <a:pt x="264" y="1"/>
                    <a:pt x="127" y="31"/>
                    <a:pt x="0" y="86"/>
                  </a:cubicBezTo>
                  <a:cubicBezTo>
                    <a:pt x="0" y="86"/>
                    <a:pt x="475" y="811"/>
                    <a:pt x="1033" y="1871"/>
                  </a:cubicBezTo>
                  <a:lnTo>
                    <a:pt x="1061" y="1871"/>
                  </a:lnTo>
                  <a:cubicBezTo>
                    <a:pt x="1114" y="1818"/>
                    <a:pt x="1178" y="1799"/>
                    <a:pt x="1253" y="1799"/>
                  </a:cubicBezTo>
                  <a:cubicBezTo>
                    <a:pt x="1297" y="1799"/>
                    <a:pt x="1344" y="1805"/>
                    <a:pt x="1395" y="1815"/>
                  </a:cubicBezTo>
                  <a:cubicBezTo>
                    <a:pt x="1172" y="1201"/>
                    <a:pt x="949" y="616"/>
                    <a:pt x="698" y="30"/>
                  </a:cubicBezTo>
                  <a:cubicBezTo>
                    <a:pt x="599" y="10"/>
                    <a:pt x="507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36"/>
            <p:cNvSpPr/>
            <p:nvPr/>
          </p:nvSpPr>
          <p:spPr>
            <a:xfrm>
              <a:off x="5403479" y="4281709"/>
              <a:ext cx="306675" cy="116147"/>
            </a:xfrm>
            <a:custGeom>
              <a:avLst/>
              <a:gdLst/>
              <a:ahLst/>
              <a:cxnLst/>
              <a:rect l="l" t="t" r="r" b="b"/>
              <a:pathLst>
                <a:path w="9347" h="3540" extrusionOk="0">
                  <a:moveTo>
                    <a:pt x="6899" y="0"/>
                  </a:moveTo>
                  <a:cubicBezTo>
                    <a:pt x="6513" y="0"/>
                    <a:pt x="6119" y="10"/>
                    <a:pt x="5719" y="28"/>
                  </a:cubicBezTo>
                  <a:cubicBezTo>
                    <a:pt x="2734" y="168"/>
                    <a:pt x="670" y="949"/>
                    <a:pt x="0" y="2149"/>
                  </a:cubicBezTo>
                  <a:cubicBezTo>
                    <a:pt x="363" y="2344"/>
                    <a:pt x="725" y="2567"/>
                    <a:pt x="1088" y="2818"/>
                  </a:cubicBezTo>
                  <a:cubicBezTo>
                    <a:pt x="1863" y="3365"/>
                    <a:pt x="2526" y="3540"/>
                    <a:pt x="3032" y="3540"/>
                  </a:cubicBezTo>
                  <a:cubicBezTo>
                    <a:pt x="3145" y="3540"/>
                    <a:pt x="3251" y="3531"/>
                    <a:pt x="3348" y="3516"/>
                  </a:cubicBezTo>
                  <a:cubicBezTo>
                    <a:pt x="3934" y="3432"/>
                    <a:pt x="4269" y="3153"/>
                    <a:pt x="4269" y="3153"/>
                  </a:cubicBezTo>
                  <a:lnTo>
                    <a:pt x="4241" y="3125"/>
                  </a:lnTo>
                  <a:cubicBezTo>
                    <a:pt x="3683" y="2065"/>
                    <a:pt x="3208" y="1340"/>
                    <a:pt x="3208" y="1340"/>
                  </a:cubicBezTo>
                  <a:cubicBezTo>
                    <a:pt x="3333" y="1272"/>
                    <a:pt x="3481" y="1240"/>
                    <a:pt x="3647" y="1240"/>
                  </a:cubicBezTo>
                  <a:cubicBezTo>
                    <a:pt x="3891" y="1240"/>
                    <a:pt x="4177" y="1307"/>
                    <a:pt x="4492" y="1423"/>
                  </a:cubicBezTo>
                  <a:cubicBezTo>
                    <a:pt x="4492" y="1423"/>
                    <a:pt x="4575" y="1925"/>
                    <a:pt x="4854" y="2651"/>
                  </a:cubicBezTo>
                  <a:cubicBezTo>
                    <a:pt x="5133" y="2483"/>
                    <a:pt x="5440" y="2316"/>
                    <a:pt x="5775" y="2204"/>
                  </a:cubicBezTo>
                  <a:cubicBezTo>
                    <a:pt x="7477" y="1507"/>
                    <a:pt x="9346" y="1395"/>
                    <a:pt x="9346" y="1395"/>
                  </a:cubicBezTo>
                  <a:cubicBezTo>
                    <a:pt x="9207" y="1005"/>
                    <a:pt x="9151" y="558"/>
                    <a:pt x="9123" y="112"/>
                  </a:cubicBezTo>
                  <a:cubicBezTo>
                    <a:pt x="8416" y="38"/>
                    <a:pt x="7672" y="0"/>
                    <a:pt x="6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36"/>
            <p:cNvSpPr/>
            <p:nvPr/>
          </p:nvSpPr>
          <p:spPr>
            <a:xfrm>
              <a:off x="5539841" y="4378730"/>
              <a:ext cx="2789" cy="5545"/>
            </a:xfrm>
            <a:custGeom>
              <a:avLst/>
              <a:gdLst/>
              <a:ahLst/>
              <a:cxnLst/>
              <a:rect l="l" t="t" r="r" b="b"/>
              <a:pathLst>
                <a:path w="85" h="169" extrusionOk="0">
                  <a:moveTo>
                    <a:pt x="85" y="168"/>
                  </a:moveTo>
                  <a:cubicBezTo>
                    <a:pt x="57" y="112"/>
                    <a:pt x="29" y="56"/>
                    <a:pt x="1" y="1"/>
                  </a:cubicBezTo>
                  <a:cubicBezTo>
                    <a:pt x="29" y="56"/>
                    <a:pt x="57" y="112"/>
                    <a:pt x="85" y="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36"/>
            <p:cNvSpPr/>
            <p:nvPr/>
          </p:nvSpPr>
          <p:spPr>
            <a:xfrm>
              <a:off x="5440982" y="4345788"/>
              <a:ext cx="102564" cy="52201"/>
            </a:xfrm>
            <a:custGeom>
              <a:avLst/>
              <a:gdLst/>
              <a:ahLst/>
              <a:cxnLst/>
              <a:rect l="l" t="t" r="r" b="b"/>
              <a:pathLst>
                <a:path w="3126" h="1591" extrusionOk="0">
                  <a:moveTo>
                    <a:pt x="2428" y="0"/>
                  </a:moveTo>
                  <a:cubicBezTo>
                    <a:pt x="2289" y="56"/>
                    <a:pt x="2121" y="84"/>
                    <a:pt x="1982" y="140"/>
                  </a:cubicBezTo>
                  <a:cubicBezTo>
                    <a:pt x="2010" y="447"/>
                    <a:pt x="2149" y="865"/>
                    <a:pt x="2400" y="1284"/>
                  </a:cubicBezTo>
                  <a:cubicBezTo>
                    <a:pt x="2427" y="1364"/>
                    <a:pt x="2480" y="1419"/>
                    <a:pt x="2509" y="1498"/>
                  </a:cubicBezTo>
                  <a:lnTo>
                    <a:pt x="2509" y="1498"/>
                  </a:lnTo>
                  <a:cubicBezTo>
                    <a:pt x="2905" y="1384"/>
                    <a:pt x="3126" y="1200"/>
                    <a:pt x="3126" y="1200"/>
                  </a:cubicBezTo>
                  <a:lnTo>
                    <a:pt x="3098" y="1172"/>
                  </a:lnTo>
                  <a:cubicBezTo>
                    <a:pt x="3070" y="1116"/>
                    <a:pt x="3042" y="1060"/>
                    <a:pt x="3014" y="1005"/>
                  </a:cubicBezTo>
                  <a:cubicBezTo>
                    <a:pt x="2791" y="586"/>
                    <a:pt x="2595" y="251"/>
                    <a:pt x="2428" y="0"/>
                  </a:cubicBezTo>
                  <a:close/>
                  <a:moveTo>
                    <a:pt x="2509" y="1498"/>
                  </a:moveTo>
                  <a:cubicBezTo>
                    <a:pt x="2417" y="1524"/>
                    <a:pt x="2315" y="1547"/>
                    <a:pt x="2205" y="1563"/>
                  </a:cubicBezTo>
                  <a:cubicBezTo>
                    <a:pt x="2289" y="1563"/>
                    <a:pt x="2512" y="1507"/>
                    <a:pt x="2512" y="1507"/>
                  </a:cubicBezTo>
                  <a:cubicBezTo>
                    <a:pt x="2511" y="1504"/>
                    <a:pt x="2510" y="1501"/>
                    <a:pt x="2509" y="1498"/>
                  </a:cubicBezTo>
                  <a:close/>
                  <a:moveTo>
                    <a:pt x="2177" y="1563"/>
                  </a:moveTo>
                  <a:lnTo>
                    <a:pt x="2177" y="1563"/>
                  </a:lnTo>
                  <a:cubicBezTo>
                    <a:pt x="2105" y="1587"/>
                    <a:pt x="1993" y="1590"/>
                    <a:pt x="1962" y="1590"/>
                  </a:cubicBezTo>
                  <a:lnTo>
                    <a:pt x="1962" y="1590"/>
                  </a:lnTo>
                  <a:cubicBezTo>
                    <a:pt x="2033" y="1590"/>
                    <a:pt x="2105" y="1587"/>
                    <a:pt x="2177" y="1563"/>
                  </a:cubicBezTo>
                  <a:close/>
                  <a:moveTo>
                    <a:pt x="1452" y="307"/>
                  </a:moveTo>
                  <a:cubicBezTo>
                    <a:pt x="949" y="502"/>
                    <a:pt x="475" y="698"/>
                    <a:pt x="1" y="921"/>
                  </a:cubicBezTo>
                  <a:cubicBezTo>
                    <a:pt x="782" y="1423"/>
                    <a:pt x="1424" y="1591"/>
                    <a:pt x="1926" y="1591"/>
                  </a:cubicBezTo>
                  <a:cubicBezTo>
                    <a:pt x="1935" y="1591"/>
                    <a:pt x="1944" y="1591"/>
                    <a:pt x="1954" y="1591"/>
                  </a:cubicBezTo>
                  <a:lnTo>
                    <a:pt x="1954" y="1591"/>
                  </a:lnTo>
                  <a:cubicBezTo>
                    <a:pt x="1926" y="1563"/>
                    <a:pt x="1898" y="1507"/>
                    <a:pt x="1898" y="1479"/>
                  </a:cubicBezTo>
                  <a:cubicBezTo>
                    <a:pt x="1647" y="1060"/>
                    <a:pt x="1507" y="670"/>
                    <a:pt x="1452" y="307"/>
                  </a:cubicBezTo>
                  <a:close/>
                  <a:moveTo>
                    <a:pt x="1962" y="1590"/>
                  </a:moveTo>
                  <a:lnTo>
                    <a:pt x="1962" y="1590"/>
                  </a:lnTo>
                  <a:cubicBezTo>
                    <a:pt x="1959" y="1590"/>
                    <a:pt x="1956" y="1591"/>
                    <a:pt x="1954" y="1591"/>
                  </a:cubicBezTo>
                  <a:lnTo>
                    <a:pt x="1954" y="1591"/>
                  </a:lnTo>
                  <a:cubicBezTo>
                    <a:pt x="1954" y="1591"/>
                    <a:pt x="1954" y="1591"/>
                    <a:pt x="1954" y="1591"/>
                  </a:cubicBezTo>
                  <a:cubicBezTo>
                    <a:pt x="1954" y="1591"/>
                    <a:pt x="1957" y="1591"/>
                    <a:pt x="1962" y="1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6"/>
            <p:cNvSpPr/>
            <p:nvPr/>
          </p:nvSpPr>
          <p:spPr>
            <a:xfrm>
              <a:off x="5556344" y="4348544"/>
              <a:ext cx="6431" cy="20145"/>
            </a:xfrm>
            <a:custGeom>
              <a:avLst/>
              <a:gdLst/>
              <a:ahLst/>
              <a:cxnLst/>
              <a:rect l="l" t="t" r="r" b="b"/>
              <a:pathLst>
                <a:path w="196" h="614" extrusionOk="0">
                  <a:moveTo>
                    <a:pt x="195" y="614"/>
                  </a:moveTo>
                  <a:cubicBezTo>
                    <a:pt x="112" y="391"/>
                    <a:pt x="56" y="167"/>
                    <a:pt x="0" y="0"/>
                  </a:cubicBezTo>
                  <a:cubicBezTo>
                    <a:pt x="56" y="167"/>
                    <a:pt x="112" y="391"/>
                    <a:pt x="195" y="614"/>
                  </a:cubicBezTo>
                  <a:lnTo>
                    <a:pt x="195" y="614"/>
                  </a:lnTo>
                  <a:lnTo>
                    <a:pt x="195" y="614"/>
                  </a:lnTo>
                  <a:lnTo>
                    <a:pt x="195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6"/>
            <p:cNvSpPr/>
            <p:nvPr/>
          </p:nvSpPr>
          <p:spPr>
            <a:xfrm>
              <a:off x="5552670" y="4320163"/>
              <a:ext cx="157488" cy="48526"/>
            </a:xfrm>
            <a:custGeom>
              <a:avLst/>
              <a:gdLst/>
              <a:ahLst/>
              <a:cxnLst/>
              <a:rect l="l" t="t" r="r" b="b"/>
              <a:pathLst>
                <a:path w="4800" h="1479" extrusionOk="0">
                  <a:moveTo>
                    <a:pt x="4492" y="0"/>
                  </a:moveTo>
                  <a:cubicBezTo>
                    <a:pt x="3293" y="0"/>
                    <a:pt x="2037" y="112"/>
                    <a:pt x="782" y="363"/>
                  </a:cubicBezTo>
                  <a:cubicBezTo>
                    <a:pt x="1033" y="502"/>
                    <a:pt x="1284" y="698"/>
                    <a:pt x="1535" y="893"/>
                  </a:cubicBezTo>
                  <a:cubicBezTo>
                    <a:pt x="2009" y="726"/>
                    <a:pt x="2511" y="586"/>
                    <a:pt x="2930" y="502"/>
                  </a:cubicBezTo>
                  <a:lnTo>
                    <a:pt x="2958" y="502"/>
                  </a:lnTo>
                  <a:cubicBezTo>
                    <a:pt x="3516" y="363"/>
                    <a:pt x="4018" y="307"/>
                    <a:pt x="4353" y="279"/>
                  </a:cubicBezTo>
                  <a:cubicBezTo>
                    <a:pt x="4632" y="223"/>
                    <a:pt x="4799" y="223"/>
                    <a:pt x="4799" y="223"/>
                  </a:cubicBezTo>
                  <a:cubicBezTo>
                    <a:pt x="4771" y="168"/>
                    <a:pt x="4743" y="84"/>
                    <a:pt x="4743" y="0"/>
                  </a:cubicBezTo>
                  <a:close/>
                  <a:moveTo>
                    <a:pt x="1" y="530"/>
                  </a:moveTo>
                  <a:cubicBezTo>
                    <a:pt x="28" y="614"/>
                    <a:pt x="56" y="726"/>
                    <a:pt x="112" y="865"/>
                  </a:cubicBezTo>
                  <a:cubicBezTo>
                    <a:pt x="168" y="1032"/>
                    <a:pt x="224" y="1256"/>
                    <a:pt x="307" y="1479"/>
                  </a:cubicBezTo>
                  <a:cubicBezTo>
                    <a:pt x="531" y="1339"/>
                    <a:pt x="754" y="1228"/>
                    <a:pt x="977" y="1116"/>
                  </a:cubicBezTo>
                  <a:cubicBezTo>
                    <a:pt x="670" y="865"/>
                    <a:pt x="335" y="670"/>
                    <a:pt x="1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6"/>
            <p:cNvSpPr/>
            <p:nvPr/>
          </p:nvSpPr>
          <p:spPr>
            <a:xfrm>
              <a:off x="5531605" y="4441891"/>
              <a:ext cx="111718" cy="87242"/>
            </a:xfrm>
            <a:custGeom>
              <a:avLst/>
              <a:gdLst/>
              <a:ahLst/>
              <a:cxnLst/>
              <a:rect l="l" t="t" r="r" b="b"/>
              <a:pathLst>
                <a:path w="3405" h="2659" extrusionOk="0">
                  <a:moveTo>
                    <a:pt x="419" y="1"/>
                  </a:moveTo>
                  <a:cubicBezTo>
                    <a:pt x="112" y="252"/>
                    <a:pt x="1" y="698"/>
                    <a:pt x="447" y="1424"/>
                  </a:cubicBezTo>
                  <a:cubicBezTo>
                    <a:pt x="866" y="2065"/>
                    <a:pt x="1117" y="2512"/>
                    <a:pt x="1117" y="2512"/>
                  </a:cubicBezTo>
                  <a:cubicBezTo>
                    <a:pt x="1695" y="2604"/>
                    <a:pt x="2330" y="2658"/>
                    <a:pt x="2991" y="2658"/>
                  </a:cubicBezTo>
                  <a:cubicBezTo>
                    <a:pt x="3128" y="2658"/>
                    <a:pt x="3266" y="2656"/>
                    <a:pt x="3405" y="2651"/>
                  </a:cubicBezTo>
                  <a:cubicBezTo>
                    <a:pt x="1284" y="1507"/>
                    <a:pt x="419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6"/>
            <p:cNvSpPr/>
            <p:nvPr/>
          </p:nvSpPr>
          <p:spPr>
            <a:xfrm>
              <a:off x="5545353" y="4327480"/>
              <a:ext cx="344210" cy="201421"/>
            </a:xfrm>
            <a:custGeom>
              <a:avLst/>
              <a:gdLst/>
              <a:ahLst/>
              <a:cxnLst/>
              <a:rect l="l" t="t" r="r" b="b"/>
              <a:pathLst>
                <a:path w="10491" h="6139" extrusionOk="0">
                  <a:moveTo>
                    <a:pt x="5022" y="0"/>
                  </a:moveTo>
                  <a:cubicBezTo>
                    <a:pt x="5022" y="0"/>
                    <a:pt x="3153" y="112"/>
                    <a:pt x="1451" y="809"/>
                  </a:cubicBezTo>
                  <a:cubicBezTo>
                    <a:pt x="1116" y="921"/>
                    <a:pt x="809" y="1088"/>
                    <a:pt x="530" y="1256"/>
                  </a:cubicBezTo>
                  <a:cubicBezTo>
                    <a:pt x="614" y="1479"/>
                    <a:pt x="726" y="1730"/>
                    <a:pt x="837" y="2009"/>
                  </a:cubicBezTo>
                  <a:lnTo>
                    <a:pt x="949" y="2093"/>
                  </a:lnTo>
                  <a:cubicBezTo>
                    <a:pt x="1200" y="2344"/>
                    <a:pt x="1312" y="2651"/>
                    <a:pt x="1312" y="2874"/>
                  </a:cubicBezTo>
                  <a:cubicBezTo>
                    <a:pt x="1646" y="3460"/>
                    <a:pt x="2121" y="4074"/>
                    <a:pt x="2679" y="4659"/>
                  </a:cubicBezTo>
                  <a:cubicBezTo>
                    <a:pt x="2649" y="4661"/>
                    <a:pt x="2618" y="4662"/>
                    <a:pt x="2587" y="4662"/>
                  </a:cubicBezTo>
                  <a:cubicBezTo>
                    <a:pt x="2184" y="4662"/>
                    <a:pt x="1688" y="4496"/>
                    <a:pt x="1144" y="4185"/>
                  </a:cubicBezTo>
                  <a:cubicBezTo>
                    <a:pt x="809" y="3990"/>
                    <a:pt x="447" y="3711"/>
                    <a:pt x="112" y="3404"/>
                  </a:cubicBezTo>
                  <a:lnTo>
                    <a:pt x="0" y="3488"/>
                  </a:lnTo>
                  <a:cubicBezTo>
                    <a:pt x="0" y="3488"/>
                    <a:pt x="865" y="4994"/>
                    <a:pt x="2986" y="6138"/>
                  </a:cubicBezTo>
                  <a:cubicBezTo>
                    <a:pt x="4632" y="6082"/>
                    <a:pt x="6445" y="5748"/>
                    <a:pt x="8454" y="5078"/>
                  </a:cubicBezTo>
                  <a:cubicBezTo>
                    <a:pt x="9235" y="4827"/>
                    <a:pt x="9905" y="4492"/>
                    <a:pt x="10490" y="4129"/>
                  </a:cubicBezTo>
                  <a:cubicBezTo>
                    <a:pt x="7477" y="503"/>
                    <a:pt x="5022" y="0"/>
                    <a:pt x="502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6"/>
            <p:cNvSpPr/>
            <p:nvPr/>
          </p:nvSpPr>
          <p:spPr>
            <a:xfrm>
              <a:off x="5613993" y="4337553"/>
              <a:ext cx="275571" cy="191348"/>
            </a:xfrm>
            <a:custGeom>
              <a:avLst/>
              <a:gdLst/>
              <a:ahLst/>
              <a:cxnLst/>
              <a:rect l="l" t="t" r="r" b="b"/>
              <a:pathLst>
                <a:path w="8399" h="5832" extrusionOk="0">
                  <a:moveTo>
                    <a:pt x="3739" y="0"/>
                  </a:moveTo>
                  <a:cubicBezTo>
                    <a:pt x="1703" y="56"/>
                    <a:pt x="140" y="1758"/>
                    <a:pt x="1" y="3655"/>
                  </a:cubicBezTo>
                  <a:cubicBezTo>
                    <a:pt x="168" y="3878"/>
                    <a:pt x="363" y="4129"/>
                    <a:pt x="587" y="4352"/>
                  </a:cubicBezTo>
                  <a:cubicBezTo>
                    <a:pt x="419" y="4352"/>
                    <a:pt x="196" y="4325"/>
                    <a:pt x="1" y="4269"/>
                  </a:cubicBezTo>
                  <a:lnTo>
                    <a:pt x="1" y="4269"/>
                  </a:lnTo>
                  <a:cubicBezTo>
                    <a:pt x="29" y="4687"/>
                    <a:pt x="140" y="5078"/>
                    <a:pt x="308" y="5496"/>
                  </a:cubicBezTo>
                  <a:cubicBezTo>
                    <a:pt x="503" y="5608"/>
                    <a:pt x="698" y="5720"/>
                    <a:pt x="894" y="5831"/>
                  </a:cubicBezTo>
                  <a:cubicBezTo>
                    <a:pt x="2540" y="5775"/>
                    <a:pt x="4353" y="5441"/>
                    <a:pt x="6362" y="4771"/>
                  </a:cubicBezTo>
                  <a:cubicBezTo>
                    <a:pt x="7143" y="4520"/>
                    <a:pt x="7813" y="4185"/>
                    <a:pt x="8398" y="3822"/>
                  </a:cubicBezTo>
                  <a:cubicBezTo>
                    <a:pt x="6445" y="1451"/>
                    <a:pt x="4716" y="419"/>
                    <a:pt x="373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6"/>
            <p:cNvSpPr/>
            <p:nvPr/>
          </p:nvSpPr>
          <p:spPr>
            <a:xfrm>
              <a:off x="5545353" y="4439168"/>
              <a:ext cx="78744" cy="78744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12" y="0"/>
                  </a:moveTo>
                  <a:lnTo>
                    <a:pt x="0" y="84"/>
                  </a:lnTo>
                  <a:cubicBezTo>
                    <a:pt x="0" y="84"/>
                    <a:pt x="698" y="1311"/>
                    <a:pt x="2400" y="2399"/>
                  </a:cubicBezTo>
                  <a:cubicBezTo>
                    <a:pt x="2232" y="1981"/>
                    <a:pt x="2121" y="1590"/>
                    <a:pt x="2093" y="1172"/>
                  </a:cubicBezTo>
                  <a:cubicBezTo>
                    <a:pt x="1786" y="1116"/>
                    <a:pt x="1479" y="976"/>
                    <a:pt x="1144" y="781"/>
                  </a:cubicBezTo>
                  <a:cubicBezTo>
                    <a:pt x="809" y="586"/>
                    <a:pt x="447" y="307"/>
                    <a:pt x="11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6"/>
            <p:cNvSpPr/>
            <p:nvPr/>
          </p:nvSpPr>
          <p:spPr>
            <a:xfrm>
              <a:off x="5603034" y="4327480"/>
              <a:ext cx="133668" cy="21983"/>
            </a:xfrm>
            <a:custGeom>
              <a:avLst/>
              <a:gdLst/>
              <a:ahLst/>
              <a:cxnLst/>
              <a:rect l="l" t="t" r="r" b="b"/>
              <a:pathLst>
                <a:path w="4074" h="670" extrusionOk="0">
                  <a:moveTo>
                    <a:pt x="0" y="670"/>
                  </a:moveTo>
                  <a:lnTo>
                    <a:pt x="0" y="670"/>
                  </a:lnTo>
                  <a:cubicBezTo>
                    <a:pt x="474" y="503"/>
                    <a:pt x="976" y="363"/>
                    <a:pt x="1395" y="279"/>
                  </a:cubicBezTo>
                  <a:cubicBezTo>
                    <a:pt x="976" y="363"/>
                    <a:pt x="474" y="503"/>
                    <a:pt x="0" y="670"/>
                  </a:cubicBezTo>
                  <a:close/>
                  <a:moveTo>
                    <a:pt x="3348" y="391"/>
                  </a:moveTo>
                  <a:cubicBezTo>
                    <a:pt x="3181" y="279"/>
                    <a:pt x="3013" y="168"/>
                    <a:pt x="2846" y="56"/>
                  </a:cubicBezTo>
                  <a:lnTo>
                    <a:pt x="2818" y="56"/>
                  </a:lnTo>
                  <a:cubicBezTo>
                    <a:pt x="3097" y="0"/>
                    <a:pt x="3264" y="0"/>
                    <a:pt x="3264" y="0"/>
                  </a:cubicBezTo>
                  <a:lnTo>
                    <a:pt x="3264" y="0"/>
                  </a:lnTo>
                  <a:lnTo>
                    <a:pt x="3264" y="0"/>
                  </a:lnTo>
                  <a:cubicBezTo>
                    <a:pt x="3264" y="0"/>
                    <a:pt x="3264" y="0"/>
                    <a:pt x="3292" y="28"/>
                  </a:cubicBezTo>
                  <a:cubicBezTo>
                    <a:pt x="3404" y="28"/>
                    <a:pt x="3683" y="112"/>
                    <a:pt x="4073" y="307"/>
                  </a:cubicBezTo>
                  <a:cubicBezTo>
                    <a:pt x="3822" y="307"/>
                    <a:pt x="3599" y="335"/>
                    <a:pt x="3348" y="39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6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6"/>
            <p:cNvSpPr/>
            <p:nvPr/>
          </p:nvSpPr>
          <p:spPr>
            <a:xfrm>
              <a:off x="5552670" y="4421745"/>
              <a:ext cx="90654" cy="107157"/>
            </a:xfrm>
            <a:custGeom>
              <a:avLst/>
              <a:gdLst/>
              <a:ahLst/>
              <a:cxnLst/>
              <a:rect l="l" t="t" r="r" b="b"/>
              <a:pathLst>
                <a:path w="2763" h="3266" extrusionOk="0">
                  <a:moveTo>
                    <a:pt x="1" y="950"/>
                  </a:moveTo>
                  <a:lnTo>
                    <a:pt x="1" y="950"/>
                  </a:lnTo>
                  <a:cubicBezTo>
                    <a:pt x="92" y="1077"/>
                    <a:pt x="216" y="1236"/>
                    <a:pt x="375" y="1416"/>
                  </a:cubicBezTo>
                  <a:lnTo>
                    <a:pt x="375" y="1416"/>
                  </a:lnTo>
                  <a:cubicBezTo>
                    <a:pt x="215" y="1226"/>
                    <a:pt x="90" y="1061"/>
                    <a:pt x="1" y="950"/>
                  </a:cubicBezTo>
                  <a:close/>
                  <a:moveTo>
                    <a:pt x="1089" y="1"/>
                  </a:moveTo>
                  <a:lnTo>
                    <a:pt x="1089" y="1"/>
                  </a:lnTo>
                  <a:cubicBezTo>
                    <a:pt x="1368" y="475"/>
                    <a:pt x="1730" y="977"/>
                    <a:pt x="2177" y="1480"/>
                  </a:cubicBezTo>
                  <a:cubicBezTo>
                    <a:pt x="2065" y="1340"/>
                    <a:pt x="1953" y="1228"/>
                    <a:pt x="1870" y="1089"/>
                  </a:cubicBezTo>
                  <a:cubicBezTo>
                    <a:pt x="1563" y="726"/>
                    <a:pt x="1312" y="364"/>
                    <a:pt x="1089" y="1"/>
                  </a:cubicBezTo>
                  <a:close/>
                  <a:moveTo>
                    <a:pt x="375" y="1416"/>
                  </a:moveTo>
                  <a:cubicBezTo>
                    <a:pt x="416" y="1464"/>
                    <a:pt x="458" y="1513"/>
                    <a:pt x="503" y="1563"/>
                  </a:cubicBezTo>
                  <a:cubicBezTo>
                    <a:pt x="503" y="1563"/>
                    <a:pt x="503" y="1563"/>
                    <a:pt x="503" y="1557"/>
                  </a:cubicBezTo>
                  <a:lnTo>
                    <a:pt x="503" y="1557"/>
                  </a:lnTo>
                  <a:cubicBezTo>
                    <a:pt x="871" y="1953"/>
                    <a:pt x="1394" y="2427"/>
                    <a:pt x="2095" y="2877"/>
                  </a:cubicBezTo>
                  <a:lnTo>
                    <a:pt x="2095" y="2877"/>
                  </a:lnTo>
                  <a:cubicBezTo>
                    <a:pt x="1409" y="2418"/>
                    <a:pt x="879" y="1938"/>
                    <a:pt x="503" y="1535"/>
                  </a:cubicBezTo>
                  <a:cubicBezTo>
                    <a:pt x="503" y="1546"/>
                    <a:pt x="503" y="1553"/>
                    <a:pt x="503" y="1557"/>
                  </a:cubicBezTo>
                  <a:lnTo>
                    <a:pt x="503" y="1557"/>
                  </a:lnTo>
                  <a:cubicBezTo>
                    <a:pt x="458" y="1509"/>
                    <a:pt x="416" y="1462"/>
                    <a:pt x="375" y="1416"/>
                  </a:cubicBezTo>
                  <a:close/>
                  <a:moveTo>
                    <a:pt x="2095" y="2877"/>
                  </a:moveTo>
                  <a:lnTo>
                    <a:pt x="2095" y="2877"/>
                  </a:lnTo>
                  <a:cubicBezTo>
                    <a:pt x="2122" y="2894"/>
                    <a:pt x="2149" y="2912"/>
                    <a:pt x="2177" y="2930"/>
                  </a:cubicBezTo>
                  <a:cubicBezTo>
                    <a:pt x="2191" y="2939"/>
                    <a:pt x="2206" y="2947"/>
                    <a:pt x="2221" y="2956"/>
                  </a:cubicBezTo>
                  <a:lnTo>
                    <a:pt x="2221" y="2956"/>
                  </a:lnTo>
                  <a:cubicBezTo>
                    <a:pt x="2178" y="2929"/>
                    <a:pt x="2137" y="2903"/>
                    <a:pt x="2095" y="2877"/>
                  </a:cubicBezTo>
                  <a:close/>
                  <a:moveTo>
                    <a:pt x="2221" y="2956"/>
                  </a:moveTo>
                  <a:cubicBezTo>
                    <a:pt x="2391" y="3061"/>
                    <a:pt x="2572" y="3165"/>
                    <a:pt x="2763" y="3265"/>
                  </a:cubicBezTo>
                  <a:cubicBezTo>
                    <a:pt x="2582" y="3162"/>
                    <a:pt x="2402" y="3059"/>
                    <a:pt x="2221" y="2956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6"/>
            <p:cNvSpPr/>
            <p:nvPr/>
          </p:nvSpPr>
          <p:spPr>
            <a:xfrm>
              <a:off x="5613993" y="4340276"/>
              <a:ext cx="242630" cy="188625"/>
            </a:xfrm>
            <a:custGeom>
              <a:avLst/>
              <a:gdLst/>
              <a:ahLst/>
              <a:cxnLst/>
              <a:rect l="l" t="t" r="r" b="b"/>
              <a:pathLst>
                <a:path w="7395" h="5749" extrusionOk="0">
                  <a:moveTo>
                    <a:pt x="475" y="1954"/>
                  </a:moveTo>
                  <a:cubicBezTo>
                    <a:pt x="196" y="2456"/>
                    <a:pt x="29" y="3014"/>
                    <a:pt x="1" y="3572"/>
                  </a:cubicBezTo>
                  <a:cubicBezTo>
                    <a:pt x="84" y="3711"/>
                    <a:pt x="196" y="3823"/>
                    <a:pt x="308" y="3963"/>
                  </a:cubicBezTo>
                  <a:lnTo>
                    <a:pt x="475" y="3963"/>
                  </a:lnTo>
                  <a:cubicBezTo>
                    <a:pt x="670" y="3963"/>
                    <a:pt x="810" y="3907"/>
                    <a:pt x="894" y="3823"/>
                  </a:cubicBezTo>
                  <a:cubicBezTo>
                    <a:pt x="1173" y="3544"/>
                    <a:pt x="1033" y="2791"/>
                    <a:pt x="475" y="1954"/>
                  </a:cubicBezTo>
                  <a:close/>
                  <a:moveTo>
                    <a:pt x="3014" y="1"/>
                  </a:moveTo>
                  <a:cubicBezTo>
                    <a:pt x="2093" y="224"/>
                    <a:pt x="1312" y="754"/>
                    <a:pt x="782" y="1480"/>
                  </a:cubicBezTo>
                  <a:cubicBezTo>
                    <a:pt x="1591" y="2568"/>
                    <a:pt x="1814" y="3656"/>
                    <a:pt x="1284" y="4186"/>
                  </a:cubicBezTo>
                  <a:cubicBezTo>
                    <a:pt x="1089" y="4381"/>
                    <a:pt x="810" y="4493"/>
                    <a:pt x="475" y="4493"/>
                  </a:cubicBezTo>
                  <a:cubicBezTo>
                    <a:pt x="363" y="4493"/>
                    <a:pt x="252" y="4493"/>
                    <a:pt x="140" y="4465"/>
                  </a:cubicBezTo>
                  <a:cubicBezTo>
                    <a:pt x="112" y="4465"/>
                    <a:pt x="57" y="4437"/>
                    <a:pt x="29" y="4437"/>
                  </a:cubicBezTo>
                  <a:cubicBezTo>
                    <a:pt x="84" y="4772"/>
                    <a:pt x="168" y="5079"/>
                    <a:pt x="308" y="5413"/>
                  </a:cubicBezTo>
                  <a:cubicBezTo>
                    <a:pt x="503" y="5525"/>
                    <a:pt x="698" y="5637"/>
                    <a:pt x="894" y="5748"/>
                  </a:cubicBezTo>
                  <a:cubicBezTo>
                    <a:pt x="1647" y="5720"/>
                    <a:pt x="2456" y="5637"/>
                    <a:pt x="3293" y="5497"/>
                  </a:cubicBezTo>
                  <a:cubicBezTo>
                    <a:pt x="7394" y="3237"/>
                    <a:pt x="5246" y="1480"/>
                    <a:pt x="3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6"/>
            <p:cNvSpPr/>
            <p:nvPr/>
          </p:nvSpPr>
          <p:spPr>
            <a:xfrm>
              <a:off x="5569141" y="4467517"/>
              <a:ext cx="54957" cy="50396"/>
            </a:xfrm>
            <a:custGeom>
              <a:avLst/>
              <a:gdLst/>
              <a:ahLst/>
              <a:cxnLst/>
              <a:rect l="l" t="t" r="r" b="b"/>
              <a:pathLst>
                <a:path w="1675" h="1536" extrusionOk="0">
                  <a:moveTo>
                    <a:pt x="112" y="1"/>
                  </a:moveTo>
                  <a:cubicBezTo>
                    <a:pt x="84" y="57"/>
                    <a:pt x="29" y="112"/>
                    <a:pt x="1" y="140"/>
                  </a:cubicBezTo>
                  <a:cubicBezTo>
                    <a:pt x="391" y="559"/>
                    <a:pt x="949" y="1061"/>
                    <a:pt x="1675" y="1535"/>
                  </a:cubicBezTo>
                  <a:cubicBezTo>
                    <a:pt x="1535" y="1201"/>
                    <a:pt x="1451" y="894"/>
                    <a:pt x="1396" y="559"/>
                  </a:cubicBezTo>
                  <a:cubicBezTo>
                    <a:pt x="1005" y="475"/>
                    <a:pt x="559" y="280"/>
                    <a:pt x="112" y="1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6"/>
            <p:cNvSpPr/>
            <p:nvPr/>
          </p:nvSpPr>
          <p:spPr>
            <a:xfrm>
              <a:off x="5648772" y="4336634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cubicBezTo>
                    <a:pt x="1" y="0"/>
                    <a:pt x="29" y="0"/>
                    <a:pt x="29" y="0"/>
                  </a:cubicBezTo>
                  <a:cubicBezTo>
                    <a:pt x="2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6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6"/>
            <p:cNvSpPr/>
            <p:nvPr/>
          </p:nvSpPr>
          <p:spPr>
            <a:xfrm>
              <a:off x="5649691" y="4329317"/>
              <a:ext cx="45803" cy="7349"/>
            </a:xfrm>
            <a:custGeom>
              <a:avLst/>
              <a:gdLst/>
              <a:ahLst/>
              <a:cxnLst/>
              <a:rect l="l" t="t" r="r" b="b"/>
              <a:pathLst>
                <a:path w="1396" h="224" extrusionOk="0">
                  <a:moveTo>
                    <a:pt x="1" y="223"/>
                  </a:moveTo>
                  <a:cubicBezTo>
                    <a:pt x="559" y="84"/>
                    <a:pt x="1061" y="28"/>
                    <a:pt x="1396" y="0"/>
                  </a:cubicBezTo>
                  <a:lnTo>
                    <a:pt x="1396" y="0"/>
                  </a:lnTo>
                  <a:cubicBezTo>
                    <a:pt x="1061" y="28"/>
                    <a:pt x="559" y="84"/>
                    <a:pt x="1" y="223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6"/>
            <p:cNvSpPr/>
            <p:nvPr/>
          </p:nvSpPr>
          <p:spPr>
            <a:xfrm>
              <a:off x="5562743" y="4329317"/>
              <a:ext cx="150139" cy="128156"/>
            </a:xfrm>
            <a:custGeom>
              <a:avLst/>
              <a:gdLst/>
              <a:ahLst/>
              <a:cxnLst/>
              <a:rect l="l" t="t" r="r" b="b"/>
              <a:pathLst>
                <a:path w="4576" h="3906" extrusionOk="0">
                  <a:moveTo>
                    <a:pt x="1563" y="3906"/>
                  </a:moveTo>
                  <a:cubicBezTo>
                    <a:pt x="1256" y="3543"/>
                    <a:pt x="1005" y="3181"/>
                    <a:pt x="782" y="2818"/>
                  </a:cubicBezTo>
                  <a:lnTo>
                    <a:pt x="782" y="2790"/>
                  </a:lnTo>
                  <a:lnTo>
                    <a:pt x="782" y="2790"/>
                  </a:lnTo>
                  <a:lnTo>
                    <a:pt x="782" y="2790"/>
                  </a:lnTo>
                  <a:cubicBezTo>
                    <a:pt x="782" y="2567"/>
                    <a:pt x="670" y="2288"/>
                    <a:pt x="419" y="2037"/>
                  </a:cubicBezTo>
                  <a:lnTo>
                    <a:pt x="307" y="1953"/>
                  </a:lnTo>
                  <a:lnTo>
                    <a:pt x="307" y="1953"/>
                  </a:lnTo>
                  <a:cubicBezTo>
                    <a:pt x="196" y="1674"/>
                    <a:pt x="84" y="1423"/>
                    <a:pt x="0" y="1200"/>
                  </a:cubicBezTo>
                  <a:cubicBezTo>
                    <a:pt x="224" y="1060"/>
                    <a:pt x="447" y="949"/>
                    <a:pt x="670" y="837"/>
                  </a:cubicBezTo>
                  <a:cubicBezTo>
                    <a:pt x="865" y="1004"/>
                    <a:pt x="1061" y="1172"/>
                    <a:pt x="1228" y="1339"/>
                  </a:cubicBezTo>
                  <a:cubicBezTo>
                    <a:pt x="1563" y="1646"/>
                    <a:pt x="1814" y="1981"/>
                    <a:pt x="2037" y="2288"/>
                  </a:cubicBezTo>
                  <a:cubicBezTo>
                    <a:pt x="1758" y="2790"/>
                    <a:pt x="1591" y="3348"/>
                    <a:pt x="1563" y="3906"/>
                  </a:cubicBezTo>
                  <a:lnTo>
                    <a:pt x="1563" y="3906"/>
                  </a:lnTo>
                  <a:lnTo>
                    <a:pt x="1563" y="3906"/>
                  </a:lnTo>
                  <a:moveTo>
                    <a:pt x="2344" y="1814"/>
                  </a:moveTo>
                  <a:cubicBezTo>
                    <a:pt x="2121" y="1535"/>
                    <a:pt x="1870" y="1228"/>
                    <a:pt x="1591" y="949"/>
                  </a:cubicBezTo>
                  <a:cubicBezTo>
                    <a:pt x="1479" y="837"/>
                    <a:pt x="1368" y="726"/>
                    <a:pt x="1228" y="614"/>
                  </a:cubicBezTo>
                  <a:cubicBezTo>
                    <a:pt x="1702" y="447"/>
                    <a:pt x="2204" y="307"/>
                    <a:pt x="2623" y="223"/>
                  </a:cubicBezTo>
                  <a:cubicBezTo>
                    <a:pt x="2623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lnTo>
                    <a:pt x="2651" y="223"/>
                  </a:lnTo>
                  <a:cubicBezTo>
                    <a:pt x="3209" y="84"/>
                    <a:pt x="3711" y="28"/>
                    <a:pt x="4046" y="0"/>
                  </a:cubicBezTo>
                  <a:lnTo>
                    <a:pt x="4074" y="0"/>
                  </a:lnTo>
                  <a:cubicBezTo>
                    <a:pt x="4241" y="112"/>
                    <a:pt x="4409" y="223"/>
                    <a:pt x="4576" y="335"/>
                  </a:cubicBezTo>
                  <a:cubicBezTo>
                    <a:pt x="3655" y="558"/>
                    <a:pt x="2874" y="1088"/>
                    <a:pt x="2344" y="181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6"/>
            <p:cNvSpPr/>
            <p:nvPr/>
          </p:nvSpPr>
          <p:spPr>
            <a:xfrm>
              <a:off x="5552768" y="4453014"/>
              <a:ext cx="16405" cy="20047"/>
            </a:xfrm>
            <a:custGeom>
              <a:avLst/>
              <a:gdLst/>
              <a:ahLst/>
              <a:cxnLst/>
              <a:rect l="l" t="t" r="r" b="b"/>
              <a:pathLst>
                <a:path w="500" h="611" extrusionOk="0">
                  <a:moveTo>
                    <a:pt x="1" y="1"/>
                  </a:moveTo>
                  <a:cubicBezTo>
                    <a:pt x="113" y="140"/>
                    <a:pt x="279" y="362"/>
                    <a:pt x="500" y="610"/>
                  </a:cubicBezTo>
                  <a:cubicBezTo>
                    <a:pt x="500" y="610"/>
                    <a:pt x="500" y="610"/>
                    <a:pt x="500" y="582"/>
                  </a:cubicBezTo>
                  <a:cubicBezTo>
                    <a:pt x="279" y="361"/>
                    <a:pt x="113" y="140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6"/>
            <p:cNvSpPr/>
            <p:nvPr/>
          </p:nvSpPr>
          <p:spPr>
            <a:xfrm>
              <a:off x="5552670" y="4452883"/>
              <a:ext cx="20178" cy="19259"/>
            </a:xfrm>
            <a:custGeom>
              <a:avLst/>
              <a:gdLst/>
              <a:ahLst/>
              <a:cxnLst/>
              <a:rect l="l" t="t" r="r" b="b"/>
              <a:pathLst>
                <a:path w="615" h="587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40"/>
                    <a:pt x="280" y="363"/>
                    <a:pt x="503" y="586"/>
                  </a:cubicBezTo>
                  <a:cubicBezTo>
                    <a:pt x="531" y="558"/>
                    <a:pt x="586" y="503"/>
                    <a:pt x="614" y="447"/>
                  </a:cubicBezTo>
                  <a:cubicBezTo>
                    <a:pt x="419" y="307"/>
                    <a:pt x="196" y="168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6"/>
            <p:cNvSpPr/>
            <p:nvPr/>
          </p:nvSpPr>
          <p:spPr>
            <a:xfrm>
              <a:off x="5545353" y="4439168"/>
              <a:ext cx="3675" cy="2756"/>
            </a:xfrm>
            <a:custGeom>
              <a:avLst/>
              <a:gdLst/>
              <a:ahLst/>
              <a:cxnLst/>
              <a:rect l="l" t="t" r="r" b="b"/>
              <a:pathLst>
                <a:path w="112" h="84" extrusionOk="0">
                  <a:moveTo>
                    <a:pt x="112" y="0"/>
                  </a:moveTo>
                  <a:lnTo>
                    <a:pt x="0" y="84"/>
                  </a:lnTo>
                  <a:cubicBezTo>
                    <a:pt x="28" y="84"/>
                    <a:pt x="84" y="56"/>
                    <a:pt x="112" y="0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6"/>
            <p:cNvSpPr/>
            <p:nvPr/>
          </p:nvSpPr>
          <p:spPr>
            <a:xfrm>
              <a:off x="5548995" y="4431818"/>
              <a:ext cx="33926" cy="33007"/>
            </a:xfrm>
            <a:custGeom>
              <a:avLst/>
              <a:gdLst/>
              <a:ahLst/>
              <a:cxnLst/>
              <a:rect l="l" t="t" r="r" b="b"/>
              <a:pathLst>
                <a:path w="1034" h="1006" extrusionOk="0">
                  <a:moveTo>
                    <a:pt x="587" y="1"/>
                  </a:moveTo>
                  <a:cubicBezTo>
                    <a:pt x="392" y="57"/>
                    <a:pt x="168" y="112"/>
                    <a:pt x="1" y="224"/>
                  </a:cubicBezTo>
                  <a:cubicBezTo>
                    <a:pt x="336" y="531"/>
                    <a:pt x="698" y="810"/>
                    <a:pt x="1033" y="1005"/>
                  </a:cubicBezTo>
                  <a:cubicBezTo>
                    <a:pt x="894" y="670"/>
                    <a:pt x="726" y="336"/>
                    <a:pt x="587" y="1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6"/>
            <p:cNvSpPr/>
            <p:nvPr/>
          </p:nvSpPr>
          <p:spPr>
            <a:xfrm>
              <a:off x="5548995" y="4431818"/>
              <a:ext cx="26609" cy="16503"/>
            </a:xfrm>
            <a:custGeom>
              <a:avLst/>
              <a:gdLst/>
              <a:ahLst/>
              <a:cxnLst/>
              <a:rect l="l" t="t" r="r" b="b"/>
              <a:pathLst>
                <a:path w="811" h="503" extrusionOk="0">
                  <a:moveTo>
                    <a:pt x="810" y="503"/>
                  </a:moveTo>
                  <a:cubicBezTo>
                    <a:pt x="726" y="447"/>
                    <a:pt x="643" y="391"/>
                    <a:pt x="531" y="308"/>
                  </a:cubicBezTo>
                  <a:cubicBezTo>
                    <a:pt x="531" y="308"/>
                    <a:pt x="531" y="308"/>
                    <a:pt x="531" y="308"/>
                  </a:cubicBezTo>
                  <a:cubicBezTo>
                    <a:pt x="447" y="224"/>
                    <a:pt x="364" y="168"/>
                    <a:pt x="280" y="85"/>
                  </a:cubicBezTo>
                  <a:cubicBezTo>
                    <a:pt x="392" y="57"/>
                    <a:pt x="475" y="29"/>
                    <a:pt x="587" y="1"/>
                  </a:cubicBezTo>
                  <a:lnTo>
                    <a:pt x="587" y="1"/>
                  </a:lnTo>
                  <a:lnTo>
                    <a:pt x="587" y="1"/>
                  </a:lnTo>
                  <a:cubicBezTo>
                    <a:pt x="671" y="168"/>
                    <a:pt x="726" y="336"/>
                    <a:pt x="810" y="503"/>
                  </a:cubicBezTo>
                  <a:moveTo>
                    <a:pt x="1" y="224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29" y="224"/>
                    <a:pt x="29" y="224"/>
                    <a:pt x="57" y="196"/>
                  </a:cubicBezTo>
                  <a:cubicBezTo>
                    <a:pt x="29" y="224"/>
                    <a:pt x="29" y="224"/>
                    <a:pt x="1" y="224"/>
                  </a:cubicBezTo>
                </a:path>
              </a:pathLst>
            </a:custGeom>
            <a:solidFill>
              <a:srgbClr val="D8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6"/>
            <p:cNvSpPr/>
            <p:nvPr/>
          </p:nvSpPr>
          <p:spPr>
            <a:xfrm>
              <a:off x="5568222" y="4421745"/>
              <a:ext cx="65029" cy="58730"/>
            </a:xfrm>
            <a:custGeom>
              <a:avLst/>
              <a:gdLst/>
              <a:ahLst/>
              <a:cxnLst/>
              <a:rect l="l" t="t" r="r" b="b"/>
              <a:pathLst>
                <a:path w="1982" h="1790" extrusionOk="0">
                  <a:moveTo>
                    <a:pt x="615" y="1"/>
                  </a:moveTo>
                  <a:cubicBezTo>
                    <a:pt x="615" y="113"/>
                    <a:pt x="587" y="196"/>
                    <a:pt x="531" y="252"/>
                  </a:cubicBezTo>
                  <a:cubicBezTo>
                    <a:pt x="531" y="252"/>
                    <a:pt x="280" y="252"/>
                    <a:pt x="1" y="308"/>
                  </a:cubicBezTo>
                  <a:cubicBezTo>
                    <a:pt x="140" y="643"/>
                    <a:pt x="308" y="977"/>
                    <a:pt x="447" y="1312"/>
                  </a:cubicBezTo>
                  <a:cubicBezTo>
                    <a:pt x="991" y="1623"/>
                    <a:pt x="1487" y="1789"/>
                    <a:pt x="1890" y="1789"/>
                  </a:cubicBezTo>
                  <a:cubicBezTo>
                    <a:pt x="1921" y="1789"/>
                    <a:pt x="1952" y="1788"/>
                    <a:pt x="1982" y="1786"/>
                  </a:cubicBezTo>
                  <a:cubicBezTo>
                    <a:pt x="1424" y="1201"/>
                    <a:pt x="949" y="587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6"/>
            <p:cNvSpPr/>
            <p:nvPr/>
          </p:nvSpPr>
          <p:spPr>
            <a:xfrm>
              <a:off x="5582888" y="4421745"/>
              <a:ext cx="41209" cy="48559"/>
            </a:xfrm>
            <a:custGeom>
              <a:avLst/>
              <a:gdLst/>
              <a:ahLst/>
              <a:cxnLst/>
              <a:rect l="l" t="t" r="r" b="b"/>
              <a:pathLst>
                <a:path w="1256" h="1480" extrusionOk="0">
                  <a:moveTo>
                    <a:pt x="168" y="1"/>
                  </a:moveTo>
                  <a:lnTo>
                    <a:pt x="168" y="29"/>
                  </a:lnTo>
                  <a:cubicBezTo>
                    <a:pt x="168" y="113"/>
                    <a:pt x="140" y="196"/>
                    <a:pt x="84" y="252"/>
                  </a:cubicBezTo>
                  <a:lnTo>
                    <a:pt x="0" y="252"/>
                  </a:lnTo>
                  <a:cubicBezTo>
                    <a:pt x="223" y="615"/>
                    <a:pt x="475" y="1005"/>
                    <a:pt x="754" y="1340"/>
                  </a:cubicBezTo>
                  <a:cubicBezTo>
                    <a:pt x="921" y="1424"/>
                    <a:pt x="1088" y="1452"/>
                    <a:pt x="1256" y="1480"/>
                  </a:cubicBezTo>
                  <a:cubicBezTo>
                    <a:pt x="809" y="977"/>
                    <a:pt x="447" y="475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6"/>
            <p:cNvSpPr/>
            <p:nvPr/>
          </p:nvSpPr>
          <p:spPr>
            <a:xfrm>
              <a:off x="5702812" y="4125168"/>
              <a:ext cx="257230" cy="337812"/>
            </a:xfrm>
            <a:custGeom>
              <a:avLst/>
              <a:gdLst/>
              <a:ahLst/>
              <a:cxnLst/>
              <a:rect l="l" t="t" r="r" b="b"/>
              <a:pathLst>
                <a:path w="7840" h="1029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492"/>
                    <a:pt x="0" y="4688"/>
                    <a:pt x="0" y="4883"/>
                  </a:cubicBezTo>
                  <a:cubicBezTo>
                    <a:pt x="28" y="5329"/>
                    <a:pt x="84" y="5776"/>
                    <a:pt x="223" y="6166"/>
                  </a:cubicBezTo>
                  <a:cubicBezTo>
                    <a:pt x="223" y="6166"/>
                    <a:pt x="2678" y="6669"/>
                    <a:pt x="5691" y="10295"/>
                  </a:cubicBezTo>
                  <a:cubicBezTo>
                    <a:pt x="5245" y="8147"/>
                    <a:pt x="6194" y="3516"/>
                    <a:pt x="7840" y="2233"/>
                  </a:cubicBezTo>
                  <a:cubicBezTo>
                    <a:pt x="6166" y="1005"/>
                    <a:pt x="4073" y="224"/>
                    <a:pt x="1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6"/>
            <p:cNvSpPr/>
            <p:nvPr/>
          </p:nvSpPr>
          <p:spPr>
            <a:xfrm>
              <a:off x="5765972" y="4114045"/>
              <a:ext cx="238922" cy="84387"/>
            </a:xfrm>
            <a:custGeom>
              <a:avLst/>
              <a:gdLst/>
              <a:ahLst/>
              <a:cxnLst/>
              <a:rect l="l" t="t" r="r" b="b"/>
              <a:pathLst>
                <a:path w="7282" h="2572" extrusionOk="0">
                  <a:moveTo>
                    <a:pt x="1494" y="0"/>
                  </a:moveTo>
                  <a:cubicBezTo>
                    <a:pt x="1423" y="0"/>
                    <a:pt x="1353" y="2"/>
                    <a:pt x="1283" y="5"/>
                  </a:cubicBezTo>
                  <a:cubicBezTo>
                    <a:pt x="977" y="5"/>
                    <a:pt x="670" y="61"/>
                    <a:pt x="419" y="144"/>
                  </a:cubicBezTo>
                  <a:cubicBezTo>
                    <a:pt x="251" y="200"/>
                    <a:pt x="140" y="256"/>
                    <a:pt x="0" y="340"/>
                  </a:cubicBezTo>
                  <a:cubicBezTo>
                    <a:pt x="2148" y="563"/>
                    <a:pt x="4241" y="1344"/>
                    <a:pt x="5915" y="2572"/>
                  </a:cubicBezTo>
                  <a:cubicBezTo>
                    <a:pt x="6204" y="2340"/>
                    <a:pt x="6506" y="2216"/>
                    <a:pt x="6831" y="2216"/>
                  </a:cubicBezTo>
                  <a:cubicBezTo>
                    <a:pt x="6976" y="2216"/>
                    <a:pt x="7126" y="2241"/>
                    <a:pt x="7282" y="2293"/>
                  </a:cubicBezTo>
                  <a:cubicBezTo>
                    <a:pt x="6125" y="1082"/>
                    <a:pt x="3436" y="0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6"/>
            <p:cNvSpPr/>
            <p:nvPr/>
          </p:nvSpPr>
          <p:spPr>
            <a:xfrm>
              <a:off x="5852921" y="4422664"/>
              <a:ext cx="29332" cy="31169"/>
            </a:xfrm>
            <a:custGeom>
              <a:avLst/>
              <a:gdLst/>
              <a:ahLst/>
              <a:cxnLst/>
              <a:rect l="l" t="t" r="r" b="b"/>
              <a:pathLst>
                <a:path w="894" h="950" extrusionOk="0">
                  <a:moveTo>
                    <a:pt x="893" y="949"/>
                  </a:moveTo>
                  <a:cubicBezTo>
                    <a:pt x="865" y="922"/>
                    <a:pt x="837" y="894"/>
                    <a:pt x="810" y="866"/>
                  </a:cubicBezTo>
                  <a:cubicBezTo>
                    <a:pt x="558" y="559"/>
                    <a:pt x="279" y="280"/>
                    <a:pt x="28" y="29"/>
                  </a:cubicBezTo>
                  <a:cubicBezTo>
                    <a:pt x="307" y="308"/>
                    <a:pt x="586" y="615"/>
                    <a:pt x="893" y="949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1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2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6"/>
            <p:cNvSpPr/>
            <p:nvPr/>
          </p:nvSpPr>
          <p:spPr>
            <a:xfrm>
              <a:off x="5812629" y="4385129"/>
              <a:ext cx="66867" cy="65948"/>
            </a:xfrm>
            <a:custGeom>
              <a:avLst/>
              <a:gdLst/>
              <a:ahLst/>
              <a:cxnLst/>
              <a:rect l="l" t="t" r="r" b="b"/>
              <a:pathLst>
                <a:path w="2038" h="2010" extrusionOk="0">
                  <a:moveTo>
                    <a:pt x="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357" y="321"/>
                    <a:pt x="742" y="659"/>
                    <a:pt x="1144" y="1056"/>
                  </a:cubicBezTo>
                  <a:lnTo>
                    <a:pt x="1144" y="1056"/>
                  </a:lnTo>
                  <a:cubicBezTo>
                    <a:pt x="754" y="650"/>
                    <a:pt x="365" y="313"/>
                    <a:pt x="1" y="1"/>
                  </a:cubicBezTo>
                  <a:close/>
                  <a:moveTo>
                    <a:pt x="1144" y="1056"/>
                  </a:moveTo>
                  <a:cubicBezTo>
                    <a:pt x="1172" y="1085"/>
                    <a:pt x="1200" y="1115"/>
                    <a:pt x="1228" y="1145"/>
                  </a:cubicBezTo>
                  <a:lnTo>
                    <a:pt x="1233" y="1145"/>
                  </a:lnTo>
                  <a:cubicBezTo>
                    <a:pt x="1204" y="1115"/>
                    <a:pt x="1174" y="1085"/>
                    <a:pt x="1144" y="1056"/>
                  </a:cubicBezTo>
                  <a:close/>
                  <a:moveTo>
                    <a:pt x="1233" y="1145"/>
                  </a:moveTo>
                  <a:lnTo>
                    <a:pt x="1233" y="1145"/>
                  </a:lnTo>
                  <a:cubicBezTo>
                    <a:pt x="1241" y="1152"/>
                    <a:pt x="1249" y="1160"/>
                    <a:pt x="1256" y="1168"/>
                  </a:cubicBezTo>
                  <a:lnTo>
                    <a:pt x="1256" y="1168"/>
                  </a:lnTo>
                  <a:cubicBezTo>
                    <a:pt x="1256" y="1164"/>
                    <a:pt x="1256" y="1157"/>
                    <a:pt x="1256" y="1145"/>
                  </a:cubicBezTo>
                  <a:close/>
                  <a:moveTo>
                    <a:pt x="1256" y="1168"/>
                  </a:moveTo>
                  <a:cubicBezTo>
                    <a:pt x="1256" y="1173"/>
                    <a:pt x="1256" y="1173"/>
                    <a:pt x="1256" y="1173"/>
                  </a:cubicBezTo>
                  <a:cubicBezTo>
                    <a:pt x="1335" y="1251"/>
                    <a:pt x="1417" y="1333"/>
                    <a:pt x="1499" y="1417"/>
                  </a:cubicBezTo>
                  <a:lnTo>
                    <a:pt x="1499" y="1417"/>
                  </a:lnTo>
                  <a:cubicBezTo>
                    <a:pt x="1418" y="1332"/>
                    <a:pt x="1337" y="1249"/>
                    <a:pt x="1256" y="1168"/>
                  </a:cubicBezTo>
                  <a:close/>
                  <a:moveTo>
                    <a:pt x="1499" y="1417"/>
                  </a:moveTo>
                  <a:cubicBezTo>
                    <a:pt x="1676" y="1603"/>
                    <a:pt x="1856" y="1800"/>
                    <a:pt x="2038" y="2010"/>
                  </a:cubicBezTo>
                  <a:cubicBezTo>
                    <a:pt x="1865" y="1799"/>
                    <a:pt x="1680" y="1602"/>
                    <a:pt x="1499" y="1417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6"/>
            <p:cNvSpPr/>
            <p:nvPr/>
          </p:nvSpPr>
          <p:spPr>
            <a:xfrm>
              <a:off x="5812629" y="4162703"/>
              <a:ext cx="147415" cy="300277"/>
            </a:xfrm>
            <a:custGeom>
              <a:avLst/>
              <a:gdLst/>
              <a:ahLst/>
              <a:cxnLst/>
              <a:rect l="l" t="t" r="r" b="b"/>
              <a:pathLst>
                <a:path w="4493" h="9152" extrusionOk="0">
                  <a:moveTo>
                    <a:pt x="2623" y="0"/>
                  </a:moveTo>
                  <a:cubicBezTo>
                    <a:pt x="1117" y="1786"/>
                    <a:pt x="224" y="4241"/>
                    <a:pt x="1" y="6780"/>
                  </a:cubicBezTo>
                  <a:cubicBezTo>
                    <a:pt x="391" y="7115"/>
                    <a:pt x="810" y="7477"/>
                    <a:pt x="1228" y="7924"/>
                  </a:cubicBezTo>
                  <a:lnTo>
                    <a:pt x="1256" y="7924"/>
                  </a:lnTo>
                  <a:cubicBezTo>
                    <a:pt x="1256" y="7952"/>
                    <a:pt x="1256" y="7952"/>
                    <a:pt x="1256" y="7952"/>
                  </a:cubicBezTo>
                  <a:cubicBezTo>
                    <a:pt x="1535" y="8231"/>
                    <a:pt x="1814" y="8538"/>
                    <a:pt x="2121" y="8872"/>
                  </a:cubicBezTo>
                  <a:cubicBezTo>
                    <a:pt x="2177" y="8956"/>
                    <a:pt x="2261" y="9068"/>
                    <a:pt x="2344" y="9151"/>
                  </a:cubicBezTo>
                  <a:cubicBezTo>
                    <a:pt x="2261" y="8789"/>
                    <a:pt x="2233" y="8342"/>
                    <a:pt x="2233" y="7868"/>
                  </a:cubicBezTo>
                  <a:cubicBezTo>
                    <a:pt x="2233" y="5525"/>
                    <a:pt x="3126" y="2149"/>
                    <a:pt x="4493" y="1089"/>
                  </a:cubicBezTo>
                  <a:cubicBezTo>
                    <a:pt x="3907" y="670"/>
                    <a:pt x="3293" y="307"/>
                    <a:pt x="2623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6"/>
            <p:cNvSpPr/>
            <p:nvPr/>
          </p:nvSpPr>
          <p:spPr>
            <a:xfrm>
              <a:off x="5767777" y="4354024"/>
              <a:ext cx="42161" cy="29332"/>
            </a:xfrm>
            <a:custGeom>
              <a:avLst/>
              <a:gdLst/>
              <a:ahLst/>
              <a:cxnLst/>
              <a:rect l="l" t="t" r="r" b="b"/>
              <a:pathLst>
                <a:path w="1285" h="894" extrusionOk="0">
                  <a:moveTo>
                    <a:pt x="1284" y="893"/>
                  </a:moveTo>
                  <a:cubicBezTo>
                    <a:pt x="1284" y="893"/>
                    <a:pt x="1284" y="893"/>
                    <a:pt x="1284" y="893"/>
                  </a:cubicBezTo>
                  <a:cubicBezTo>
                    <a:pt x="1284" y="893"/>
                    <a:pt x="1284" y="893"/>
                    <a:pt x="1284" y="893"/>
                  </a:cubicBezTo>
                  <a:close/>
                  <a:moveTo>
                    <a:pt x="1284" y="893"/>
                  </a:moveTo>
                  <a:cubicBezTo>
                    <a:pt x="810" y="503"/>
                    <a:pt x="391" y="224"/>
                    <a:pt x="1" y="0"/>
                  </a:cubicBezTo>
                  <a:lnTo>
                    <a:pt x="1" y="0"/>
                  </a:lnTo>
                  <a:cubicBezTo>
                    <a:pt x="391" y="224"/>
                    <a:pt x="810" y="503"/>
                    <a:pt x="1284" y="893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6"/>
            <p:cNvSpPr/>
            <p:nvPr/>
          </p:nvSpPr>
          <p:spPr>
            <a:xfrm>
              <a:off x="5767777" y="4354024"/>
              <a:ext cx="44884" cy="32055"/>
            </a:xfrm>
            <a:custGeom>
              <a:avLst/>
              <a:gdLst/>
              <a:ahLst/>
              <a:cxnLst/>
              <a:rect l="l" t="t" r="r" b="b"/>
              <a:pathLst>
                <a:path w="1368" h="977" extrusionOk="0">
                  <a:moveTo>
                    <a:pt x="1" y="0"/>
                  </a:moveTo>
                  <a:cubicBezTo>
                    <a:pt x="419" y="251"/>
                    <a:pt x="866" y="558"/>
                    <a:pt x="1368" y="977"/>
                  </a:cubicBezTo>
                  <a:cubicBezTo>
                    <a:pt x="1368" y="977"/>
                    <a:pt x="1368" y="949"/>
                    <a:pt x="1368" y="949"/>
                  </a:cubicBezTo>
                  <a:cubicBezTo>
                    <a:pt x="1340" y="949"/>
                    <a:pt x="1312" y="921"/>
                    <a:pt x="1284" y="893"/>
                  </a:cubicBezTo>
                  <a:cubicBezTo>
                    <a:pt x="810" y="503"/>
                    <a:pt x="391" y="224"/>
                    <a:pt x="1" y="0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6"/>
            <p:cNvSpPr/>
            <p:nvPr/>
          </p:nvSpPr>
          <p:spPr>
            <a:xfrm>
              <a:off x="5710128" y="4327480"/>
              <a:ext cx="57680" cy="26576"/>
            </a:xfrm>
            <a:custGeom>
              <a:avLst/>
              <a:gdLst/>
              <a:ahLst/>
              <a:cxnLst/>
              <a:rect l="l" t="t" r="r" b="b"/>
              <a:pathLst>
                <a:path w="1758" h="810" extrusionOk="0">
                  <a:moveTo>
                    <a:pt x="0" y="0"/>
                  </a:moveTo>
                  <a:cubicBezTo>
                    <a:pt x="0" y="0"/>
                    <a:pt x="0" y="0"/>
                    <a:pt x="28" y="28"/>
                  </a:cubicBezTo>
                  <a:cubicBezTo>
                    <a:pt x="77" y="28"/>
                    <a:pt x="158" y="44"/>
                    <a:pt x="267" y="79"/>
                  </a:cubicBezTo>
                  <a:lnTo>
                    <a:pt x="267" y="79"/>
                  </a:lnTo>
                  <a:cubicBezTo>
                    <a:pt x="93" y="20"/>
                    <a:pt x="0" y="0"/>
                    <a:pt x="0" y="0"/>
                  </a:cubicBezTo>
                  <a:close/>
                  <a:moveTo>
                    <a:pt x="267" y="79"/>
                  </a:moveTo>
                  <a:cubicBezTo>
                    <a:pt x="333" y="101"/>
                    <a:pt x="411" y="130"/>
                    <a:pt x="499" y="165"/>
                  </a:cubicBezTo>
                  <a:lnTo>
                    <a:pt x="499" y="165"/>
                  </a:lnTo>
                  <a:cubicBezTo>
                    <a:pt x="412" y="129"/>
                    <a:pt x="334" y="100"/>
                    <a:pt x="267" y="79"/>
                  </a:cubicBezTo>
                  <a:close/>
                  <a:moveTo>
                    <a:pt x="499" y="165"/>
                  </a:moveTo>
                  <a:cubicBezTo>
                    <a:pt x="592" y="203"/>
                    <a:pt x="696" y="251"/>
                    <a:pt x="809" y="307"/>
                  </a:cubicBezTo>
                  <a:cubicBezTo>
                    <a:pt x="892" y="340"/>
                    <a:pt x="977" y="378"/>
                    <a:pt x="1066" y="421"/>
                  </a:cubicBezTo>
                  <a:lnTo>
                    <a:pt x="1066" y="421"/>
                  </a:lnTo>
                  <a:cubicBezTo>
                    <a:pt x="846" y="310"/>
                    <a:pt x="656" y="227"/>
                    <a:pt x="499" y="165"/>
                  </a:cubicBezTo>
                  <a:close/>
                  <a:moveTo>
                    <a:pt x="1066" y="421"/>
                  </a:moveTo>
                  <a:cubicBezTo>
                    <a:pt x="1271" y="525"/>
                    <a:pt x="1503" y="653"/>
                    <a:pt x="1758" y="809"/>
                  </a:cubicBezTo>
                  <a:cubicBezTo>
                    <a:pt x="1503" y="652"/>
                    <a:pt x="1275" y="523"/>
                    <a:pt x="1066" y="42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6"/>
            <p:cNvSpPr/>
            <p:nvPr/>
          </p:nvSpPr>
          <p:spPr>
            <a:xfrm>
              <a:off x="5736672" y="4337553"/>
              <a:ext cx="31137" cy="16503"/>
            </a:xfrm>
            <a:custGeom>
              <a:avLst/>
              <a:gdLst/>
              <a:ahLst/>
              <a:cxnLst/>
              <a:rect l="l" t="t" r="r" b="b"/>
              <a:pathLst>
                <a:path w="949" h="503" extrusionOk="0">
                  <a:moveTo>
                    <a:pt x="949" y="502"/>
                  </a:moveTo>
                  <a:cubicBezTo>
                    <a:pt x="586" y="279"/>
                    <a:pt x="279" y="1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79" y="112"/>
                    <a:pt x="586" y="279"/>
                    <a:pt x="949" y="502"/>
                  </a:cubicBezTo>
                  <a:lnTo>
                    <a:pt x="949" y="502"/>
                  </a:lnTo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6"/>
            <p:cNvSpPr/>
            <p:nvPr/>
          </p:nvSpPr>
          <p:spPr>
            <a:xfrm>
              <a:off x="5702812" y="4125168"/>
              <a:ext cx="129075" cy="228883"/>
            </a:xfrm>
            <a:custGeom>
              <a:avLst/>
              <a:gdLst/>
              <a:ahLst/>
              <a:cxnLst/>
              <a:rect l="l" t="t" r="r" b="b"/>
              <a:pathLst>
                <a:path w="3934" h="697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381"/>
                    <a:pt x="0" y="4492"/>
                    <a:pt x="0" y="4604"/>
                  </a:cubicBezTo>
                  <a:cubicBezTo>
                    <a:pt x="0" y="4688"/>
                    <a:pt x="0" y="4799"/>
                    <a:pt x="0" y="4883"/>
                  </a:cubicBezTo>
                  <a:cubicBezTo>
                    <a:pt x="28" y="5246"/>
                    <a:pt x="84" y="5608"/>
                    <a:pt x="167" y="5943"/>
                  </a:cubicBezTo>
                  <a:cubicBezTo>
                    <a:pt x="167" y="6027"/>
                    <a:pt x="195" y="6111"/>
                    <a:pt x="223" y="6166"/>
                  </a:cubicBezTo>
                  <a:cubicBezTo>
                    <a:pt x="223" y="6166"/>
                    <a:pt x="893" y="6306"/>
                    <a:pt x="1981" y="6975"/>
                  </a:cubicBezTo>
                  <a:cubicBezTo>
                    <a:pt x="1981" y="6892"/>
                    <a:pt x="1981" y="6836"/>
                    <a:pt x="1981" y="6780"/>
                  </a:cubicBezTo>
                  <a:cubicBezTo>
                    <a:pt x="1981" y="4437"/>
                    <a:pt x="2539" y="2233"/>
                    <a:pt x="3934" y="391"/>
                  </a:cubicBezTo>
                  <a:cubicBezTo>
                    <a:pt x="3320" y="224"/>
                    <a:pt x="2678" y="84"/>
                    <a:pt x="2037" y="29"/>
                  </a:cubicBezTo>
                  <a:cubicBezTo>
                    <a:pt x="2037" y="29"/>
                    <a:pt x="2037" y="29"/>
                    <a:pt x="2037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6"/>
            <p:cNvSpPr/>
            <p:nvPr/>
          </p:nvSpPr>
          <p:spPr>
            <a:xfrm>
              <a:off x="5618586" y="4318326"/>
              <a:ext cx="529094" cy="419279"/>
            </a:xfrm>
            <a:custGeom>
              <a:avLst/>
              <a:gdLst/>
              <a:ahLst/>
              <a:cxnLst/>
              <a:rect l="l" t="t" r="r" b="b"/>
              <a:pathLst>
                <a:path w="16126" h="12779" extrusionOk="0">
                  <a:moveTo>
                    <a:pt x="13057" y="0"/>
                  </a:moveTo>
                  <a:cubicBezTo>
                    <a:pt x="12387" y="977"/>
                    <a:pt x="11857" y="1814"/>
                    <a:pt x="11857" y="1814"/>
                  </a:cubicBezTo>
                  <a:lnTo>
                    <a:pt x="11830" y="1814"/>
                  </a:lnTo>
                  <a:cubicBezTo>
                    <a:pt x="11272" y="2958"/>
                    <a:pt x="9988" y="4380"/>
                    <a:pt x="8203" y="5329"/>
                  </a:cubicBezTo>
                  <a:cubicBezTo>
                    <a:pt x="5943" y="6501"/>
                    <a:pt x="2874" y="7449"/>
                    <a:pt x="0" y="7449"/>
                  </a:cubicBezTo>
                  <a:cubicBezTo>
                    <a:pt x="1088" y="9458"/>
                    <a:pt x="1507" y="11383"/>
                    <a:pt x="726" y="12611"/>
                  </a:cubicBezTo>
                  <a:lnTo>
                    <a:pt x="754" y="12778"/>
                  </a:lnTo>
                  <a:cubicBezTo>
                    <a:pt x="5748" y="12136"/>
                    <a:pt x="11411" y="10714"/>
                    <a:pt x="15094" y="6975"/>
                  </a:cubicBezTo>
                  <a:cubicBezTo>
                    <a:pt x="15875" y="6222"/>
                    <a:pt x="16126" y="4743"/>
                    <a:pt x="15707" y="3292"/>
                  </a:cubicBezTo>
                  <a:cubicBezTo>
                    <a:pt x="15373" y="2065"/>
                    <a:pt x="14508" y="809"/>
                    <a:pt x="130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6"/>
            <p:cNvSpPr/>
            <p:nvPr/>
          </p:nvSpPr>
          <p:spPr>
            <a:xfrm>
              <a:off x="6009461" y="4318326"/>
              <a:ext cx="124514" cy="164805"/>
            </a:xfrm>
            <a:custGeom>
              <a:avLst/>
              <a:gdLst/>
              <a:ahLst/>
              <a:cxnLst/>
              <a:rect l="l" t="t" r="r" b="b"/>
              <a:pathLst>
                <a:path w="3795" h="5023" extrusionOk="0">
                  <a:moveTo>
                    <a:pt x="1869" y="5022"/>
                  </a:moveTo>
                  <a:cubicBezTo>
                    <a:pt x="1535" y="3767"/>
                    <a:pt x="949" y="2595"/>
                    <a:pt x="0" y="1674"/>
                  </a:cubicBezTo>
                  <a:cubicBezTo>
                    <a:pt x="28" y="1674"/>
                    <a:pt x="28" y="1674"/>
                    <a:pt x="28" y="1646"/>
                  </a:cubicBezTo>
                  <a:cubicBezTo>
                    <a:pt x="112" y="1507"/>
                    <a:pt x="251" y="1312"/>
                    <a:pt x="447" y="1033"/>
                  </a:cubicBezTo>
                  <a:cubicBezTo>
                    <a:pt x="642" y="754"/>
                    <a:pt x="893" y="391"/>
                    <a:pt x="1144" y="0"/>
                  </a:cubicBezTo>
                  <a:lnTo>
                    <a:pt x="1144" y="0"/>
                  </a:lnTo>
                  <a:cubicBezTo>
                    <a:pt x="2595" y="809"/>
                    <a:pt x="3432" y="2009"/>
                    <a:pt x="3794" y="3237"/>
                  </a:cubicBezTo>
                  <a:cubicBezTo>
                    <a:pt x="3571" y="2539"/>
                    <a:pt x="3209" y="1842"/>
                    <a:pt x="2651" y="1228"/>
                  </a:cubicBezTo>
                  <a:cubicBezTo>
                    <a:pt x="2734" y="1535"/>
                    <a:pt x="2790" y="1842"/>
                    <a:pt x="2818" y="2149"/>
                  </a:cubicBezTo>
                  <a:cubicBezTo>
                    <a:pt x="2651" y="1925"/>
                    <a:pt x="2483" y="1786"/>
                    <a:pt x="2344" y="1702"/>
                  </a:cubicBezTo>
                  <a:cubicBezTo>
                    <a:pt x="2260" y="1674"/>
                    <a:pt x="2204" y="1646"/>
                    <a:pt x="2176" y="1646"/>
                  </a:cubicBezTo>
                  <a:cubicBezTo>
                    <a:pt x="1981" y="1646"/>
                    <a:pt x="2455" y="2400"/>
                    <a:pt x="2679" y="3404"/>
                  </a:cubicBezTo>
                  <a:cubicBezTo>
                    <a:pt x="2539" y="3990"/>
                    <a:pt x="2232" y="4520"/>
                    <a:pt x="1869" y="5022"/>
                  </a:cubicBezTo>
                  <a:close/>
                  <a:moveTo>
                    <a:pt x="3794" y="3265"/>
                  </a:moveTo>
                  <a:lnTo>
                    <a:pt x="3794" y="3265"/>
                  </a:lnTo>
                  <a:lnTo>
                    <a:pt x="3794" y="3265"/>
                  </a:lnTo>
                  <a:close/>
                  <a:moveTo>
                    <a:pt x="3794" y="3265"/>
                  </a:moveTo>
                  <a:cubicBezTo>
                    <a:pt x="3794" y="3265"/>
                    <a:pt x="3794" y="3265"/>
                    <a:pt x="3794" y="3265"/>
                  </a:cubicBezTo>
                  <a:cubicBezTo>
                    <a:pt x="3794" y="3265"/>
                    <a:pt x="3794" y="3265"/>
                    <a:pt x="3794" y="3265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6"/>
            <p:cNvSpPr/>
            <p:nvPr/>
          </p:nvSpPr>
          <p:spPr>
            <a:xfrm>
              <a:off x="5620424" y="4566376"/>
              <a:ext cx="7349" cy="14699"/>
            </a:xfrm>
            <a:custGeom>
              <a:avLst/>
              <a:gdLst/>
              <a:ahLst/>
              <a:cxnLst/>
              <a:rect l="l" t="t" r="r" b="b"/>
              <a:pathLst>
                <a:path w="224" h="448" extrusionOk="0">
                  <a:moveTo>
                    <a:pt x="0" y="1"/>
                  </a:moveTo>
                  <a:cubicBezTo>
                    <a:pt x="28" y="57"/>
                    <a:pt x="56" y="140"/>
                    <a:pt x="112" y="196"/>
                  </a:cubicBezTo>
                  <a:cubicBezTo>
                    <a:pt x="84" y="140"/>
                    <a:pt x="56" y="113"/>
                    <a:pt x="28" y="57"/>
                  </a:cubicBezTo>
                  <a:cubicBezTo>
                    <a:pt x="28" y="29"/>
                    <a:pt x="0" y="1"/>
                    <a:pt x="0" y="1"/>
                  </a:cubicBezTo>
                  <a:close/>
                  <a:moveTo>
                    <a:pt x="112" y="252"/>
                  </a:moveTo>
                  <a:lnTo>
                    <a:pt x="112" y="252"/>
                  </a:lnTo>
                  <a:cubicBezTo>
                    <a:pt x="140" y="308"/>
                    <a:pt x="195" y="364"/>
                    <a:pt x="223" y="447"/>
                  </a:cubicBezTo>
                  <a:cubicBezTo>
                    <a:pt x="195" y="364"/>
                    <a:pt x="167" y="308"/>
                    <a:pt x="112" y="252"/>
                  </a:cubicBezTo>
                  <a:close/>
                </a:path>
              </a:pathLst>
            </a:custGeom>
            <a:solidFill>
              <a:srgbClr val="795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6"/>
            <p:cNvSpPr/>
            <p:nvPr/>
          </p:nvSpPr>
          <p:spPr>
            <a:xfrm>
              <a:off x="5621343" y="4568213"/>
              <a:ext cx="2756" cy="6464"/>
            </a:xfrm>
            <a:custGeom>
              <a:avLst/>
              <a:gdLst/>
              <a:ahLst/>
              <a:cxnLst/>
              <a:rect l="l" t="t" r="r" b="b"/>
              <a:pathLst>
                <a:path w="84" h="19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57"/>
                    <a:pt x="56" y="112"/>
                    <a:pt x="84" y="196"/>
                  </a:cubicBezTo>
                  <a:cubicBezTo>
                    <a:pt x="84" y="168"/>
                    <a:pt x="84" y="168"/>
                    <a:pt x="84" y="140"/>
                  </a:cubicBezTo>
                  <a:cubicBezTo>
                    <a:pt x="56" y="85"/>
                    <a:pt x="28" y="57"/>
                    <a:pt x="0" y="1"/>
                  </a:cubicBezTo>
                  <a:close/>
                </a:path>
              </a:pathLst>
            </a:custGeom>
            <a:solidFill>
              <a:srgbClr val="563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6"/>
            <p:cNvSpPr/>
            <p:nvPr/>
          </p:nvSpPr>
          <p:spPr>
            <a:xfrm>
              <a:off x="5990234" y="4377812"/>
              <a:ext cx="16503" cy="28413"/>
            </a:xfrm>
            <a:custGeom>
              <a:avLst/>
              <a:gdLst/>
              <a:ahLst/>
              <a:cxnLst/>
              <a:rect l="l" t="t" r="r" b="b"/>
              <a:pathLst>
                <a:path w="503" h="866" extrusionOk="0">
                  <a:moveTo>
                    <a:pt x="503" y="1"/>
                  </a:moveTo>
                  <a:cubicBezTo>
                    <a:pt x="363" y="280"/>
                    <a:pt x="196" y="559"/>
                    <a:pt x="0" y="866"/>
                  </a:cubicBezTo>
                  <a:cubicBezTo>
                    <a:pt x="196" y="587"/>
                    <a:pt x="363" y="308"/>
                    <a:pt x="475" y="57"/>
                  </a:cubicBezTo>
                  <a:cubicBezTo>
                    <a:pt x="503" y="29"/>
                    <a:pt x="503" y="29"/>
                    <a:pt x="503" y="1"/>
                  </a:cubicBezTo>
                  <a:close/>
                </a:path>
              </a:pathLst>
            </a:custGeom>
            <a:solidFill>
              <a:srgbClr val="00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6"/>
            <p:cNvSpPr/>
            <p:nvPr/>
          </p:nvSpPr>
          <p:spPr>
            <a:xfrm>
              <a:off x="6005786" y="4377812"/>
              <a:ext cx="951" cy="187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cubicBezTo>
                    <a:pt x="29" y="29"/>
                    <a:pt x="29" y="29"/>
                    <a:pt x="29" y="1"/>
                  </a:cubicBezTo>
                  <a:lnTo>
                    <a:pt x="29" y="1"/>
                  </a:lnTo>
                  <a:cubicBezTo>
                    <a:pt x="29" y="29"/>
                    <a:pt x="29" y="29"/>
                    <a:pt x="1" y="57"/>
                  </a:cubicBezTo>
                  <a:close/>
                </a:path>
              </a:pathLst>
            </a:custGeom>
            <a:solidFill>
              <a:srgbClr val="00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6"/>
            <p:cNvSpPr/>
            <p:nvPr/>
          </p:nvSpPr>
          <p:spPr>
            <a:xfrm>
              <a:off x="5618586" y="4377812"/>
              <a:ext cx="388142" cy="203258"/>
            </a:xfrm>
            <a:custGeom>
              <a:avLst/>
              <a:gdLst/>
              <a:ahLst/>
              <a:cxnLst/>
              <a:rect l="l" t="t" r="r" b="b"/>
              <a:pathLst>
                <a:path w="11830" h="6195" extrusionOk="0">
                  <a:moveTo>
                    <a:pt x="11830" y="1"/>
                  </a:moveTo>
                  <a:lnTo>
                    <a:pt x="11830" y="1"/>
                  </a:lnTo>
                  <a:cubicBezTo>
                    <a:pt x="11690" y="280"/>
                    <a:pt x="11523" y="559"/>
                    <a:pt x="11327" y="866"/>
                  </a:cubicBezTo>
                  <a:cubicBezTo>
                    <a:pt x="10630" y="1786"/>
                    <a:pt x="9570" y="2791"/>
                    <a:pt x="8203" y="3516"/>
                  </a:cubicBezTo>
                  <a:cubicBezTo>
                    <a:pt x="5943" y="4688"/>
                    <a:pt x="2902" y="5636"/>
                    <a:pt x="28" y="5636"/>
                  </a:cubicBezTo>
                  <a:lnTo>
                    <a:pt x="0" y="5636"/>
                  </a:lnTo>
                  <a:cubicBezTo>
                    <a:pt x="0" y="5664"/>
                    <a:pt x="28" y="5692"/>
                    <a:pt x="56" y="5748"/>
                  </a:cubicBezTo>
                  <a:cubicBezTo>
                    <a:pt x="84" y="5804"/>
                    <a:pt x="112" y="5887"/>
                    <a:pt x="168" y="5943"/>
                  </a:cubicBezTo>
                  <a:cubicBezTo>
                    <a:pt x="168" y="5971"/>
                    <a:pt x="168" y="5971"/>
                    <a:pt x="168" y="5999"/>
                  </a:cubicBezTo>
                  <a:cubicBezTo>
                    <a:pt x="223" y="6055"/>
                    <a:pt x="251" y="6111"/>
                    <a:pt x="279" y="6194"/>
                  </a:cubicBezTo>
                  <a:lnTo>
                    <a:pt x="391" y="6194"/>
                  </a:lnTo>
                  <a:cubicBezTo>
                    <a:pt x="3627" y="6194"/>
                    <a:pt x="11355" y="4046"/>
                    <a:pt x="1183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6"/>
            <p:cNvSpPr/>
            <p:nvPr/>
          </p:nvSpPr>
          <p:spPr>
            <a:xfrm>
              <a:off x="5652447" y="4650601"/>
              <a:ext cx="4626" cy="48559"/>
            </a:xfrm>
            <a:custGeom>
              <a:avLst/>
              <a:gdLst/>
              <a:ahLst/>
              <a:cxnLst/>
              <a:rect l="l" t="t" r="r" b="b"/>
              <a:pathLst>
                <a:path w="141" h="1480" extrusionOk="0">
                  <a:moveTo>
                    <a:pt x="56" y="1479"/>
                  </a:moveTo>
                  <a:cubicBezTo>
                    <a:pt x="140" y="1033"/>
                    <a:pt x="112" y="531"/>
                    <a:pt x="1" y="1"/>
                  </a:cubicBezTo>
                  <a:lnTo>
                    <a:pt x="1" y="1"/>
                  </a:lnTo>
                  <a:cubicBezTo>
                    <a:pt x="56" y="335"/>
                    <a:pt x="84" y="642"/>
                    <a:pt x="84" y="949"/>
                  </a:cubicBezTo>
                  <a:cubicBezTo>
                    <a:pt x="84" y="1145"/>
                    <a:pt x="84" y="1312"/>
                    <a:pt x="56" y="1479"/>
                  </a:cubicBezTo>
                  <a:cubicBezTo>
                    <a:pt x="56" y="1479"/>
                    <a:pt x="56" y="1479"/>
                    <a:pt x="56" y="1479"/>
                  </a:cubicBezTo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6"/>
            <p:cNvSpPr/>
            <p:nvPr/>
          </p:nvSpPr>
          <p:spPr>
            <a:xfrm>
              <a:off x="5652447" y="4640529"/>
              <a:ext cx="76021" cy="58631"/>
            </a:xfrm>
            <a:custGeom>
              <a:avLst/>
              <a:gdLst/>
              <a:ahLst/>
              <a:cxnLst/>
              <a:rect l="l" t="t" r="r" b="b"/>
              <a:pathLst>
                <a:path w="2317" h="1787" extrusionOk="0">
                  <a:moveTo>
                    <a:pt x="2316" y="1"/>
                  </a:moveTo>
                  <a:cubicBezTo>
                    <a:pt x="1284" y="196"/>
                    <a:pt x="447" y="280"/>
                    <a:pt x="1" y="308"/>
                  </a:cubicBezTo>
                  <a:cubicBezTo>
                    <a:pt x="56" y="642"/>
                    <a:pt x="84" y="949"/>
                    <a:pt x="84" y="1256"/>
                  </a:cubicBezTo>
                  <a:cubicBezTo>
                    <a:pt x="84" y="1452"/>
                    <a:pt x="84" y="1619"/>
                    <a:pt x="56" y="1786"/>
                  </a:cubicBezTo>
                  <a:cubicBezTo>
                    <a:pt x="782" y="1145"/>
                    <a:pt x="1535" y="531"/>
                    <a:pt x="2316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6"/>
            <p:cNvSpPr/>
            <p:nvPr/>
          </p:nvSpPr>
          <p:spPr>
            <a:xfrm>
              <a:off x="6133945" y="4424502"/>
              <a:ext cx="33" cy="1870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56"/>
                  </a:moveTo>
                  <a:cubicBezTo>
                    <a:pt x="0" y="56"/>
                    <a:pt x="0" y="56"/>
                    <a:pt x="0" y="29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6"/>
            <p:cNvSpPr/>
            <p:nvPr/>
          </p:nvSpPr>
          <p:spPr>
            <a:xfrm>
              <a:off x="6004868" y="4483102"/>
              <a:ext cx="73265" cy="58599"/>
            </a:xfrm>
            <a:custGeom>
              <a:avLst/>
              <a:gdLst/>
              <a:ahLst/>
              <a:cxnLst/>
              <a:rect l="l" t="t" r="r" b="b"/>
              <a:pathLst>
                <a:path w="2233" h="1786" extrusionOk="0">
                  <a:moveTo>
                    <a:pt x="2009" y="0"/>
                  </a:moveTo>
                  <a:cubicBezTo>
                    <a:pt x="1479" y="670"/>
                    <a:pt x="810" y="1256"/>
                    <a:pt x="1" y="1786"/>
                  </a:cubicBezTo>
                  <a:cubicBezTo>
                    <a:pt x="726" y="1702"/>
                    <a:pt x="1451" y="1674"/>
                    <a:pt x="2233" y="1674"/>
                  </a:cubicBezTo>
                  <a:cubicBezTo>
                    <a:pt x="2205" y="1116"/>
                    <a:pt x="2121" y="558"/>
                    <a:pt x="200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6"/>
            <p:cNvSpPr/>
            <p:nvPr/>
          </p:nvSpPr>
          <p:spPr>
            <a:xfrm>
              <a:off x="5779687" y="4056265"/>
              <a:ext cx="404613" cy="327050"/>
            </a:xfrm>
            <a:custGeom>
              <a:avLst/>
              <a:gdLst/>
              <a:ahLst/>
              <a:cxnLst/>
              <a:rect l="l" t="t" r="r" b="b"/>
              <a:pathLst>
                <a:path w="12332" h="9968" extrusionOk="0">
                  <a:moveTo>
                    <a:pt x="2780" y="1"/>
                  </a:moveTo>
                  <a:cubicBezTo>
                    <a:pt x="1621" y="1"/>
                    <a:pt x="744" y="524"/>
                    <a:pt x="1" y="1905"/>
                  </a:cubicBezTo>
                  <a:cubicBezTo>
                    <a:pt x="252" y="1822"/>
                    <a:pt x="559" y="1766"/>
                    <a:pt x="865" y="1766"/>
                  </a:cubicBezTo>
                  <a:cubicBezTo>
                    <a:pt x="1463" y="991"/>
                    <a:pt x="2089" y="690"/>
                    <a:pt x="2844" y="690"/>
                  </a:cubicBezTo>
                  <a:cubicBezTo>
                    <a:pt x="3747" y="690"/>
                    <a:pt x="4834" y="1120"/>
                    <a:pt x="6278" y="1682"/>
                  </a:cubicBezTo>
                  <a:cubicBezTo>
                    <a:pt x="8956" y="2687"/>
                    <a:pt x="10937" y="3384"/>
                    <a:pt x="9793" y="4612"/>
                  </a:cubicBezTo>
                  <a:cubicBezTo>
                    <a:pt x="9207" y="5225"/>
                    <a:pt x="8259" y="6537"/>
                    <a:pt x="7450" y="7680"/>
                  </a:cubicBezTo>
                  <a:cubicBezTo>
                    <a:pt x="7338" y="7848"/>
                    <a:pt x="7226" y="7987"/>
                    <a:pt x="7115" y="8155"/>
                  </a:cubicBezTo>
                  <a:cubicBezTo>
                    <a:pt x="6668" y="8769"/>
                    <a:pt x="6306" y="9299"/>
                    <a:pt x="6138" y="9550"/>
                  </a:cubicBezTo>
                  <a:lnTo>
                    <a:pt x="6083" y="9633"/>
                  </a:lnTo>
                  <a:lnTo>
                    <a:pt x="6027" y="9717"/>
                  </a:lnTo>
                  <a:cubicBezTo>
                    <a:pt x="6228" y="9908"/>
                    <a:pt x="6403" y="9968"/>
                    <a:pt x="6543" y="9968"/>
                  </a:cubicBezTo>
                  <a:cubicBezTo>
                    <a:pt x="6753" y="9968"/>
                    <a:pt x="6886" y="9834"/>
                    <a:pt x="6920" y="9801"/>
                  </a:cubicBezTo>
                  <a:lnTo>
                    <a:pt x="6947" y="9801"/>
                  </a:lnTo>
                  <a:cubicBezTo>
                    <a:pt x="6947" y="9801"/>
                    <a:pt x="7477" y="8964"/>
                    <a:pt x="8147" y="7987"/>
                  </a:cubicBezTo>
                  <a:cubicBezTo>
                    <a:pt x="8705" y="7234"/>
                    <a:pt x="9347" y="6369"/>
                    <a:pt x="9877" y="5755"/>
                  </a:cubicBezTo>
                  <a:cubicBezTo>
                    <a:pt x="11132" y="4388"/>
                    <a:pt x="12332" y="3161"/>
                    <a:pt x="8063" y="1543"/>
                  </a:cubicBezTo>
                  <a:cubicBezTo>
                    <a:pt x="5789" y="681"/>
                    <a:pt x="4101" y="1"/>
                    <a:pt x="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6"/>
            <p:cNvSpPr/>
            <p:nvPr/>
          </p:nvSpPr>
          <p:spPr>
            <a:xfrm>
              <a:off x="5812629" y="4096786"/>
              <a:ext cx="11943" cy="12862"/>
            </a:xfrm>
            <a:custGeom>
              <a:avLst/>
              <a:gdLst/>
              <a:ahLst/>
              <a:cxnLst/>
              <a:rect l="l" t="t" r="r" b="b"/>
              <a:pathLst>
                <a:path w="364" h="392" extrusionOk="0">
                  <a:moveTo>
                    <a:pt x="1" y="391"/>
                  </a:moveTo>
                  <a:cubicBezTo>
                    <a:pt x="112" y="224"/>
                    <a:pt x="224" y="112"/>
                    <a:pt x="364" y="1"/>
                  </a:cubicBezTo>
                  <a:lnTo>
                    <a:pt x="364" y="1"/>
                  </a:lnTo>
                  <a:cubicBezTo>
                    <a:pt x="224" y="112"/>
                    <a:pt x="112" y="224"/>
                    <a:pt x="1" y="391"/>
                  </a:cubicBezTo>
                  <a:close/>
                </a:path>
              </a:pathLst>
            </a:custGeom>
            <a:solidFill>
              <a:srgbClr val="8D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6"/>
            <p:cNvSpPr/>
            <p:nvPr/>
          </p:nvSpPr>
          <p:spPr>
            <a:xfrm>
              <a:off x="5779687" y="4094063"/>
              <a:ext cx="44884" cy="24739"/>
            </a:xfrm>
            <a:custGeom>
              <a:avLst/>
              <a:gdLst/>
              <a:ahLst/>
              <a:cxnLst/>
              <a:rect l="l" t="t" r="r" b="b"/>
              <a:pathLst>
                <a:path w="1368" h="754" extrusionOk="0">
                  <a:moveTo>
                    <a:pt x="475" y="0"/>
                  </a:moveTo>
                  <a:cubicBezTo>
                    <a:pt x="307" y="223"/>
                    <a:pt x="140" y="474"/>
                    <a:pt x="1" y="753"/>
                  </a:cubicBezTo>
                  <a:cubicBezTo>
                    <a:pt x="252" y="670"/>
                    <a:pt x="559" y="614"/>
                    <a:pt x="865" y="614"/>
                  </a:cubicBezTo>
                  <a:cubicBezTo>
                    <a:pt x="921" y="558"/>
                    <a:pt x="949" y="502"/>
                    <a:pt x="1005" y="474"/>
                  </a:cubicBezTo>
                  <a:cubicBezTo>
                    <a:pt x="1116" y="307"/>
                    <a:pt x="1228" y="195"/>
                    <a:pt x="1368" y="84"/>
                  </a:cubicBezTo>
                  <a:cubicBezTo>
                    <a:pt x="1144" y="28"/>
                    <a:pt x="92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6"/>
            <p:cNvSpPr/>
            <p:nvPr/>
          </p:nvSpPr>
          <p:spPr>
            <a:xfrm>
              <a:off x="6006705" y="4377812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8" y="1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97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36"/>
            <p:cNvSpPr/>
            <p:nvPr/>
          </p:nvSpPr>
          <p:spPr>
            <a:xfrm>
              <a:off x="5977405" y="4347626"/>
              <a:ext cx="41242" cy="35730"/>
            </a:xfrm>
            <a:custGeom>
              <a:avLst/>
              <a:gdLst/>
              <a:ahLst/>
              <a:cxnLst/>
              <a:rect l="l" t="t" r="r" b="b"/>
              <a:pathLst>
                <a:path w="1257" h="1089" extrusionOk="0">
                  <a:moveTo>
                    <a:pt x="559" y="0"/>
                  </a:moveTo>
                  <a:cubicBezTo>
                    <a:pt x="559" y="28"/>
                    <a:pt x="559" y="56"/>
                    <a:pt x="531" y="56"/>
                  </a:cubicBezTo>
                  <a:cubicBezTo>
                    <a:pt x="363" y="335"/>
                    <a:pt x="196" y="530"/>
                    <a:pt x="112" y="670"/>
                  </a:cubicBezTo>
                  <a:lnTo>
                    <a:pt x="57" y="753"/>
                  </a:lnTo>
                  <a:lnTo>
                    <a:pt x="1" y="837"/>
                  </a:lnTo>
                  <a:cubicBezTo>
                    <a:pt x="1" y="865"/>
                    <a:pt x="29" y="865"/>
                    <a:pt x="29" y="865"/>
                  </a:cubicBezTo>
                  <a:cubicBezTo>
                    <a:pt x="224" y="1032"/>
                    <a:pt x="363" y="1088"/>
                    <a:pt x="503" y="1088"/>
                  </a:cubicBezTo>
                  <a:cubicBezTo>
                    <a:pt x="726" y="1088"/>
                    <a:pt x="866" y="977"/>
                    <a:pt x="894" y="921"/>
                  </a:cubicBezTo>
                  <a:lnTo>
                    <a:pt x="921" y="921"/>
                  </a:lnTo>
                  <a:cubicBezTo>
                    <a:pt x="921" y="921"/>
                    <a:pt x="1033" y="698"/>
                    <a:pt x="1256" y="391"/>
                  </a:cubicBezTo>
                  <a:cubicBezTo>
                    <a:pt x="1005" y="363"/>
                    <a:pt x="782" y="251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6"/>
            <p:cNvSpPr/>
            <p:nvPr/>
          </p:nvSpPr>
          <p:spPr>
            <a:xfrm>
              <a:off x="5874904" y="4186721"/>
              <a:ext cx="149220" cy="276260"/>
            </a:xfrm>
            <a:custGeom>
              <a:avLst/>
              <a:gdLst/>
              <a:ahLst/>
              <a:cxnLst/>
              <a:rect l="l" t="t" r="r" b="b"/>
              <a:pathLst>
                <a:path w="4548" h="8420" extrusionOk="0">
                  <a:moveTo>
                    <a:pt x="3511" y="1"/>
                  </a:moveTo>
                  <a:cubicBezTo>
                    <a:pt x="3186" y="1"/>
                    <a:pt x="2884" y="125"/>
                    <a:pt x="2595" y="357"/>
                  </a:cubicBezTo>
                  <a:cubicBezTo>
                    <a:pt x="949" y="1640"/>
                    <a:pt x="0" y="6271"/>
                    <a:pt x="446" y="8419"/>
                  </a:cubicBezTo>
                  <a:cubicBezTo>
                    <a:pt x="1813" y="7555"/>
                    <a:pt x="2650" y="6494"/>
                    <a:pt x="3125" y="5741"/>
                  </a:cubicBezTo>
                  <a:cubicBezTo>
                    <a:pt x="3125" y="5741"/>
                    <a:pt x="3153" y="5713"/>
                    <a:pt x="3181" y="5657"/>
                  </a:cubicBezTo>
                  <a:lnTo>
                    <a:pt x="3236" y="5574"/>
                  </a:lnTo>
                  <a:cubicBezTo>
                    <a:pt x="3515" y="5127"/>
                    <a:pt x="3627" y="4820"/>
                    <a:pt x="3627" y="4820"/>
                  </a:cubicBezTo>
                  <a:cubicBezTo>
                    <a:pt x="3711" y="4514"/>
                    <a:pt x="3794" y="4207"/>
                    <a:pt x="3878" y="3928"/>
                  </a:cubicBezTo>
                  <a:cubicBezTo>
                    <a:pt x="3906" y="3760"/>
                    <a:pt x="3934" y="3593"/>
                    <a:pt x="3962" y="3425"/>
                  </a:cubicBezTo>
                  <a:cubicBezTo>
                    <a:pt x="4548" y="775"/>
                    <a:pt x="3962" y="78"/>
                    <a:pt x="3962" y="78"/>
                  </a:cubicBezTo>
                  <a:cubicBezTo>
                    <a:pt x="3806" y="26"/>
                    <a:pt x="3656" y="1"/>
                    <a:pt x="3511" y="1"/>
                  </a:cubicBezTo>
                  <a:close/>
                </a:path>
              </a:pathLst>
            </a:custGeom>
            <a:solidFill>
              <a:srgbClr val="7C2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6"/>
            <p:cNvSpPr/>
            <p:nvPr/>
          </p:nvSpPr>
          <p:spPr>
            <a:xfrm>
              <a:off x="5885863" y="4186491"/>
              <a:ext cx="127270" cy="276490"/>
            </a:xfrm>
            <a:custGeom>
              <a:avLst/>
              <a:gdLst/>
              <a:ahLst/>
              <a:cxnLst/>
              <a:rect l="l" t="t" r="r" b="b"/>
              <a:pathLst>
                <a:path w="3879" h="8427" extrusionOk="0">
                  <a:moveTo>
                    <a:pt x="112" y="8426"/>
                  </a:moveTo>
                  <a:lnTo>
                    <a:pt x="112" y="8426"/>
                  </a:lnTo>
                  <a:lnTo>
                    <a:pt x="112" y="8426"/>
                  </a:lnTo>
                  <a:cubicBezTo>
                    <a:pt x="29" y="8064"/>
                    <a:pt x="1" y="7617"/>
                    <a:pt x="1" y="7143"/>
                  </a:cubicBezTo>
                  <a:cubicBezTo>
                    <a:pt x="1" y="4800"/>
                    <a:pt x="894" y="1424"/>
                    <a:pt x="2261" y="364"/>
                  </a:cubicBez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lnTo>
                    <a:pt x="2261" y="364"/>
                  </a:ln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cubicBezTo>
                    <a:pt x="2540" y="140"/>
                    <a:pt x="2847" y="1"/>
                    <a:pt x="3153" y="1"/>
                  </a:cubicBezTo>
                  <a:cubicBezTo>
                    <a:pt x="3321" y="1"/>
                    <a:pt x="3460" y="29"/>
                    <a:pt x="3628" y="85"/>
                  </a:cubicBezTo>
                  <a:cubicBezTo>
                    <a:pt x="3628" y="85"/>
                    <a:pt x="3879" y="391"/>
                    <a:pt x="3879" y="1424"/>
                  </a:cubicBezTo>
                  <a:cubicBezTo>
                    <a:pt x="3879" y="1926"/>
                    <a:pt x="3823" y="2568"/>
                    <a:pt x="3628" y="3432"/>
                  </a:cubicBezTo>
                  <a:cubicBezTo>
                    <a:pt x="3600" y="3600"/>
                    <a:pt x="3572" y="3767"/>
                    <a:pt x="3544" y="3935"/>
                  </a:cubicBezTo>
                  <a:cubicBezTo>
                    <a:pt x="3460" y="4214"/>
                    <a:pt x="3377" y="4521"/>
                    <a:pt x="3293" y="4827"/>
                  </a:cubicBezTo>
                  <a:cubicBezTo>
                    <a:pt x="3293" y="4827"/>
                    <a:pt x="3181" y="5134"/>
                    <a:pt x="2902" y="5581"/>
                  </a:cubicBezTo>
                  <a:lnTo>
                    <a:pt x="2902" y="5581"/>
                  </a:lnTo>
                  <a:lnTo>
                    <a:pt x="2847" y="5664"/>
                  </a:lnTo>
                  <a:lnTo>
                    <a:pt x="2847" y="5664"/>
                  </a:lnTo>
                  <a:cubicBezTo>
                    <a:pt x="2819" y="5720"/>
                    <a:pt x="2791" y="5748"/>
                    <a:pt x="2791" y="5748"/>
                  </a:cubicBezTo>
                  <a:lnTo>
                    <a:pt x="2791" y="5748"/>
                  </a:lnTo>
                  <a:lnTo>
                    <a:pt x="2791" y="5748"/>
                  </a:lnTo>
                  <a:lnTo>
                    <a:pt x="2791" y="5748"/>
                  </a:lnTo>
                  <a:cubicBezTo>
                    <a:pt x="2568" y="6111"/>
                    <a:pt x="2289" y="6529"/>
                    <a:pt x="1870" y="6948"/>
                  </a:cubicBezTo>
                  <a:cubicBezTo>
                    <a:pt x="1452" y="7422"/>
                    <a:pt x="894" y="7924"/>
                    <a:pt x="196" y="8371"/>
                  </a:cubicBezTo>
                  <a:cubicBezTo>
                    <a:pt x="196" y="8371"/>
                    <a:pt x="196" y="8371"/>
                    <a:pt x="196" y="8371"/>
                  </a:cubicBezTo>
                  <a:cubicBezTo>
                    <a:pt x="196" y="8371"/>
                    <a:pt x="196" y="8371"/>
                    <a:pt x="168" y="8371"/>
                  </a:cubicBezTo>
                  <a:cubicBezTo>
                    <a:pt x="168" y="8371"/>
                    <a:pt x="168" y="8371"/>
                    <a:pt x="168" y="8371"/>
                  </a:cubicBezTo>
                  <a:cubicBezTo>
                    <a:pt x="168" y="8371"/>
                    <a:pt x="168" y="8398"/>
                    <a:pt x="168" y="8398"/>
                  </a:cubicBezTo>
                  <a:cubicBezTo>
                    <a:pt x="168" y="8398"/>
                    <a:pt x="168" y="8398"/>
                    <a:pt x="168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12" y="8426"/>
                    <a:pt x="112" y="8426"/>
                    <a:pt x="112" y="842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6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68" y="1396"/>
                    <a:pt x="530" y="866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6"/>
            <p:cNvSpPr/>
            <p:nvPr/>
          </p:nvSpPr>
          <p:spPr>
            <a:xfrm>
              <a:off x="5981080" y="4347626"/>
              <a:ext cx="14666" cy="21983"/>
            </a:xfrm>
            <a:custGeom>
              <a:avLst/>
              <a:gdLst/>
              <a:ahLst/>
              <a:cxnLst/>
              <a:rect l="l" t="t" r="r" b="b"/>
              <a:pathLst>
                <a:path w="447" h="670" extrusionOk="0">
                  <a:moveTo>
                    <a:pt x="0" y="670"/>
                  </a:moveTo>
                  <a:lnTo>
                    <a:pt x="0" y="670"/>
                  </a:lnTo>
                  <a:lnTo>
                    <a:pt x="0" y="670"/>
                  </a:lnTo>
                  <a:lnTo>
                    <a:pt x="0" y="670"/>
                  </a:lnTo>
                  <a:close/>
                  <a:moveTo>
                    <a:pt x="419" y="56"/>
                  </a:moveTo>
                  <a:lnTo>
                    <a:pt x="419" y="56"/>
                  </a:lnTo>
                  <a:cubicBezTo>
                    <a:pt x="447" y="56"/>
                    <a:pt x="447" y="28"/>
                    <a:pt x="447" y="0"/>
                  </a:cubicBezTo>
                  <a:lnTo>
                    <a:pt x="447" y="0"/>
                  </a:lnTo>
                  <a:cubicBezTo>
                    <a:pt x="447" y="28"/>
                    <a:pt x="447" y="56"/>
                    <a:pt x="419" y="56"/>
                  </a:cubicBezTo>
                  <a:close/>
                </a:path>
              </a:pathLst>
            </a:custGeom>
            <a:solidFill>
              <a:srgbClr val="009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6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12" y="1507"/>
                    <a:pt x="251" y="1312"/>
                    <a:pt x="419" y="1033"/>
                  </a:cubicBezTo>
                  <a:cubicBezTo>
                    <a:pt x="447" y="1033"/>
                    <a:pt x="447" y="1005"/>
                    <a:pt x="447" y="977"/>
                  </a:cubicBezTo>
                  <a:cubicBezTo>
                    <a:pt x="614" y="782"/>
                    <a:pt x="782" y="531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6"/>
            <p:cNvSpPr/>
            <p:nvPr/>
          </p:nvSpPr>
          <p:spPr>
            <a:xfrm>
              <a:off x="6002144" y="4299098"/>
              <a:ext cx="21983" cy="24739"/>
            </a:xfrm>
            <a:custGeom>
              <a:avLst/>
              <a:gdLst/>
              <a:ahLst/>
              <a:cxnLst/>
              <a:rect l="l" t="t" r="r" b="b"/>
              <a:pathLst>
                <a:path w="670" h="754" extrusionOk="0">
                  <a:moveTo>
                    <a:pt x="84" y="0"/>
                  </a:moveTo>
                  <a:cubicBezTo>
                    <a:pt x="56" y="168"/>
                    <a:pt x="28" y="335"/>
                    <a:pt x="0" y="503"/>
                  </a:cubicBezTo>
                  <a:cubicBezTo>
                    <a:pt x="140" y="558"/>
                    <a:pt x="251" y="642"/>
                    <a:pt x="335" y="754"/>
                  </a:cubicBezTo>
                  <a:cubicBezTo>
                    <a:pt x="446" y="586"/>
                    <a:pt x="558" y="447"/>
                    <a:pt x="670" y="279"/>
                  </a:cubicBezTo>
                  <a:cubicBezTo>
                    <a:pt x="670" y="279"/>
                    <a:pt x="307" y="84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6"/>
            <p:cNvSpPr/>
            <p:nvPr/>
          </p:nvSpPr>
          <p:spPr>
            <a:xfrm>
              <a:off x="6074459" y="4372332"/>
              <a:ext cx="28381" cy="57713"/>
            </a:xfrm>
            <a:custGeom>
              <a:avLst/>
              <a:gdLst/>
              <a:ahLst/>
              <a:cxnLst/>
              <a:rect l="l" t="t" r="r" b="b"/>
              <a:pathLst>
                <a:path w="865" h="1759" extrusionOk="0">
                  <a:moveTo>
                    <a:pt x="698" y="1758"/>
                  </a:moveTo>
                  <a:cubicBezTo>
                    <a:pt x="474" y="754"/>
                    <a:pt x="0" y="0"/>
                    <a:pt x="195" y="0"/>
                  </a:cubicBezTo>
                  <a:cubicBezTo>
                    <a:pt x="223" y="0"/>
                    <a:pt x="279" y="28"/>
                    <a:pt x="363" y="56"/>
                  </a:cubicBezTo>
                  <a:cubicBezTo>
                    <a:pt x="502" y="140"/>
                    <a:pt x="670" y="279"/>
                    <a:pt x="837" y="503"/>
                  </a:cubicBezTo>
                  <a:cubicBezTo>
                    <a:pt x="865" y="921"/>
                    <a:pt x="809" y="1340"/>
                    <a:pt x="698" y="175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6"/>
            <p:cNvSpPr/>
            <p:nvPr/>
          </p:nvSpPr>
          <p:spPr>
            <a:xfrm>
              <a:off x="5539841" y="4613985"/>
              <a:ext cx="21097" cy="29332"/>
            </a:xfrm>
            <a:custGeom>
              <a:avLst/>
              <a:gdLst/>
              <a:ahLst/>
              <a:cxnLst/>
              <a:rect l="l" t="t" r="r" b="b"/>
              <a:pathLst>
                <a:path w="643" h="894" extrusionOk="0">
                  <a:moveTo>
                    <a:pt x="1" y="1"/>
                  </a:moveTo>
                  <a:cubicBezTo>
                    <a:pt x="168" y="280"/>
                    <a:pt x="252" y="559"/>
                    <a:pt x="224" y="838"/>
                  </a:cubicBezTo>
                  <a:cubicBezTo>
                    <a:pt x="336" y="866"/>
                    <a:pt x="419" y="894"/>
                    <a:pt x="503" y="894"/>
                  </a:cubicBezTo>
                  <a:cubicBezTo>
                    <a:pt x="559" y="894"/>
                    <a:pt x="615" y="866"/>
                    <a:pt x="643" y="866"/>
                  </a:cubicBezTo>
                  <a:cubicBezTo>
                    <a:pt x="643" y="866"/>
                    <a:pt x="615" y="5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6"/>
            <p:cNvSpPr/>
            <p:nvPr/>
          </p:nvSpPr>
          <p:spPr>
            <a:xfrm>
              <a:off x="5505061" y="4613985"/>
              <a:ext cx="43080" cy="27495"/>
            </a:xfrm>
            <a:custGeom>
              <a:avLst/>
              <a:gdLst/>
              <a:ahLst/>
              <a:cxnLst/>
              <a:rect l="l" t="t" r="r" b="b"/>
              <a:pathLst>
                <a:path w="1313" h="838" extrusionOk="0">
                  <a:moveTo>
                    <a:pt x="1284" y="838"/>
                  </a:moveTo>
                  <a:cubicBezTo>
                    <a:pt x="949" y="754"/>
                    <a:pt x="503" y="559"/>
                    <a:pt x="308" y="391"/>
                  </a:cubicBezTo>
                  <a:cubicBezTo>
                    <a:pt x="1" y="168"/>
                    <a:pt x="615" y="1"/>
                    <a:pt x="1061" y="1"/>
                  </a:cubicBezTo>
                  <a:cubicBezTo>
                    <a:pt x="1228" y="280"/>
                    <a:pt x="1312" y="559"/>
                    <a:pt x="1284" y="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6"/>
            <p:cNvSpPr/>
            <p:nvPr/>
          </p:nvSpPr>
          <p:spPr>
            <a:xfrm>
              <a:off x="5255174" y="4339390"/>
              <a:ext cx="24739" cy="21983"/>
            </a:xfrm>
            <a:custGeom>
              <a:avLst/>
              <a:gdLst/>
              <a:ahLst/>
              <a:cxnLst/>
              <a:rect l="l" t="t" r="r" b="b"/>
              <a:pathLst>
                <a:path w="754" h="670" extrusionOk="0">
                  <a:moveTo>
                    <a:pt x="726" y="0"/>
                  </a:moveTo>
                  <a:cubicBezTo>
                    <a:pt x="558" y="28"/>
                    <a:pt x="391" y="84"/>
                    <a:pt x="224" y="140"/>
                  </a:cubicBezTo>
                  <a:cubicBezTo>
                    <a:pt x="84" y="363"/>
                    <a:pt x="0" y="586"/>
                    <a:pt x="28" y="670"/>
                  </a:cubicBezTo>
                  <a:lnTo>
                    <a:pt x="196" y="670"/>
                  </a:lnTo>
                  <a:cubicBezTo>
                    <a:pt x="363" y="670"/>
                    <a:pt x="642" y="642"/>
                    <a:pt x="698" y="446"/>
                  </a:cubicBezTo>
                  <a:cubicBezTo>
                    <a:pt x="726" y="335"/>
                    <a:pt x="754" y="167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6"/>
            <p:cNvSpPr/>
            <p:nvPr/>
          </p:nvSpPr>
          <p:spPr>
            <a:xfrm>
              <a:off x="5262491" y="4329317"/>
              <a:ext cx="16503" cy="14666"/>
            </a:xfrm>
            <a:custGeom>
              <a:avLst/>
              <a:gdLst/>
              <a:ahLst/>
              <a:cxnLst/>
              <a:rect l="l" t="t" r="r" b="b"/>
              <a:pathLst>
                <a:path w="503" h="447" extrusionOk="0">
                  <a:moveTo>
                    <a:pt x="1" y="447"/>
                  </a:moveTo>
                  <a:cubicBezTo>
                    <a:pt x="84" y="279"/>
                    <a:pt x="224" y="140"/>
                    <a:pt x="307" y="28"/>
                  </a:cubicBezTo>
                  <a:cubicBezTo>
                    <a:pt x="335" y="0"/>
                    <a:pt x="363" y="0"/>
                    <a:pt x="391" y="0"/>
                  </a:cubicBezTo>
                  <a:cubicBezTo>
                    <a:pt x="475" y="0"/>
                    <a:pt x="503" y="140"/>
                    <a:pt x="503" y="307"/>
                  </a:cubicBezTo>
                  <a:cubicBezTo>
                    <a:pt x="335" y="335"/>
                    <a:pt x="168" y="391"/>
                    <a:pt x="1" y="4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6"/>
            <p:cNvSpPr/>
            <p:nvPr/>
          </p:nvSpPr>
          <p:spPr>
            <a:xfrm>
              <a:off x="5511492" y="4411705"/>
              <a:ext cx="463212" cy="141903"/>
            </a:xfrm>
            <a:custGeom>
              <a:avLst/>
              <a:gdLst/>
              <a:ahLst/>
              <a:cxnLst/>
              <a:rect l="l" t="t" r="r" b="b"/>
              <a:pathLst>
                <a:path w="14118" h="4325" extrusionOk="0">
                  <a:moveTo>
                    <a:pt x="14089" y="0"/>
                  </a:moveTo>
                  <a:cubicBezTo>
                    <a:pt x="13224" y="949"/>
                    <a:pt x="12136" y="1618"/>
                    <a:pt x="11020" y="2204"/>
                  </a:cubicBezTo>
                  <a:cubicBezTo>
                    <a:pt x="9904" y="2790"/>
                    <a:pt x="8733" y="3264"/>
                    <a:pt x="7533" y="3599"/>
                  </a:cubicBezTo>
                  <a:cubicBezTo>
                    <a:pt x="6194" y="3990"/>
                    <a:pt x="4771" y="4185"/>
                    <a:pt x="3376" y="4185"/>
                  </a:cubicBezTo>
                  <a:cubicBezTo>
                    <a:pt x="2260" y="4185"/>
                    <a:pt x="1116" y="4045"/>
                    <a:pt x="28" y="3766"/>
                  </a:cubicBezTo>
                  <a:lnTo>
                    <a:pt x="0" y="3794"/>
                  </a:lnTo>
                  <a:cubicBezTo>
                    <a:pt x="1228" y="4157"/>
                    <a:pt x="2483" y="4324"/>
                    <a:pt x="3739" y="4324"/>
                  </a:cubicBezTo>
                  <a:cubicBezTo>
                    <a:pt x="5022" y="4324"/>
                    <a:pt x="6333" y="4129"/>
                    <a:pt x="7589" y="3822"/>
                  </a:cubicBezTo>
                  <a:cubicBezTo>
                    <a:pt x="8816" y="3487"/>
                    <a:pt x="10016" y="3041"/>
                    <a:pt x="11160" y="2427"/>
                  </a:cubicBezTo>
                  <a:cubicBezTo>
                    <a:pt x="12248" y="1813"/>
                    <a:pt x="13364" y="1060"/>
                    <a:pt x="14117" y="28"/>
                  </a:cubicBezTo>
                  <a:lnTo>
                    <a:pt x="14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6"/>
            <p:cNvSpPr/>
            <p:nvPr/>
          </p:nvSpPr>
          <p:spPr>
            <a:xfrm>
              <a:off x="6013103" y="4153549"/>
              <a:ext cx="120872" cy="193185"/>
            </a:xfrm>
            <a:custGeom>
              <a:avLst/>
              <a:gdLst/>
              <a:ahLst/>
              <a:cxnLst/>
              <a:rect l="l" t="t" r="r" b="b"/>
              <a:pathLst>
                <a:path w="3684" h="5888" extrusionOk="0">
                  <a:moveTo>
                    <a:pt x="3125" y="1"/>
                  </a:moveTo>
                  <a:cubicBezTo>
                    <a:pt x="3349" y="224"/>
                    <a:pt x="3460" y="503"/>
                    <a:pt x="3460" y="782"/>
                  </a:cubicBezTo>
                  <a:cubicBezTo>
                    <a:pt x="3460" y="1061"/>
                    <a:pt x="3349" y="1312"/>
                    <a:pt x="3209" y="1563"/>
                  </a:cubicBezTo>
                  <a:cubicBezTo>
                    <a:pt x="2902" y="2037"/>
                    <a:pt x="2456" y="2456"/>
                    <a:pt x="2065" y="2930"/>
                  </a:cubicBezTo>
                  <a:cubicBezTo>
                    <a:pt x="1312" y="3851"/>
                    <a:pt x="642" y="4855"/>
                    <a:pt x="1" y="5859"/>
                  </a:cubicBezTo>
                  <a:lnTo>
                    <a:pt x="29" y="5887"/>
                  </a:lnTo>
                  <a:cubicBezTo>
                    <a:pt x="726" y="4911"/>
                    <a:pt x="1452" y="3962"/>
                    <a:pt x="2233" y="3069"/>
                  </a:cubicBezTo>
                  <a:cubicBezTo>
                    <a:pt x="2428" y="2846"/>
                    <a:pt x="2651" y="2623"/>
                    <a:pt x="2847" y="2428"/>
                  </a:cubicBezTo>
                  <a:cubicBezTo>
                    <a:pt x="3070" y="2205"/>
                    <a:pt x="3265" y="1981"/>
                    <a:pt x="3432" y="1702"/>
                  </a:cubicBezTo>
                  <a:cubicBezTo>
                    <a:pt x="3572" y="1423"/>
                    <a:pt x="3683" y="1089"/>
                    <a:pt x="3628" y="782"/>
                  </a:cubicBezTo>
                  <a:cubicBezTo>
                    <a:pt x="3600" y="447"/>
                    <a:pt x="3404" y="140"/>
                    <a:pt x="3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6"/>
            <p:cNvSpPr/>
            <p:nvPr/>
          </p:nvSpPr>
          <p:spPr>
            <a:xfrm>
              <a:off x="5373260" y="4268880"/>
              <a:ext cx="275538" cy="84256"/>
            </a:xfrm>
            <a:custGeom>
              <a:avLst/>
              <a:gdLst/>
              <a:ahLst/>
              <a:cxnLst/>
              <a:rect l="l" t="t" r="r" b="b"/>
              <a:pathLst>
                <a:path w="8398" h="2568" extrusionOk="0">
                  <a:moveTo>
                    <a:pt x="6780" y="1"/>
                  </a:moveTo>
                  <a:cubicBezTo>
                    <a:pt x="5803" y="1"/>
                    <a:pt x="4827" y="84"/>
                    <a:pt x="3850" y="280"/>
                  </a:cubicBezTo>
                  <a:cubicBezTo>
                    <a:pt x="3125" y="447"/>
                    <a:pt x="2372" y="642"/>
                    <a:pt x="1702" y="1033"/>
                  </a:cubicBezTo>
                  <a:cubicBezTo>
                    <a:pt x="1033" y="1396"/>
                    <a:pt x="391" y="1898"/>
                    <a:pt x="0" y="2540"/>
                  </a:cubicBezTo>
                  <a:lnTo>
                    <a:pt x="0" y="2568"/>
                  </a:lnTo>
                  <a:cubicBezTo>
                    <a:pt x="530" y="2010"/>
                    <a:pt x="1144" y="1591"/>
                    <a:pt x="1814" y="1256"/>
                  </a:cubicBezTo>
                  <a:cubicBezTo>
                    <a:pt x="2483" y="921"/>
                    <a:pt x="3181" y="670"/>
                    <a:pt x="3906" y="503"/>
                  </a:cubicBezTo>
                  <a:cubicBezTo>
                    <a:pt x="4632" y="336"/>
                    <a:pt x="5385" y="224"/>
                    <a:pt x="6138" y="140"/>
                  </a:cubicBezTo>
                  <a:cubicBezTo>
                    <a:pt x="6612" y="112"/>
                    <a:pt x="7087" y="84"/>
                    <a:pt x="7561" y="84"/>
                  </a:cubicBezTo>
                  <a:cubicBezTo>
                    <a:pt x="7840" y="84"/>
                    <a:pt x="8119" y="112"/>
                    <a:pt x="8398" y="112"/>
                  </a:cubicBezTo>
                  <a:lnTo>
                    <a:pt x="8398" y="84"/>
                  </a:lnTo>
                  <a:cubicBezTo>
                    <a:pt x="7868" y="29"/>
                    <a:pt x="7310" y="1"/>
                    <a:pt x="6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6"/>
            <p:cNvSpPr/>
            <p:nvPr/>
          </p:nvSpPr>
          <p:spPr>
            <a:xfrm>
              <a:off x="5482192" y="4312518"/>
              <a:ext cx="195909" cy="175271"/>
            </a:xfrm>
            <a:custGeom>
              <a:avLst/>
              <a:gdLst/>
              <a:ahLst/>
              <a:cxnLst/>
              <a:rect l="l" t="t" r="r" b="b"/>
              <a:pathLst>
                <a:path w="5971" h="5342" extrusionOk="0">
                  <a:moveTo>
                    <a:pt x="1264" y="1"/>
                  </a:moveTo>
                  <a:cubicBezTo>
                    <a:pt x="934" y="1"/>
                    <a:pt x="667" y="108"/>
                    <a:pt x="475" y="317"/>
                  </a:cubicBezTo>
                  <a:cubicBezTo>
                    <a:pt x="0" y="763"/>
                    <a:pt x="84" y="1628"/>
                    <a:pt x="698" y="2605"/>
                  </a:cubicBezTo>
                  <a:cubicBezTo>
                    <a:pt x="698" y="2605"/>
                    <a:pt x="893" y="2605"/>
                    <a:pt x="949" y="2577"/>
                  </a:cubicBezTo>
                  <a:cubicBezTo>
                    <a:pt x="1033" y="2577"/>
                    <a:pt x="1256" y="2521"/>
                    <a:pt x="1256" y="2521"/>
                  </a:cubicBezTo>
                  <a:cubicBezTo>
                    <a:pt x="754" y="1712"/>
                    <a:pt x="558" y="959"/>
                    <a:pt x="837" y="680"/>
                  </a:cubicBezTo>
                  <a:cubicBezTo>
                    <a:pt x="939" y="578"/>
                    <a:pt x="1093" y="529"/>
                    <a:pt x="1288" y="529"/>
                  </a:cubicBezTo>
                  <a:cubicBezTo>
                    <a:pt x="1468" y="529"/>
                    <a:pt x="1684" y="571"/>
                    <a:pt x="1925" y="652"/>
                  </a:cubicBezTo>
                  <a:cubicBezTo>
                    <a:pt x="2483" y="875"/>
                    <a:pt x="3125" y="1293"/>
                    <a:pt x="3683" y="1851"/>
                  </a:cubicBezTo>
                  <a:cubicBezTo>
                    <a:pt x="4883" y="3023"/>
                    <a:pt x="5301" y="4279"/>
                    <a:pt x="4911" y="4669"/>
                  </a:cubicBezTo>
                  <a:cubicBezTo>
                    <a:pt x="4820" y="4767"/>
                    <a:pt x="4674" y="4816"/>
                    <a:pt x="4485" y="4816"/>
                  </a:cubicBezTo>
                  <a:cubicBezTo>
                    <a:pt x="3973" y="4816"/>
                    <a:pt x="3152" y="4454"/>
                    <a:pt x="2316" y="3721"/>
                  </a:cubicBezTo>
                  <a:cubicBezTo>
                    <a:pt x="2316" y="3721"/>
                    <a:pt x="2121" y="3804"/>
                    <a:pt x="2093" y="3832"/>
                  </a:cubicBezTo>
                  <a:cubicBezTo>
                    <a:pt x="1925" y="3944"/>
                    <a:pt x="1870" y="4027"/>
                    <a:pt x="1870" y="4027"/>
                  </a:cubicBezTo>
                  <a:cubicBezTo>
                    <a:pt x="2651" y="4753"/>
                    <a:pt x="3488" y="5199"/>
                    <a:pt x="4157" y="5311"/>
                  </a:cubicBezTo>
                  <a:cubicBezTo>
                    <a:pt x="4273" y="5331"/>
                    <a:pt x="4385" y="5342"/>
                    <a:pt x="4490" y="5342"/>
                  </a:cubicBezTo>
                  <a:cubicBezTo>
                    <a:pt x="4816" y="5342"/>
                    <a:pt x="5091" y="5242"/>
                    <a:pt x="5301" y="5032"/>
                  </a:cubicBezTo>
                  <a:cubicBezTo>
                    <a:pt x="5971" y="4362"/>
                    <a:pt x="5441" y="2828"/>
                    <a:pt x="4046" y="1461"/>
                  </a:cubicBezTo>
                  <a:cubicBezTo>
                    <a:pt x="3432" y="875"/>
                    <a:pt x="2734" y="401"/>
                    <a:pt x="2093" y="177"/>
                  </a:cubicBezTo>
                  <a:cubicBezTo>
                    <a:pt x="1785" y="59"/>
                    <a:pt x="1508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6"/>
            <p:cNvSpPr/>
            <p:nvPr/>
          </p:nvSpPr>
          <p:spPr>
            <a:xfrm>
              <a:off x="5558149" y="443457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6"/>
            <p:cNvSpPr/>
            <p:nvPr/>
          </p:nvSpPr>
          <p:spPr>
            <a:xfrm>
              <a:off x="5558149" y="4434575"/>
              <a:ext cx="8301" cy="7349"/>
            </a:xfrm>
            <a:custGeom>
              <a:avLst/>
              <a:gdLst/>
              <a:ahLst/>
              <a:cxnLst/>
              <a:rect l="l" t="t" r="r" b="b"/>
              <a:pathLst>
                <a:path w="253" h="224" extrusionOk="0">
                  <a:moveTo>
                    <a:pt x="252" y="224"/>
                  </a:moveTo>
                  <a:cubicBezTo>
                    <a:pt x="168" y="140"/>
                    <a:pt x="85" y="84"/>
                    <a:pt x="1" y="1"/>
                  </a:cubicBezTo>
                  <a:lnTo>
                    <a:pt x="1" y="1"/>
                  </a:lnTo>
                  <a:cubicBezTo>
                    <a:pt x="85" y="84"/>
                    <a:pt x="168" y="140"/>
                    <a:pt x="252" y="224"/>
                  </a:cubicBezTo>
                  <a:cubicBezTo>
                    <a:pt x="252" y="224"/>
                    <a:pt x="252" y="224"/>
                    <a:pt x="252" y="224"/>
                  </a:cubicBezTo>
                  <a:close/>
                </a:path>
              </a:pathLst>
            </a:custGeom>
            <a:solidFill>
              <a:srgbClr val="997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6"/>
            <p:cNvSpPr/>
            <p:nvPr/>
          </p:nvSpPr>
          <p:spPr>
            <a:xfrm>
              <a:off x="5543515" y="4434575"/>
              <a:ext cx="22934" cy="23820"/>
            </a:xfrm>
            <a:custGeom>
              <a:avLst/>
              <a:gdLst/>
              <a:ahLst/>
              <a:cxnLst/>
              <a:rect l="l" t="t" r="r" b="b"/>
              <a:pathLst>
                <a:path w="699" h="726" extrusionOk="0">
                  <a:moveTo>
                    <a:pt x="447" y="1"/>
                  </a:moveTo>
                  <a:cubicBezTo>
                    <a:pt x="447" y="1"/>
                    <a:pt x="252" y="84"/>
                    <a:pt x="224" y="112"/>
                  </a:cubicBezTo>
                  <a:cubicBezTo>
                    <a:pt x="56" y="224"/>
                    <a:pt x="1" y="307"/>
                    <a:pt x="1" y="307"/>
                  </a:cubicBezTo>
                  <a:cubicBezTo>
                    <a:pt x="168" y="475"/>
                    <a:pt x="335" y="586"/>
                    <a:pt x="503" y="726"/>
                  </a:cubicBezTo>
                  <a:cubicBezTo>
                    <a:pt x="559" y="559"/>
                    <a:pt x="614" y="391"/>
                    <a:pt x="698" y="224"/>
                  </a:cubicBezTo>
                  <a:cubicBezTo>
                    <a:pt x="614" y="140"/>
                    <a:pt x="531" y="84"/>
                    <a:pt x="447" y="1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6"/>
            <p:cNvSpPr/>
            <p:nvPr/>
          </p:nvSpPr>
          <p:spPr>
            <a:xfrm>
              <a:off x="5503257" y="4387885"/>
              <a:ext cx="20145" cy="10105"/>
            </a:xfrm>
            <a:custGeom>
              <a:avLst/>
              <a:gdLst/>
              <a:ahLst/>
              <a:cxnLst/>
              <a:rect l="l" t="t" r="r" b="b"/>
              <a:pathLst>
                <a:path w="614" h="308" extrusionOk="0">
                  <a:moveTo>
                    <a:pt x="56" y="308"/>
                  </a:moveTo>
                  <a:cubicBezTo>
                    <a:pt x="28" y="280"/>
                    <a:pt x="0" y="224"/>
                    <a:pt x="0" y="196"/>
                  </a:cubicBezTo>
                  <a:cubicBezTo>
                    <a:pt x="0" y="224"/>
                    <a:pt x="28" y="280"/>
                    <a:pt x="56" y="308"/>
                  </a:cubicBezTo>
                  <a:cubicBezTo>
                    <a:pt x="56" y="308"/>
                    <a:pt x="195" y="308"/>
                    <a:pt x="279" y="280"/>
                  </a:cubicBezTo>
                  <a:lnTo>
                    <a:pt x="279" y="280"/>
                  </a:lnTo>
                  <a:cubicBezTo>
                    <a:pt x="195" y="308"/>
                    <a:pt x="56" y="308"/>
                    <a:pt x="56" y="308"/>
                  </a:cubicBezTo>
                  <a:close/>
                  <a:moveTo>
                    <a:pt x="614" y="224"/>
                  </a:moveTo>
                  <a:cubicBezTo>
                    <a:pt x="586" y="140"/>
                    <a:pt x="530" y="84"/>
                    <a:pt x="502" y="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30" y="84"/>
                    <a:pt x="586" y="140"/>
                    <a:pt x="614" y="2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6"/>
            <p:cNvSpPr/>
            <p:nvPr/>
          </p:nvSpPr>
          <p:spPr>
            <a:xfrm>
              <a:off x="5496826" y="4383324"/>
              <a:ext cx="26576" cy="14666"/>
            </a:xfrm>
            <a:custGeom>
              <a:avLst/>
              <a:gdLst/>
              <a:ahLst/>
              <a:cxnLst/>
              <a:rect l="l" t="t" r="r" b="b"/>
              <a:pathLst>
                <a:path w="810" h="447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12"/>
                    <a:pt x="112" y="223"/>
                    <a:pt x="196" y="335"/>
                  </a:cubicBezTo>
                  <a:cubicBezTo>
                    <a:pt x="196" y="363"/>
                    <a:pt x="224" y="419"/>
                    <a:pt x="252" y="447"/>
                  </a:cubicBezTo>
                  <a:cubicBezTo>
                    <a:pt x="252" y="447"/>
                    <a:pt x="391" y="447"/>
                    <a:pt x="475" y="419"/>
                  </a:cubicBezTo>
                  <a:lnTo>
                    <a:pt x="503" y="419"/>
                  </a:lnTo>
                  <a:cubicBezTo>
                    <a:pt x="587" y="419"/>
                    <a:pt x="810" y="363"/>
                    <a:pt x="810" y="363"/>
                  </a:cubicBezTo>
                  <a:cubicBezTo>
                    <a:pt x="782" y="279"/>
                    <a:pt x="726" y="223"/>
                    <a:pt x="698" y="140"/>
                  </a:cubicBezTo>
                  <a:cubicBezTo>
                    <a:pt x="447" y="112"/>
                    <a:pt x="224" y="56"/>
                    <a:pt x="1" y="0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6"/>
            <p:cNvSpPr/>
            <p:nvPr/>
          </p:nvSpPr>
          <p:spPr>
            <a:xfrm>
              <a:off x="5523370" y="4319244"/>
              <a:ext cx="136424" cy="142822"/>
            </a:xfrm>
            <a:custGeom>
              <a:avLst/>
              <a:gdLst/>
              <a:ahLst/>
              <a:cxnLst/>
              <a:rect l="l" t="t" r="r" b="b"/>
              <a:pathLst>
                <a:path w="4158" h="4353" extrusionOk="0">
                  <a:moveTo>
                    <a:pt x="391" y="0"/>
                  </a:moveTo>
                  <a:cubicBezTo>
                    <a:pt x="280" y="0"/>
                    <a:pt x="140" y="28"/>
                    <a:pt x="1" y="56"/>
                  </a:cubicBezTo>
                  <a:lnTo>
                    <a:pt x="29" y="84"/>
                  </a:lnTo>
                  <a:cubicBezTo>
                    <a:pt x="559" y="84"/>
                    <a:pt x="1033" y="307"/>
                    <a:pt x="1452" y="586"/>
                  </a:cubicBezTo>
                  <a:cubicBezTo>
                    <a:pt x="1898" y="893"/>
                    <a:pt x="2316" y="1200"/>
                    <a:pt x="2679" y="1590"/>
                  </a:cubicBezTo>
                  <a:cubicBezTo>
                    <a:pt x="3042" y="1981"/>
                    <a:pt x="3349" y="2400"/>
                    <a:pt x="3628" y="2846"/>
                  </a:cubicBezTo>
                  <a:cubicBezTo>
                    <a:pt x="3767" y="3097"/>
                    <a:pt x="3879" y="3320"/>
                    <a:pt x="3962" y="3571"/>
                  </a:cubicBezTo>
                  <a:cubicBezTo>
                    <a:pt x="4046" y="3822"/>
                    <a:pt x="4130" y="4074"/>
                    <a:pt x="4046" y="4352"/>
                  </a:cubicBezTo>
                  <a:lnTo>
                    <a:pt x="4074" y="4352"/>
                  </a:lnTo>
                  <a:cubicBezTo>
                    <a:pt x="4158" y="4101"/>
                    <a:pt x="4102" y="3795"/>
                    <a:pt x="4046" y="3543"/>
                  </a:cubicBezTo>
                  <a:cubicBezTo>
                    <a:pt x="3962" y="3292"/>
                    <a:pt x="3851" y="3041"/>
                    <a:pt x="3739" y="2790"/>
                  </a:cubicBezTo>
                  <a:cubicBezTo>
                    <a:pt x="3488" y="2316"/>
                    <a:pt x="3181" y="1869"/>
                    <a:pt x="2819" y="1451"/>
                  </a:cubicBezTo>
                  <a:cubicBezTo>
                    <a:pt x="2484" y="1033"/>
                    <a:pt x="2093" y="642"/>
                    <a:pt x="1591" y="363"/>
                  </a:cubicBezTo>
                  <a:cubicBezTo>
                    <a:pt x="1228" y="168"/>
                    <a:pt x="81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6"/>
            <p:cNvSpPr/>
            <p:nvPr/>
          </p:nvSpPr>
          <p:spPr>
            <a:xfrm>
              <a:off x="5559986" y="4717437"/>
              <a:ext cx="203258" cy="88817"/>
            </a:xfrm>
            <a:custGeom>
              <a:avLst/>
              <a:gdLst/>
              <a:ahLst/>
              <a:cxnLst/>
              <a:rect l="l" t="t" r="r" b="b"/>
              <a:pathLst>
                <a:path w="6195" h="2707" extrusionOk="0">
                  <a:moveTo>
                    <a:pt x="6194" y="0"/>
                  </a:moveTo>
                  <a:cubicBezTo>
                    <a:pt x="4967" y="251"/>
                    <a:pt x="3739" y="447"/>
                    <a:pt x="2540" y="614"/>
                  </a:cubicBezTo>
                  <a:cubicBezTo>
                    <a:pt x="2233" y="642"/>
                    <a:pt x="1926" y="698"/>
                    <a:pt x="1619" y="726"/>
                  </a:cubicBezTo>
                  <a:cubicBezTo>
                    <a:pt x="1033" y="1339"/>
                    <a:pt x="503" y="2009"/>
                    <a:pt x="1" y="2707"/>
                  </a:cubicBezTo>
                  <a:cubicBezTo>
                    <a:pt x="1479" y="2623"/>
                    <a:pt x="3070" y="2428"/>
                    <a:pt x="4660" y="2149"/>
                  </a:cubicBezTo>
                  <a:cubicBezTo>
                    <a:pt x="4911" y="1702"/>
                    <a:pt x="5218" y="1451"/>
                    <a:pt x="5497" y="1423"/>
                  </a:cubicBezTo>
                  <a:cubicBezTo>
                    <a:pt x="5636" y="949"/>
                    <a:pt x="5860" y="475"/>
                    <a:pt x="619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6"/>
            <p:cNvSpPr/>
            <p:nvPr/>
          </p:nvSpPr>
          <p:spPr>
            <a:xfrm>
              <a:off x="5551751" y="4787915"/>
              <a:ext cx="161130" cy="28413"/>
            </a:xfrm>
            <a:custGeom>
              <a:avLst/>
              <a:gdLst/>
              <a:ahLst/>
              <a:cxnLst/>
              <a:rect l="l" t="t" r="r" b="b"/>
              <a:pathLst>
                <a:path w="4911" h="866" extrusionOk="0">
                  <a:moveTo>
                    <a:pt x="4911" y="1"/>
                  </a:moveTo>
                  <a:cubicBezTo>
                    <a:pt x="3321" y="280"/>
                    <a:pt x="1730" y="475"/>
                    <a:pt x="252" y="559"/>
                  </a:cubicBezTo>
                  <a:cubicBezTo>
                    <a:pt x="168" y="670"/>
                    <a:pt x="84" y="782"/>
                    <a:pt x="1" y="865"/>
                  </a:cubicBezTo>
                  <a:cubicBezTo>
                    <a:pt x="1591" y="726"/>
                    <a:pt x="3209" y="503"/>
                    <a:pt x="4799" y="224"/>
                  </a:cubicBezTo>
                  <a:cubicBezTo>
                    <a:pt x="4827" y="140"/>
                    <a:pt x="4855" y="84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36"/>
            <p:cNvSpPr/>
            <p:nvPr/>
          </p:nvSpPr>
          <p:spPr>
            <a:xfrm>
              <a:off x="5527044" y="4795232"/>
              <a:ext cx="182194" cy="59550"/>
            </a:xfrm>
            <a:custGeom>
              <a:avLst/>
              <a:gdLst/>
              <a:ahLst/>
              <a:cxnLst/>
              <a:rect l="l" t="t" r="r" b="b"/>
              <a:pathLst>
                <a:path w="5553" h="1815" extrusionOk="0">
                  <a:moveTo>
                    <a:pt x="5552" y="1"/>
                  </a:moveTo>
                  <a:lnTo>
                    <a:pt x="5552" y="1"/>
                  </a:lnTo>
                  <a:cubicBezTo>
                    <a:pt x="3962" y="280"/>
                    <a:pt x="2344" y="503"/>
                    <a:pt x="754" y="642"/>
                  </a:cubicBezTo>
                  <a:cubicBezTo>
                    <a:pt x="503" y="1033"/>
                    <a:pt x="251" y="1424"/>
                    <a:pt x="0" y="1814"/>
                  </a:cubicBezTo>
                  <a:cubicBezTo>
                    <a:pt x="251" y="1786"/>
                    <a:pt x="503" y="1786"/>
                    <a:pt x="782" y="1758"/>
                  </a:cubicBezTo>
                  <a:cubicBezTo>
                    <a:pt x="2009" y="1675"/>
                    <a:pt x="3265" y="1507"/>
                    <a:pt x="4492" y="1312"/>
                  </a:cubicBezTo>
                  <a:cubicBezTo>
                    <a:pt x="4743" y="1284"/>
                    <a:pt x="4994" y="1228"/>
                    <a:pt x="5218" y="1200"/>
                  </a:cubicBezTo>
                  <a:cubicBezTo>
                    <a:pt x="5273" y="754"/>
                    <a:pt x="5385" y="336"/>
                    <a:pt x="5552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36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363" y="0"/>
                  </a:moveTo>
                  <a:cubicBezTo>
                    <a:pt x="252" y="112"/>
                    <a:pt x="140" y="224"/>
                    <a:pt x="29" y="335"/>
                  </a:cubicBezTo>
                  <a:cubicBezTo>
                    <a:pt x="56" y="503"/>
                    <a:pt x="84" y="670"/>
                    <a:pt x="84" y="837"/>
                  </a:cubicBezTo>
                  <a:cubicBezTo>
                    <a:pt x="75" y="856"/>
                    <a:pt x="66" y="874"/>
                    <a:pt x="57" y="891"/>
                  </a:cubicBezTo>
                  <a:lnTo>
                    <a:pt x="57" y="891"/>
                  </a:lnTo>
                  <a:cubicBezTo>
                    <a:pt x="218" y="630"/>
                    <a:pt x="313" y="327"/>
                    <a:pt x="363" y="0"/>
                  </a:cubicBezTo>
                  <a:close/>
                  <a:moveTo>
                    <a:pt x="57" y="891"/>
                  </a:moveTo>
                  <a:cubicBezTo>
                    <a:pt x="39" y="920"/>
                    <a:pt x="20" y="949"/>
                    <a:pt x="1" y="977"/>
                  </a:cubicBezTo>
                  <a:cubicBezTo>
                    <a:pt x="19" y="958"/>
                    <a:pt x="38" y="927"/>
                    <a:pt x="57" y="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36"/>
            <p:cNvSpPr/>
            <p:nvPr/>
          </p:nvSpPr>
          <p:spPr>
            <a:xfrm>
              <a:off x="5613074" y="4710120"/>
              <a:ext cx="32088" cy="31137"/>
            </a:xfrm>
            <a:custGeom>
              <a:avLst/>
              <a:gdLst/>
              <a:ahLst/>
              <a:cxnLst/>
              <a:rect l="l" t="t" r="r" b="b"/>
              <a:pathLst>
                <a:path w="978" h="949" extrusionOk="0">
                  <a:moveTo>
                    <a:pt x="1" y="949"/>
                  </a:moveTo>
                  <a:cubicBezTo>
                    <a:pt x="280" y="614"/>
                    <a:pt x="615" y="307"/>
                    <a:pt x="922" y="0"/>
                  </a:cubicBezTo>
                  <a:cubicBezTo>
                    <a:pt x="949" y="168"/>
                    <a:pt x="977" y="335"/>
                    <a:pt x="977" y="502"/>
                  </a:cubicBezTo>
                  <a:cubicBezTo>
                    <a:pt x="949" y="558"/>
                    <a:pt x="922" y="614"/>
                    <a:pt x="894" y="642"/>
                  </a:cubicBezTo>
                  <a:cubicBezTo>
                    <a:pt x="894" y="642"/>
                    <a:pt x="894" y="670"/>
                    <a:pt x="894" y="670"/>
                  </a:cubicBez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922" y="837"/>
                  </a:lnTo>
                  <a:cubicBezTo>
                    <a:pt x="615" y="865"/>
                    <a:pt x="308" y="921"/>
                    <a:pt x="1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36"/>
            <p:cNvSpPr/>
            <p:nvPr/>
          </p:nvSpPr>
          <p:spPr>
            <a:xfrm>
              <a:off x="6169643" y="4549117"/>
              <a:ext cx="4561" cy="14568"/>
            </a:xfrm>
            <a:custGeom>
              <a:avLst/>
              <a:gdLst/>
              <a:ahLst/>
              <a:cxnLst/>
              <a:rect l="l" t="t" r="r" b="b"/>
              <a:pathLst>
                <a:path w="139" h="444" extrusionOk="0">
                  <a:moveTo>
                    <a:pt x="138" y="1"/>
                  </a:moveTo>
                  <a:cubicBezTo>
                    <a:pt x="84" y="139"/>
                    <a:pt x="56" y="277"/>
                    <a:pt x="1" y="443"/>
                  </a:cubicBezTo>
                  <a:lnTo>
                    <a:pt x="28" y="443"/>
                  </a:lnTo>
                  <a:cubicBezTo>
                    <a:pt x="56" y="277"/>
                    <a:pt x="84" y="139"/>
                    <a:pt x="138" y="1"/>
                  </a:cubicBezTo>
                  <a:close/>
                </a:path>
              </a:pathLst>
            </a:custGeom>
            <a:solidFill>
              <a:srgbClr val="2C8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6"/>
            <p:cNvSpPr/>
            <p:nvPr/>
          </p:nvSpPr>
          <p:spPr>
            <a:xfrm>
              <a:off x="6113799" y="4547182"/>
              <a:ext cx="33" cy="919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8"/>
                  </a:moveTo>
                  <a:cubicBezTo>
                    <a:pt x="1" y="28"/>
                    <a:pt x="1" y="28"/>
                    <a:pt x="1" y="0"/>
                  </a:cubicBezTo>
                  <a:cubicBezTo>
                    <a:pt x="1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3F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6"/>
            <p:cNvSpPr/>
            <p:nvPr/>
          </p:nvSpPr>
          <p:spPr>
            <a:xfrm>
              <a:off x="6086337" y="4538946"/>
              <a:ext cx="87931" cy="33893"/>
            </a:xfrm>
            <a:custGeom>
              <a:avLst/>
              <a:gdLst/>
              <a:ahLst/>
              <a:cxnLst/>
              <a:rect l="l" t="t" r="r" b="b"/>
              <a:pathLst>
                <a:path w="2680" h="1033" extrusionOk="0">
                  <a:moveTo>
                    <a:pt x="1" y="1032"/>
                  </a:moveTo>
                  <a:cubicBezTo>
                    <a:pt x="308" y="809"/>
                    <a:pt x="559" y="558"/>
                    <a:pt x="838" y="279"/>
                  </a:cubicBezTo>
                  <a:cubicBezTo>
                    <a:pt x="838" y="279"/>
                    <a:pt x="838" y="279"/>
                    <a:pt x="838" y="251"/>
                  </a:cubicBezTo>
                  <a:lnTo>
                    <a:pt x="838" y="251"/>
                  </a:lnTo>
                  <a:cubicBezTo>
                    <a:pt x="921" y="195"/>
                    <a:pt x="1005" y="84"/>
                    <a:pt x="1061" y="0"/>
                  </a:cubicBezTo>
                  <a:cubicBezTo>
                    <a:pt x="1479" y="28"/>
                    <a:pt x="1870" y="56"/>
                    <a:pt x="2288" y="112"/>
                  </a:cubicBezTo>
                  <a:cubicBezTo>
                    <a:pt x="2205" y="335"/>
                    <a:pt x="2121" y="558"/>
                    <a:pt x="2009" y="781"/>
                  </a:cubicBezTo>
                  <a:cubicBezTo>
                    <a:pt x="1730" y="809"/>
                    <a:pt x="1451" y="837"/>
                    <a:pt x="1172" y="893"/>
                  </a:cubicBezTo>
                  <a:lnTo>
                    <a:pt x="1145" y="893"/>
                  </a:lnTo>
                  <a:lnTo>
                    <a:pt x="1145" y="893"/>
                  </a:lnTo>
                  <a:cubicBezTo>
                    <a:pt x="754" y="921"/>
                    <a:pt x="391" y="976"/>
                    <a:pt x="1" y="1032"/>
                  </a:cubicBezTo>
                  <a:moveTo>
                    <a:pt x="2540" y="753"/>
                  </a:moveTo>
                  <a:cubicBezTo>
                    <a:pt x="2595" y="586"/>
                    <a:pt x="2623" y="446"/>
                    <a:pt x="2679" y="279"/>
                  </a:cubicBezTo>
                  <a:cubicBezTo>
                    <a:pt x="2679" y="279"/>
                    <a:pt x="2679" y="307"/>
                    <a:pt x="2679" y="307"/>
                  </a:cubicBezTo>
                  <a:cubicBezTo>
                    <a:pt x="2623" y="446"/>
                    <a:pt x="2595" y="586"/>
                    <a:pt x="2540" y="753"/>
                  </a:cubicBezTo>
                  <a:lnTo>
                    <a:pt x="2540" y="753"/>
                  </a:ln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6"/>
            <p:cNvSpPr/>
            <p:nvPr/>
          </p:nvSpPr>
          <p:spPr>
            <a:xfrm>
              <a:off x="5728437" y="4541669"/>
              <a:ext cx="276457" cy="98889"/>
            </a:xfrm>
            <a:custGeom>
              <a:avLst/>
              <a:gdLst/>
              <a:ahLst/>
              <a:cxnLst/>
              <a:rect l="l" t="t" r="r" b="b"/>
              <a:pathLst>
                <a:path w="8426" h="3014" extrusionOk="0">
                  <a:moveTo>
                    <a:pt x="8426" y="1"/>
                  </a:moveTo>
                  <a:cubicBezTo>
                    <a:pt x="5189" y="336"/>
                    <a:pt x="2400" y="1396"/>
                    <a:pt x="0" y="3014"/>
                  </a:cubicBezTo>
                  <a:cubicBezTo>
                    <a:pt x="2427" y="2567"/>
                    <a:pt x="5943" y="1619"/>
                    <a:pt x="8426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6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1" y="977"/>
                  </a:moveTo>
                  <a:cubicBezTo>
                    <a:pt x="1" y="977"/>
                    <a:pt x="1" y="977"/>
                    <a:pt x="1" y="977"/>
                  </a:cubicBezTo>
                  <a:cubicBezTo>
                    <a:pt x="196" y="698"/>
                    <a:pt x="308" y="363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08" y="363"/>
                    <a:pt x="196" y="698"/>
                    <a:pt x="1" y="977"/>
                  </a:cubicBezTo>
                </a:path>
              </a:pathLst>
            </a:custGeom>
            <a:solidFill>
              <a:srgbClr val="AD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6"/>
            <p:cNvSpPr/>
            <p:nvPr/>
          </p:nvSpPr>
          <p:spPr>
            <a:xfrm>
              <a:off x="5642374" y="4538027"/>
              <a:ext cx="471414" cy="199583"/>
            </a:xfrm>
            <a:custGeom>
              <a:avLst/>
              <a:gdLst/>
              <a:ahLst/>
              <a:cxnLst/>
              <a:rect l="l" t="t" r="r" b="b"/>
              <a:pathLst>
                <a:path w="14368" h="6083" extrusionOk="0">
                  <a:moveTo>
                    <a:pt x="14367" y="281"/>
                  </a:moveTo>
                  <a:lnTo>
                    <a:pt x="14367" y="281"/>
                  </a:lnTo>
                  <a:cubicBezTo>
                    <a:pt x="14301" y="354"/>
                    <a:pt x="14231" y="428"/>
                    <a:pt x="14159" y="500"/>
                  </a:cubicBezTo>
                  <a:lnTo>
                    <a:pt x="14159" y="500"/>
                  </a:lnTo>
                  <a:cubicBezTo>
                    <a:pt x="14230" y="429"/>
                    <a:pt x="14300" y="356"/>
                    <a:pt x="14367" y="281"/>
                  </a:cubicBezTo>
                  <a:close/>
                  <a:moveTo>
                    <a:pt x="14159" y="500"/>
                  </a:moveTo>
                  <a:cubicBezTo>
                    <a:pt x="13965" y="694"/>
                    <a:pt x="13756" y="877"/>
                    <a:pt x="13532" y="1060"/>
                  </a:cubicBezTo>
                  <a:cubicBezTo>
                    <a:pt x="13737" y="896"/>
                    <a:pt x="13957" y="702"/>
                    <a:pt x="14159" y="500"/>
                  </a:cubicBezTo>
                  <a:close/>
                  <a:moveTo>
                    <a:pt x="13281" y="0"/>
                  </a:moveTo>
                  <a:cubicBezTo>
                    <a:pt x="12499" y="0"/>
                    <a:pt x="11774" y="28"/>
                    <a:pt x="11049" y="112"/>
                  </a:cubicBezTo>
                  <a:cubicBezTo>
                    <a:pt x="8566" y="1730"/>
                    <a:pt x="5050" y="2678"/>
                    <a:pt x="2623" y="3125"/>
                  </a:cubicBezTo>
                  <a:cubicBezTo>
                    <a:pt x="1842" y="3655"/>
                    <a:pt x="1089" y="4269"/>
                    <a:pt x="363" y="4910"/>
                  </a:cubicBezTo>
                  <a:cubicBezTo>
                    <a:pt x="308" y="5273"/>
                    <a:pt x="196" y="5608"/>
                    <a:pt x="1" y="5915"/>
                  </a:cubicBezTo>
                  <a:lnTo>
                    <a:pt x="29" y="6082"/>
                  </a:lnTo>
                  <a:cubicBezTo>
                    <a:pt x="1228" y="5915"/>
                    <a:pt x="2456" y="5719"/>
                    <a:pt x="3683" y="5468"/>
                  </a:cubicBezTo>
                  <a:cubicBezTo>
                    <a:pt x="4046" y="4994"/>
                    <a:pt x="4492" y="4520"/>
                    <a:pt x="5050" y="4101"/>
                  </a:cubicBezTo>
                  <a:lnTo>
                    <a:pt x="5078" y="4073"/>
                  </a:lnTo>
                  <a:cubicBezTo>
                    <a:pt x="5636" y="3627"/>
                    <a:pt x="6362" y="3209"/>
                    <a:pt x="7227" y="2818"/>
                  </a:cubicBezTo>
                  <a:cubicBezTo>
                    <a:pt x="7645" y="2623"/>
                    <a:pt x="8064" y="2455"/>
                    <a:pt x="8538" y="2288"/>
                  </a:cubicBezTo>
                  <a:cubicBezTo>
                    <a:pt x="9877" y="1814"/>
                    <a:pt x="11495" y="1395"/>
                    <a:pt x="13281" y="1116"/>
                  </a:cubicBezTo>
                  <a:cubicBezTo>
                    <a:pt x="13309" y="725"/>
                    <a:pt x="13309" y="363"/>
                    <a:pt x="13281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6"/>
            <p:cNvSpPr/>
            <p:nvPr/>
          </p:nvSpPr>
          <p:spPr>
            <a:xfrm>
              <a:off x="5810825" y="4706446"/>
              <a:ext cx="16503" cy="17422"/>
            </a:xfrm>
            <a:custGeom>
              <a:avLst/>
              <a:gdLst/>
              <a:ahLst/>
              <a:cxnLst/>
              <a:rect l="l" t="t" r="r" b="b"/>
              <a:pathLst>
                <a:path w="503" h="531" extrusionOk="0">
                  <a:moveTo>
                    <a:pt x="502" y="531"/>
                  </a:moveTo>
                  <a:lnTo>
                    <a:pt x="502" y="531"/>
                  </a:lnTo>
                  <a:lnTo>
                    <a:pt x="502" y="531"/>
                  </a:lnTo>
                  <a:lnTo>
                    <a:pt x="502" y="531"/>
                  </a:lnTo>
                  <a:close/>
                  <a:moveTo>
                    <a:pt x="502" y="531"/>
                  </a:moveTo>
                  <a:cubicBezTo>
                    <a:pt x="251" y="531"/>
                    <a:pt x="112" y="307"/>
                    <a:pt x="0" y="1"/>
                  </a:cubicBezTo>
                  <a:lnTo>
                    <a:pt x="0" y="1"/>
                  </a:lnTo>
                  <a:cubicBezTo>
                    <a:pt x="112" y="307"/>
                    <a:pt x="251" y="531"/>
                    <a:pt x="502" y="531"/>
                  </a:cubicBezTo>
                  <a:close/>
                </a:path>
              </a:pathLst>
            </a:custGeom>
            <a:solidFill>
              <a:srgbClr val="9F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8" name="Google Shape;6628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OUR DESIGN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630" name="Google Shape;6630;p43"/>
          <p:cNvSpPr/>
          <p:nvPr/>
        </p:nvSpPr>
        <p:spPr>
          <a:xfrm flipH="1">
            <a:off x="523881" y="384544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A curved object on a table&#10;&#10;Description automatically generated">
            <a:extLst>
              <a:ext uri="{FF2B5EF4-FFF2-40B4-BE49-F238E27FC236}">
                <a16:creationId xmlns:a16="http://schemas.microsoft.com/office/drawing/2014/main" id="{F50A7B1F-6984-6B34-D7AC-971E9CFE5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55" y="1227775"/>
            <a:ext cx="4360889" cy="32706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2" name="Google Shape;6642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DISCUSSION QUESTIONS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653" name="Google Shape;6653;p44"/>
          <p:cNvSpPr/>
          <p:nvPr/>
        </p:nvSpPr>
        <p:spPr>
          <a:xfrm>
            <a:off x="8235901" y="384544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4" name="Google Shape;6654;p44"/>
          <p:cNvSpPr/>
          <p:nvPr/>
        </p:nvSpPr>
        <p:spPr>
          <a:xfrm>
            <a:off x="7920510" y="1213814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C324BE2-C07A-5C49-C8EB-37065212D24B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14547" y="1438548"/>
            <a:ext cx="6105248" cy="2546793"/>
          </a:xfrm>
        </p:spPr>
        <p:txBody>
          <a:bodyPr/>
          <a:lstStyle/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How does transfer of energy help move the marble through your roller coaster? 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How would a larger/small marble affect your design?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What went well with your design and why?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What could have improved and how? </a:t>
            </a:r>
          </a:p>
        </p:txBody>
      </p:sp>
      <p:grpSp>
        <p:nvGrpSpPr>
          <p:cNvPr id="11" name="Google Shape;10664;p71">
            <a:extLst>
              <a:ext uri="{FF2B5EF4-FFF2-40B4-BE49-F238E27FC236}">
                <a16:creationId xmlns:a16="http://schemas.microsoft.com/office/drawing/2014/main" id="{3D032BD4-168C-0F5A-1591-D4002B60B5FC}"/>
              </a:ext>
            </a:extLst>
          </p:cNvPr>
          <p:cNvGrpSpPr/>
          <p:nvPr/>
        </p:nvGrpSpPr>
        <p:grpSpPr>
          <a:xfrm>
            <a:off x="5198724" y="2495977"/>
            <a:ext cx="3865433" cy="2764391"/>
            <a:chOff x="-593786" y="268836"/>
            <a:chExt cx="1475200" cy="1633388"/>
          </a:xfrm>
        </p:grpSpPr>
        <p:sp>
          <p:nvSpPr>
            <p:cNvPr id="12" name="Google Shape;10665;p71">
              <a:extLst>
                <a:ext uri="{FF2B5EF4-FFF2-40B4-BE49-F238E27FC236}">
                  <a16:creationId xmlns:a16="http://schemas.microsoft.com/office/drawing/2014/main" id="{EB4FADC3-B2F9-F048-95E2-22A0FAFECE1F}"/>
                </a:ext>
              </a:extLst>
            </p:cNvPr>
            <p:cNvSpPr/>
            <p:nvPr/>
          </p:nvSpPr>
          <p:spPr>
            <a:xfrm>
              <a:off x="795779" y="1040046"/>
              <a:ext cx="16377" cy="831904"/>
            </a:xfrm>
            <a:custGeom>
              <a:avLst/>
              <a:gdLst/>
              <a:ahLst/>
              <a:cxnLst/>
              <a:rect l="l" t="t" r="r" b="b"/>
              <a:pathLst>
                <a:path w="545" h="27684" extrusionOk="0">
                  <a:moveTo>
                    <a:pt x="1" y="0"/>
                  </a:moveTo>
                  <a:lnTo>
                    <a:pt x="1" y="27683"/>
                  </a:lnTo>
                  <a:lnTo>
                    <a:pt x="545" y="27683"/>
                  </a:lnTo>
                  <a:lnTo>
                    <a:pt x="545" y="1061"/>
                  </a:lnTo>
                  <a:cubicBezTo>
                    <a:pt x="356" y="717"/>
                    <a:pt x="178" y="36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666;p71">
              <a:extLst>
                <a:ext uri="{FF2B5EF4-FFF2-40B4-BE49-F238E27FC236}">
                  <a16:creationId xmlns:a16="http://schemas.microsoft.com/office/drawing/2014/main" id="{344BE521-7FB6-91BB-E436-039C676DE2E3}"/>
                </a:ext>
              </a:extLst>
            </p:cNvPr>
            <p:cNvSpPr/>
            <p:nvPr/>
          </p:nvSpPr>
          <p:spPr>
            <a:xfrm>
              <a:off x="-535844" y="1729479"/>
              <a:ext cx="16377" cy="142467"/>
            </a:xfrm>
            <a:custGeom>
              <a:avLst/>
              <a:gdLst/>
              <a:ahLst/>
              <a:cxnLst/>
              <a:rect l="l" t="t" r="r" b="b"/>
              <a:pathLst>
                <a:path w="545" h="4741" extrusionOk="0">
                  <a:moveTo>
                    <a:pt x="544" y="1"/>
                  </a:moveTo>
                  <a:cubicBezTo>
                    <a:pt x="361" y="17"/>
                    <a:pt x="178" y="22"/>
                    <a:pt x="0" y="22"/>
                  </a:cubicBezTo>
                  <a:lnTo>
                    <a:pt x="0" y="4740"/>
                  </a:lnTo>
                  <a:lnTo>
                    <a:pt x="544" y="4740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667;p71">
              <a:extLst>
                <a:ext uri="{FF2B5EF4-FFF2-40B4-BE49-F238E27FC236}">
                  <a16:creationId xmlns:a16="http://schemas.microsoft.com/office/drawing/2014/main" id="{9D6B0BA6-99E1-179E-F2FF-A7BD8EEA7E66}"/>
                </a:ext>
              </a:extLst>
            </p:cNvPr>
            <p:cNvSpPr/>
            <p:nvPr/>
          </p:nvSpPr>
          <p:spPr>
            <a:xfrm>
              <a:off x="-472409" y="1719622"/>
              <a:ext cx="16197" cy="152323"/>
            </a:xfrm>
            <a:custGeom>
              <a:avLst/>
              <a:gdLst/>
              <a:ahLst/>
              <a:cxnLst/>
              <a:rect l="l" t="t" r="r" b="b"/>
              <a:pathLst>
                <a:path w="539" h="5069" extrusionOk="0">
                  <a:moveTo>
                    <a:pt x="539" y="0"/>
                  </a:moveTo>
                  <a:cubicBezTo>
                    <a:pt x="361" y="49"/>
                    <a:pt x="178" y="86"/>
                    <a:pt x="0" y="124"/>
                  </a:cubicBezTo>
                  <a:lnTo>
                    <a:pt x="0" y="5068"/>
                  </a:lnTo>
                  <a:lnTo>
                    <a:pt x="539" y="50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668;p71">
              <a:extLst>
                <a:ext uri="{FF2B5EF4-FFF2-40B4-BE49-F238E27FC236}">
                  <a16:creationId xmlns:a16="http://schemas.microsoft.com/office/drawing/2014/main" id="{C7050027-E6F5-DB9B-EA50-6D7CBF4EEAC6}"/>
                </a:ext>
              </a:extLst>
            </p:cNvPr>
            <p:cNvSpPr/>
            <p:nvPr/>
          </p:nvSpPr>
          <p:spPr>
            <a:xfrm>
              <a:off x="-408974" y="1697265"/>
              <a:ext cx="16227" cy="174681"/>
            </a:xfrm>
            <a:custGeom>
              <a:avLst/>
              <a:gdLst/>
              <a:ahLst/>
              <a:cxnLst/>
              <a:rect l="l" t="t" r="r" b="b"/>
              <a:pathLst>
                <a:path w="540" h="5813" extrusionOk="0">
                  <a:moveTo>
                    <a:pt x="539" y="1"/>
                  </a:moveTo>
                  <a:cubicBezTo>
                    <a:pt x="356" y="87"/>
                    <a:pt x="178" y="163"/>
                    <a:pt x="1" y="233"/>
                  </a:cubicBezTo>
                  <a:lnTo>
                    <a:pt x="1" y="5812"/>
                  </a:lnTo>
                  <a:lnTo>
                    <a:pt x="539" y="5812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0669;p71">
              <a:extLst>
                <a:ext uri="{FF2B5EF4-FFF2-40B4-BE49-F238E27FC236}">
                  <a16:creationId xmlns:a16="http://schemas.microsoft.com/office/drawing/2014/main" id="{13EFE224-9D5C-6142-904D-CB44764FFC1D}"/>
                </a:ext>
              </a:extLst>
            </p:cNvPr>
            <p:cNvGrpSpPr/>
            <p:nvPr/>
          </p:nvGrpSpPr>
          <p:grpSpPr>
            <a:xfrm>
              <a:off x="-593786" y="268836"/>
              <a:ext cx="1475200" cy="1633388"/>
              <a:chOff x="-390590" y="-935175"/>
              <a:chExt cx="2178703" cy="2412329"/>
            </a:xfrm>
          </p:grpSpPr>
          <p:sp>
            <p:nvSpPr>
              <p:cNvPr id="17" name="Google Shape;10670;p71">
                <a:extLst>
                  <a:ext uri="{FF2B5EF4-FFF2-40B4-BE49-F238E27FC236}">
                    <a16:creationId xmlns:a16="http://schemas.microsoft.com/office/drawing/2014/main" id="{A9678B26-9F99-22E6-F4FE-A047AC48B339}"/>
                  </a:ext>
                </a:extLst>
              </p:cNvPr>
              <p:cNvSpPr/>
              <p:nvPr/>
            </p:nvSpPr>
            <p:spPr>
              <a:xfrm>
                <a:off x="-306222" y="-832389"/>
                <a:ext cx="2005177" cy="2055637"/>
              </a:xfrm>
              <a:custGeom>
                <a:avLst/>
                <a:gdLst/>
                <a:ahLst/>
                <a:cxnLst/>
                <a:rect l="l" t="t" r="r" b="b"/>
                <a:pathLst>
                  <a:path w="45182" h="46319" extrusionOk="0">
                    <a:moveTo>
                      <a:pt x="29805" y="1"/>
                    </a:moveTo>
                    <a:cubicBezTo>
                      <a:pt x="15592" y="1"/>
                      <a:pt x="16045" y="36840"/>
                      <a:pt x="6727" y="42974"/>
                    </a:cubicBezTo>
                    <a:cubicBezTo>
                      <a:pt x="4352" y="44541"/>
                      <a:pt x="2085" y="45177"/>
                      <a:pt x="0" y="45215"/>
                    </a:cubicBezTo>
                    <a:lnTo>
                      <a:pt x="0" y="46319"/>
                    </a:lnTo>
                    <a:cubicBezTo>
                      <a:pt x="2311" y="46297"/>
                      <a:pt x="4853" y="45549"/>
                      <a:pt x="7573" y="43610"/>
                    </a:cubicBezTo>
                    <a:cubicBezTo>
                      <a:pt x="16782" y="37050"/>
                      <a:pt x="16572" y="846"/>
                      <a:pt x="29805" y="846"/>
                    </a:cubicBezTo>
                    <a:cubicBezTo>
                      <a:pt x="38600" y="846"/>
                      <a:pt x="40243" y="16164"/>
                      <a:pt x="45182" y="24948"/>
                    </a:cubicBezTo>
                    <a:lnTo>
                      <a:pt x="45182" y="22837"/>
                    </a:lnTo>
                    <a:cubicBezTo>
                      <a:pt x="40852" y="13966"/>
                      <a:pt x="38816" y="1"/>
                      <a:pt x="298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671;p71">
                <a:extLst>
                  <a:ext uri="{FF2B5EF4-FFF2-40B4-BE49-F238E27FC236}">
                    <a16:creationId xmlns:a16="http://schemas.microsoft.com/office/drawing/2014/main" id="{7F38AE30-F546-FF8C-BB98-3C7B5EED63A3}"/>
                  </a:ext>
                </a:extLst>
              </p:cNvPr>
              <p:cNvSpPr/>
              <p:nvPr/>
            </p:nvSpPr>
            <p:spPr>
              <a:xfrm>
                <a:off x="1567991" y="-20394"/>
                <a:ext cx="24187" cy="1452824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2736" extrusionOk="0">
                    <a:moveTo>
                      <a:pt x="0" y="0"/>
                    </a:moveTo>
                    <a:lnTo>
                      <a:pt x="0" y="32735"/>
                    </a:lnTo>
                    <a:lnTo>
                      <a:pt x="544" y="32735"/>
                    </a:lnTo>
                    <a:lnTo>
                      <a:pt x="544" y="1411"/>
                    </a:lnTo>
                    <a:cubicBezTo>
                      <a:pt x="361" y="948"/>
                      <a:pt x="178" y="47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672;p71">
                <a:extLst>
                  <a:ext uri="{FF2B5EF4-FFF2-40B4-BE49-F238E27FC236}">
                    <a16:creationId xmlns:a16="http://schemas.microsoft.com/office/drawing/2014/main" id="{F82E12BB-6D88-1045-8B7A-B66428FF0369}"/>
                  </a:ext>
                </a:extLst>
              </p:cNvPr>
              <p:cNvSpPr/>
              <p:nvPr/>
            </p:nvSpPr>
            <p:spPr>
              <a:xfrm>
                <a:off x="1287147" y="-647142"/>
                <a:ext cx="23921" cy="2079558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6858" extrusionOk="0">
                    <a:moveTo>
                      <a:pt x="0" y="1"/>
                    </a:moveTo>
                    <a:lnTo>
                      <a:pt x="0" y="46857"/>
                    </a:lnTo>
                    <a:lnTo>
                      <a:pt x="539" y="46857"/>
                    </a:lnTo>
                    <a:lnTo>
                      <a:pt x="539" y="744"/>
                    </a:lnTo>
                    <a:cubicBezTo>
                      <a:pt x="366" y="485"/>
                      <a:pt x="183" y="238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673;p71">
                <a:extLst>
                  <a:ext uri="{FF2B5EF4-FFF2-40B4-BE49-F238E27FC236}">
                    <a16:creationId xmlns:a16="http://schemas.microsoft.com/office/drawing/2014/main" id="{351C9533-6072-E3FB-B7BD-A44287002D7B}"/>
                  </a:ext>
                </a:extLst>
              </p:cNvPr>
              <p:cNvSpPr/>
              <p:nvPr/>
            </p:nvSpPr>
            <p:spPr>
              <a:xfrm>
                <a:off x="1193414" y="-738212"/>
                <a:ext cx="24187" cy="2170626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8910" extrusionOk="0">
                    <a:moveTo>
                      <a:pt x="1" y="1"/>
                    </a:moveTo>
                    <a:lnTo>
                      <a:pt x="1" y="48909"/>
                    </a:lnTo>
                    <a:lnTo>
                      <a:pt x="545" y="48909"/>
                    </a:lnTo>
                    <a:lnTo>
                      <a:pt x="545" y="415"/>
                    </a:lnTo>
                    <a:cubicBezTo>
                      <a:pt x="367" y="270"/>
                      <a:pt x="184" y="13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674;p71">
                <a:extLst>
                  <a:ext uri="{FF2B5EF4-FFF2-40B4-BE49-F238E27FC236}">
                    <a16:creationId xmlns:a16="http://schemas.microsoft.com/office/drawing/2014/main" id="{4F39C164-0933-B565-A2BD-BA7C63F034C8}"/>
                  </a:ext>
                </a:extLst>
              </p:cNvPr>
              <p:cNvSpPr/>
              <p:nvPr/>
            </p:nvSpPr>
            <p:spPr>
              <a:xfrm>
                <a:off x="1474524" y="-274963"/>
                <a:ext cx="23965" cy="1707387"/>
              </a:xfrm>
              <a:custGeom>
                <a:avLst/>
                <a:gdLst/>
                <a:ahLst/>
                <a:cxnLst/>
                <a:rect l="l" t="t" r="r" b="b"/>
                <a:pathLst>
                  <a:path w="540" h="38472" extrusionOk="0">
                    <a:moveTo>
                      <a:pt x="1" y="0"/>
                    </a:moveTo>
                    <a:lnTo>
                      <a:pt x="1" y="38471"/>
                    </a:lnTo>
                    <a:lnTo>
                      <a:pt x="539" y="38471"/>
                    </a:lnTo>
                    <a:lnTo>
                      <a:pt x="539" y="1455"/>
                    </a:lnTo>
                    <a:cubicBezTo>
                      <a:pt x="361" y="964"/>
                      <a:pt x="178" y="48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675;p71">
                <a:extLst>
                  <a:ext uri="{FF2B5EF4-FFF2-40B4-BE49-F238E27FC236}">
                    <a16:creationId xmlns:a16="http://schemas.microsoft.com/office/drawing/2014/main" id="{3B725FC4-ED40-4979-CFDB-71796D77463C}"/>
                  </a:ext>
                </a:extLst>
              </p:cNvPr>
              <p:cNvSpPr/>
              <p:nvPr/>
            </p:nvSpPr>
            <p:spPr>
              <a:xfrm>
                <a:off x="1380836" y="-494649"/>
                <a:ext cx="23921" cy="1927068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3422" extrusionOk="0">
                    <a:moveTo>
                      <a:pt x="0" y="1"/>
                    </a:moveTo>
                    <a:lnTo>
                      <a:pt x="0" y="43421"/>
                    </a:lnTo>
                    <a:lnTo>
                      <a:pt x="539" y="43421"/>
                    </a:lnTo>
                    <a:lnTo>
                      <a:pt x="539" y="1137"/>
                    </a:lnTo>
                    <a:cubicBezTo>
                      <a:pt x="367" y="749"/>
                      <a:pt x="183" y="37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676;p71">
                <a:extLst>
                  <a:ext uri="{FF2B5EF4-FFF2-40B4-BE49-F238E27FC236}">
                    <a16:creationId xmlns:a16="http://schemas.microsoft.com/office/drawing/2014/main" id="{DFC38190-B6FA-FB83-BBD2-D8FF57296448}"/>
                  </a:ext>
                </a:extLst>
              </p:cNvPr>
              <p:cNvSpPr/>
              <p:nvPr/>
            </p:nvSpPr>
            <p:spPr>
              <a:xfrm>
                <a:off x="912571" y="-784102"/>
                <a:ext cx="23965" cy="221651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9944" extrusionOk="0">
                    <a:moveTo>
                      <a:pt x="539" y="1"/>
                    </a:moveTo>
                    <a:cubicBezTo>
                      <a:pt x="356" y="49"/>
                      <a:pt x="178" y="108"/>
                      <a:pt x="1" y="173"/>
                    </a:cubicBezTo>
                    <a:lnTo>
                      <a:pt x="1" y="49943"/>
                    </a:lnTo>
                    <a:lnTo>
                      <a:pt x="539" y="49943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677;p71">
                <a:extLst>
                  <a:ext uri="{FF2B5EF4-FFF2-40B4-BE49-F238E27FC236}">
                    <a16:creationId xmlns:a16="http://schemas.microsoft.com/office/drawing/2014/main" id="{0C2DB232-932D-1D9D-66D1-7DCC61FD3473}"/>
                  </a:ext>
                </a:extLst>
              </p:cNvPr>
              <p:cNvSpPr/>
              <p:nvPr/>
            </p:nvSpPr>
            <p:spPr>
              <a:xfrm>
                <a:off x="1099726" y="-783392"/>
                <a:ext cx="24187" cy="221580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9928" extrusionOk="0">
                    <a:moveTo>
                      <a:pt x="1" y="1"/>
                    </a:moveTo>
                    <a:lnTo>
                      <a:pt x="1" y="49927"/>
                    </a:lnTo>
                    <a:lnTo>
                      <a:pt x="545" y="49927"/>
                    </a:lnTo>
                    <a:lnTo>
                      <a:pt x="545" y="179"/>
                    </a:lnTo>
                    <a:cubicBezTo>
                      <a:pt x="367" y="109"/>
                      <a:pt x="189" y="4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678;p71">
                <a:extLst>
                  <a:ext uri="{FF2B5EF4-FFF2-40B4-BE49-F238E27FC236}">
                    <a16:creationId xmlns:a16="http://schemas.microsoft.com/office/drawing/2014/main" id="{DE55DDDD-F6FE-2FD7-851A-59CAA3280637}"/>
                  </a:ext>
                </a:extLst>
              </p:cNvPr>
              <p:cNvSpPr/>
              <p:nvPr/>
            </p:nvSpPr>
            <p:spPr>
              <a:xfrm>
                <a:off x="1006259" y="-794842"/>
                <a:ext cx="23965" cy="222725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50186" extrusionOk="0">
                    <a:moveTo>
                      <a:pt x="232" y="0"/>
                    </a:moveTo>
                    <a:cubicBezTo>
                      <a:pt x="152" y="0"/>
                      <a:pt x="76" y="6"/>
                      <a:pt x="1" y="11"/>
                    </a:cubicBezTo>
                    <a:lnTo>
                      <a:pt x="1" y="50185"/>
                    </a:lnTo>
                    <a:lnTo>
                      <a:pt x="539" y="50185"/>
                    </a:lnTo>
                    <a:lnTo>
                      <a:pt x="539" y="11"/>
                    </a:lnTo>
                    <a:cubicBezTo>
                      <a:pt x="437" y="6"/>
                      <a:pt x="335" y="0"/>
                      <a:pt x="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679;p71">
                <a:extLst>
                  <a:ext uri="{FF2B5EF4-FFF2-40B4-BE49-F238E27FC236}">
                    <a16:creationId xmlns:a16="http://schemas.microsoft.com/office/drawing/2014/main" id="{C3847484-DD7D-6129-FE00-B0708A528D63}"/>
                  </a:ext>
                </a:extLst>
              </p:cNvPr>
              <p:cNvSpPr/>
              <p:nvPr/>
            </p:nvSpPr>
            <p:spPr>
              <a:xfrm>
                <a:off x="818883" y="-740342"/>
                <a:ext cx="23921" cy="2172756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8958" extrusionOk="0">
                    <a:moveTo>
                      <a:pt x="539" y="0"/>
                    </a:moveTo>
                    <a:cubicBezTo>
                      <a:pt x="356" y="124"/>
                      <a:pt x="178" y="264"/>
                      <a:pt x="0" y="404"/>
                    </a:cubicBezTo>
                    <a:lnTo>
                      <a:pt x="0" y="48957"/>
                    </a:lnTo>
                    <a:lnTo>
                      <a:pt x="539" y="48957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680;p71">
                <a:extLst>
                  <a:ext uri="{FF2B5EF4-FFF2-40B4-BE49-F238E27FC236}">
                    <a16:creationId xmlns:a16="http://schemas.microsoft.com/office/drawing/2014/main" id="{36798BBB-C66C-C88D-C278-3401A723F275}"/>
                  </a:ext>
                </a:extLst>
              </p:cNvPr>
              <p:cNvSpPr/>
              <p:nvPr/>
            </p:nvSpPr>
            <p:spPr>
              <a:xfrm>
                <a:off x="-23958" y="1123349"/>
                <a:ext cx="23965" cy="309107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965" extrusionOk="0">
                    <a:moveTo>
                      <a:pt x="539" y="0"/>
                    </a:moveTo>
                    <a:cubicBezTo>
                      <a:pt x="356" y="119"/>
                      <a:pt x="179" y="227"/>
                      <a:pt x="1" y="334"/>
                    </a:cubicBezTo>
                    <a:lnTo>
                      <a:pt x="1" y="6964"/>
                    </a:lnTo>
                    <a:lnTo>
                      <a:pt x="539" y="6964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681;p71">
                <a:extLst>
                  <a:ext uri="{FF2B5EF4-FFF2-40B4-BE49-F238E27FC236}">
                    <a16:creationId xmlns:a16="http://schemas.microsoft.com/office/drawing/2014/main" id="{423445DC-8F0E-5D7D-CB6F-507B8E75B110}"/>
                  </a:ext>
                </a:extLst>
              </p:cNvPr>
              <p:cNvSpPr/>
              <p:nvPr/>
            </p:nvSpPr>
            <p:spPr>
              <a:xfrm>
                <a:off x="256930" y="662718"/>
                <a:ext cx="23921" cy="769727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7344" extrusionOk="0">
                    <a:moveTo>
                      <a:pt x="539" y="1"/>
                    </a:moveTo>
                    <a:cubicBezTo>
                      <a:pt x="366" y="529"/>
                      <a:pt x="183" y="1046"/>
                      <a:pt x="0" y="1547"/>
                    </a:cubicBezTo>
                    <a:lnTo>
                      <a:pt x="0" y="17343"/>
                    </a:lnTo>
                    <a:lnTo>
                      <a:pt x="539" y="17343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682;p71">
                <a:extLst>
                  <a:ext uri="{FF2B5EF4-FFF2-40B4-BE49-F238E27FC236}">
                    <a16:creationId xmlns:a16="http://schemas.microsoft.com/office/drawing/2014/main" id="{CA5ACCD0-309A-C8CD-6B1A-9B458B75B432}"/>
                  </a:ext>
                </a:extLst>
              </p:cNvPr>
              <p:cNvSpPr/>
              <p:nvPr/>
            </p:nvSpPr>
            <p:spPr>
              <a:xfrm>
                <a:off x="444306" y="2285"/>
                <a:ext cx="23965" cy="1430146"/>
              </a:xfrm>
              <a:custGeom>
                <a:avLst/>
                <a:gdLst/>
                <a:ahLst/>
                <a:cxnLst/>
                <a:rect l="l" t="t" r="r" b="b"/>
                <a:pathLst>
                  <a:path w="540" h="32225" extrusionOk="0">
                    <a:moveTo>
                      <a:pt x="539" y="1"/>
                    </a:moveTo>
                    <a:cubicBezTo>
                      <a:pt x="356" y="642"/>
                      <a:pt x="178" y="1288"/>
                      <a:pt x="1" y="1940"/>
                    </a:cubicBezTo>
                    <a:lnTo>
                      <a:pt x="1" y="32224"/>
                    </a:lnTo>
                    <a:lnTo>
                      <a:pt x="539" y="32224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683;p71">
                <a:extLst>
                  <a:ext uri="{FF2B5EF4-FFF2-40B4-BE49-F238E27FC236}">
                    <a16:creationId xmlns:a16="http://schemas.microsoft.com/office/drawing/2014/main" id="{FA7DA247-FC36-1948-E8C2-D338C1C8E911}"/>
                  </a:ext>
                </a:extLst>
              </p:cNvPr>
              <p:cNvSpPr/>
              <p:nvPr/>
            </p:nvSpPr>
            <p:spPr>
              <a:xfrm>
                <a:off x="69508" y="1043507"/>
                <a:ext cx="24187" cy="388946"/>
              </a:xfrm>
              <a:custGeom>
                <a:avLst/>
                <a:gdLst/>
                <a:ahLst/>
                <a:cxnLst/>
                <a:rect l="l" t="t" r="r" b="b"/>
                <a:pathLst>
                  <a:path w="545" h="8764" extrusionOk="0">
                    <a:moveTo>
                      <a:pt x="545" y="1"/>
                    </a:moveTo>
                    <a:cubicBezTo>
                      <a:pt x="367" y="205"/>
                      <a:pt x="189" y="399"/>
                      <a:pt x="1" y="582"/>
                    </a:cubicBezTo>
                    <a:lnTo>
                      <a:pt x="1" y="8763"/>
                    </a:lnTo>
                    <a:lnTo>
                      <a:pt x="545" y="8763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684;p71">
                <a:extLst>
                  <a:ext uri="{FF2B5EF4-FFF2-40B4-BE49-F238E27FC236}">
                    <a16:creationId xmlns:a16="http://schemas.microsoft.com/office/drawing/2014/main" id="{3860239F-2F6F-5DAD-FC98-4AA74C84E15D}"/>
                  </a:ext>
                </a:extLst>
              </p:cNvPr>
              <p:cNvSpPr/>
              <p:nvPr/>
            </p:nvSpPr>
            <p:spPr>
              <a:xfrm>
                <a:off x="631461" y="-509206"/>
                <a:ext cx="24187" cy="19416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3750" extrusionOk="0">
                    <a:moveTo>
                      <a:pt x="545" y="0"/>
                    </a:moveTo>
                    <a:cubicBezTo>
                      <a:pt x="356" y="350"/>
                      <a:pt x="179" y="717"/>
                      <a:pt x="1" y="1088"/>
                    </a:cubicBezTo>
                    <a:lnTo>
                      <a:pt x="1" y="43749"/>
                    </a:lnTo>
                    <a:lnTo>
                      <a:pt x="545" y="43749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685;p71">
                <a:extLst>
                  <a:ext uri="{FF2B5EF4-FFF2-40B4-BE49-F238E27FC236}">
                    <a16:creationId xmlns:a16="http://schemas.microsoft.com/office/drawing/2014/main" id="{8D246410-8740-FE6C-020E-03A8DFB85304}"/>
                  </a:ext>
                </a:extLst>
              </p:cNvPr>
              <p:cNvSpPr/>
              <p:nvPr/>
            </p:nvSpPr>
            <p:spPr>
              <a:xfrm>
                <a:off x="537995" y="-292893"/>
                <a:ext cx="23965" cy="1725317"/>
              </a:xfrm>
              <a:custGeom>
                <a:avLst/>
                <a:gdLst/>
                <a:ahLst/>
                <a:cxnLst/>
                <a:rect l="l" t="t" r="r" b="b"/>
                <a:pathLst>
                  <a:path w="540" h="38876" extrusionOk="0">
                    <a:moveTo>
                      <a:pt x="540" y="0"/>
                    </a:moveTo>
                    <a:cubicBezTo>
                      <a:pt x="356" y="507"/>
                      <a:pt x="173" y="1018"/>
                      <a:pt x="1" y="1541"/>
                    </a:cubicBezTo>
                    <a:lnTo>
                      <a:pt x="1" y="38875"/>
                    </a:lnTo>
                    <a:lnTo>
                      <a:pt x="540" y="38875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686;p71">
                <a:extLst>
                  <a:ext uri="{FF2B5EF4-FFF2-40B4-BE49-F238E27FC236}">
                    <a16:creationId xmlns:a16="http://schemas.microsoft.com/office/drawing/2014/main" id="{4EF320C0-8425-AA8E-9AC7-597D772A0E52}"/>
                  </a:ext>
                </a:extLst>
              </p:cNvPr>
              <p:cNvSpPr/>
              <p:nvPr/>
            </p:nvSpPr>
            <p:spPr>
              <a:xfrm>
                <a:off x="163197" y="896251"/>
                <a:ext cx="24187" cy="536199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2082" extrusionOk="0">
                    <a:moveTo>
                      <a:pt x="545" y="1"/>
                    </a:moveTo>
                    <a:cubicBezTo>
                      <a:pt x="367" y="356"/>
                      <a:pt x="189" y="701"/>
                      <a:pt x="1" y="1030"/>
                    </a:cubicBezTo>
                    <a:lnTo>
                      <a:pt x="1" y="12081"/>
                    </a:lnTo>
                    <a:lnTo>
                      <a:pt x="545" y="12081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687;p71">
                <a:extLst>
                  <a:ext uri="{FF2B5EF4-FFF2-40B4-BE49-F238E27FC236}">
                    <a16:creationId xmlns:a16="http://schemas.microsoft.com/office/drawing/2014/main" id="{CFE98031-AF83-1FCD-27D9-D227307BEFF4}"/>
                  </a:ext>
                </a:extLst>
              </p:cNvPr>
              <p:cNvSpPr/>
              <p:nvPr/>
            </p:nvSpPr>
            <p:spPr>
              <a:xfrm>
                <a:off x="725194" y="-652867"/>
                <a:ext cx="24143" cy="2085283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6987" extrusionOk="0">
                    <a:moveTo>
                      <a:pt x="544" y="0"/>
                    </a:moveTo>
                    <a:cubicBezTo>
                      <a:pt x="356" y="221"/>
                      <a:pt x="178" y="453"/>
                      <a:pt x="0" y="695"/>
                    </a:cubicBezTo>
                    <a:lnTo>
                      <a:pt x="0" y="46986"/>
                    </a:lnTo>
                    <a:lnTo>
                      <a:pt x="544" y="46986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688;p71">
                <a:extLst>
                  <a:ext uri="{FF2B5EF4-FFF2-40B4-BE49-F238E27FC236}">
                    <a16:creationId xmlns:a16="http://schemas.microsoft.com/office/drawing/2014/main" id="{2128C5CD-EE51-4DCD-C859-6935CCB308CE}"/>
                  </a:ext>
                </a:extLst>
              </p:cNvPr>
              <p:cNvSpPr/>
              <p:nvPr/>
            </p:nvSpPr>
            <p:spPr>
              <a:xfrm>
                <a:off x="350618" y="346016"/>
                <a:ext cx="23965" cy="108642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24480" extrusionOk="0">
                    <a:moveTo>
                      <a:pt x="539" y="1"/>
                    </a:moveTo>
                    <a:cubicBezTo>
                      <a:pt x="361" y="663"/>
                      <a:pt x="184" y="1315"/>
                      <a:pt x="0" y="1961"/>
                    </a:cubicBezTo>
                    <a:lnTo>
                      <a:pt x="0" y="24479"/>
                    </a:lnTo>
                    <a:lnTo>
                      <a:pt x="539" y="24479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689;p71">
                <a:extLst>
                  <a:ext uri="{FF2B5EF4-FFF2-40B4-BE49-F238E27FC236}">
                    <a16:creationId xmlns:a16="http://schemas.microsoft.com/office/drawing/2014/main" id="{D3C445EE-3183-AD16-1C48-D830EF4F04BA}"/>
                  </a:ext>
                </a:extLst>
              </p:cNvPr>
              <p:cNvSpPr/>
              <p:nvPr/>
            </p:nvSpPr>
            <p:spPr>
              <a:xfrm>
                <a:off x="-390590" y="1408008"/>
                <a:ext cx="2178703" cy="69144"/>
              </a:xfrm>
              <a:custGeom>
                <a:avLst/>
                <a:gdLst/>
                <a:ahLst/>
                <a:cxnLst/>
                <a:rect l="l" t="t" r="r" b="b"/>
                <a:pathLst>
                  <a:path w="49092" h="1558" extrusionOk="0">
                    <a:moveTo>
                      <a:pt x="781" y="1"/>
                    </a:moveTo>
                    <a:cubicBezTo>
                      <a:pt x="350" y="1"/>
                      <a:pt x="0" y="351"/>
                      <a:pt x="0" y="776"/>
                    </a:cubicBezTo>
                    <a:cubicBezTo>
                      <a:pt x="0" y="1207"/>
                      <a:pt x="350" y="1557"/>
                      <a:pt x="781" y="1557"/>
                    </a:cubicBezTo>
                    <a:lnTo>
                      <a:pt x="48311" y="1557"/>
                    </a:lnTo>
                    <a:cubicBezTo>
                      <a:pt x="48742" y="1557"/>
                      <a:pt x="49092" y="1207"/>
                      <a:pt x="49092" y="776"/>
                    </a:cubicBezTo>
                    <a:cubicBezTo>
                      <a:pt x="49092" y="351"/>
                      <a:pt x="48742" y="1"/>
                      <a:pt x="483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690;p71">
                <a:extLst>
                  <a:ext uri="{FF2B5EF4-FFF2-40B4-BE49-F238E27FC236}">
                    <a16:creationId xmlns:a16="http://schemas.microsoft.com/office/drawing/2014/main" id="{F8EEECB5-BD85-8BE6-7A48-5298C9D24729}"/>
                  </a:ext>
                </a:extLst>
              </p:cNvPr>
              <p:cNvSpPr/>
              <p:nvPr/>
            </p:nvSpPr>
            <p:spPr>
              <a:xfrm>
                <a:off x="-386330" y="1459180"/>
                <a:ext cx="2169916" cy="17974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405" extrusionOk="0">
                    <a:moveTo>
                      <a:pt x="1" y="0"/>
                    </a:moveTo>
                    <a:cubicBezTo>
                      <a:pt x="136" y="243"/>
                      <a:pt x="389" y="404"/>
                      <a:pt x="685" y="404"/>
                    </a:cubicBezTo>
                    <a:lnTo>
                      <a:pt x="48215" y="404"/>
                    </a:lnTo>
                    <a:cubicBezTo>
                      <a:pt x="48511" y="404"/>
                      <a:pt x="48764" y="243"/>
                      <a:pt x="48893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691;p71">
                <a:extLst>
                  <a:ext uri="{FF2B5EF4-FFF2-40B4-BE49-F238E27FC236}">
                    <a16:creationId xmlns:a16="http://schemas.microsoft.com/office/drawing/2014/main" id="{7C32E36D-752B-86F6-A92E-8688A566345B}"/>
                  </a:ext>
                </a:extLst>
              </p:cNvPr>
              <p:cNvSpPr/>
              <p:nvPr/>
            </p:nvSpPr>
            <p:spPr>
              <a:xfrm>
                <a:off x="100353" y="564725"/>
                <a:ext cx="156839" cy="278662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6279" extrusionOk="0">
                    <a:moveTo>
                      <a:pt x="1900" y="1"/>
                    </a:moveTo>
                    <a:cubicBezTo>
                      <a:pt x="1701" y="1"/>
                      <a:pt x="1506" y="122"/>
                      <a:pt x="1369" y="313"/>
                    </a:cubicBezTo>
                    <a:cubicBezTo>
                      <a:pt x="1379" y="319"/>
                      <a:pt x="1390" y="319"/>
                      <a:pt x="1401" y="324"/>
                    </a:cubicBezTo>
                    <a:cubicBezTo>
                      <a:pt x="1686" y="432"/>
                      <a:pt x="1832" y="749"/>
                      <a:pt x="1724" y="1035"/>
                    </a:cubicBezTo>
                    <a:lnTo>
                      <a:pt x="884" y="3232"/>
                    </a:lnTo>
                    <a:cubicBezTo>
                      <a:pt x="801" y="3453"/>
                      <a:pt x="592" y="3586"/>
                      <a:pt x="370" y="3586"/>
                    </a:cubicBezTo>
                    <a:cubicBezTo>
                      <a:pt x="305" y="3586"/>
                      <a:pt x="238" y="3575"/>
                      <a:pt x="173" y="3550"/>
                    </a:cubicBezTo>
                    <a:cubicBezTo>
                      <a:pt x="157" y="3545"/>
                      <a:pt x="135" y="3534"/>
                      <a:pt x="119" y="3523"/>
                    </a:cubicBezTo>
                    <a:lnTo>
                      <a:pt x="119" y="3523"/>
                    </a:lnTo>
                    <a:cubicBezTo>
                      <a:pt x="1" y="3916"/>
                      <a:pt x="38" y="4482"/>
                      <a:pt x="237" y="4859"/>
                    </a:cubicBezTo>
                    <a:lnTo>
                      <a:pt x="722" y="5785"/>
                    </a:lnTo>
                    <a:cubicBezTo>
                      <a:pt x="891" y="6106"/>
                      <a:pt x="1105" y="6278"/>
                      <a:pt x="1300" y="6278"/>
                    </a:cubicBezTo>
                    <a:cubicBezTo>
                      <a:pt x="1465" y="6278"/>
                      <a:pt x="1617" y="6155"/>
                      <a:pt x="1719" y="5893"/>
                    </a:cubicBezTo>
                    <a:lnTo>
                      <a:pt x="3318" y="1692"/>
                    </a:lnTo>
                    <a:cubicBezTo>
                      <a:pt x="3534" y="1121"/>
                      <a:pt x="3275" y="491"/>
                      <a:pt x="2807" y="313"/>
                    </a:cubicBezTo>
                    <a:lnTo>
                      <a:pt x="2074" y="33"/>
                    </a:lnTo>
                    <a:cubicBezTo>
                      <a:pt x="2017" y="11"/>
                      <a:pt x="1958" y="1"/>
                      <a:pt x="19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692;p71">
                <a:extLst>
                  <a:ext uri="{FF2B5EF4-FFF2-40B4-BE49-F238E27FC236}">
                    <a16:creationId xmlns:a16="http://schemas.microsoft.com/office/drawing/2014/main" id="{A3CECAFA-0DBC-F6FB-1ACC-1B16DDE488E7}"/>
                  </a:ext>
                </a:extLst>
              </p:cNvPr>
              <p:cNvSpPr/>
              <p:nvPr/>
            </p:nvSpPr>
            <p:spPr>
              <a:xfrm>
                <a:off x="177798" y="335364"/>
                <a:ext cx="148007" cy="225051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5071" extrusionOk="0">
                    <a:moveTo>
                      <a:pt x="1733" y="1"/>
                    </a:moveTo>
                    <a:cubicBezTo>
                      <a:pt x="1449" y="1"/>
                      <a:pt x="1184" y="163"/>
                      <a:pt x="1056" y="418"/>
                    </a:cubicBezTo>
                    <a:cubicBezTo>
                      <a:pt x="1078" y="418"/>
                      <a:pt x="1105" y="424"/>
                      <a:pt x="1126" y="429"/>
                    </a:cubicBezTo>
                    <a:cubicBezTo>
                      <a:pt x="1331" y="483"/>
                      <a:pt x="1455" y="693"/>
                      <a:pt x="1401" y="898"/>
                    </a:cubicBezTo>
                    <a:lnTo>
                      <a:pt x="685" y="3596"/>
                    </a:lnTo>
                    <a:cubicBezTo>
                      <a:pt x="635" y="3766"/>
                      <a:pt x="482" y="3880"/>
                      <a:pt x="315" y="3880"/>
                    </a:cubicBezTo>
                    <a:cubicBezTo>
                      <a:pt x="280" y="3880"/>
                      <a:pt x="245" y="3875"/>
                      <a:pt x="211" y="3865"/>
                    </a:cubicBezTo>
                    <a:cubicBezTo>
                      <a:pt x="184" y="3860"/>
                      <a:pt x="157" y="3849"/>
                      <a:pt x="130" y="3833"/>
                    </a:cubicBezTo>
                    <a:lnTo>
                      <a:pt x="108" y="3919"/>
                    </a:lnTo>
                    <a:cubicBezTo>
                      <a:pt x="1" y="4323"/>
                      <a:pt x="237" y="4733"/>
                      <a:pt x="641" y="4840"/>
                    </a:cubicBezTo>
                    <a:lnTo>
                      <a:pt x="1412" y="5045"/>
                    </a:lnTo>
                    <a:cubicBezTo>
                      <a:pt x="1477" y="5062"/>
                      <a:pt x="1542" y="5071"/>
                      <a:pt x="1607" y="5071"/>
                    </a:cubicBezTo>
                    <a:cubicBezTo>
                      <a:pt x="1937" y="5071"/>
                      <a:pt x="2242" y="4850"/>
                      <a:pt x="2333" y="4512"/>
                    </a:cubicBezTo>
                    <a:lnTo>
                      <a:pt x="3227" y="1151"/>
                    </a:lnTo>
                    <a:cubicBezTo>
                      <a:pt x="3334" y="752"/>
                      <a:pt x="3097" y="338"/>
                      <a:pt x="2693" y="230"/>
                    </a:cubicBezTo>
                    <a:lnTo>
                      <a:pt x="1923" y="25"/>
                    </a:lnTo>
                    <a:cubicBezTo>
                      <a:pt x="1860" y="9"/>
                      <a:pt x="1796" y="1"/>
                      <a:pt x="17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693;p71">
                <a:extLst>
                  <a:ext uri="{FF2B5EF4-FFF2-40B4-BE49-F238E27FC236}">
                    <a16:creationId xmlns:a16="http://schemas.microsoft.com/office/drawing/2014/main" id="{A7C1E2C8-F961-1626-50CB-B0AB28B24287}"/>
                  </a:ext>
                </a:extLst>
              </p:cNvPr>
              <p:cNvSpPr/>
              <p:nvPr/>
            </p:nvSpPr>
            <p:spPr>
              <a:xfrm>
                <a:off x="239000" y="110574"/>
                <a:ext cx="149427" cy="22527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5076" extrusionOk="0">
                    <a:moveTo>
                      <a:pt x="1766" y="1"/>
                    </a:moveTo>
                    <a:cubicBezTo>
                      <a:pt x="1482" y="1"/>
                      <a:pt x="1219" y="162"/>
                      <a:pt x="1088" y="415"/>
                    </a:cubicBezTo>
                    <a:cubicBezTo>
                      <a:pt x="1115" y="415"/>
                      <a:pt x="1142" y="421"/>
                      <a:pt x="1164" y="426"/>
                    </a:cubicBezTo>
                    <a:cubicBezTo>
                      <a:pt x="1368" y="485"/>
                      <a:pt x="1487" y="696"/>
                      <a:pt x="1433" y="900"/>
                    </a:cubicBezTo>
                    <a:lnTo>
                      <a:pt x="690" y="3588"/>
                    </a:lnTo>
                    <a:cubicBezTo>
                      <a:pt x="640" y="3759"/>
                      <a:pt x="485" y="3870"/>
                      <a:pt x="315" y="3870"/>
                    </a:cubicBezTo>
                    <a:cubicBezTo>
                      <a:pt x="283" y="3870"/>
                      <a:pt x="249" y="3866"/>
                      <a:pt x="216" y="3857"/>
                    </a:cubicBezTo>
                    <a:cubicBezTo>
                      <a:pt x="189" y="3846"/>
                      <a:pt x="162" y="3835"/>
                      <a:pt x="135" y="3825"/>
                    </a:cubicBezTo>
                    <a:lnTo>
                      <a:pt x="113" y="3905"/>
                    </a:lnTo>
                    <a:cubicBezTo>
                      <a:pt x="0" y="4309"/>
                      <a:pt x="237" y="4724"/>
                      <a:pt x="636" y="4837"/>
                    </a:cubicBezTo>
                    <a:lnTo>
                      <a:pt x="1406" y="5047"/>
                    </a:lnTo>
                    <a:cubicBezTo>
                      <a:pt x="1473" y="5066"/>
                      <a:pt x="1541" y="5075"/>
                      <a:pt x="1608" y="5075"/>
                    </a:cubicBezTo>
                    <a:cubicBezTo>
                      <a:pt x="1936" y="5075"/>
                      <a:pt x="2238" y="4855"/>
                      <a:pt x="2332" y="4519"/>
                    </a:cubicBezTo>
                    <a:lnTo>
                      <a:pt x="3259" y="1169"/>
                    </a:lnTo>
                    <a:cubicBezTo>
                      <a:pt x="3366" y="771"/>
                      <a:pt x="3135" y="351"/>
                      <a:pt x="2731" y="243"/>
                    </a:cubicBezTo>
                    <a:lnTo>
                      <a:pt x="1966" y="28"/>
                    </a:lnTo>
                    <a:cubicBezTo>
                      <a:pt x="1899" y="9"/>
                      <a:pt x="1832" y="1"/>
                      <a:pt x="17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694;p71">
                <a:extLst>
                  <a:ext uri="{FF2B5EF4-FFF2-40B4-BE49-F238E27FC236}">
                    <a16:creationId xmlns:a16="http://schemas.microsoft.com/office/drawing/2014/main" id="{FA8BF3F4-E940-40E9-92C3-B10E92D058AF}"/>
                  </a:ext>
                </a:extLst>
              </p:cNvPr>
              <p:cNvSpPr/>
              <p:nvPr/>
            </p:nvSpPr>
            <p:spPr>
              <a:xfrm>
                <a:off x="299447" y="-109688"/>
                <a:ext cx="151380" cy="224962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5069" extrusionOk="0">
                    <a:moveTo>
                      <a:pt x="1806" y="0"/>
                    </a:moveTo>
                    <a:cubicBezTo>
                      <a:pt x="1527" y="0"/>
                      <a:pt x="1267" y="157"/>
                      <a:pt x="1137" y="407"/>
                    </a:cubicBezTo>
                    <a:cubicBezTo>
                      <a:pt x="1164" y="407"/>
                      <a:pt x="1186" y="413"/>
                      <a:pt x="1213" y="418"/>
                    </a:cubicBezTo>
                    <a:cubicBezTo>
                      <a:pt x="1417" y="477"/>
                      <a:pt x="1530" y="687"/>
                      <a:pt x="1471" y="892"/>
                    </a:cubicBezTo>
                    <a:lnTo>
                      <a:pt x="701" y="3574"/>
                    </a:lnTo>
                    <a:cubicBezTo>
                      <a:pt x="652" y="3745"/>
                      <a:pt x="494" y="3851"/>
                      <a:pt x="325" y="3851"/>
                    </a:cubicBezTo>
                    <a:cubicBezTo>
                      <a:pt x="291" y="3851"/>
                      <a:pt x="256" y="3847"/>
                      <a:pt x="222" y="3838"/>
                    </a:cubicBezTo>
                    <a:cubicBezTo>
                      <a:pt x="195" y="3827"/>
                      <a:pt x="168" y="3817"/>
                      <a:pt x="141" y="3800"/>
                    </a:cubicBezTo>
                    <a:lnTo>
                      <a:pt x="119" y="3887"/>
                    </a:lnTo>
                    <a:cubicBezTo>
                      <a:pt x="1" y="4285"/>
                      <a:pt x="232" y="4705"/>
                      <a:pt x="631" y="4818"/>
                    </a:cubicBezTo>
                    <a:lnTo>
                      <a:pt x="1396" y="5039"/>
                    </a:lnTo>
                    <a:cubicBezTo>
                      <a:pt x="1466" y="5059"/>
                      <a:pt x="1537" y="5068"/>
                      <a:pt x="1606" y="5068"/>
                    </a:cubicBezTo>
                    <a:cubicBezTo>
                      <a:pt x="1935" y="5068"/>
                      <a:pt x="2235" y="4856"/>
                      <a:pt x="2333" y="4522"/>
                    </a:cubicBezTo>
                    <a:lnTo>
                      <a:pt x="3297" y="1183"/>
                    </a:lnTo>
                    <a:cubicBezTo>
                      <a:pt x="3410" y="784"/>
                      <a:pt x="3184" y="364"/>
                      <a:pt x="2780" y="251"/>
                    </a:cubicBezTo>
                    <a:lnTo>
                      <a:pt x="2015" y="30"/>
                    </a:lnTo>
                    <a:cubicBezTo>
                      <a:pt x="1945" y="10"/>
                      <a:pt x="1875" y="0"/>
                      <a:pt x="1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695;p71">
                <a:extLst>
                  <a:ext uri="{FF2B5EF4-FFF2-40B4-BE49-F238E27FC236}">
                    <a16:creationId xmlns:a16="http://schemas.microsoft.com/office/drawing/2014/main" id="{85C4F742-C23A-3B3C-3C1B-1F265F3F494A}"/>
                  </a:ext>
                </a:extLst>
              </p:cNvPr>
              <p:cNvSpPr/>
              <p:nvPr/>
            </p:nvSpPr>
            <p:spPr>
              <a:xfrm>
                <a:off x="362823" y="-328442"/>
                <a:ext cx="158747" cy="224297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5054" extrusionOk="0">
                    <a:moveTo>
                      <a:pt x="1974" y="1"/>
                    </a:moveTo>
                    <a:cubicBezTo>
                      <a:pt x="1710" y="1"/>
                      <a:pt x="1461" y="141"/>
                      <a:pt x="1325" y="376"/>
                    </a:cubicBezTo>
                    <a:cubicBezTo>
                      <a:pt x="1347" y="376"/>
                      <a:pt x="1374" y="381"/>
                      <a:pt x="1395" y="392"/>
                    </a:cubicBezTo>
                    <a:cubicBezTo>
                      <a:pt x="1594" y="457"/>
                      <a:pt x="1702" y="678"/>
                      <a:pt x="1637" y="877"/>
                    </a:cubicBezTo>
                    <a:lnTo>
                      <a:pt x="733" y="3516"/>
                    </a:lnTo>
                    <a:cubicBezTo>
                      <a:pt x="676" y="3676"/>
                      <a:pt x="526" y="3777"/>
                      <a:pt x="363" y="3777"/>
                    </a:cubicBezTo>
                    <a:cubicBezTo>
                      <a:pt x="323" y="3777"/>
                      <a:pt x="283" y="3771"/>
                      <a:pt x="243" y="3758"/>
                    </a:cubicBezTo>
                    <a:cubicBezTo>
                      <a:pt x="216" y="3748"/>
                      <a:pt x="189" y="3731"/>
                      <a:pt x="167" y="3715"/>
                    </a:cubicBezTo>
                    <a:lnTo>
                      <a:pt x="135" y="3801"/>
                    </a:lnTo>
                    <a:cubicBezTo>
                      <a:pt x="0" y="4195"/>
                      <a:pt x="210" y="4620"/>
                      <a:pt x="603" y="4755"/>
                    </a:cubicBezTo>
                    <a:lnTo>
                      <a:pt x="1357" y="5013"/>
                    </a:lnTo>
                    <a:cubicBezTo>
                      <a:pt x="1438" y="5041"/>
                      <a:pt x="1520" y="5054"/>
                      <a:pt x="1601" y="5054"/>
                    </a:cubicBezTo>
                    <a:cubicBezTo>
                      <a:pt x="1915" y="5054"/>
                      <a:pt x="2209" y="4857"/>
                      <a:pt x="2316" y="4545"/>
                    </a:cubicBezTo>
                    <a:lnTo>
                      <a:pt x="3442" y="1254"/>
                    </a:lnTo>
                    <a:cubicBezTo>
                      <a:pt x="3576" y="861"/>
                      <a:pt x="3366" y="430"/>
                      <a:pt x="2973" y="301"/>
                    </a:cubicBezTo>
                    <a:lnTo>
                      <a:pt x="2219" y="42"/>
                    </a:lnTo>
                    <a:cubicBezTo>
                      <a:pt x="2138" y="14"/>
                      <a:pt x="2055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696;p71">
                <a:extLst>
                  <a:ext uri="{FF2B5EF4-FFF2-40B4-BE49-F238E27FC236}">
                    <a16:creationId xmlns:a16="http://schemas.microsoft.com/office/drawing/2014/main" id="{419BCAA9-38C2-E0AF-8B6C-1BF410E99372}"/>
                  </a:ext>
                </a:extLst>
              </p:cNvPr>
              <p:cNvSpPr/>
              <p:nvPr/>
            </p:nvSpPr>
            <p:spPr>
              <a:xfrm>
                <a:off x="440268" y="-548350"/>
                <a:ext cx="171174" cy="22225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5008" extrusionOk="0">
                    <a:moveTo>
                      <a:pt x="2277" y="0"/>
                    </a:moveTo>
                    <a:cubicBezTo>
                      <a:pt x="2035" y="0"/>
                      <a:pt x="1803" y="116"/>
                      <a:pt x="1659" y="317"/>
                    </a:cubicBezTo>
                    <a:cubicBezTo>
                      <a:pt x="1681" y="322"/>
                      <a:pt x="1707" y="328"/>
                      <a:pt x="1729" y="338"/>
                    </a:cubicBezTo>
                    <a:cubicBezTo>
                      <a:pt x="1923" y="425"/>
                      <a:pt x="2009" y="651"/>
                      <a:pt x="1923" y="845"/>
                    </a:cubicBezTo>
                    <a:lnTo>
                      <a:pt x="786" y="3392"/>
                    </a:lnTo>
                    <a:cubicBezTo>
                      <a:pt x="723" y="3535"/>
                      <a:pt x="583" y="3619"/>
                      <a:pt x="437" y="3619"/>
                    </a:cubicBezTo>
                    <a:cubicBezTo>
                      <a:pt x="384" y="3619"/>
                      <a:pt x="331" y="3609"/>
                      <a:pt x="280" y="3586"/>
                    </a:cubicBezTo>
                    <a:cubicBezTo>
                      <a:pt x="253" y="3575"/>
                      <a:pt x="232" y="3559"/>
                      <a:pt x="205" y="3543"/>
                    </a:cubicBezTo>
                    <a:lnTo>
                      <a:pt x="172" y="3624"/>
                    </a:lnTo>
                    <a:cubicBezTo>
                      <a:pt x="0" y="4001"/>
                      <a:pt x="172" y="4448"/>
                      <a:pt x="555" y="4620"/>
                    </a:cubicBezTo>
                    <a:lnTo>
                      <a:pt x="1282" y="4943"/>
                    </a:lnTo>
                    <a:cubicBezTo>
                      <a:pt x="1380" y="4987"/>
                      <a:pt x="1482" y="5007"/>
                      <a:pt x="1583" y="5007"/>
                    </a:cubicBezTo>
                    <a:cubicBezTo>
                      <a:pt x="1872" y="5007"/>
                      <a:pt x="2149" y="4840"/>
                      <a:pt x="2273" y="4561"/>
                    </a:cubicBezTo>
                    <a:lnTo>
                      <a:pt x="3689" y="1383"/>
                    </a:lnTo>
                    <a:cubicBezTo>
                      <a:pt x="3856" y="1001"/>
                      <a:pt x="3684" y="559"/>
                      <a:pt x="3307" y="387"/>
                    </a:cubicBezTo>
                    <a:lnTo>
                      <a:pt x="2580" y="64"/>
                    </a:lnTo>
                    <a:cubicBezTo>
                      <a:pt x="2481" y="21"/>
                      <a:pt x="2378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697;p71">
                <a:extLst>
                  <a:ext uri="{FF2B5EF4-FFF2-40B4-BE49-F238E27FC236}">
                    <a16:creationId xmlns:a16="http://schemas.microsoft.com/office/drawing/2014/main" id="{D9BB35BA-62F0-EE63-84A8-8A28D2B1C2C0}"/>
                  </a:ext>
                </a:extLst>
              </p:cNvPr>
              <p:cNvSpPr/>
              <p:nvPr/>
            </p:nvSpPr>
            <p:spPr>
              <a:xfrm>
                <a:off x="539681" y="-752059"/>
                <a:ext cx="190790" cy="215021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4845" extrusionOk="0">
                    <a:moveTo>
                      <a:pt x="2780" y="1"/>
                    </a:moveTo>
                    <a:cubicBezTo>
                      <a:pt x="2583" y="1"/>
                      <a:pt x="2390" y="77"/>
                      <a:pt x="2247" y="221"/>
                    </a:cubicBezTo>
                    <a:cubicBezTo>
                      <a:pt x="2268" y="232"/>
                      <a:pt x="2290" y="243"/>
                      <a:pt x="2311" y="253"/>
                    </a:cubicBezTo>
                    <a:cubicBezTo>
                      <a:pt x="2489" y="372"/>
                      <a:pt x="2532" y="609"/>
                      <a:pt x="2419" y="787"/>
                    </a:cubicBezTo>
                    <a:lnTo>
                      <a:pt x="879" y="3113"/>
                    </a:lnTo>
                    <a:cubicBezTo>
                      <a:pt x="804" y="3225"/>
                      <a:pt x="682" y="3286"/>
                      <a:pt x="558" y="3286"/>
                    </a:cubicBezTo>
                    <a:cubicBezTo>
                      <a:pt x="485" y="3286"/>
                      <a:pt x="411" y="3265"/>
                      <a:pt x="345" y="3221"/>
                    </a:cubicBezTo>
                    <a:cubicBezTo>
                      <a:pt x="318" y="3205"/>
                      <a:pt x="297" y="3183"/>
                      <a:pt x="281" y="3162"/>
                    </a:cubicBezTo>
                    <a:lnTo>
                      <a:pt x="232" y="3237"/>
                    </a:lnTo>
                    <a:cubicBezTo>
                      <a:pt x="1" y="3582"/>
                      <a:pt x="98" y="4050"/>
                      <a:pt x="442" y="4282"/>
                    </a:cubicBezTo>
                    <a:lnTo>
                      <a:pt x="1105" y="4718"/>
                    </a:lnTo>
                    <a:cubicBezTo>
                      <a:pt x="1234" y="4804"/>
                      <a:pt x="1379" y="4845"/>
                      <a:pt x="1523" y="4845"/>
                    </a:cubicBezTo>
                    <a:cubicBezTo>
                      <a:pt x="1768" y="4845"/>
                      <a:pt x="2007" y="4726"/>
                      <a:pt x="2150" y="4508"/>
                    </a:cubicBezTo>
                    <a:lnTo>
                      <a:pt x="4072" y="1605"/>
                    </a:lnTo>
                    <a:cubicBezTo>
                      <a:pt x="4299" y="1261"/>
                      <a:pt x="4207" y="792"/>
                      <a:pt x="3857" y="566"/>
                    </a:cubicBezTo>
                    <a:lnTo>
                      <a:pt x="3194" y="124"/>
                    </a:lnTo>
                    <a:cubicBezTo>
                      <a:pt x="3066" y="41"/>
                      <a:pt x="2922" y="1"/>
                      <a:pt x="27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698;p71">
                <a:extLst>
                  <a:ext uri="{FF2B5EF4-FFF2-40B4-BE49-F238E27FC236}">
                    <a16:creationId xmlns:a16="http://schemas.microsoft.com/office/drawing/2014/main" id="{0BF014EC-E558-56E8-6372-8E0F4629C2DE}"/>
                  </a:ext>
                </a:extLst>
              </p:cNvPr>
              <p:cNvSpPr/>
              <p:nvPr/>
            </p:nvSpPr>
            <p:spPr>
              <a:xfrm>
                <a:off x="683121" y="-906239"/>
                <a:ext cx="224474" cy="181559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4091" extrusionOk="0">
                    <a:moveTo>
                      <a:pt x="3759" y="1"/>
                    </a:moveTo>
                    <a:cubicBezTo>
                      <a:pt x="3665" y="1"/>
                      <a:pt x="3570" y="18"/>
                      <a:pt x="3479" y="54"/>
                    </a:cubicBezTo>
                    <a:cubicBezTo>
                      <a:pt x="3496" y="71"/>
                      <a:pt x="3512" y="92"/>
                      <a:pt x="3522" y="114"/>
                    </a:cubicBezTo>
                    <a:cubicBezTo>
                      <a:pt x="3641" y="286"/>
                      <a:pt x="3592" y="528"/>
                      <a:pt x="3415" y="641"/>
                    </a:cubicBezTo>
                    <a:lnTo>
                      <a:pt x="1088" y="2182"/>
                    </a:lnTo>
                    <a:cubicBezTo>
                      <a:pt x="1022" y="2226"/>
                      <a:pt x="948" y="2247"/>
                      <a:pt x="876" y="2247"/>
                    </a:cubicBezTo>
                    <a:cubicBezTo>
                      <a:pt x="752" y="2247"/>
                      <a:pt x="631" y="2186"/>
                      <a:pt x="560" y="2074"/>
                    </a:cubicBezTo>
                    <a:cubicBezTo>
                      <a:pt x="539" y="2047"/>
                      <a:pt x="528" y="2020"/>
                      <a:pt x="517" y="1993"/>
                    </a:cubicBezTo>
                    <a:lnTo>
                      <a:pt x="447" y="2042"/>
                    </a:lnTo>
                    <a:cubicBezTo>
                      <a:pt x="97" y="2273"/>
                      <a:pt x="0" y="2742"/>
                      <a:pt x="232" y="3087"/>
                    </a:cubicBezTo>
                    <a:lnTo>
                      <a:pt x="673" y="3749"/>
                    </a:lnTo>
                    <a:cubicBezTo>
                      <a:pt x="816" y="3970"/>
                      <a:pt x="1056" y="4090"/>
                      <a:pt x="1302" y="4090"/>
                    </a:cubicBezTo>
                    <a:cubicBezTo>
                      <a:pt x="1445" y="4090"/>
                      <a:pt x="1589" y="4050"/>
                      <a:pt x="1718" y="3964"/>
                    </a:cubicBezTo>
                    <a:lnTo>
                      <a:pt x="4616" y="2047"/>
                    </a:lnTo>
                    <a:cubicBezTo>
                      <a:pt x="4960" y="1816"/>
                      <a:pt x="5057" y="1347"/>
                      <a:pt x="4831" y="1002"/>
                    </a:cubicBezTo>
                    <a:lnTo>
                      <a:pt x="4390" y="340"/>
                    </a:lnTo>
                    <a:cubicBezTo>
                      <a:pt x="4246" y="118"/>
                      <a:pt x="4004" y="1"/>
                      <a:pt x="3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699;p71">
                <a:extLst>
                  <a:ext uri="{FF2B5EF4-FFF2-40B4-BE49-F238E27FC236}">
                    <a16:creationId xmlns:a16="http://schemas.microsoft.com/office/drawing/2014/main" id="{9F545327-1E7A-77B3-3E9B-96A7C626A433}"/>
                  </a:ext>
                </a:extLst>
              </p:cNvPr>
              <p:cNvSpPr/>
              <p:nvPr/>
            </p:nvSpPr>
            <p:spPr>
              <a:xfrm>
                <a:off x="907556" y="-935175"/>
                <a:ext cx="221367" cy="102340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2306" extrusionOk="0">
                    <a:moveTo>
                      <a:pt x="754" y="1"/>
                    </a:moveTo>
                    <a:cubicBezTo>
                      <a:pt x="340" y="1"/>
                      <a:pt x="0" y="340"/>
                      <a:pt x="0" y="755"/>
                    </a:cubicBezTo>
                    <a:lnTo>
                      <a:pt x="0" y="1552"/>
                    </a:lnTo>
                    <a:cubicBezTo>
                      <a:pt x="0" y="1967"/>
                      <a:pt x="340" y="2306"/>
                      <a:pt x="754" y="2306"/>
                    </a:cubicBezTo>
                    <a:lnTo>
                      <a:pt x="4234" y="2301"/>
                    </a:lnTo>
                    <a:cubicBezTo>
                      <a:pt x="4648" y="2301"/>
                      <a:pt x="4988" y="1967"/>
                      <a:pt x="4988" y="1547"/>
                    </a:cubicBezTo>
                    <a:lnTo>
                      <a:pt x="4988" y="755"/>
                    </a:lnTo>
                    <a:cubicBezTo>
                      <a:pt x="4988" y="389"/>
                      <a:pt x="4729" y="82"/>
                      <a:pt x="4384" y="12"/>
                    </a:cubicBezTo>
                    <a:lnTo>
                      <a:pt x="4384" y="12"/>
                    </a:lnTo>
                    <a:cubicBezTo>
                      <a:pt x="4390" y="39"/>
                      <a:pt x="4390" y="60"/>
                      <a:pt x="4390" y="87"/>
                    </a:cubicBezTo>
                    <a:cubicBezTo>
                      <a:pt x="4390" y="297"/>
                      <a:pt x="4218" y="469"/>
                      <a:pt x="4007" y="469"/>
                    </a:cubicBezTo>
                    <a:lnTo>
                      <a:pt x="1218" y="469"/>
                    </a:lnTo>
                    <a:cubicBezTo>
                      <a:pt x="1002" y="469"/>
                      <a:pt x="835" y="302"/>
                      <a:pt x="835" y="87"/>
                    </a:cubicBezTo>
                    <a:cubicBezTo>
                      <a:pt x="835" y="60"/>
                      <a:pt x="835" y="28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700;p71">
                <a:extLst>
                  <a:ext uri="{FF2B5EF4-FFF2-40B4-BE49-F238E27FC236}">
                    <a16:creationId xmlns:a16="http://schemas.microsoft.com/office/drawing/2014/main" id="{854CCC98-ED95-4B42-C26B-4913458F2CFD}"/>
                  </a:ext>
                </a:extLst>
              </p:cNvPr>
              <p:cNvSpPr/>
              <p:nvPr/>
            </p:nvSpPr>
            <p:spPr>
              <a:xfrm>
                <a:off x="1130349" y="-906017"/>
                <a:ext cx="222078" cy="183023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124" extrusionOk="0">
                    <a:moveTo>
                      <a:pt x="1304" y="1"/>
                    </a:moveTo>
                    <a:cubicBezTo>
                      <a:pt x="1063" y="1"/>
                      <a:pt x="826" y="115"/>
                      <a:pt x="679" y="329"/>
                    </a:cubicBezTo>
                    <a:lnTo>
                      <a:pt x="232" y="986"/>
                    </a:lnTo>
                    <a:cubicBezTo>
                      <a:pt x="0" y="1331"/>
                      <a:pt x="86" y="1800"/>
                      <a:pt x="431" y="2031"/>
                    </a:cubicBezTo>
                    <a:lnTo>
                      <a:pt x="3302" y="3992"/>
                    </a:lnTo>
                    <a:cubicBezTo>
                      <a:pt x="3431" y="4081"/>
                      <a:pt x="3579" y="4124"/>
                      <a:pt x="3725" y="4124"/>
                    </a:cubicBezTo>
                    <a:cubicBezTo>
                      <a:pt x="3967" y="4124"/>
                      <a:pt x="4204" y="4007"/>
                      <a:pt x="4352" y="3792"/>
                    </a:cubicBezTo>
                    <a:lnTo>
                      <a:pt x="4799" y="3135"/>
                    </a:lnTo>
                    <a:cubicBezTo>
                      <a:pt x="5003" y="2834"/>
                      <a:pt x="4960" y="2435"/>
                      <a:pt x="4718" y="2188"/>
                    </a:cubicBezTo>
                    <a:cubicBezTo>
                      <a:pt x="4707" y="2209"/>
                      <a:pt x="4696" y="2231"/>
                      <a:pt x="4680" y="2252"/>
                    </a:cubicBezTo>
                    <a:cubicBezTo>
                      <a:pt x="4606" y="2360"/>
                      <a:pt x="4485" y="2420"/>
                      <a:pt x="4361" y="2420"/>
                    </a:cubicBezTo>
                    <a:cubicBezTo>
                      <a:pt x="4288" y="2420"/>
                      <a:pt x="4213" y="2399"/>
                      <a:pt x="4147" y="2354"/>
                    </a:cubicBezTo>
                    <a:lnTo>
                      <a:pt x="1842" y="782"/>
                    </a:lnTo>
                    <a:cubicBezTo>
                      <a:pt x="1670" y="658"/>
                      <a:pt x="1621" y="421"/>
                      <a:pt x="1740" y="249"/>
                    </a:cubicBezTo>
                    <a:cubicBezTo>
                      <a:pt x="1761" y="222"/>
                      <a:pt x="1777" y="200"/>
                      <a:pt x="1799" y="179"/>
                    </a:cubicBezTo>
                    <a:lnTo>
                      <a:pt x="1729" y="130"/>
                    </a:lnTo>
                    <a:cubicBezTo>
                      <a:pt x="1599" y="43"/>
                      <a:pt x="1451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701;p71">
                <a:extLst>
                  <a:ext uri="{FF2B5EF4-FFF2-40B4-BE49-F238E27FC236}">
                    <a16:creationId xmlns:a16="http://schemas.microsoft.com/office/drawing/2014/main" id="{376A799D-1F4A-2CA8-2DAE-46C5452F263F}"/>
                  </a:ext>
                </a:extLst>
              </p:cNvPr>
              <p:cNvSpPr/>
              <p:nvPr/>
            </p:nvSpPr>
            <p:spPr>
              <a:xfrm>
                <a:off x="135725" y="578350"/>
                <a:ext cx="121468" cy="264904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5969" extrusionOk="0">
                    <a:moveTo>
                      <a:pt x="1993" y="1"/>
                    </a:moveTo>
                    <a:cubicBezTo>
                      <a:pt x="1891" y="1148"/>
                      <a:pt x="1557" y="2451"/>
                      <a:pt x="981" y="3760"/>
                    </a:cubicBezTo>
                    <a:cubicBezTo>
                      <a:pt x="690" y="4423"/>
                      <a:pt x="356" y="5042"/>
                      <a:pt x="1" y="5597"/>
                    </a:cubicBezTo>
                    <a:cubicBezTo>
                      <a:pt x="156" y="5840"/>
                      <a:pt x="338" y="5969"/>
                      <a:pt x="506" y="5969"/>
                    </a:cubicBezTo>
                    <a:cubicBezTo>
                      <a:pt x="670" y="5969"/>
                      <a:pt x="821" y="5846"/>
                      <a:pt x="922" y="5586"/>
                    </a:cubicBezTo>
                    <a:lnTo>
                      <a:pt x="2521" y="1385"/>
                    </a:lnTo>
                    <a:cubicBezTo>
                      <a:pt x="2737" y="814"/>
                      <a:pt x="2478" y="184"/>
                      <a:pt x="2010" y="6"/>
                    </a:cubicBezTo>
                    <a:lnTo>
                      <a:pt x="1993" y="1"/>
                    </a:ln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702;p71">
                <a:extLst>
                  <a:ext uri="{FF2B5EF4-FFF2-40B4-BE49-F238E27FC236}">
                    <a16:creationId xmlns:a16="http://schemas.microsoft.com/office/drawing/2014/main" id="{8907CF5D-A2F7-DB3D-6BA0-CD8B3AC49F1C}"/>
                  </a:ext>
                </a:extLst>
              </p:cNvPr>
              <p:cNvSpPr/>
              <p:nvPr/>
            </p:nvSpPr>
            <p:spPr>
              <a:xfrm>
                <a:off x="225375" y="340779"/>
                <a:ext cx="100432" cy="219637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4949" extrusionOk="0">
                    <a:moveTo>
                      <a:pt x="1212" y="0"/>
                    </a:moveTo>
                    <a:cubicBezTo>
                      <a:pt x="1223" y="173"/>
                      <a:pt x="1228" y="345"/>
                      <a:pt x="1228" y="523"/>
                    </a:cubicBezTo>
                    <a:cubicBezTo>
                      <a:pt x="1228" y="2241"/>
                      <a:pt x="754" y="3776"/>
                      <a:pt x="0" y="4837"/>
                    </a:cubicBezTo>
                    <a:lnTo>
                      <a:pt x="340" y="4923"/>
                    </a:lnTo>
                    <a:cubicBezTo>
                      <a:pt x="405" y="4940"/>
                      <a:pt x="470" y="4949"/>
                      <a:pt x="535" y="4949"/>
                    </a:cubicBezTo>
                    <a:cubicBezTo>
                      <a:pt x="865" y="4949"/>
                      <a:pt x="1170" y="4728"/>
                      <a:pt x="1261" y="4390"/>
                    </a:cubicBezTo>
                    <a:lnTo>
                      <a:pt x="2155" y="1029"/>
                    </a:lnTo>
                    <a:cubicBezTo>
                      <a:pt x="2262" y="630"/>
                      <a:pt x="2025" y="216"/>
                      <a:pt x="1621" y="108"/>
                    </a:cubicBezTo>
                    <a:lnTo>
                      <a:pt x="1212" y="0"/>
                    </a:ln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0703;p71">
                <a:extLst>
                  <a:ext uri="{FF2B5EF4-FFF2-40B4-BE49-F238E27FC236}">
                    <a16:creationId xmlns:a16="http://schemas.microsoft.com/office/drawing/2014/main" id="{F0A1E596-DDFE-9F8D-3A8F-6A6B3C4336F5}"/>
                  </a:ext>
                </a:extLst>
              </p:cNvPr>
              <p:cNvSpPr/>
              <p:nvPr/>
            </p:nvSpPr>
            <p:spPr>
              <a:xfrm>
                <a:off x="295142" y="117764"/>
                <a:ext cx="93287" cy="2179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912" extrusionOk="0">
                    <a:moveTo>
                      <a:pt x="1170" y="0"/>
                    </a:moveTo>
                    <a:cubicBezTo>
                      <a:pt x="1127" y="539"/>
                      <a:pt x="1057" y="1099"/>
                      <a:pt x="949" y="1665"/>
                    </a:cubicBezTo>
                    <a:cubicBezTo>
                      <a:pt x="733" y="2833"/>
                      <a:pt x="400" y="3910"/>
                      <a:pt x="1" y="4848"/>
                    </a:cubicBezTo>
                    <a:lnTo>
                      <a:pt x="141" y="4885"/>
                    </a:lnTo>
                    <a:cubicBezTo>
                      <a:pt x="207" y="4903"/>
                      <a:pt x="273" y="4912"/>
                      <a:pt x="339" y="4912"/>
                    </a:cubicBezTo>
                    <a:cubicBezTo>
                      <a:pt x="669" y="4912"/>
                      <a:pt x="973" y="4695"/>
                      <a:pt x="1067" y="4357"/>
                    </a:cubicBezTo>
                    <a:lnTo>
                      <a:pt x="1994" y="1007"/>
                    </a:lnTo>
                    <a:cubicBezTo>
                      <a:pt x="2101" y="609"/>
                      <a:pt x="1870" y="189"/>
                      <a:pt x="1466" y="81"/>
                    </a:cubicBez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0704;p71">
                <a:extLst>
                  <a:ext uri="{FF2B5EF4-FFF2-40B4-BE49-F238E27FC236}">
                    <a16:creationId xmlns:a16="http://schemas.microsoft.com/office/drawing/2014/main" id="{135FD92F-62C9-0396-6BFC-3235DAA194DB}"/>
                  </a:ext>
                </a:extLst>
              </p:cNvPr>
              <p:cNvSpPr/>
              <p:nvPr/>
            </p:nvSpPr>
            <p:spPr>
              <a:xfrm>
                <a:off x="-306222" y="-832389"/>
                <a:ext cx="2005177" cy="2016672"/>
              </a:xfrm>
              <a:custGeom>
                <a:avLst/>
                <a:gdLst/>
                <a:ahLst/>
                <a:cxnLst/>
                <a:rect l="l" t="t" r="r" b="b"/>
                <a:pathLst>
                  <a:path w="45182" h="45441" extrusionOk="0">
                    <a:moveTo>
                      <a:pt x="29805" y="1"/>
                    </a:moveTo>
                    <a:cubicBezTo>
                      <a:pt x="15592" y="1"/>
                      <a:pt x="16045" y="36840"/>
                      <a:pt x="6727" y="42974"/>
                    </a:cubicBezTo>
                    <a:cubicBezTo>
                      <a:pt x="4352" y="44541"/>
                      <a:pt x="2085" y="45177"/>
                      <a:pt x="0" y="45215"/>
                    </a:cubicBezTo>
                    <a:lnTo>
                      <a:pt x="0" y="45441"/>
                    </a:lnTo>
                    <a:cubicBezTo>
                      <a:pt x="2300" y="45398"/>
                      <a:pt x="4815" y="44638"/>
                      <a:pt x="7454" y="42753"/>
                    </a:cubicBezTo>
                    <a:cubicBezTo>
                      <a:pt x="16346" y="36403"/>
                      <a:pt x="16082" y="308"/>
                      <a:pt x="29805" y="308"/>
                    </a:cubicBezTo>
                    <a:cubicBezTo>
                      <a:pt x="38654" y="308"/>
                      <a:pt x="40679" y="14596"/>
                      <a:pt x="45182" y="23440"/>
                    </a:cubicBezTo>
                    <a:lnTo>
                      <a:pt x="45182" y="22837"/>
                    </a:lnTo>
                    <a:cubicBezTo>
                      <a:pt x="40852" y="13966"/>
                      <a:pt x="38816" y="1"/>
                      <a:pt x="29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705;p71">
                <a:extLst>
                  <a:ext uri="{FF2B5EF4-FFF2-40B4-BE49-F238E27FC236}">
                    <a16:creationId xmlns:a16="http://schemas.microsoft.com/office/drawing/2014/main" id="{621FBEC4-01E2-6E01-0FAC-CEF42222408E}"/>
                  </a:ext>
                </a:extLst>
              </p:cNvPr>
              <p:cNvSpPr/>
              <p:nvPr/>
            </p:nvSpPr>
            <p:spPr>
              <a:xfrm>
                <a:off x="358962" y="-100945"/>
                <a:ext cx="91867" cy="216219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4872" extrusionOk="0">
                    <a:moveTo>
                      <a:pt x="1261" y="0"/>
                    </a:moveTo>
                    <a:cubicBezTo>
                      <a:pt x="1234" y="210"/>
                      <a:pt x="1207" y="420"/>
                      <a:pt x="1180" y="630"/>
                    </a:cubicBezTo>
                    <a:cubicBezTo>
                      <a:pt x="933" y="2257"/>
                      <a:pt x="507" y="3717"/>
                      <a:pt x="1" y="4826"/>
                    </a:cubicBezTo>
                    <a:lnTo>
                      <a:pt x="55" y="4842"/>
                    </a:lnTo>
                    <a:cubicBezTo>
                      <a:pt x="125" y="4862"/>
                      <a:pt x="196" y="4871"/>
                      <a:pt x="265" y="4871"/>
                    </a:cubicBezTo>
                    <a:cubicBezTo>
                      <a:pt x="594" y="4871"/>
                      <a:pt x="894" y="4659"/>
                      <a:pt x="992" y="4325"/>
                    </a:cubicBezTo>
                    <a:lnTo>
                      <a:pt x="1956" y="986"/>
                    </a:lnTo>
                    <a:cubicBezTo>
                      <a:pt x="2069" y="587"/>
                      <a:pt x="1843" y="167"/>
                      <a:pt x="1439" y="54"/>
                    </a:cubicBezTo>
                    <a:lnTo>
                      <a:pt x="1261" y="0"/>
                    </a:ln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0706;p71">
                <a:extLst>
                  <a:ext uri="{FF2B5EF4-FFF2-40B4-BE49-F238E27FC236}">
                    <a16:creationId xmlns:a16="http://schemas.microsoft.com/office/drawing/2014/main" id="{F41DB516-88E8-EF0F-C7FA-763EAEB7F5B7}"/>
                  </a:ext>
                </a:extLst>
              </p:cNvPr>
              <p:cNvSpPr/>
              <p:nvPr/>
            </p:nvSpPr>
            <p:spPr>
              <a:xfrm>
                <a:off x="415148" y="-319167"/>
                <a:ext cx="106423" cy="215021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845" extrusionOk="0">
                    <a:moveTo>
                      <a:pt x="1530" y="0"/>
                    </a:moveTo>
                    <a:cubicBezTo>
                      <a:pt x="1449" y="522"/>
                      <a:pt x="1342" y="1077"/>
                      <a:pt x="1191" y="1643"/>
                    </a:cubicBezTo>
                    <a:cubicBezTo>
                      <a:pt x="884" y="2844"/>
                      <a:pt x="458" y="3916"/>
                      <a:pt x="1" y="4745"/>
                    </a:cubicBezTo>
                    <a:lnTo>
                      <a:pt x="178" y="4804"/>
                    </a:lnTo>
                    <a:cubicBezTo>
                      <a:pt x="259" y="4832"/>
                      <a:pt x="341" y="4845"/>
                      <a:pt x="422" y="4845"/>
                    </a:cubicBezTo>
                    <a:cubicBezTo>
                      <a:pt x="736" y="4845"/>
                      <a:pt x="1030" y="4648"/>
                      <a:pt x="1137" y="4336"/>
                    </a:cubicBezTo>
                    <a:lnTo>
                      <a:pt x="2263" y="1045"/>
                    </a:lnTo>
                    <a:cubicBezTo>
                      <a:pt x="2397" y="652"/>
                      <a:pt x="2187" y="221"/>
                      <a:pt x="1794" y="92"/>
                    </a:cubicBezTo>
                    <a:lnTo>
                      <a:pt x="1530" y="0"/>
                    </a:ln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0707;p71">
                <a:extLst>
                  <a:ext uri="{FF2B5EF4-FFF2-40B4-BE49-F238E27FC236}">
                    <a16:creationId xmlns:a16="http://schemas.microsoft.com/office/drawing/2014/main" id="{B255292C-6671-4044-F98D-FB005C8C5CE1}"/>
                  </a:ext>
                </a:extLst>
              </p:cNvPr>
              <p:cNvSpPr/>
              <p:nvPr/>
            </p:nvSpPr>
            <p:spPr>
              <a:xfrm>
                <a:off x="486602" y="-533349"/>
                <a:ext cx="124841" cy="20725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4670" extrusionOk="0">
                    <a:moveTo>
                      <a:pt x="2155" y="0"/>
                    </a:moveTo>
                    <a:cubicBezTo>
                      <a:pt x="2042" y="674"/>
                      <a:pt x="1832" y="1406"/>
                      <a:pt x="1509" y="2139"/>
                    </a:cubicBezTo>
                    <a:cubicBezTo>
                      <a:pt x="1094" y="3086"/>
                      <a:pt x="561" y="3894"/>
                      <a:pt x="1" y="4498"/>
                    </a:cubicBezTo>
                    <a:lnTo>
                      <a:pt x="238" y="4605"/>
                    </a:lnTo>
                    <a:cubicBezTo>
                      <a:pt x="336" y="4649"/>
                      <a:pt x="438" y="4669"/>
                      <a:pt x="539" y="4669"/>
                    </a:cubicBezTo>
                    <a:cubicBezTo>
                      <a:pt x="828" y="4669"/>
                      <a:pt x="1105" y="4502"/>
                      <a:pt x="1229" y="4223"/>
                    </a:cubicBezTo>
                    <a:lnTo>
                      <a:pt x="2645" y="1045"/>
                    </a:lnTo>
                    <a:cubicBezTo>
                      <a:pt x="2812" y="663"/>
                      <a:pt x="2640" y="221"/>
                      <a:pt x="2263" y="49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0708;p71">
                <a:extLst>
                  <a:ext uri="{FF2B5EF4-FFF2-40B4-BE49-F238E27FC236}">
                    <a16:creationId xmlns:a16="http://schemas.microsoft.com/office/drawing/2014/main" id="{216FC3E2-86D1-58BA-6575-B881DA4584E0}"/>
                  </a:ext>
                </a:extLst>
              </p:cNvPr>
              <p:cNvSpPr/>
              <p:nvPr/>
            </p:nvSpPr>
            <p:spPr>
              <a:xfrm>
                <a:off x="578160" y="-733907"/>
                <a:ext cx="152312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4436" extrusionOk="0">
                    <a:moveTo>
                      <a:pt x="2758" y="1"/>
                    </a:moveTo>
                    <a:cubicBezTo>
                      <a:pt x="2554" y="771"/>
                      <a:pt x="2160" y="1627"/>
                      <a:pt x="1568" y="2462"/>
                    </a:cubicBezTo>
                    <a:cubicBezTo>
                      <a:pt x="1089" y="3146"/>
                      <a:pt x="545" y="3722"/>
                      <a:pt x="1" y="4153"/>
                    </a:cubicBezTo>
                    <a:lnTo>
                      <a:pt x="238" y="4309"/>
                    </a:lnTo>
                    <a:cubicBezTo>
                      <a:pt x="367" y="4395"/>
                      <a:pt x="512" y="4436"/>
                      <a:pt x="656" y="4436"/>
                    </a:cubicBezTo>
                    <a:cubicBezTo>
                      <a:pt x="901" y="4436"/>
                      <a:pt x="1140" y="4317"/>
                      <a:pt x="1283" y="4099"/>
                    </a:cubicBezTo>
                    <a:lnTo>
                      <a:pt x="3205" y="1196"/>
                    </a:lnTo>
                    <a:cubicBezTo>
                      <a:pt x="3432" y="852"/>
                      <a:pt x="3340" y="383"/>
                      <a:pt x="2990" y="157"/>
                    </a:cubicBezTo>
                    <a:lnTo>
                      <a:pt x="2758" y="1"/>
                    </a:ln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0709;p71">
                <a:extLst>
                  <a:ext uri="{FF2B5EF4-FFF2-40B4-BE49-F238E27FC236}">
                    <a16:creationId xmlns:a16="http://schemas.microsoft.com/office/drawing/2014/main" id="{EF7F750D-DBC7-291A-86B2-D7AD625E1729}"/>
                  </a:ext>
                </a:extLst>
              </p:cNvPr>
              <p:cNvSpPr/>
              <p:nvPr/>
            </p:nvSpPr>
            <p:spPr>
              <a:xfrm>
                <a:off x="703403" y="-870379"/>
                <a:ext cx="204192" cy="145700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283" extrusionOk="0">
                    <a:moveTo>
                      <a:pt x="4245" y="0"/>
                    </a:moveTo>
                    <a:cubicBezTo>
                      <a:pt x="3733" y="776"/>
                      <a:pt x="2818" y="1535"/>
                      <a:pt x="1649" y="2079"/>
                    </a:cubicBezTo>
                    <a:cubicBezTo>
                      <a:pt x="1094" y="2332"/>
                      <a:pt x="534" y="2516"/>
                      <a:pt x="1" y="2623"/>
                    </a:cubicBezTo>
                    <a:lnTo>
                      <a:pt x="216" y="2941"/>
                    </a:lnTo>
                    <a:cubicBezTo>
                      <a:pt x="359" y="3162"/>
                      <a:pt x="599" y="3282"/>
                      <a:pt x="845" y="3282"/>
                    </a:cubicBezTo>
                    <a:cubicBezTo>
                      <a:pt x="988" y="3282"/>
                      <a:pt x="1132" y="3242"/>
                      <a:pt x="1261" y="3156"/>
                    </a:cubicBezTo>
                    <a:lnTo>
                      <a:pt x="4159" y="1239"/>
                    </a:lnTo>
                    <a:cubicBezTo>
                      <a:pt x="4503" y="1008"/>
                      <a:pt x="4600" y="539"/>
                      <a:pt x="4374" y="194"/>
                    </a:cubicBez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710;p71">
                <a:extLst>
                  <a:ext uri="{FF2B5EF4-FFF2-40B4-BE49-F238E27FC236}">
                    <a16:creationId xmlns:a16="http://schemas.microsoft.com/office/drawing/2014/main" id="{485FF3E5-774B-2530-F24A-D97BDAC4EF9C}"/>
                  </a:ext>
                </a:extLst>
              </p:cNvPr>
              <p:cNvSpPr/>
              <p:nvPr/>
            </p:nvSpPr>
            <p:spPr>
              <a:xfrm>
                <a:off x="907556" y="-874196"/>
                <a:ext cx="221367" cy="41362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932" extrusionOk="0">
                    <a:moveTo>
                      <a:pt x="4988" y="0"/>
                    </a:moveTo>
                    <a:cubicBezTo>
                      <a:pt x="4261" y="199"/>
                      <a:pt x="3388" y="318"/>
                      <a:pt x="2451" y="318"/>
                    </a:cubicBezTo>
                    <a:cubicBezTo>
                      <a:pt x="1552" y="318"/>
                      <a:pt x="711" y="210"/>
                      <a:pt x="0" y="27"/>
                    </a:cubicBezTo>
                    <a:lnTo>
                      <a:pt x="0" y="178"/>
                    </a:lnTo>
                    <a:cubicBezTo>
                      <a:pt x="0" y="593"/>
                      <a:pt x="340" y="932"/>
                      <a:pt x="754" y="932"/>
                    </a:cubicBezTo>
                    <a:lnTo>
                      <a:pt x="4234" y="927"/>
                    </a:lnTo>
                    <a:cubicBezTo>
                      <a:pt x="4648" y="927"/>
                      <a:pt x="4988" y="593"/>
                      <a:pt x="4988" y="173"/>
                    </a:cubicBezTo>
                    <a:lnTo>
                      <a:pt x="4988" y="0"/>
                    </a:ln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0711;p71">
                <a:extLst>
                  <a:ext uri="{FF2B5EF4-FFF2-40B4-BE49-F238E27FC236}">
                    <a16:creationId xmlns:a16="http://schemas.microsoft.com/office/drawing/2014/main" id="{DC9D8E0C-072B-F8BE-0D49-DA3D7B4A80F6}"/>
                  </a:ext>
                </a:extLst>
              </p:cNvPr>
              <p:cNvSpPr/>
              <p:nvPr/>
            </p:nvSpPr>
            <p:spPr>
              <a:xfrm>
                <a:off x="1130349" y="-877790"/>
                <a:ext cx="203172" cy="154797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3488" extrusionOk="0">
                    <a:moveTo>
                      <a:pt x="474" y="0"/>
                    </a:moveTo>
                    <a:lnTo>
                      <a:pt x="232" y="350"/>
                    </a:lnTo>
                    <a:cubicBezTo>
                      <a:pt x="0" y="695"/>
                      <a:pt x="86" y="1164"/>
                      <a:pt x="431" y="1395"/>
                    </a:cubicBezTo>
                    <a:lnTo>
                      <a:pt x="3302" y="3356"/>
                    </a:lnTo>
                    <a:cubicBezTo>
                      <a:pt x="3431" y="3445"/>
                      <a:pt x="3579" y="3488"/>
                      <a:pt x="3725" y="3488"/>
                    </a:cubicBezTo>
                    <a:cubicBezTo>
                      <a:pt x="3967" y="3488"/>
                      <a:pt x="4204" y="3371"/>
                      <a:pt x="4352" y="3156"/>
                    </a:cubicBezTo>
                    <a:lnTo>
                      <a:pt x="4578" y="2828"/>
                    </a:lnTo>
                    <a:cubicBezTo>
                      <a:pt x="3915" y="2656"/>
                      <a:pt x="3205" y="2354"/>
                      <a:pt x="2510" y="1912"/>
                    </a:cubicBezTo>
                    <a:cubicBezTo>
                      <a:pt x="1627" y="1352"/>
                      <a:pt x="926" y="674"/>
                      <a:pt x="474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6" name="Google Shape;5216;p42"/>
          <p:cNvGrpSpPr/>
          <p:nvPr/>
        </p:nvGrpSpPr>
        <p:grpSpPr>
          <a:xfrm>
            <a:off x="-296274" y="3723411"/>
            <a:ext cx="12533649" cy="997988"/>
            <a:chOff x="-296274" y="3723411"/>
            <a:chExt cx="12533649" cy="997988"/>
          </a:xfrm>
        </p:grpSpPr>
        <p:sp>
          <p:nvSpPr>
            <p:cNvPr id="5217" name="Google Shape;5217;p42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2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2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0" name="Google Shape;5220;p42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5221" name="Google Shape;5221;p42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42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42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42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25" name="Google Shape;5225;p42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2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2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2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2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2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2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2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2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2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2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2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2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2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2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2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42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42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2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2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2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2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2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8" name="Google Shape;5248;p42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5249" name="Google Shape;5249;p42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42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42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42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42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4" name="Google Shape;5254;p42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5255" name="Google Shape;5255;p42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42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42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42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9" name="Google Shape;5259;p42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5260" name="Google Shape;5260;p42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42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42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42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42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42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66" name="Google Shape;5266;p42"/>
          <p:cNvSpPr/>
          <p:nvPr/>
        </p:nvSpPr>
        <p:spPr>
          <a:xfrm>
            <a:off x="0" y="4552225"/>
            <a:ext cx="9144000" cy="59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42"/>
          <p:cNvSpPr txBox="1">
            <a:spLocks noGrp="1"/>
          </p:cNvSpPr>
          <p:nvPr>
            <p:ph type="title"/>
          </p:nvPr>
        </p:nvSpPr>
        <p:spPr>
          <a:xfrm>
            <a:off x="2428575" y="1511075"/>
            <a:ext cx="4287000" cy="6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! </a:t>
            </a:r>
            <a:endParaRPr dirty="0"/>
          </a:p>
        </p:txBody>
      </p:sp>
      <p:sp>
        <p:nvSpPr>
          <p:cNvPr id="5268" name="Google Shape;5268;p42"/>
          <p:cNvSpPr txBox="1">
            <a:spLocks noGrp="1"/>
          </p:cNvSpPr>
          <p:nvPr>
            <p:ph type="subTitle" idx="1"/>
          </p:nvPr>
        </p:nvSpPr>
        <p:spPr>
          <a:xfrm>
            <a:off x="1750144" y="2166809"/>
            <a:ext cx="5643712" cy="10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a great time at the rest of Engineering Your Future </a:t>
            </a:r>
            <a:r>
              <a:rPr lang="en" dirty="0">
                <a:sym typeface="Wingdings" pitchFamily="2" charset="2"/>
              </a:rPr>
              <a:t>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Wingdings" pitchFamily="2" charset="2"/>
              </a:rPr>
              <a:t>If you have any questions for us, don’t hesitate to ask ! </a:t>
            </a:r>
            <a:endParaRPr dirty="0"/>
          </a:p>
        </p:txBody>
      </p:sp>
      <p:sp>
        <p:nvSpPr>
          <p:cNvPr id="5269" name="Google Shape;5269;p42"/>
          <p:cNvSpPr/>
          <p:nvPr/>
        </p:nvSpPr>
        <p:spPr>
          <a:xfrm flipH="1">
            <a:off x="8042918" y="285179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42"/>
          <p:cNvSpPr/>
          <p:nvPr/>
        </p:nvSpPr>
        <p:spPr>
          <a:xfrm>
            <a:off x="589865" y="2173140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42"/>
          <p:cNvSpPr/>
          <p:nvPr/>
        </p:nvSpPr>
        <p:spPr>
          <a:xfrm>
            <a:off x="4089329" y="538748"/>
            <a:ext cx="965498" cy="426943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2" name="Google Shape;5272;p42"/>
          <p:cNvGrpSpPr/>
          <p:nvPr/>
        </p:nvGrpSpPr>
        <p:grpSpPr>
          <a:xfrm>
            <a:off x="3420946" y="4287240"/>
            <a:ext cx="1122266" cy="799004"/>
            <a:chOff x="5076684" y="4056265"/>
            <a:chExt cx="1122266" cy="799004"/>
          </a:xfrm>
        </p:grpSpPr>
        <p:sp>
          <p:nvSpPr>
            <p:cNvPr id="5273" name="Google Shape;5273;p42"/>
            <p:cNvSpPr/>
            <p:nvPr/>
          </p:nvSpPr>
          <p:spPr>
            <a:xfrm>
              <a:off x="5767777" y="4137997"/>
              <a:ext cx="130945" cy="247158"/>
            </a:xfrm>
            <a:custGeom>
              <a:avLst/>
              <a:gdLst/>
              <a:ahLst/>
              <a:cxnLst/>
              <a:rect l="l" t="t" r="r" b="b"/>
              <a:pathLst>
                <a:path w="3991" h="7533" extrusionOk="0">
                  <a:moveTo>
                    <a:pt x="1954" y="0"/>
                  </a:moveTo>
                  <a:cubicBezTo>
                    <a:pt x="559" y="1842"/>
                    <a:pt x="1" y="4046"/>
                    <a:pt x="1" y="6389"/>
                  </a:cubicBezTo>
                  <a:cubicBezTo>
                    <a:pt x="1" y="6445"/>
                    <a:pt x="1" y="6501"/>
                    <a:pt x="1" y="6584"/>
                  </a:cubicBezTo>
                  <a:cubicBezTo>
                    <a:pt x="391" y="6808"/>
                    <a:pt x="810" y="7087"/>
                    <a:pt x="1284" y="7477"/>
                  </a:cubicBezTo>
                  <a:cubicBezTo>
                    <a:pt x="1312" y="7505"/>
                    <a:pt x="1340" y="7533"/>
                    <a:pt x="1368" y="7533"/>
                  </a:cubicBezTo>
                  <a:cubicBezTo>
                    <a:pt x="1591" y="4994"/>
                    <a:pt x="2484" y="2539"/>
                    <a:pt x="3990" y="753"/>
                  </a:cubicBezTo>
                  <a:cubicBezTo>
                    <a:pt x="3349" y="447"/>
                    <a:pt x="2651" y="196"/>
                    <a:pt x="1954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2"/>
            <p:cNvSpPr/>
            <p:nvPr/>
          </p:nvSpPr>
          <p:spPr>
            <a:xfrm>
              <a:off x="5076684" y="4426339"/>
              <a:ext cx="1122266" cy="396115"/>
            </a:xfrm>
            <a:custGeom>
              <a:avLst/>
              <a:gdLst/>
              <a:ahLst/>
              <a:cxnLst/>
              <a:rect l="l" t="t" r="r" b="b"/>
              <a:pathLst>
                <a:path w="34205" h="12073" extrusionOk="0">
                  <a:moveTo>
                    <a:pt x="32223" y="0"/>
                  </a:moveTo>
                  <a:lnTo>
                    <a:pt x="32223" y="0"/>
                  </a:lnTo>
                  <a:cubicBezTo>
                    <a:pt x="32642" y="1451"/>
                    <a:pt x="32391" y="2930"/>
                    <a:pt x="31610" y="3683"/>
                  </a:cubicBezTo>
                  <a:cubicBezTo>
                    <a:pt x="27927" y="7422"/>
                    <a:pt x="22264" y="8844"/>
                    <a:pt x="17270" y="9486"/>
                  </a:cubicBezTo>
                  <a:cubicBezTo>
                    <a:pt x="15791" y="9681"/>
                    <a:pt x="14396" y="9793"/>
                    <a:pt x="13113" y="9877"/>
                  </a:cubicBezTo>
                  <a:cubicBezTo>
                    <a:pt x="12881" y="9893"/>
                    <a:pt x="12652" y="9902"/>
                    <a:pt x="12427" y="9902"/>
                  </a:cubicBezTo>
                  <a:cubicBezTo>
                    <a:pt x="10404" y="9902"/>
                    <a:pt x="8654" y="9249"/>
                    <a:pt x="7198" y="8370"/>
                  </a:cubicBezTo>
                  <a:cubicBezTo>
                    <a:pt x="6807" y="8147"/>
                    <a:pt x="6445" y="7896"/>
                    <a:pt x="6110" y="7645"/>
                  </a:cubicBezTo>
                  <a:cubicBezTo>
                    <a:pt x="5719" y="7338"/>
                    <a:pt x="5329" y="7031"/>
                    <a:pt x="4994" y="6724"/>
                  </a:cubicBezTo>
                  <a:cubicBezTo>
                    <a:pt x="4659" y="6417"/>
                    <a:pt x="4352" y="6138"/>
                    <a:pt x="4101" y="5859"/>
                  </a:cubicBezTo>
                  <a:lnTo>
                    <a:pt x="4101" y="5831"/>
                  </a:lnTo>
                  <a:cubicBezTo>
                    <a:pt x="3766" y="5469"/>
                    <a:pt x="3487" y="5162"/>
                    <a:pt x="3292" y="4911"/>
                  </a:cubicBezTo>
                  <a:cubicBezTo>
                    <a:pt x="3153" y="4771"/>
                    <a:pt x="3069" y="4632"/>
                    <a:pt x="3013" y="4548"/>
                  </a:cubicBezTo>
                  <a:cubicBezTo>
                    <a:pt x="2874" y="4353"/>
                    <a:pt x="2734" y="4185"/>
                    <a:pt x="2623" y="3990"/>
                  </a:cubicBezTo>
                  <a:cubicBezTo>
                    <a:pt x="1897" y="2762"/>
                    <a:pt x="1758" y="1591"/>
                    <a:pt x="2120" y="531"/>
                  </a:cubicBezTo>
                  <a:cubicBezTo>
                    <a:pt x="1228" y="531"/>
                    <a:pt x="0" y="2958"/>
                    <a:pt x="1088" y="5385"/>
                  </a:cubicBezTo>
                  <a:cubicBezTo>
                    <a:pt x="1144" y="5552"/>
                    <a:pt x="1255" y="5748"/>
                    <a:pt x="1367" y="5943"/>
                  </a:cubicBezTo>
                  <a:cubicBezTo>
                    <a:pt x="2809" y="8355"/>
                    <a:pt x="5901" y="12072"/>
                    <a:pt x="11755" y="12072"/>
                  </a:cubicBezTo>
                  <a:cubicBezTo>
                    <a:pt x="12131" y="12072"/>
                    <a:pt x="12518" y="12057"/>
                    <a:pt x="12917" y="12025"/>
                  </a:cubicBezTo>
                  <a:cubicBezTo>
                    <a:pt x="19529" y="11523"/>
                    <a:pt x="26895" y="10044"/>
                    <a:pt x="30912" y="7087"/>
                  </a:cubicBezTo>
                  <a:cubicBezTo>
                    <a:pt x="31833" y="6389"/>
                    <a:pt x="32502" y="5664"/>
                    <a:pt x="32921" y="4966"/>
                  </a:cubicBezTo>
                  <a:cubicBezTo>
                    <a:pt x="34204" y="2790"/>
                    <a:pt x="33367" y="754"/>
                    <a:pt x="32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2"/>
            <p:cNvSpPr/>
            <p:nvPr/>
          </p:nvSpPr>
          <p:spPr>
            <a:xfrm>
              <a:off x="6121116" y="4426339"/>
              <a:ext cx="63192" cy="122677"/>
            </a:xfrm>
            <a:custGeom>
              <a:avLst/>
              <a:gdLst/>
              <a:ahLst/>
              <a:cxnLst/>
              <a:rect l="l" t="t" r="r" b="b"/>
              <a:pathLst>
                <a:path w="1926" h="3739" extrusionOk="0">
                  <a:moveTo>
                    <a:pt x="1619" y="3739"/>
                  </a:moveTo>
                  <a:cubicBezTo>
                    <a:pt x="1619" y="3739"/>
                    <a:pt x="1619" y="3711"/>
                    <a:pt x="1619" y="3711"/>
                  </a:cubicBezTo>
                  <a:cubicBezTo>
                    <a:pt x="1926" y="2511"/>
                    <a:pt x="1619" y="1423"/>
                    <a:pt x="1089" y="698"/>
                  </a:cubicBezTo>
                  <a:cubicBezTo>
                    <a:pt x="1452" y="1702"/>
                    <a:pt x="1452" y="2651"/>
                    <a:pt x="1228" y="3544"/>
                  </a:cubicBezTo>
                  <a:cubicBezTo>
                    <a:pt x="810" y="3488"/>
                    <a:pt x="419" y="3460"/>
                    <a:pt x="1" y="3432"/>
                  </a:cubicBezTo>
                  <a:cubicBezTo>
                    <a:pt x="391" y="2902"/>
                    <a:pt x="587" y="2177"/>
                    <a:pt x="587" y="1395"/>
                  </a:cubicBezTo>
                  <a:lnTo>
                    <a:pt x="587" y="1395"/>
                  </a:lnTo>
                  <a:lnTo>
                    <a:pt x="587" y="1395"/>
                  </a:lnTo>
                  <a:lnTo>
                    <a:pt x="587" y="1395"/>
                  </a:lnTo>
                  <a:cubicBezTo>
                    <a:pt x="587" y="949"/>
                    <a:pt x="531" y="475"/>
                    <a:pt x="391" y="0"/>
                  </a:cubicBezTo>
                  <a:cubicBezTo>
                    <a:pt x="1117" y="503"/>
                    <a:pt x="1731" y="1507"/>
                    <a:pt x="1731" y="2762"/>
                  </a:cubicBezTo>
                  <a:cubicBezTo>
                    <a:pt x="1731" y="3069"/>
                    <a:pt x="1703" y="3404"/>
                    <a:pt x="1619" y="37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2"/>
            <p:cNvSpPr/>
            <p:nvPr/>
          </p:nvSpPr>
          <p:spPr>
            <a:xfrm>
              <a:off x="5096206" y="4443729"/>
              <a:ext cx="205686" cy="329576"/>
            </a:xfrm>
            <a:custGeom>
              <a:avLst/>
              <a:gdLst/>
              <a:ahLst/>
              <a:cxnLst/>
              <a:rect l="l" t="t" r="r" b="b"/>
              <a:pathLst>
                <a:path w="6269" h="10045" extrusionOk="0">
                  <a:moveTo>
                    <a:pt x="354" y="1256"/>
                  </a:moveTo>
                  <a:lnTo>
                    <a:pt x="354" y="1256"/>
                  </a:lnTo>
                  <a:cubicBezTo>
                    <a:pt x="116" y="1873"/>
                    <a:pt x="0" y="2651"/>
                    <a:pt x="108" y="3487"/>
                  </a:cubicBezTo>
                  <a:lnTo>
                    <a:pt x="108" y="3487"/>
                  </a:lnTo>
                  <a:cubicBezTo>
                    <a:pt x="84" y="3288"/>
                    <a:pt x="75" y="3095"/>
                    <a:pt x="75" y="2902"/>
                  </a:cubicBezTo>
                  <a:cubicBezTo>
                    <a:pt x="75" y="2309"/>
                    <a:pt x="183" y="1760"/>
                    <a:pt x="353" y="1304"/>
                  </a:cubicBezTo>
                  <a:lnTo>
                    <a:pt x="353" y="1304"/>
                  </a:lnTo>
                  <a:cubicBezTo>
                    <a:pt x="353" y="1288"/>
                    <a:pt x="353" y="1272"/>
                    <a:pt x="354" y="1256"/>
                  </a:cubicBezTo>
                  <a:close/>
                  <a:moveTo>
                    <a:pt x="108" y="3487"/>
                  </a:moveTo>
                  <a:lnTo>
                    <a:pt x="108" y="3487"/>
                  </a:lnTo>
                  <a:cubicBezTo>
                    <a:pt x="125" y="3632"/>
                    <a:pt x="151" y="3781"/>
                    <a:pt x="186" y="3934"/>
                  </a:cubicBezTo>
                  <a:cubicBezTo>
                    <a:pt x="153" y="3784"/>
                    <a:pt x="127" y="3634"/>
                    <a:pt x="108" y="3487"/>
                  </a:cubicBezTo>
                  <a:close/>
                  <a:moveTo>
                    <a:pt x="1525" y="1"/>
                  </a:moveTo>
                  <a:cubicBezTo>
                    <a:pt x="1119" y="1"/>
                    <a:pt x="645" y="515"/>
                    <a:pt x="353" y="1304"/>
                  </a:cubicBezTo>
                  <a:lnTo>
                    <a:pt x="353" y="1304"/>
                  </a:lnTo>
                  <a:cubicBezTo>
                    <a:pt x="309" y="4328"/>
                    <a:pt x="1384" y="7241"/>
                    <a:pt x="6268" y="10044"/>
                  </a:cubicBezTo>
                  <a:cubicBezTo>
                    <a:pt x="5348" y="9151"/>
                    <a:pt x="4790" y="8035"/>
                    <a:pt x="4901" y="6613"/>
                  </a:cubicBezTo>
                  <a:cubicBezTo>
                    <a:pt x="4706" y="6473"/>
                    <a:pt x="4566" y="6334"/>
                    <a:pt x="4399" y="6194"/>
                  </a:cubicBezTo>
                  <a:cubicBezTo>
                    <a:pt x="4064" y="5887"/>
                    <a:pt x="3757" y="5608"/>
                    <a:pt x="3506" y="5329"/>
                  </a:cubicBezTo>
                  <a:lnTo>
                    <a:pt x="3506" y="5301"/>
                  </a:lnTo>
                  <a:cubicBezTo>
                    <a:pt x="3171" y="4967"/>
                    <a:pt x="2892" y="4660"/>
                    <a:pt x="2697" y="4409"/>
                  </a:cubicBezTo>
                  <a:cubicBezTo>
                    <a:pt x="2697" y="4409"/>
                    <a:pt x="2697" y="4409"/>
                    <a:pt x="2697" y="4381"/>
                  </a:cubicBezTo>
                  <a:cubicBezTo>
                    <a:pt x="2558" y="4241"/>
                    <a:pt x="2474" y="4102"/>
                    <a:pt x="2418" y="4018"/>
                  </a:cubicBezTo>
                  <a:cubicBezTo>
                    <a:pt x="2279" y="3823"/>
                    <a:pt x="2139" y="3655"/>
                    <a:pt x="2028" y="3460"/>
                  </a:cubicBezTo>
                  <a:cubicBezTo>
                    <a:pt x="1553" y="2651"/>
                    <a:pt x="1330" y="1898"/>
                    <a:pt x="1330" y="1144"/>
                  </a:cubicBezTo>
                  <a:cubicBezTo>
                    <a:pt x="1330" y="754"/>
                    <a:pt x="1386" y="363"/>
                    <a:pt x="152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2"/>
            <p:cNvSpPr/>
            <p:nvPr/>
          </p:nvSpPr>
          <p:spPr>
            <a:xfrm>
              <a:off x="5102309" y="4572807"/>
              <a:ext cx="449464" cy="249914"/>
            </a:xfrm>
            <a:custGeom>
              <a:avLst/>
              <a:gdLst/>
              <a:ahLst/>
              <a:cxnLst/>
              <a:rect l="l" t="t" r="r" b="b"/>
              <a:pathLst>
                <a:path w="13699" h="7617" extrusionOk="0">
                  <a:moveTo>
                    <a:pt x="10992" y="7617"/>
                  </a:moveTo>
                  <a:lnTo>
                    <a:pt x="10992" y="7617"/>
                  </a:lnTo>
                  <a:lnTo>
                    <a:pt x="10992" y="7617"/>
                  </a:lnTo>
                  <a:lnTo>
                    <a:pt x="10992" y="7617"/>
                  </a:lnTo>
                  <a:close/>
                  <a:moveTo>
                    <a:pt x="10992" y="7617"/>
                  </a:moveTo>
                  <a:cubicBezTo>
                    <a:pt x="9570" y="7617"/>
                    <a:pt x="8314" y="7394"/>
                    <a:pt x="7226" y="7031"/>
                  </a:cubicBezTo>
                  <a:lnTo>
                    <a:pt x="7226" y="7031"/>
                  </a:lnTo>
                  <a:cubicBezTo>
                    <a:pt x="8314" y="7394"/>
                    <a:pt x="9570" y="7617"/>
                    <a:pt x="10992" y="7617"/>
                  </a:cubicBezTo>
                  <a:close/>
                  <a:moveTo>
                    <a:pt x="12108" y="7561"/>
                  </a:moveTo>
                  <a:cubicBezTo>
                    <a:pt x="12108" y="7561"/>
                    <a:pt x="12136" y="7561"/>
                    <a:pt x="12136" y="7561"/>
                  </a:cubicBezTo>
                  <a:cubicBezTo>
                    <a:pt x="12666" y="7533"/>
                    <a:pt x="13169" y="7477"/>
                    <a:pt x="13699" y="7421"/>
                  </a:cubicBezTo>
                  <a:lnTo>
                    <a:pt x="13699" y="7421"/>
                  </a:lnTo>
                  <a:cubicBezTo>
                    <a:pt x="13169" y="7477"/>
                    <a:pt x="12666" y="7533"/>
                    <a:pt x="12136" y="7561"/>
                  </a:cubicBezTo>
                  <a:cubicBezTo>
                    <a:pt x="12136" y="7561"/>
                    <a:pt x="12108" y="7561"/>
                    <a:pt x="12108" y="7561"/>
                  </a:cubicBezTo>
                  <a:close/>
                  <a:moveTo>
                    <a:pt x="586" y="1479"/>
                  </a:moveTo>
                  <a:lnTo>
                    <a:pt x="586" y="1479"/>
                  </a:lnTo>
                  <a:lnTo>
                    <a:pt x="586" y="1479"/>
                  </a:lnTo>
                  <a:cubicBezTo>
                    <a:pt x="474" y="1284"/>
                    <a:pt x="363" y="1088"/>
                    <a:pt x="307" y="921"/>
                  </a:cubicBezTo>
                  <a:cubicBezTo>
                    <a:pt x="168" y="614"/>
                    <a:pt x="56" y="307"/>
                    <a:pt x="0" y="28"/>
                  </a:cubicBezTo>
                  <a:cubicBezTo>
                    <a:pt x="56" y="307"/>
                    <a:pt x="168" y="614"/>
                    <a:pt x="307" y="921"/>
                  </a:cubicBezTo>
                  <a:cubicBezTo>
                    <a:pt x="363" y="1088"/>
                    <a:pt x="474" y="1284"/>
                    <a:pt x="586" y="1479"/>
                  </a:cubicBezTo>
                  <a:lnTo>
                    <a:pt x="586" y="1479"/>
                  </a:lnTo>
                  <a:lnTo>
                    <a:pt x="586" y="1479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7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2"/>
            <p:cNvSpPr/>
            <p:nvPr/>
          </p:nvSpPr>
          <p:spPr>
            <a:xfrm>
              <a:off x="5301864" y="4773281"/>
              <a:ext cx="258149" cy="49445"/>
            </a:xfrm>
            <a:custGeom>
              <a:avLst/>
              <a:gdLst/>
              <a:ahLst/>
              <a:cxnLst/>
              <a:rect l="l" t="t" r="r" b="b"/>
              <a:pathLst>
                <a:path w="7868" h="150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335"/>
                    <a:pt x="698" y="642"/>
                    <a:pt x="1116" y="921"/>
                  </a:cubicBezTo>
                  <a:lnTo>
                    <a:pt x="1144" y="921"/>
                  </a:lnTo>
                  <a:cubicBezTo>
                    <a:pt x="2232" y="1284"/>
                    <a:pt x="3488" y="1507"/>
                    <a:pt x="4910" y="1507"/>
                  </a:cubicBezTo>
                  <a:cubicBezTo>
                    <a:pt x="5273" y="1507"/>
                    <a:pt x="5636" y="1507"/>
                    <a:pt x="6026" y="1451"/>
                  </a:cubicBezTo>
                  <a:lnTo>
                    <a:pt x="6054" y="1451"/>
                  </a:lnTo>
                  <a:cubicBezTo>
                    <a:pt x="6584" y="1423"/>
                    <a:pt x="7087" y="1367"/>
                    <a:pt x="7617" y="1311"/>
                  </a:cubicBezTo>
                  <a:cubicBezTo>
                    <a:pt x="7700" y="1228"/>
                    <a:pt x="7784" y="1116"/>
                    <a:pt x="7868" y="1005"/>
                  </a:cubicBezTo>
                  <a:lnTo>
                    <a:pt x="7868" y="1005"/>
                  </a:lnTo>
                  <a:cubicBezTo>
                    <a:pt x="7114" y="1060"/>
                    <a:pt x="6417" y="1088"/>
                    <a:pt x="5747" y="1088"/>
                  </a:cubicBezTo>
                  <a:cubicBezTo>
                    <a:pt x="3376" y="1088"/>
                    <a:pt x="1423" y="781"/>
                    <a:pt x="363" y="223"/>
                  </a:cubicBezTo>
                  <a:cubicBezTo>
                    <a:pt x="251" y="140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2"/>
            <p:cNvSpPr/>
            <p:nvPr/>
          </p:nvSpPr>
          <p:spPr>
            <a:xfrm>
              <a:off x="6156814" y="4449208"/>
              <a:ext cx="27495" cy="98889"/>
            </a:xfrm>
            <a:custGeom>
              <a:avLst/>
              <a:gdLst/>
              <a:ahLst/>
              <a:cxnLst/>
              <a:rect l="l" t="t" r="r" b="b"/>
              <a:pathLst>
                <a:path w="838" h="3014" extrusionOk="0">
                  <a:moveTo>
                    <a:pt x="531" y="3014"/>
                  </a:moveTo>
                  <a:cubicBezTo>
                    <a:pt x="531" y="2986"/>
                    <a:pt x="531" y="2930"/>
                    <a:pt x="559" y="2875"/>
                  </a:cubicBezTo>
                  <a:cubicBezTo>
                    <a:pt x="419" y="2875"/>
                    <a:pt x="280" y="2847"/>
                    <a:pt x="140" y="2847"/>
                  </a:cubicBezTo>
                  <a:cubicBezTo>
                    <a:pt x="364" y="1954"/>
                    <a:pt x="364" y="1005"/>
                    <a:pt x="1" y="1"/>
                  </a:cubicBezTo>
                  <a:cubicBezTo>
                    <a:pt x="531" y="726"/>
                    <a:pt x="838" y="1814"/>
                    <a:pt x="531" y="3014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2"/>
            <p:cNvSpPr/>
            <p:nvPr/>
          </p:nvSpPr>
          <p:spPr>
            <a:xfrm>
              <a:off x="5094992" y="4484906"/>
              <a:ext cx="243516" cy="318585"/>
            </a:xfrm>
            <a:custGeom>
              <a:avLst/>
              <a:gdLst/>
              <a:ahLst/>
              <a:cxnLst/>
              <a:rect l="l" t="t" r="r" b="b"/>
              <a:pathLst>
                <a:path w="7422" h="9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112" y="726"/>
                    <a:pt x="0" y="1675"/>
                    <a:pt x="223" y="2679"/>
                  </a:cubicBezTo>
                  <a:cubicBezTo>
                    <a:pt x="223" y="2707"/>
                    <a:pt x="223" y="2707"/>
                    <a:pt x="223" y="2707"/>
                  </a:cubicBezTo>
                  <a:cubicBezTo>
                    <a:pt x="279" y="2986"/>
                    <a:pt x="391" y="3293"/>
                    <a:pt x="530" y="3600"/>
                  </a:cubicBezTo>
                  <a:cubicBezTo>
                    <a:pt x="586" y="3767"/>
                    <a:pt x="697" y="3963"/>
                    <a:pt x="809" y="4158"/>
                  </a:cubicBezTo>
                  <a:cubicBezTo>
                    <a:pt x="1897" y="5999"/>
                    <a:pt x="3934" y="8566"/>
                    <a:pt x="7421" y="9710"/>
                  </a:cubicBezTo>
                  <a:cubicBezTo>
                    <a:pt x="7003" y="9431"/>
                    <a:pt x="6640" y="9124"/>
                    <a:pt x="6305" y="8789"/>
                  </a:cubicBezTo>
                  <a:cubicBezTo>
                    <a:pt x="1395" y="5971"/>
                    <a:pt x="335" y="3042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2"/>
            <p:cNvSpPr/>
            <p:nvPr/>
          </p:nvSpPr>
          <p:spPr>
            <a:xfrm>
              <a:off x="5134332" y="4301854"/>
              <a:ext cx="252670" cy="255393"/>
            </a:xfrm>
            <a:custGeom>
              <a:avLst/>
              <a:gdLst/>
              <a:ahLst/>
              <a:cxnLst/>
              <a:rect l="l" t="t" r="r" b="b"/>
              <a:pathLst>
                <a:path w="7701" h="7784" extrusionOk="0">
                  <a:moveTo>
                    <a:pt x="6111" y="0"/>
                  </a:moveTo>
                  <a:cubicBezTo>
                    <a:pt x="5664" y="140"/>
                    <a:pt x="5218" y="279"/>
                    <a:pt x="4799" y="447"/>
                  </a:cubicBezTo>
                  <a:cubicBezTo>
                    <a:pt x="4883" y="1367"/>
                    <a:pt x="4102" y="2874"/>
                    <a:pt x="3293" y="3181"/>
                  </a:cubicBezTo>
                  <a:cubicBezTo>
                    <a:pt x="3221" y="3210"/>
                    <a:pt x="3155" y="3224"/>
                    <a:pt x="3094" y="3224"/>
                  </a:cubicBezTo>
                  <a:cubicBezTo>
                    <a:pt x="2632" y="3224"/>
                    <a:pt x="2472" y="2432"/>
                    <a:pt x="2595" y="1618"/>
                  </a:cubicBezTo>
                  <a:lnTo>
                    <a:pt x="2595" y="1590"/>
                  </a:lnTo>
                  <a:lnTo>
                    <a:pt x="2539" y="1618"/>
                  </a:lnTo>
                  <a:cubicBezTo>
                    <a:pt x="1424" y="2427"/>
                    <a:pt x="670" y="3348"/>
                    <a:pt x="363" y="4325"/>
                  </a:cubicBezTo>
                  <a:cubicBezTo>
                    <a:pt x="1" y="5385"/>
                    <a:pt x="140" y="6556"/>
                    <a:pt x="866" y="7784"/>
                  </a:cubicBezTo>
                  <a:cubicBezTo>
                    <a:pt x="1672" y="3727"/>
                    <a:pt x="4727" y="2946"/>
                    <a:pt x="6260" y="2946"/>
                  </a:cubicBezTo>
                  <a:cubicBezTo>
                    <a:pt x="6476" y="2946"/>
                    <a:pt x="6663" y="2961"/>
                    <a:pt x="6808" y="2985"/>
                  </a:cubicBezTo>
                  <a:cubicBezTo>
                    <a:pt x="6669" y="2148"/>
                    <a:pt x="6920" y="1339"/>
                    <a:pt x="7701" y="642"/>
                  </a:cubicBezTo>
                  <a:cubicBezTo>
                    <a:pt x="7171" y="363"/>
                    <a:pt x="6613" y="14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2"/>
            <p:cNvSpPr/>
            <p:nvPr/>
          </p:nvSpPr>
          <p:spPr>
            <a:xfrm>
              <a:off x="5334806" y="4314651"/>
              <a:ext cx="52201" cy="85175"/>
            </a:xfrm>
            <a:custGeom>
              <a:avLst/>
              <a:gdLst/>
              <a:ahLst/>
              <a:cxnLst/>
              <a:rect l="l" t="t" r="r" b="b"/>
              <a:pathLst>
                <a:path w="1591" h="2596" extrusionOk="0">
                  <a:moveTo>
                    <a:pt x="1089" y="1"/>
                  </a:moveTo>
                  <a:cubicBezTo>
                    <a:pt x="280" y="838"/>
                    <a:pt x="112" y="1675"/>
                    <a:pt x="1" y="2540"/>
                  </a:cubicBezTo>
                  <a:lnTo>
                    <a:pt x="140" y="2540"/>
                  </a:lnTo>
                  <a:cubicBezTo>
                    <a:pt x="363" y="2540"/>
                    <a:pt x="559" y="2567"/>
                    <a:pt x="698" y="2595"/>
                  </a:cubicBezTo>
                  <a:cubicBezTo>
                    <a:pt x="670" y="2456"/>
                    <a:pt x="670" y="2288"/>
                    <a:pt x="670" y="2149"/>
                  </a:cubicBezTo>
                  <a:cubicBezTo>
                    <a:pt x="670" y="1954"/>
                    <a:pt x="670" y="1786"/>
                    <a:pt x="726" y="1591"/>
                  </a:cubicBezTo>
                  <a:cubicBezTo>
                    <a:pt x="865" y="1117"/>
                    <a:pt x="1144" y="670"/>
                    <a:pt x="1591" y="252"/>
                  </a:cubicBezTo>
                  <a:lnTo>
                    <a:pt x="1563" y="252"/>
                  </a:lnTo>
                  <a:cubicBezTo>
                    <a:pt x="1396" y="168"/>
                    <a:pt x="1256" y="84"/>
                    <a:pt x="108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2"/>
            <p:cNvSpPr/>
            <p:nvPr/>
          </p:nvSpPr>
          <p:spPr>
            <a:xfrm>
              <a:off x="5215802" y="4359503"/>
              <a:ext cx="26576" cy="47640"/>
            </a:xfrm>
            <a:custGeom>
              <a:avLst/>
              <a:gdLst/>
              <a:ahLst/>
              <a:cxnLst/>
              <a:rect l="l" t="t" r="r" b="b"/>
              <a:pathLst>
                <a:path w="810" h="1452" extrusionOk="0">
                  <a:moveTo>
                    <a:pt x="614" y="1452"/>
                  </a:moveTo>
                  <a:lnTo>
                    <a:pt x="614" y="1452"/>
                  </a:lnTo>
                  <a:lnTo>
                    <a:pt x="614" y="1452"/>
                  </a:lnTo>
                  <a:lnTo>
                    <a:pt x="614" y="1452"/>
                  </a:lnTo>
                  <a:close/>
                  <a:moveTo>
                    <a:pt x="614" y="1452"/>
                  </a:moveTo>
                  <a:cubicBezTo>
                    <a:pt x="168" y="1452"/>
                    <a:pt x="1" y="782"/>
                    <a:pt x="84" y="1"/>
                  </a:cubicBezTo>
                  <a:lnTo>
                    <a:pt x="84" y="1"/>
                  </a:ln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40"/>
                    <a:pt x="56" y="252"/>
                    <a:pt x="56" y="363"/>
                  </a:cubicBezTo>
                  <a:cubicBezTo>
                    <a:pt x="56" y="977"/>
                    <a:pt x="252" y="1452"/>
                    <a:pt x="614" y="1452"/>
                  </a:cubicBezTo>
                  <a:moveTo>
                    <a:pt x="810" y="1424"/>
                  </a:moveTo>
                  <a:cubicBezTo>
                    <a:pt x="810" y="1424"/>
                    <a:pt x="810" y="1424"/>
                    <a:pt x="810" y="1424"/>
                  </a:cubicBezTo>
                  <a:cubicBezTo>
                    <a:pt x="810" y="1424"/>
                    <a:pt x="810" y="1424"/>
                    <a:pt x="810" y="1424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2"/>
            <p:cNvSpPr/>
            <p:nvPr/>
          </p:nvSpPr>
          <p:spPr>
            <a:xfrm>
              <a:off x="5139845" y="4354024"/>
              <a:ext cx="123595" cy="203225"/>
            </a:xfrm>
            <a:custGeom>
              <a:avLst/>
              <a:gdLst/>
              <a:ahLst/>
              <a:cxnLst/>
              <a:rect l="l" t="t" r="r" b="b"/>
              <a:pathLst>
                <a:path w="3767" h="6194" extrusionOk="0">
                  <a:moveTo>
                    <a:pt x="2427" y="0"/>
                  </a:moveTo>
                  <a:lnTo>
                    <a:pt x="2371" y="28"/>
                  </a:lnTo>
                  <a:cubicBezTo>
                    <a:pt x="1256" y="837"/>
                    <a:pt x="502" y="1758"/>
                    <a:pt x="195" y="2735"/>
                  </a:cubicBezTo>
                  <a:cubicBezTo>
                    <a:pt x="56" y="3097"/>
                    <a:pt x="0" y="3488"/>
                    <a:pt x="0" y="3878"/>
                  </a:cubicBezTo>
                  <a:cubicBezTo>
                    <a:pt x="0" y="4632"/>
                    <a:pt x="223" y="5385"/>
                    <a:pt x="698" y="6194"/>
                  </a:cubicBezTo>
                  <a:cubicBezTo>
                    <a:pt x="698" y="6194"/>
                    <a:pt x="698" y="6166"/>
                    <a:pt x="725" y="6166"/>
                  </a:cubicBezTo>
                  <a:cubicBezTo>
                    <a:pt x="725" y="6138"/>
                    <a:pt x="725" y="6110"/>
                    <a:pt x="725" y="6110"/>
                  </a:cubicBezTo>
                  <a:cubicBezTo>
                    <a:pt x="725" y="6110"/>
                    <a:pt x="725" y="6082"/>
                    <a:pt x="725" y="6082"/>
                  </a:cubicBezTo>
                  <a:cubicBezTo>
                    <a:pt x="725" y="6082"/>
                    <a:pt x="725" y="6055"/>
                    <a:pt x="725" y="6055"/>
                  </a:cubicBezTo>
                  <a:cubicBezTo>
                    <a:pt x="725" y="6055"/>
                    <a:pt x="725" y="6055"/>
                    <a:pt x="725" y="6027"/>
                  </a:cubicBezTo>
                  <a:lnTo>
                    <a:pt x="753" y="6027"/>
                  </a:lnTo>
                  <a:cubicBezTo>
                    <a:pt x="1200" y="3906"/>
                    <a:pt x="2288" y="2707"/>
                    <a:pt x="3432" y="2037"/>
                  </a:cubicBezTo>
                  <a:cubicBezTo>
                    <a:pt x="3543" y="1758"/>
                    <a:pt x="3655" y="1451"/>
                    <a:pt x="3766" y="1116"/>
                  </a:cubicBezTo>
                  <a:lnTo>
                    <a:pt x="3766" y="1116"/>
                  </a:lnTo>
                  <a:cubicBezTo>
                    <a:pt x="3543" y="1340"/>
                    <a:pt x="3348" y="1507"/>
                    <a:pt x="3125" y="1591"/>
                  </a:cubicBezTo>
                  <a:cubicBezTo>
                    <a:pt x="3041" y="1619"/>
                    <a:pt x="2985" y="1619"/>
                    <a:pt x="2929" y="1619"/>
                  </a:cubicBezTo>
                  <a:cubicBezTo>
                    <a:pt x="2483" y="1619"/>
                    <a:pt x="2316" y="949"/>
                    <a:pt x="2399" y="168"/>
                  </a:cubicBezTo>
                  <a:cubicBezTo>
                    <a:pt x="2399" y="112"/>
                    <a:pt x="2427" y="84"/>
                    <a:pt x="2427" y="28"/>
                  </a:cubicBezTo>
                  <a:lnTo>
                    <a:pt x="2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2"/>
            <p:cNvSpPr/>
            <p:nvPr/>
          </p:nvSpPr>
          <p:spPr>
            <a:xfrm>
              <a:off x="5112382" y="4589278"/>
              <a:ext cx="1044441" cy="265991"/>
            </a:xfrm>
            <a:custGeom>
              <a:avLst/>
              <a:gdLst/>
              <a:ahLst/>
              <a:cxnLst/>
              <a:rect l="l" t="t" r="r" b="b"/>
              <a:pathLst>
                <a:path w="31833" h="8107" extrusionOk="0">
                  <a:moveTo>
                    <a:pt x="0" y="419"/>
                  </a:moveTo>
                  <a:cubicBezTo>
                    <a:pt x="19" y="476"/>
                    <a:pt x="45" y="537"/>
                    <a:pt x="75" y="599"/>
                  </a:cubicBezTo>
                  <a:lnTo>
                    <a:pt x="75" y="599"/>
                  </a:lnTo>
                  <a:cubicBezTo>
                    <a:pt x="50" y="540"/>
                    <a:pt x="25" y="479"/>
                    <a:pt x="0" y="419"/>
                  </a:cubicBezTo>
                  <a:close/>
                  <a:moveTo>
                    <a:pt x="31833" y="0"/>
                  </a:moveTo>
                  <a:lnTo>
                    <a:pt x="31833" y="0"/>
                  </a:lnTo>
                  <a:cubicBezTo>
                    <a:pt x="31414" y="698"/>
                    <a:pt x="30745" y="1423"/>
                    <a:pt x="29824" y="2121"/>
                  </a:cubicBezTo>
                  <a:cubicBezTo>
                    <a:pt x="25807" y="5078"/>
                    <a:pt x="18441" y="6557"/>
                    <a:pt x="11829" y="7059"/>
                  </a:cubicBezTo>
                  <a:cubicBezTo>
                    <a:pt x="11430" y="7091"/>
                    <a:pt x="11043" y="7106"/>
                    <a:pt x="10667" y="7106"/>
                  </a:cubicBezTo>
                  <a:cubicBezTo>
                    <a:pt x="4813" y="7106"/>
                    <a:pt x="1721" y="3389"/>
                    <a:pt x="279" y="977"/>
                  </a:cubicBezTo>
                  <a:cubicBezTo>
                    <a:pt x="206" y="848"/>
                    <a:pt x="132" y="720"/>
                    <a:pt x="75" y="599"/>
                  </a:cubicBezTo>
                  <a:lnTo>
                    <a:pt x="75" y="599"/>
                  </a:lnTo>
                  <a:cubicBezTo>
                    <a:pt x="2576" y="6561"/>
                    <a:pt x="6919" y="8106"/>
                    <a:pt x="11636" y="8106"/>
                  </a:cubicBezTo>
                  <a:cubicBezTo>
                    <a:pt x="13440" y="8106"/>
                    <a:pt x="15299" y="7880"/>
                    <a:pt x="17130" y="7589"/>
                  </a:cubicBezTo>
                  <a:cubicBezTo>
                    <a:pt x="25584" y="6250"/>
                    <a:pt x="31387" y="2986"/>
                    <a:pt x="3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2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6640" y="5553"/>
                  </a:moveTo>
                  <a:cubicBezTo>
                    <a:pt x="3153" y="4437"/>
                    <a:pt x="1116" y="1870"/>
                    <a:pt x="28" y="29"/>
                  </a:cubicBezTo>
                  <a:cubicBezTo>
                    <a:pt x="1116" y="1870"/>
                    <a:pt x="3153" y="4437"/>
                    <a:pt x="6640" y="5553"/>
                  </a:cubicBezTo>
                  <a:lnTo>
                    <a:pt x="6640" y="5553"/>
                  </a:lnTo>
                  <a:close/>
                  <a:moveTo>
                    <a:pt x="28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28" y="29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1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2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0" y="1"/>
                  </a:moveTo>
                  <a:cubicBezTo>
                    <a:pt x="0" y="1"/>
                    <a:pt x="0" y="19"/>
                    <a:pt x="15" y="26"/>
                  </a:cubicBezTo>
                  <a:lnTo>
                    <a:pt x="15" y="26"/>
                  </a:lnTo>
                  <a:cubicBezTo>
                    <a:pt x="10" y="18"/>
                    <a:pt x="5" y="9"/>
                    <a:pt x="0" y="1"/>
                  </a:cubicBezTo>
                  <a:close/>
                  <a:moveTo>
                    <a:pt x="15" y="26"/>
                  </a:moveTo>
                  <a:cubicBezTo>
                    <a:pt x="1107" y="1866"/>
                    <a:pt x="3141" y="4414"/>
                    <a:pt x="6612" y="5553"/>
                  </a:cubicBezTo>
                  <a:lnTo>
                    <a:pt x="6640" y="5553"/>
                  </a:lnTo>
                  <a:cubicBezTo>
                    <a:pt x="3153" y="4437"/>
                    <a:pt x="1116" y="1870"/>
                    <a:pt x="28" y="29"/>
                  </a:cubicBezTo>
                  <a:cubicBezTo>
                    <a:pt x="23" y="29"/>
                    <a:pt x="19" y="28"/>
                    <a:pt x="15" y="26"/>
                  </a:cubicBezTo>
                  <a:close/>
                </a:path>
              </a:pathLst>
            </a:custGeom>
            <a:solidFill>
              <a:srgbClr val="9CA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2"/>
            <p:cNvSpPr/>
            <p:nvPr/>
          </p:nvSpPr>
          <p:spPr>
            <a:xfrm>
              <a:off x="5112382" y="4602993"/>
              <a:ext cx="307594" cy="248109"/>
            </a:xfrm>
            <a:custGeom>
              <a:avLst/>
              <a:gdLst/>
              <a:ahLst/>
              <a:cxnLst/>
              <a:rect l="l" t="t" r="r" b="b"/>
              <a:pathLst>
                <a:path w="9375" h="7562" extrusionOk="0">
                  <a:moveTo>
                    <a:pt x="0" y="1"/>
                  </a:moveTo>
                  <a:cubicBezTo>
                    <a:pt x="18" y="53"/>
                    <a:pt x="41" y="109"/>
                    <a:pt x="67" y="166"/>
                  </a:cubicBezTo>
                  <a:lnTo>
                    <a:pt x="67" y="166"/>
                  </a:lnTo>
                  <a:cubicBezTo>
                    <a:pt x="45" y="111"/>
                    <a:pt x="22" y="56"/>
                    <a:pt x="0" y="1"/>
                  </a:cubicBezTo>
                  <a:close/>
                  <a:moveTo>
                    <a:pt x="67" y="166"/>
                  </a:moveTo>
                  <a:cubicBezTo>
                    <a:pt x="2139" y="5176"/>
                    <a:pt x="5538" y="7065"/>
                    <a:pt x="9374" y="7562"/>
                  </a:cubicBezTo>
                  <a:cubicBezTo>
                    <a:pt x="8537" y="7115"/>
                    <a:pt x="7672" y="6641"/>
                    <a:pt x="6919" y="6111"/>
                  </a:cubicBezTo>
                  <a:cubicBezTo>
                    <a:pt x="3432" y="4967"/>
                    <a:pt x="1367" y="2400"/>
                    <a:pt x="279" y="559"/>
                  </a:cubicBezTo>
                  <a:cubicBezTo>
                    <a:pt x="202" y="425"/>
                    <a:pt x="126" y="291"/>
                    <a:pt x="67" y="16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2"/>
            <p:cNvSpPr/>
            <p:nvPr/>
          </p:nvSpPr>
          <p:spPr>
            <a:xfrm>
              <a:off x="5162714" y="4398483"/>
              <a:ext cx="199583" cy="188986"/>
            </a:xfrm>
            <a:custGeom>
              <a:avLst/>
              <a:gdLst/>
              <a:ahLst/>
              <a:cxnLst/>
              <a:rect l="l" t="t" r="r" b="b"/>
              <a:pathLst>
                <a:path w="6083" h="5760" extrusionOk="0">
                  <a:moveTo>
                    <a:pt x="5395" y="1"/>
                  </a:moveTo>
                  <a:cubicBezTo>
                    <a:pt x="3862" y="1"/>
                    <a:pt x="807" y="782"/>
                    <a:pt x="1" y="4839"/>
                  </a:cubicBezTo>
                  <a:cubicBezTo>
                    <a:pt x="112" y="5034"/>
                    <a:pt x="252" y="5202"/>
                    <a:pt x="391" y="5397"/>
                  </a:cubicBezTo>
                  <a:cubicBezTo>
                    <a:pt x="447" y="5481"/>
                    <a:pt x="531" y="5620"/>
                    <a:pt x="670" y="5760"/>
                  </a:cubicBezTo>
                  <a:cubicBezTo>
                    <a:pt x="1319" y="986"/>
                    <a:pt x="4624" y="582"/>
                    <a:pt x="5725" y="582"/>
                  </a:cubicBezTo>
                  <a:cubicBezTo>
                    <a:pt x="5950" y="582"/>
                    <a:pt x="6083" y="598"/>
                    <a:pt x="6083" y="598"/>
                  </a:cubicBezTo>
                  <a:cubicBezTo>
                    <a:pt x="6027" y="403"/>
                    <a:pt x="5971" y="236"/>
                    <a:pt x="5943" y="40"/>
                  </a:cubicBezTo>
                  <a:cubicBezTo>
                    <a:pt x="5798" y="16"/>
                    <a:pt x="5611" y="1"/>
                    <a:pt x="5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2"/>
            <p:cNvSpPr/>
            <p:nvPr/>
          </p:nvSpPr>
          <p:spPr>
            <a:xfrm>
              <a:off x="5215441" y="4316488"/>
              <a:ext cx="79138" cy="91146"/>
            </a:xfrm>
            <a:custGeom>
              <a:avLst/>
              <a:gdLst/>
              <a:ahLst/>
              <a:cxnLst/>
              <a:rect l="l" t="t" r="r" b="b"/>
              <a:pathLst>
                <a:path w="2412" h="2778" extrusionOk="0">
                  <a:moveTo>
                    <a:pt x="2327" y="1"/>
                  </a:moveTo>
                  <a:lnTo>
                    <a:pt x="2327" y="1"/>
                  </a:lnTo>
                  <a:cubicBezTo>
                    <a:pt x="1435" y="335"/>
                    <a:pt x="681" y="726"/>
                    <a:pt x="123" y="1144"/>
                  </a:cubicBezTo>
                  <a:lnTo>
                    <a:pt x="123" y="1172"/>
                  </a:lnTo>
                  <a:cubicBezTo>
                    <a:pt x="0" y="1986"/>
                    <a:pt x="160" y="2778"/>
                    <a:pt x="622" y="2778"/>
                  </a:cubicBezTo>
                  <a:cubicBezTo>
                    <a:pt x="683" y="2778"/>
                    <a:pt x="749" y="2764"/>
                    <a:pt x="821" y="2735"/>
                  </a:cubicBezTo>
                  <a:cubicBezTo>
                    <a:pt x="1630" y="2428"/>
                    <a:pt x="2411" y="921"/>
                    <a:pt x="2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2"/>
            <p:cNvSpPr/>
            <p:nvPr/>
          </p:nvSpPr>
          <p:spPr>
            <a:xfrm>
              <a:off x="5291791" y="431648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2"/>
            <p:cNvSpPr/>
            <p:nvPr/>
          </p:nvSpPr>
          <p:spPr>
            <a:xfrm>
              <a:off x="5216720" y="4316488"/>
              <a:ext cx="76021" cy="89735"/>
            </a:xfrm>
            <a:custGeom>
              <a:avLst/>
              <a:gdLst/>
              <a:ahLst/>
              <a:cxnLst/>
              <a:rect l="l" t="t" r="r" b="b"/>
              <a:pathLst>
                <a:path w="2317" h="2735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1396" y="335"/>
                    <a:pt x="642" y="726"/>
                    <a:pt x="84" y="1144"/>
                  </a:cubicBezTo>
                  <a:lnTo>
                    <a:pt x="84" y="1172"/>
                  </a:lnTo>
                  <a:cubicBezTo>
                    <a:pt x="84" y="1228"/>
                    <a:pt x="56" y="1256"/>
                    <a:pt x="56" y="1312"/>
                  </a:cubicBezTo>
                  <a:cubicBezTo>
                    <a:pt x="1" y="1981"/>
                    <a:pt x="112" y="2595"/>
                    <a:pt x="447" y="2735"/>
                  </a:cubicBezTo>
                  <a:cubicBezTo>
                    <a:pt x="84" y="2121"/>
                    <a:pt x="586" y="1200"/>
                    <a:pt x="1396" y="838"/>
                  </a:cubicBezTo>
                  <a:cubicBezTo>
                    <a:pt x="1479" y="670"/>
                    <a:pt x="1619" y="531"/>
                    <a:pt x="1702" y="419"/>
                  </a:cubicBezTo>
                  <a:cubicBezTo>
                    <a:pt x="1730" y="391"/>
                    <a:pt x="1758" y="391"/>
                    <a:pt x="1786" y="391"/>
                  </a:cubicBezTo>
                  <a:cubicBezTo>
                    <a:pt x="1870" y="391"/>
                    <a:pt x="1898" y="531"/>
                    <a:pt x="1898" y="698"/>
                  </a:cubicBezTo>
                  <a:lnTo>
                    <a:pt x="2233" y="698"/>
                  </a:lnTo>
                  <a:cubicBezTo>
                    <a:pt x="2288" y="447"/>
                    <a:pt x="2316" y="224"/>
                    <a:pt x="2288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2"/>
            <p:cNvSpPr/>
            <p:nvPr/>
          </p:nvSpPr>
          <p:spPr>
            <a:xfrm>
              <a:off x="5184697" y="4417546"/>
              <a:ext cx="183080" cy="200141"/>
            </a:xfrm>
            <a:custGeom>
              <a:avLst/>
              <a:gdLst/>
              <a:ahLst/>
              <a:cxnLst/>
              <a:rect l="l" t="t" r="r" b="b"/>
              <a:pathLst>
                <a:path w="5580" h="6100" extrusionOk="0">
                  <a:moveTo>
                    <a:pt x="5055" y="1"/>
                  </a:moveTo>
                  <a:cubicBezTo>
                    <a:pt x="3954" y="1"/>
                    <a:pt x="649" y="405"/>
                    <a:pt x="0" y="5179"/>
                  </a:cubicBezTo>
                  <a:cubicBezTo>
                    <a:pt x="195" y="5430"/>
                    <a:pt x="474" y="5737"/>
                    <a:pt x="809" y="6099"/>
                  </a:cubicBezTo>
                  <a:cubicBezTo>
                    <a:pt x="1200" y="408"/>
                    <a:pt x="5580" y="380"/>
                    <a:pt x="5580" y="380"/>
                  </a:cubicBezTo>
                  <a:cubicBezTo>
                    <a:pt x="5524" y="241"/>
                    <a:pt x="5468" y="129"/>
                    <a:pt x="5413" y="17"/>
                  </a:cubicBezTo>
                  <a:cubicBezTo>
                    <a:pt x="5413" y="17"/>
                    <a:pt x="5280" y="1"/>
                    <a:pt x="5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2"/>
            <p:cNvSpPr/>
            <p:nvPr/>
          </p:nvSpPr>
          <p:spPr>
            <a:xfrm>
              <a:off x="5211241" y="4430014"/>
              <a:ext cx="165690" cy="216973"/>
            </a:xfrm>
            <a:custGeom>
              <a:avLst/>
              <a:gdLst/>
              <a:ahLst/>
              <a:cxnLst/>
              <a:rect l="l" t="t" r="r" b="b"/>
              <a:pathLst>
                <a:path w="5050" h="6613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251" y="6026"/>
                    <a:pt x="558" y="6305"/>
                    <a:pt x="893" y="6612"/>
                  </a:cubicBezTo>
                  <a:cubicBezTo>
                    <a:pt x="1172" y="3097"/>
                    <a:pt x="2623" y="781"/>
                    <a:pt x="5050" y="502"/>
                  </a:cubicBezTo>
                  <a:cubicBezTo>
                    <a:pt x="4938" y="335"/>
                    <a:pt x="4855" y="167"/>
                    <a:pt x="4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2"/>
            <p:cNvSpPr/>
            <p:nvPr/>
          </p:nvSpPr>
          <p:spPr>
            <a:xfrm>
              <a:off x="5240508" y="4446485"/>
              <a:ext cx="154732" cy="230687"/>
            </a:xfrm>
            <a:custGeom>
              <a:avLst/>
              <a:gdLst/>
              <a:ahLst/>
              <a:cxnLst/>
              <a:rect l="l" t="t" r="r" b="b"/>
              <a:pathLst>
                <a:path w="4716" h="7031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336" y="6417"/>
                    <a:pt x="726" y="6724"/>
                    <a:pt x="1117" y="7031"/>
                  </a:cubicBezTo>
                  <a:cubicBezTo>
                    <a:pt x="1061" y="1144"/>
                    <a:pt x="4716" y="698"/>
                    <a:pt x="4716" y="698"/>
                  </a:cubicBezTo>
                  <a:cubicBezTo>
                    <a:pt x="4493" y="474"/>
                    <a:pt x="4325" y="223"/>
                    <a:pt x="4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2"/>
            <p:cNvSpPr/>
            <p:nvPr/>
          </p:nvSpPr>
          <p:spPr>
            <a:xfrm>
              <a:off x="5338481" y="4397958"/>
              <a:ext cx="19259" cy="1870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586" y="56"/>
                  </a:moveTo>
                  <a:cubicBezTo>
                    <a:pt x="447" y="28"/>
                    <a:pt x="251" y="1"/>
                    <a:pt x="28" y="1"/>
                  </a:cubicBezTo>
                  <a:cubicBezTo>
                    <a:pt x="251" y="1"/>
                    <a:pt x="447" y="28"/>
                    <a:pt x="586" y="56"/>
                  </a:cubicBezTo>
                  <a:lnTo>
                    <a:pt x="586" y="56"/>
                  </a:lnTo>
                  <a:close/>
                  <a:moveTo>
                    <a:pt x="0" y="1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B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2"/>
            <p:cNvSpPr/>
            <p:nvPr/>
          </p:nvSpPr>
          <p:spPr>
            <a:xfrm>
              <a:off x="5162714" y="4397958"/>
              <a:ext cx="196827" cy="172121"/>
            </a:xfrm>
            <a:custGeom>
              <a:avLst/>
              <a:gdLst/>
              <a:ahLst/>
              <a:cxnLst/>
              <a:rect l="l" t="t" r="r" b="b"/>
              <a:pathLst>
                <a:path w="5999" h="5246" extrusionOk="0">
                  <a:moveTo>
                    <a:pt x="5357" y="1"/>
                  </a:moveTo>
                  <a:cubicBezTo>
                    <a:pt x="3823" y="28"/>
                    <a:pt x="865" y="810"/>
                    <a:pt x="56" y="4688"/>
                  </a:cubicBezTo>
                  <a:lnTo>
                    <a:pt x="28" y="4688"/>
                  </a:lnTo>
                  <a:cubicBezTo>
                    <a:pt x="28" y="4716"/>
                    <a:pt x="28" y="4716"/>
                    <a:pt x="28" y="4716"/>
                  </a:cubicBezTo>
                  <a:cubicBezTo>
                    <a:pt x="28" y="4716"/>
                    <a:pt x="28" y="4743"/>
                    <a:pt x="28" y="4743"/>
                  </a:cubicBezTo>
                  <a:cubicBezTo>
                    <a:pt x="28" y="4743"/>
                    <a:pt x="28" y="4771"/>
                    <a:pt x="28" y="4771"/>
                  </a:cubicBezTo>
                  <a:cubicBezTo>
                    <a:pt x="28" y="4771"/>
                    <a:pt x="28" y="4799"/>
                    <a:pt x="28" y="4827"/>
                  </a:cubicBezTo>
                  <a:cubicBezTo>
                    <a:pt x="1" y="4827"/>
                    <a:pt x="1" y="4855"/>
                    <a:pt x="1" y="4855"/>
                  </a:cubicBezTo>
                  <a:cubicBezTo>
                    <a:pt x="84" y="4994"/>
                    <a:pt x="196" y="5106"/>
                    <a:pt x="280" y="5246"/>
                  </a:cubicBezTo>
                  <a:cubicBezTo>
                    <a:pt x="1228" y="865"/>
                    <a:pt x="4130" y="335"/>
                    <a:pt x="5525" y="335"/>
                  </a:cubicBezTo>
                  <a:cubicBezTo>
                    <a:pt x="5720" y="335"/>
                    <a:pt x="5887" y="363"/>
                    <a:pt x="5999" y="363"/>
                  </a:cubicBezTo>
                  <a:cubicBezTo>
                    <a:pt x="5971" y="280"/>
                    <a:pt x="5971" y="168"/>
                    <a:pt x="5943" y="84"/>
                  </a:cubicBezTo>
                  <a:cubicBezTo>
                    <a:pt x="5943" y="56"/>
                    <a:pt x="5943" y="56"/>
                    <a:pt x="5943" y="56"/>
                  </a:cubicBezTo>
                  <a:cubicBezTo>
                    <a:pt x="5804" y="28"/>
                    <a:pt x="5608" y="1"/>
                    <a:pt x="538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2"/>
            <p:cNvSpPr/>
            <p:nvPr/>
          </p:nvSpPr>
          <p:spPr>
            <a:xfrm>
              <a:off x="5184697" y="4587441"/>
              <a:ext cx="33" cy="951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9"/>
                  </a:moveTo>
                  <a:cubicBezTo>
                    <a:pt x="0" y="29"/>
                    <a:pt x="0" y="29"/>
                    <a:pt x="0" y="1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B8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2"/>
            <p:cNvSpPr/>
            <p:nvPr/>
          </p:nvSpPr>
          <p:spPr>
            <a:xfrm>
              <a:off x="5184697" y="4417185"/>
              <a:ext cx="177601" cy="169365"/>
            </a:xfrm>
            <a:custGeom>
              <a:avLst/>
              <a:gdLst/>
              <a:ahLst/>
              <a:cxnLst/>
              <a:rect l="l" t="t" r="r" b="b"/>
              <a:pathLst>
                <a:path w="5413" h="5162" extrusionOk="0">
                  <a:moveTo>
                    <a:pt x="0" y="5162"/>
                  </a:moveTo>
                  <a:cubicBezTo>
                    <a:pt x="0" y="5078"/>
                    <a:pt x="28" y="4994"/>
                    <a:pt x="28" y="4883"/>
                  </a:cubicBezTo>
                  <a:cubicBezTo>
                    <a:pt x="28" y="4994"/>
                    <a:pt x="0" y="5078"/>
                    <a:pt x="0" y="5162"/>
                  </a:cubicBezTo>
                  <a:close/>
                  <a:moveTo>
                    <a:pt x="56" y="4883"/>
                  </a:moveTo>
                  <a:lnTo>
                    <a:pt x="56" y="4883"/>
                  </a:lnTo>
                  <a:lnTo>
                    <a:pt x="56" y="4883"/>
                  </a:lnTo>
                  <a:close/>
                  <a:moveTo>
                    <a:pt x="5413" y="28"/>
                  </a:moveTo>
                  <a:cubicBezTo>
                    <a:pt x="5413" y="28"/>
                    <a:pt x="5301" y="0"/>
                    <a:pt x="5078" y="0"/>
                  </a:cubicBezTo>
                  <a:cubicBezTo>
                    <a:pt x="5301" y="0"/>
                    <a:pt x="5413" y="28"/>
                    <a:pt x="5413" y="28"/>
                  </a:cubicBezTo>
                  <a:close/>
                  <a:moveTo>
                    <a:pt x="5050" y="0"/>
                  </a:moveTo>
                  <a:cubicBezTo>
                    <a:pt x="5050" y="0"/>
                    <a:pt x="5078" y="0"/>
                    <a:pt x="5078" y="0"/>
                  </a:cubicBezTo>
                  <a:lnTo>
                    <a:pt x="5078" y="0"/>
                  </a:lnTo>
                  <a:cubicBezTo>
                    <a:pt x="5078" y="0"/>
                    <a:pt x="5050" y="0"/>
                    <a:pt x="5050" y="0"/>
                  </a:cubicBezTo>
                  <a:close/>
                </a:path>
              </a:pathLst>
            </a:custGeom>
            <a:solidFill>
              <a:srgbClr val="92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2"/>
            <p:cNvSpPr/>
            <p:nvPr/>
          </p:nvSpPr>
          <p:spPr>
            <a:xfrm>
              <a:off x="5184697" y="4417185"/>
              <a:ext cx="179438" cy="180357"/>
            </a:xfrm>
            <a:custGeom>
              <a:avLst/>
              <a:gdLst/>
              <a:ahLst/>
              <a:cxnLst/>
              <a:rect l="l" t="t" r="r" b="b"/>
              <a:pathLst>
                <a:path w="5469" h="5497" extrusionOk="0">
                  <a:moveTo>
                    <a:pt x="5050" y="0"/>
                  </a:moveTo>
                  <a:cubicBezTo>
                    <a:pt x="3962" y="0"/>
                    <a:pt x="781" y="419"/>
                    <a:pt x="56" y="4883"/>
                  </a:cubicBezTo>
                  <a:lnTo>
                    <a:pt x="28" y="4883"/>
                  </a:lnTo>
                  <a:cubicBezTo>
                    <a:pt x="28" y="4994"/>
                    <a:pt x="0" y="5078"/>
                    <a:pt x="0" y="5162"/>
                  </a:cubicBezTo>
                  <a:cubicBezTo>
                    <a:pt x="0" y="5162"/>
                    <a:pt x="0" y="5190"/>
                    <a:pt x="0" y="5190"/>
                  </a:cubicBezTo>
                  <a:cubicBezTo>
                    <a:pt x="0" y="5218"/>
                    <a:pt x="0" y="5218"/>
                    <a:pt x="0" y="5218"/>
                  </a:cubicBezTo>
                  <a:cubicBezTo>
                    <a:pt x="84" y="5301"/>
                    <a:pt x="168" y="5385"/>
                    <a:pt x="251" y="5497"/>
                  </a:cubicBezTo>
                  <a:cubicBezTo>
                    <a:pt x="1116" y="754"/>
                    <a:pt x="4380" y="168"/>
                    <a:pt x="5468" y="112"/>
                  </a:cubicBezTo>
                  <a:cubicBezTo>
                    <a:pt x="5440" y="84"/>
                    <a:pt x="5440" y="56"/>
                    <a:pt x="5413" y="28"/>
                  </a:cubicBezTo>
                  <a:cubicBezTo>
                    <a:pt x="5413" y="28"/>
                    <a:pt x="5301" y="0"/>
                    <a:pt x="507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2"/>
            <p:cNvSpPr/>
            <p:nvPr/>
          </p:nvSpPr>
          <p:spPr>
            <a:xfrm>
              <a:off x="5211241" y="4430014"/>
              <a:ext cx="159293" cy="201388"/>
            </a:xfrm>
            <a:custGeom>
              <a:avLst/>
              <a:gdLst/>
              <a:ahLst/>
              <a:cxnLst/>
              <a:rect l="l" t="t" r="r" b="b"/>
              <a:pathLst>
                <a:path w="4855" h="6138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112" y="5859"/>
                    <a:pt x="251" y="5998"/>
                    <a:pt x="391" y="6138"/>
                  </a:cubicBezTo>
                  <a:cubicBezTo>
                    <a:pt x="865" y="2650"/>
                    <a:pt x="2400" y="391"/>
                    <a:pt x="4855" y="167"/>
                  </a:cubicBezTo>
                  <a:cubicBezTo>
                    <a:pt x="4827" y="112"/>
                    <a:pt x="4799" y="56"/>
                    <a:pt x="4771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2"/>
            <p:cNvSpPr/>
            <p:nvPr/>
          </p:nvSpPr>
          <p:spPr>
            <a:xfrm>
              <a:off x="5240508" y="4446485"/>
              <a:ext cx="144692" cy="216054"/>
            </a:xfrm>
            <a:custGeom>
              <a:avLst/>
              <a:gdLst/>
              <a:ahLst/>
              <a:cxnLst/>
              <a:rect l="l" t="t" r="r" b="b"/>
              <a:pathLst>
                <a:path w="4410" h="6585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168" y="6278"/>
                    <a:pt x="364" y="6417"/>
                    <a:pt x="531" y="6584"/>
                  </a:cubicBezTo>
                  <a:cubicBezTo>
                    <a:pt x="754" y="1116"/>
                    <a:pt x="3907" y="419"/>
                    <a:pt x="4409" y="335"/>
                  </a:cubicBezTo>
                  <a:cubicBezTo>
                    <a:pt x="4325" y="223"/>
                    <a:pt x="4242" y="112"/>
                    <a:pt x="41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2"/>
            <p:cNvSpPr/>
            <p:nvPr/>
          </p:nvSpPr>
          <p:spPr>
            <a:xfrm>
              <a:off x="5275320" y="4469354"/>
              <a:ext cx="140066" cy="231639"/>
            </a:xfrm>
            <a:custGeom>
              <a:avLst/>
              <a:gdLst/>
              <a:ahLst/>
              <a:cxnLst/>
              <a:rect l="l" t="t" r="r" b="b"/>
              <a:pathLst>
                <a:path w="4269" h="7060" extrusionOk="0">
                  <a:moveTo>
                    <a:pt x="3655" y="1"/>
                  </a:moveTo>
                  <a:cubicBezTo>
                    <a:pt x="3655" y="1"/>
                    <a:pt x="0" y="447"/>
                    <a:pt x="56" y="6334"/>
                  </a:cubicBezTo>
                  <a:cubicBezTo>
                    <a:pt x="195" y="6445"/>
                    <a:pt x="363" y="6557"/>
                    <a:pt x="502" y="6641"/>
                  </a:cubicBezTo>
                  <a:cubicBezTo>
                    <a:pt x="726" y="6780"/>
                    <a:pt x="921" y="6920"/>
                    <a:pt x="1144" y="7059"/>
                  </a:cubicBezTo>
                  <a:cubicBezTo>
                    <a:pt x="809" y="3879"/>
                    <a:pt x="2232" y="949"/>
                    <a:pt x="4269" y="614"/>
                  </a:cubicBezTo>
                  <a:cubicBezTo>
                    <a:pt x="4129" y="475"/>
                    <a:pt x="3990" y="335"/>
                    <a:pt x="3850" y="196"/>
                  </a:cubicBezTo>
                  <a:cubicBezTo>
                    <a:pt x="3767" y="140"/>
                    <a:pt x="3711" y="56"/>
                    <a:pt x="3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2"/>
            <p:cNvSpPr/>
            <p:nvPr/>
          </p:nvSpPr>
          <p:spPr>
            <a:xfrm>
              <a:off x="5277125" y="4469354"/>
              <a:ext cx="124547" cy="217891"/>
            </a:xfrm>
            <a:custGeom>
              <a:avLst/>
              <a:gdLst/>
              <a:ahLst/>
              <a:cxnLst/>
              <a:rect l="l" t="t" r="r" b="b"/>
              <a:pathLst>
                <a:path w="3796" h="6641" extrusionOk="0">
                  <a:moveTo>
                    <a:pt x="3600" y="1"/>
                  </a:moveTo>
                  <a:cubicBezTo>
                    <a:pt x="3600" y="1"/>
                    <a:pt x="1" y="447"/>
                    <a:pt x="1" y="6166"/>
                  </a:cubicBezTo>
                  <a:cubicBezTo>
                    <a:pt x="1" y="6222"/>
                    <a:pt x="1" y="6278"/>
                    <a:pt x="1" y="6334"/>
                  </a:cubicBezTo>
                  <a:cubicBezTo>
                    <a:pt x="29" y="6362"/>
                    <a:pt x="57" y="6362"/>
                    <a:pt x="57" y="6390"/>
                  </a:cubicBezTo>
                  <a:cubicBezTo>
                    <a:pt x="196" y="6473"/>
                    <a:pt x="308" y="6557"/>
                    <a:pt x="447" y="6641"/>
                  </a:cubicBezTo>
                  <a:cubicBezTo>
                    <a:pt x="364" y="3488"/>
                    <a:pt x="1842" y="642"/>
                    <a:pt x="3795" y="196"/>
                  </a:cubicBezTo>
                  <a:cubicBezTo>
                    <a:pt x="3712" y="140"/>
                    <a:pt x="3656" y="56"/>
                    <a:pt x="3600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2"/>
            <p:cNvSpPr/>
            <p:nvPr/>
          </p:nvSpPr>
          <p:spPr>
            <a:xfrm>
              <a:off x="5353115" y="4263728"/>
              <a:ext cx="653608" cy="299030"/>
            </a:xfrm>
            <a:custGeom>
              <a:avLst/>
              <a:gdLst/>
              <a:ahLst/>
              <a:cxnLst/>
              <a:rect l="l" t="t" r="r" b="b"/>
              <a:pathLst>
                <a:path w="19921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8079" y="6044"/>
                    <a:pt x="19363" y="4622"/>
                    <a:pt x="19921" y="3478"/>
                  </a:cubicBezTo>
                  <a:lnTo>
                    <a:pt x="19921" y="3478"/>
                  </a:lnTo>
                  <a:cubicBezTo>
                    <a:pt x="19887" y="3511"/>
                    <a:pt x="19754" y="3645"/>
                    <a:pt x="19544" y="3645"/>
                  </a:cubicBezTo>
                  <a:cubicBezTo>
                    <a:pt x="19404" y="3645"/>
                    <a:pt x="19229" y="3585"/>
                    <a:pt x="19028" y="3394"/>
                  </a:cubicBezTo>
                  <a:cubicBezTo>
                    <a:pt x="18553" y="4147"/>
                    <a:pt x="17716" y="520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2304" y="7691"/>
                    <a:pt x="10491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2"/>
            <p:cNvSpPr/>
            <p:nvPr/>
          </p:nvSpPr>
          <p:spPr>
            <a:xfrm>
              <a:off x="5947219" y="4375088"/>
              <a:ext cx="59517" cy="39372"/>
            </a:xfrm>
            <a:custGeom>
              <a:avLst/>
              <a:gdLst/>
              <a:ahLst/>
              <a:cxnLst/>
              <a:rect l="l" t="t" r="r" b="b"/>
              <a:pathLst>
                <a:path w="1814" h="1200" extrusionOk="0">
                  <a:moveTo>
                    <a:pt x="921" y="0"/>
                  </a:moveTo>
                  <a:cubicBezTo>
                    <a:pt x="921" y="28"/>
                    <a:pt x="921" y="28"/>
                    <a:pt x="921" y="28"/>
                  </a:cubicBezTo>
                  <a:cubicBezTo>
                    <a:pt x="698" y="363"/>
                    <a:pt x="391" y="781"/>
                    <a:pt x="0" y="1200"/>
                  </a:cubicBezTo>
                  <a:cubicBezTo>
                    <a:pt x="363" y="1144"/>
                    <a:pt x="698" y="1088"/>
                    <a:pt x="1032" y="1088"/>
                  </a:cubicBezTo>
                  <a:lnTo>
                    <a:pt x="1172" y="1088"/>
                  </a:lnTo>
                  <a:cubicBezTo>
                    <a:pt x="1423" y="753"/>
                    <a:pt x="1646" y="446"/>
                    <a:pt x="1786" y="140"/>
                  </a:cubicBezTo>
                  <a:cubicBezTo>
                    <a:pt x="1814" y="112"/>
                    <a:pt x="1814" y="112"/>
                    <a:pt x="1814" y="84"/>
                  </a:cubicBezTo>
                  <a:lnTo>
                    <a:pt x="1814" y="84"/>
                  </a:lnTo>
                  <a:cubicBezTo>
                    <a:pt x="1786" y="140"/>
                    <a:pt x="1646" y="251"/>
                    <a:pt x="1423" y="251"/>
                  </a:cubicBezTo>
                  <a:cubicBezTo>
                    <a:pt x="1283" y="251"/>
                    <a:pt x="1144" y="195"/>
                    <a:pt x="949" y="28"/>
                  </a:cubicBezTo>
                  <a:cubicBezTo>
                    <a:pt x="949" y="28"/>
                    <a:pt x="921" y="28"/>
                    <a:pt x="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2"/>
            <p:cNvSpPr/>
            <p:nvPr/>
          </p:nvSpPr>
          <p:spPr>
            <a:xfrm>
              <a:off x="5353115" y="4263728"/>
              <a:ext cx="632544" cy="299030"/>
            </a:xfrm>
            <a:custGeom>
              <a:avLst/>
              <a:gdLst/>
              <a:ahLst/>
              <a:cxnLst/>
              <a:rect l="l" t="t" r="r" b="b"/>
              <a:pathLst>
                <a:path w="19279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7577" y="6296"/>
                    <a:pt x="18609" y="5375"/>
                    <a:pt x="19279" y="4482"/>
                  </a:cubicBezTo>
                  <a:cubicBezTo>
                    <a:pt x="18888" y="4482"/>
                    <a:pt x="18498" y="4510"/>
                    <a:pt x="18107" y="4594"/>
                  </a:cubicBezTo>
                  <a:cubicBezTo>
                    <a:pt x="17661" y="5096"/>
                    <a:pt x="17075" y="559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4229" y="7049"/>
                    <a:pt x="14145" y="7077"/>
                    <a:pt x="14062" y="7105"/>
                  </a:cubicBezTo>
                  <a:cubicBezTo>
                    <a:pt x="12165" y="7691"/>
                    <a:pt x="10435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2"/>
            <p:cNvSpPr/>
            <p:nvPr/>
          </p:nvSpPr>
          <p:spPr>
            <a:xfrm>
              <a:off x="5334806" y="4267042"/>
              <a:ext cx="204177" cy="55875"/>
            </a:xfrm>
            <a:custGeom>
              <a:avLst/>
              <a:gdLst/>
              <a:ahLst/>
              <a:cxnLst/>
              <a:rect l="l" t="t" r="r" b="b"/>
              <a:pathLst>
                <a:path w="6223" h="1703" extrusionOk="0">
                  <a:moveTo>
                    <a:pt x="6222" y="1"/>
                  </a:moveTo>
                  <a:cubicBezTo>
                    <a:pt x="3879" y="168"/>
                    <a:pt x="1758" y="531"/>
                    <a:pt x="1" y="1061"/>
                  </a:cubicBezTo>
                  <a:cubicBezTo>
                    <a:pt x="503" y="1201"/>
                    <a:pt x="1061" y="1424"/>
                    <a:pt x="1591" y="1703"/>
                  </a:cubicBezTo>
                  <a:cubicBezTo>
                    <a:pt x="2456" y="922"/>
                    <a:pt x="3962" y="336"/>
                    <a:pt x="6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2"/>
            <p:cNvSpPr/>
            <p:nvPr/>
          </p:nvSpPr>
          <p:spPr>
            <a:xfrm>
              <a:off x="5301864" y="4489500"/>
              <a:ext cx="366160" cy="261725"/>
            </a:xfrm>
            <a:custGeom>
              <a:avLst/>
              <a:gdLst/>
              <a:ahLst/>
              <a:cxnLst/>
              <a:rect l="l" t="t" r="r" b="b"/>
              <a:pathLst>
                <a:path w="11160" h="7977" extrusionOk="0">
                  <a:moveTo>
                    <a:pt x="4101" y="2624"/>
                  </a:moveTo>
                  <a:cubicBezTo>
                    <a:pt x="6124" y="2624"/>
                    <a:pt x="8813" y="3538"/>
                    <a:pt x="8482" y="4939"/>
                  </a:cubicBezTo>
                  <a:cubicBezTo>
                    <a:pt x="8302" y="5655"/>
                    <a:pt x="7419" y="5955"/>
                    <a:pt x="6356" y="5955"/>
                  </a:cubicBezTo>
                  <a:cubicBezTo>
                    <a:pt x="4276" y="5955"/>
                    <a:pt x="1510" y="4808"/>
                    <a:pt x="2009" y="3404"/>
                  </a:cubicBezTo>
                  <a:cubicBezTo>
                    <a:pt x="2198" y="2865"/>
                    <a:pt x="3062" y="2624"/>
                    <a:pt x="4101" y="2624"/>
                  </a:cubicBezTo>
                  <a:close/>
                  <a:moveTo>
                    <a:pt x="3460" y="0"/>
                  </a:moveTo>
                  <a:cubicBezTo>
                    <a:pt x="1423" y="335"/>
                    <a:pt x="0" y="3265"/>
                    <a:pt x="335" y="6445"/>
                  </a:cubicBezTo>
                  <a:cubicBezTo>
                    <a:pt x="1791" y="7324"/>
                    <a:pt x="3541" y="7977"/>
                    <a:pt x="5564" y="7977"/>
                  </a:cubicBezTo>
                  <a:cubicBezTo>
                    <a:pt x="5789" y="7977"/>
                    <a:pt x="6018" y="7968"/>
                    <a:pt x="6250" y="7952"/>
                  </a:cubicBezTo>
                  <a:cubicBezTo>
                    <a:pt x="7533" y="7868"/>
                    <a:pt x="8928" y="7756"/>
                    <a:pt x="10407" y="7561"/>
                  </a:cubicBezTo>
                  <a:lnTo>
                    <a:pt x="10379" y="7394"/>
                  </a:lnTo>
                  <a:cubicBezTo>
                    <a:pt x="11160" y="6166"/>
                    <a:pt x="10741" y="4241"/>
                    <a:pt x="9653" y="2232"/>
                  </a:cubicBezTo>
                  <a:cubicBezTo>
                    <a:pt x="7756" y="2232"/>
                    <a:pt x="5943" y="1814"/>
                    <a:pt x="4492" y="810"/>
                  </a:cubicBezTo>
                  <a:cubicBezTo>
                    <a:pt x="4101" y="531"/>
                    <a:pt x="3767" y="279"/>
                    <a:pt x="3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2"/>
            <p:cNvSpPr/>
            <p:nvPr/>
          </p:nvSpPr>
          <p:spPr>
            <a:xfrm>
              <a:off x="5393406" y="4489500"/>
              <a:ext cx="230687" cy="86061"/>
            </a:xfrm>
            <a:custGeom>
              <a:avLst/>
              <a:gdLst/>
              <a:ahLst/>
              <a:cxnLst/>
              <a:rect l="l" t="t" r="r" b="b"/>
              <a:pathLst>
                <a:path w="7031" h="2623" extrusionOk="0">
                  <a:moveTo>
                    <a:pt x="670" y="0"/>
                  </a:moveTo>
                  <a:cubicBezTo>
                    <a:pt x="447" y="28"/>
                    <a:pt x="223" y="112"/>
                    <a:pt x="0" y="196"/>
                  </a:cubicBezTo>
                  <a:cubicBezTo>
                    <a:pt x="1618" y="1814"/>
                    <a:pt x="3962" y="2623"/>
                    <a:pt x="6138" y="2623"/>
                  </a:cubicBezTo>
                  <a:cubicBezTo>
                    <a:pt x="6445" y="2623"/>
                    <a:pt x="6752" y="2623"/>
                    <a:pt x="7031" y="2595"/>
                  </a:cubicBezTo>
                  <a:cubicBezTo>
                    <a:pt x="7003" y="2511"/>
                    <a:pt x="6975" y="2456"/>
                    <a:pt x="6947" y="2400"/>
                  </a:cubicBezTo>
                  <a:cubicBezTo>
                    <a:pt x="6919" y="2344"/>
                    <a:pt x="6891" y="2288"/>
                    <a:pt x="6863" y="2232"/>
                  </a:cubicBezTo>
                  <a:cubicBezTo>
                    <a:pt x="4966" y="2232"/>
                    <a:pt x="3153" y="1814"/>
                    <a:pt x="1702" y="810"/>
                  </a:cubicBezTo>
                  <a:cubicBezTo>
                    <a:pt x="1311" y="531"/>
                    <a:pt x="977" y="279"/>
                    <a:pt x="67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2"/>
            <p:cNvSpPr/>
            <p:nvPr/>
          </p:nvSpPr>
          <p:spPr>
            <a:xfrm>
              <a:off x="5314660" y="4701885"/>
              <a:ext cx="170317" cy="49445"/>
            </a:xfrm>
            <a:custGeom>
              <a:avLst/>
              <a:gdLst/>
              <a:ahLst/>
              <a:cxnLst/>
              <a:rect l="l" t="t" r="r" b="b"/>
              <a:pathLst>
                <a:path w="5191" h="1507" extrusionOk="0">
                  <a:moveTo>
                    <a:pt x="5190" y="1507"/>
                  </a:moveTo>
                  <a:cubicBezTo>
                    <a:pt x="3181" y="1507"/>
                    <a:pt x="1452" y="865"/>
                    <a:pt x="1" y="0"/>
                  </a:cubicBezTo>
                  <a:cubicBezTo>
                    <a:pt x="1452" y="865"/>
                    <a:pt x="3181" y="1507"/>
                    <a:pt x="5190" y="1507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2"/>
            <p:cNvSpPr/>
            <p:nvPr/>
          </p:nvSpPr>
          <p:spPr>
            <a:xfrm>
              <a:off x="5358594" y="4606668"/>
              <a:ext cx="152009" cy="77825"/>
            </a:xfrm>
            <a:custGeom>
              <a:avLst/>
              <a:gdLst/>
              <a:ahLst/>
              <a:cxnLst/>
              <a:rect l="l" t="t" r="r" b="b"/>
              <a:pathLst>
                <a:path w="4633" h="2372" extrusionOk="0">
                  <a:moveTo>
                    <a:pt x="224" y="1"/>
                  </a:moveTo>
                  <a:cubicBezTo>
                    <a:pt x="224" y="1"/>
                    <a:pt x="224" y="1"/>
                    <a:pt x="224" y="28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84"/>
                    <a:pt x="224" y="112"/>
                    <a:pt x="224" y="168"/>
                  </a:cubicBezTo>
                  <a:cubicBezTo>
                    <a:pt x="224" y="1423"/>
                    <a:pt x="2707" y="2372"/>
                    <a:pt x="4632" y="2372"/>
                  </a:cubicBezTo>
                  <a:cubicBezTo>
                    <a:pt x="2623" y="2372"/>
                    <a:pt x="1" y="1312"/>
                    <a:pt x="252" y="1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2"/>
            <p:cNvSpPr/>
            <p:nvPr/>
          </p:nvSpPr>
          <p:spPr>
            <a:xfrm>
              <a:off x="5309181" y="4577368"/>
              <a:ext cx="334137" cy="173959"/>
            </a:xfrm>
            <a:custGeom>
              <a:avLst/>
              <a:gdLst/>
              <a:ahLst/>
              <a:cxnLst/>
              <a:rect l="l" t="t" r="r" b="b"/>
              <a:pathLst>
                <a:path w="10184" h="5302" extrusionOk="0">
                  <a:moveTo>
                    <a:pt x="2567" y="1"/>
                  </a:moveTo>
                  <a:cubicBezTo>
                    <a:pt x="1758" y="168"/>
                    <a:pt x="1005" y="447"/>
                    <a:pt x="307" y="810"/>
                  </a:cubicBezTo>
                  <a:cubicBezTo>
                    <a:pt x="84" y="1703"/>
                    <a:pt x="0" y="2735"/>
                    <a:pt x="112" y="3767"/>
                  </a:cubicBezTo>
                  <a:cubicBezTo>
                    <a:pt x="140" y="3767"/>
                    <a:pt x="140" y="3795"/>
                    <a:pt x="140" y="3795"/>
                  </a:cubicBezTo>
                  <a:lnTo>
                    <a:pt x="168" y="3795"/>
                  </a:lnTo>
                  <a:cubicBezTo>
                    <a:pt x="1619" y="4660"/>
                    <a:pt x="3348" y="5302"/>
                    <a:pt x="5357" y="5302"/>
                  </a:cubicBezTo>
                  <a:cubicBezTo>
                    <a:pt x="5580" y="5302"/>
                    <a:pt x="5776" y="5302"/>
                    <a:pt x="5999" y="5274"/>
                  </a:cubicBezTo>
                  <a:lnTo>
                    <a:pt x="6027" y="5274"/>
                  </a:lnTo>
                  <a:cubicBezTo>
                    <a:pt x="7031" y="5218"/>
                    <a:pt x="8119" y="5134"/>
                    <a:pt x="9263" y="4995"/>
                  </a:cubicBezTo>
                  <a:cubicBezTo>
                    <a:pt x="9542" y="4660"/>
                    <a:pt x="9877" y="4353"/>
                    <a:pt x="10184" y="4046"/>
                  </a:cubicBezTo>
                  <a:cubicBezTo>
                    <a:pt x="9932" y="2819"/>
                    <a:pt x="9096" y="1898"/>
                    <a:pt x="7980" y="1284"/>
                  </a:cubicBezTo>
                  <a:lnTo>
                    <a:pt x="7980" y="1284"/>
                  </a:lnTo>
                  <a:cubicBezTo>
                    <a:pt x="8203" y="1563"/>
                    <a:pt x="8342" y="1870"/>
                    <a:pt x="8259" y="2205"/>
                  </a:cubicBezTo>
                  <a:cubicBezTo>
                    <a:pt x="8259" y="2205"/>
                    <a:pt x="8259" y="2205"/>
                    <a:pt x="8259" y="2233"/>
                  </a:cubicBezTo>
                  <a:cubicBezTo>
                    <a:pt x="8259" y="2233"/>
                    <a:pt x="8259" y="2233"/>
                    <a:pt x="8259" y="2261"/>
                  </a:cubicBezTo>
                  <a:cubicBezTo>
                    <a:pt x="8259" y="2261"/>
                    <a:pt x="8259" y="2289"/>
                    <a:pt x="8259" y="2289"/>
                  </a:cubicBezTo>
                  <a:cubicBezTo>
                    <a:pt x="8063" y="2986"/>
                    <a:pt x="7170" y="3265"/>
                    <a:pt x="6138" y="3265"/>
                  </a:cubicBezTo>
                  <a:cubicBezTo>
                    <a:pt x="4129" y="3265"/>
                    <a:pt x="1507" y="2205"/>
                    <a:pt x="1758" y="894"/>
                  </a:cubicBezTo>
                  <a:cubicBezTo>
                    <a:pt x="1758" y="894"/>
                    <a:pt x="1758" y="894"/>
                    <a:pt x="1758" y="866"/>
                  </a:cubicBezTo>
                  <a:cubicBezTo>
                    <a:pt x="1758" y="866"/>
                    <a:pt x="1758" y="838"/>
                    <a:pt x="1758" y="838"/>
                  </a:cubicBezTo>
                  <a:lnTo>
                    <a:pt x="1758" y="810"/>
                  </a:lnTo>
                  <a:cubicBezTo>
                    <a:pt x="1758" y="810"/>
                    <a:pt x="1758" y="782"/>
                    <a:pt x="1758" y="782"/>
                  </a:cubicBezTo>
                  <a:cubicBezTo>
                    <a:pt x="1786" y="782"/>
                    <a:pt x="1786" y="782"/>
                    <a:pt x="1786" y="754"/>
                  </a:cubicBezTo>
                  <a:cubicBezTo>
                    <a:pt x="1786" y="754"/>
                    <a:pt x="1786" y="726"/>
                    <a:pt x="1786" y="726"/>
                  </a:cubicBezTo>
                  <a:cubicBezTo>
                    <a:pt x="1786" y="726"/>
                    <a:pt x="1786" y="698"/>
                    <a:pt x="1786" y="698"/>
                  </a:cubicBezTo>
                  <a:cubicBezTo>
                    <a:pt x="1814" y="670"/>
                    <a:pt x="1814" y="642"/>
                    <a:pt x="1814" y="642"/>
                  </a:cubicBezTo>
                  <a:cubicBezTo>
                    <a:pt x="1814" y="642"/>
                    <a:pt x="1814" y="642"/>
                    <a:pt x="1814" y="615"/>
                  </a:cubicBezTo>
                  <a:cubicBezTo>
                    <a:pt x="2009" y="308"/>
                    <a:pt x="2456" y="112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42"/>
            <p:cNvSpPr/>
            <p:nvPr/>
          </p:nvSpPr>
          <p:spPr>
            <a:xfrm>
              <a:off x="5386057" y="4352186"/>
              <a:ext cx="182194" cy="172121"/>
            </a:xfrm>
            <a:custGeom>
              <a:avLst/>
              <a:gdLst/>
              <a:ahLst/>
              <a:cxnLst/>
              <a:rect l="l" t="t" r="r" b="b"/>
              <a:pathLst>
                <a:path w="5553" h="5246" extrusionOk="0">
                  <a:moveTo>
                    <a:pt x="531" y="1"/>
                  </a:moveTo>
                  <a:cubicBezTo>
                    <a:pt x="1" y="838"/>
                    <a:pt x="224" y="1898"/>
                    <a:pt x="1312" y="3042"/>
                  </a:cubicBezTo>
                  <a:cubicBezTo>
                    <a:pt x="2456" y="4213"/>
                    <a:pt x="3879" y="4939"/>
                    <a:pt x="5553" y="5246"/>
                  </a:cubicBezTo>
                  <a:cubicBezTo>
                    <a:pt x="5553" y="5246"/>
                    <a:pt x="5302" y="4799"/>
                    <a:pt x="4883" y="4158"/>
                  </a:cubicBezTo>
                  <a:cubicBezTo>
                    <a:pt x="4214" y="3181"/>
                    <a:pt x="3070" y="1730"/>
                    <a:pt x="1619" y="670"/>
                  </a:cubicBezTo>
                  <a:cubicBezTo>
                    <a:pt x="1256" y="419"/>
                    <a:pt x="894" y="196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42"/>
            <p:cNvSpPr/>
            <p:nvPr/>
          </p:nvSpPr>
          <p:spPr>
            <a:xfrm>
              <a:off x="5394325" y="4352186"/>
              <a:ext cx="148301" cy="165723"/>
            </a:xfrm>
            <a:custGeom>
              <a:avLst/>
              <a:gdLst/>
              <a:ahLst/>
              <a:cxnLst/>
              <a:rect l="l" t="t" r="r" b="b"/>
              <a:pathLst>
                <a:path w="4520" h="5051" extrusionOk="0">
                  <a:moveTo>
                    <a:pt x="279" y="1"/>
                  </a:moveTo>
                  <a:cubicBezTo>
                    <a:pt x="84" y="280"/>
                    <a:pt x="0" y="586"/>
                    <a:pt x="0" y="921"/>
                  </a:cubicBezTo>
                  <a:cubicBezTo>
                    <a:pt x="0" y="1563"/>
                    <a:pt x="363" y="2288"/>
                    <a:pt x="1060" y="3042"/>
                  </a:cubicBezTo>
                  <a:cubicBezTo>
                    <a:pt x="2037" y="4018"/>
                    <a:pt x="3181" y="4688"/>
                    <a:pt x="4520" y="5050"/>
                  </a:cubicBezTo>
                  <a:cubicBezTo>
                    <a:pt x="4045" y="4827"/>
                    <a:pt x="3543" y="4548"/>
                    <a:pt x="3097" y="4158"/>
                  </a:cubicBezTo>
                  <a:cubicBezTo>
                    <a:pt x="1897" y="3070"/>
                    <a:pt x="697" y="1954"/>
                    <a:pt x="949" y="391"/>
                  </a:cubicBezTo>
                  <a:cubicBezTo>
                    <a:pt x="753" y="252"/>
                    <a:pt x="558" y="140"/>
                    <a:pt x="363" y="29"/>
                  </a:cubicBezTo>
                  <a:cubicBezTo>
                    <a:pt x="335" y="29"/>
                    <a:pt x="307" y="1"/>
                    <a:pt x="27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2"/>
            <p:cNvSpPr/>
            <p:nvPr/>
          </p:nvSpPr>
          <p:spPr>
            <a:xfrm>
              <a:off x="5351408" y="4575563"/>
              <a:ext cx="239644" cy="109323"/>
            </a:xfrm>
            <a:custGeom>
              <a:avLst/>
              <a:gdLst/>
              <a:ahLst/>
              <a:cxnLst/>
              <a:rect l="l" t="t" r="r" b="b"/>
              <a:pathLst>
                <a:path w="7304" h="3332" extrusionOk="0">
                  <a:moveTo>
                    <a:pt x="2591" y="1"/>
                  </a:moveTo>
                  <a:cubicBezTo>
                    <a:pt x="1552" y="1"/>
                    <a:pt x="688" y="242"/>
                    <a:pt x="499" y="781"/>
                  </a:cubicBezTo>
                  <a:cubicBezTo>
                    <a:pt x="0" y="2185"/>
                    <a:pt x="2766" y="3332"/>
                    <a:pt x="4846" y="3332"/>
                  </a:cubicBezTo>
                  <a:cubicBezTo>
                    <a:pt x="5909" y="3332"/>
                    <a:pt x="6792" y="3032"/>
                    <a:pt x="6972" y="2316"/>
                  </a:cubicBezTo>
                  <a:cubicBezTo>
                    <a:pt x="7303" y="915"/>
                    <a:pt x="4614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2"/>
            <p:cNvSpPr/>
            <p:nvPr/>
          </p:nvSpPr>
          <p:spPr>
            <a:xfrm>
              <a:off x="5363187" y="4575530"/>
              <a:ext cx="184031" cy="102564"/>
            </a:xfrm>
            <a:custGeom>
              <a:avLst/>
              <a:gdLst/>
              <a:ahLst/>
              <a:cxnLst/>
              <a:rect l="l" t="t" r="r" b="b"/>
              <a:pathLst>
                <a:path w="5609" h="3126" extrusionOk="0">
                  <a:moveTo>
                    <a:pt x="2846" y="3126"/>
                  </a:moveTo>
                  <a:lnTo>
                    <a:pt x="2818" y="3126"/>
                  </a:lnTo>
                  <a:cubicBezTo>
                    <a:pt x="1340" y="2763"/>
                    <a:pt x="0" y="1954"/>
                    <a:pt x="84" y="1005"/>
                  </a:cubicBezTo>
                  <a:lnTo>
                    <a:pt x="84" y="1005"/>
                  </a:lnTo>
                  <a:cubicBezTo>
                    <a:pt x="84" y="1005"/>
                    <a:pt x="84" y="1005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lnTo>
                    <a:pt x="84" y="950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lnTo>
                    <a:pt x="112" y="922"/>
                  </a:ln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40" y="838"/>
                    <a:pt x="140" y="838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335" y="252"/>
                    <a:pt x="1200" y="1"/>
                    <a:pt x="2232" y="1"/>
                  </a:cubicBezTo>
                  <a:cubicBezTo>
                    <a:pt x="2986" y="1"/>
                    <a:pt x="3851" y="140"/>
                    <a:pt x="4604" y="364"/>
                  </a:cubicBezTo>
                  <a:cubicBezTo>
                    <a:pt x="4911" y="587"/>
                    <a:pt x="5190" y="866"/>
                    <a:pt x="5385" y="1173"/>
                  </a:cubicBezTo>
                  <a:cubicBezTo>
                    <a:pt x="4939" y="1173"/>
                    <a:pt x="4325" y="1340"/>
                    <a:pt x="4632" y="1563"/>
                  </a:cubicBezTo>
                  <a:cubicBezTo>
                    <a:pt x="4827" y="1731"/>
                    <a:pt x="5273" y="1926"/>
                    <a:pt x="5608" y="2010"/>
                  </a:cubicBezTo>
                  <a:cubicBezTo>
                    <a:pt x="5497" y="2623"/>
                    <a:pt x="4743" y="3126"/>
                    <a:pt x="2846" y="3126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2"/>
            <p:cNvSpPr/>
            <p:nvPr/>
          </p:nvSpPr>
          <p:spPr>
            <a:xfrm>
              <a:off x="5439177" y="4374170"/>
              <a:ext cx="149220" cy="114441"/>
            </a:xfrm>
            <a:custGeom>
              <a:avLst/>
              <a:gdLst/>
              <a:ahLst/>
              <a:cxnLst/>
              <a:rect l="l" t="t" r="r" b="b"/>
              <a:pathLst>
                <a:path w="4548" h="3488" extrusionOk="0">
                  <a:moveTo>
                    <a:pt x="0" y="0"/>
                  </a:moveTo>
                  <a:lnTo>
                    <a:pt x="0" y="0"/>
                  </a:lnTo>
                  <a:cubicBezTo>
                    <a:pt x="1451" y="1060"/>
                    <a:pt x="2595" y="2511"/>
                    <a:pt x="3264" y="3488"/>
                  </a:cubicBezTo>
                  <a:cubicBezTo>
                    <a:pt x="2818" y="2762"/>
                    <a:pt x="2929" y="2316"/>
                    <a:pt x="3236" y="2065"/>
                  </a:cubicBezTo>
                  <a:lnTo>
                    <a:pt x="3348" y="1981"/>
                  </a:lnTo>
                  <a:cubicBezTo>
                    <a:pt x="3515" y="1869"/>
                    <a:pt x="3739" y="1814"/>
                    <a:pt x="3934" y="1758"/>
                  </a:cubicBezTo>
                  <a:cubicBezTo>
                    <a:pt x="4213" y="1702"/>
                    <a:pt x="4464" y="1702"/>
                    <a:pt x="4464" y="1702"/>
                  </a:cubicBezTo>
                  <a:cubicBezTo>
                    <a:pt x="4520" y="1646"/>
                    <a:pt x="4548" y="1563"/>
                    <a:pt x="4548" y="1451"/>
                  </a:cubicBezTo>
                  <a:cubicBezTo>
                    <a:pt x="4548" y="1228"/>
                    <a:pt x="4436" y="921"/>
                    <a:pt x="4185" y="670"/>
                  </a:cubicBezTo>
                  <a:lnTo>
                    <a:pt x="4073" y="586"/>
                  </a:lnTo>
                  <a:cubicBezTo>
                    <a:pt x="3836" y="369"/>
                    <a:pt x="3571" y="235"/>
                    <a:pt x="3377" y="235"/>
                  </a:cubicBezTo>
                  <a:cubicBezTo>
                    <a:pt x="3297" y="235"/>
                    <a:pt x="3229" y="258"/>
                    <a:pt x="3181" y="307"/>
                  </a:cubicBezTo>
                  <a:lnTo>
                    <a:pt x="3153" y="307"/>
                  </a:lnTo>
                  <a:lnTo>
                    <a:pt x="3181" y="335"/>
                  </a:lnTo>
                  <a:cubicBezTo>
                    <a:pt x="3181" y="335"/>
                    <a:pt x="2846" y="614"/>
                    <a:pt x="2260" y="698"/>
                  </a:cubicBezTo>
                  <a:cubicBezTo>
                    <a:pt x="2163" y="713"/>
                    <a:pt x="2057" y="722"/>
                    <a:pt x="1944" y="722"/>
                  </a:cubicBezTo>
                  <a:cubicBezTo>
                    <a:pt x="1438" y="722"/>
                    <a:pt x="775" y="54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2"/>
            <p:cNvSpPr/>
            <p:nvPr/>
          </p:nvSpPr>
          <p:spPr>
            <a:xfrm>
              <a:off x="5539841" y="4480346"/>
              <a:ext cx="6464" cy="8268"/>
            </a:xfrm>
            <a:custGeom>
              <a:avLst/>
              <a:gdLst/>
              <a:ahLst/>
              <a:cxnLst/>
              <a:rect l="l" t="t" r="r" b="b"/>
              <a:pathLst>
                <a:path w="197" h="252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1"/>
                    <a:pt x="97" y="122"/>
                    <a:pt x="146" y="183"/>
                  </a:cubicBezTo>
                  <a:lnTo>
                    <a:pt x="146" y="183"/>
                  </a:lnTo>
                  <a:cubicBezTo>
                    <a:pt x="120" y="139"/>
                    <a:pt x="103" y="92"/>
                    <a:pt x="85" y="56"/>
                  </a:cubicBezTo>
                  <a:lnTo>
                    <a:pt x="1" y="0"/>
                  </a:lnTo>
                  <a:close/>
                  <a:moveTo>
                    <a:pt x="146" y="183"/>
                  </a:moveTo>
                  <a:cubicBezTo>
                    <a:pt x="160" y="208"/>
                    <a:pt x="176" y="232"/>
                    <a:pt x="196" y="252"/>
                  </a:cubicBezTo>
                  <a:cubicBezTo>
                    <a:pt x="181" y="229"/>
                    <a:pt x="164" y="206"/>
                    <a:pt x="146" y="183"/>
                  </a:cubicBezTo>
                  <a:close/>
                </a:path>
              </a:pathLst>
            </a:custGeom>
            <a:solidFill>
              <a:srgbClr val="44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42"/>
            <p:cNvSpPr/>
            <p:nvPr/>
          </p:nvSpPr>
          <p:spPr>
            <a:xfrm>
              <a:off x="5439177" y="4374170"/>
              <a:ext cx="75988" cy="73265"/>
            </a:xfrm>
            <a:custGeom>
              <a:avLst/>
              <a:gdLst/>
              <a:ahLst/>
              <a:cxnLst/>
              <a:rect l="l" t="t" r="r" b="b"/>
              <a:pathLst>
                <a:path w="2316" h="2233" extrusionOk="0">
                  <a:moveTo>
                    <a:pt x="2316" y="2232"/>
                  </a:moveTo>
                  <a:cubicBezTo>
                    <a:pt x="1674" y="1479"/>
                    <a:pt x="921" y="670"/>
                    <a:pt x="28" y="28"/>
                  </a:cubicBezTo>
                  <a:cubicBezTo>
                    <a:pt x="921" y="670"/>
                    <a:pt x="1674" y="1479"/>
                    <a:pt x="2316" y="2232"/>
                  </a:cubicBezTo>
                  <a:cubicBezTo>
                    <a:pt x="2316" y="2232"/>
                    <a:pt x="2316" y="2232"/>
                    <a:pt x="2316" y="2232"/>
                  </a:cubicBezTo>
                  <a:close/>
                  <a:moveTo>
                    <a:pt x="28" y="28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rgbClr val="B2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42"/>
            <p:cNvSpPr/>
            <p:nvPr/>
          </p:nvSpPr>
          <p:spPr>
            <a:xfrm>
              <a:off x="5440063" y="4375088"/>
              <a:ext cx="123628" cy="72346"/>
            </a:xfrm>
            <a:custGeom>
              <a:avLst/>
              <a:gdLst/>
              <a:ahLst/>
              <a:cxnLst/>
              <a:rect l="l" t="t" r="r" b="b"/>
              <a:pathLst>
                <a:path w="3768" h="2205" extrusionOk="0">
                  <a:moveTo>
                    <a:pt x="1" y="0"/>
                  </a:moveTo>
                  <a:cubicBezTo>
                    <a:pt x="894" y="642"/>
                    <a:pt x="1647" y="1451"/>
                    <a:pt x="2289" y="2204"/>
                  </a:cubicBezTo>
                  <a:cubicBezTo>
                    <a:pt x="2233" y="1590"/>
                    <a:pt x="2763" y="725"/>
                    <a:pt x="3767" y="335"/>
                  </a:cubicBezTo>
                  <a:lnTo>
                    <a:pt x="3739" y="335"/>
                  </a:lnTo>
                  <a:cubicBezTo>
                    <a:pt x="3656" y="279"/>
                    <a:pt x="3572" y="251"/>
                    <a:pt x="3488" y="223"/>
                  </a:cubicBezTo>
                  <a:lnTo>
                    <a:pt x="3349" y="223"/>
                  </a:lnTo>
                  <a:cubicBezTo>
                    <a:pt x="3265" y="223"/>
                    <a:pt x="3209" y="223"/>
                    <a:pt x="3154" y="279"/>
                  </a:cubicBezTo>
                  <a:lnTo>
                    <a:pt x="3126" y="279"/>
                  </a:lnTo>
                  <a:lnTo>
                    <a:pt x="3154" y="307"/>
                  </a:lnTo>
                  <a:cubicBezTo>
                    <a:pt x="3154" y="307"/>
                    <a:pt x="2819" y="586"/>
                    <a:pt x="2233" y="670"/>
                  </a:cubicBezTo>
                  <a:lnTo>
                    <a:pt x="2205" y="670"/>
                  </a:lnTo>
                  <a:cubicBezTo>
                    <a:pt x="2121" y="698"/>
                    <a:pt x="2038" y="698"/>
                    <a:pt x="1954" y="698"/>
                  </a:cubicBezTo>
                  <a:cubicBezTo>
                    <a:pt x="1452" y="698"/>
                    <a:pt x="810" y="530"/>
                    <a:pt x="57" y="28"/>
                  </a:cubicBezTo>
                  <a:cubicBezTo>
                    <a:pt x="57" y="28"/>
                    <a:pt x="29" y="28"/>
                    <a:pt x="2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42"/>
            <p:cNvSpPr/>
            <p:nvPr/>
          </p:nvSpPr>
          <p:spPr>
            <a:xfrm>
              <a:off x="5508736" y="4322394"/>
              <a:ext cx="64111" cy="71034"/>
            </a:xfrm>
            <a:custGeom>
              <a:avLst/>
              <a:gdLst/>
              <a:ahLst/>
              <a:cxnLst/>
              <a:rect l="l" t="t" r="r" b="b"/>
              <a:pathLst>
                <a:path w="1954" h="2165" extrusionOk="0">
                  <a:moveTo>
                    <a:pt x="439" y="0"/>
                  </a:moveTo>
                  <a:cubicBezTo>
                    <a:pt x="273" y="0"/>
                    <a:pt x="125" y="32"/>
                    <a:pt x="0" y="100"/>
                  </a:cubicBezTo>
                  <a:cubicBezTo>
                    <a:pt x="0" y="100"/>
                    <a:pt x="475" y="825"/>
                    <a:pt x="1033" y="1885"/>
                  </a:cubicBezTo>
                  <a:lnTo>
                    <a:pt x="1061" y="1885"/>
                  </a:lnTo>
                  <a:cubicBezTo>
                    <a:pt x="1109" y="1836"/>
                    <a:pt x="1177" y="1813"/>
                    <a:pt x="1257" y="1813"/>
                  </a:cubicBezTo>
                  <a:cubicBezTo>
                    <a:pt x="1451" y="1813"/>
                    <a:pt x="1716" y="1947"/>
                    <a:pt x="1953" y="2164"/>
                  </a:cubicBezTo>
                  <a:cubicBezTo>
                    <a:pt x="1842" y="1885"/>
                    <a:pt x="1730" y="1634"/>
                    <a:pt x="1646" y="1411"/>
                  </a:cubicBezTo>
                  <a:cubicBezTo>
                    <a:pt x="1367" y="685"/>
                    <a:pt x="1284" y="183"/>
                    <a:pt x="1284" y="183"/>
                  </a:cubicBezTo>
                  <a:cubicBezTo>
                    <a:pt x="969" y="67"/>
                    <a:pt x="683" y="0"/>
                    <a:pt x="439" y="0"/>
                  </a:cubicBezTo>
                  <a:close/>
                </a:path>
              </a:pathLst>
            </a:custGeom>
            <a:solidFill>
              <a:srgbClr val="797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2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558" y="335"/>
                  </a:moveTo>
                  <a:lnTo>
                    <a:pt x="558" y="335"/>
                  </a:lnTo>
                  <a:cubicBezTo>
                    <a:pt x="363" y="168"/>
                    <a:pt x="168" y="56"/>
                    <a:pt x="0" y="0"/>
                  </a:cubicBezTo>
                  <a:lnTo>
                    <a:pt x="0" y="0"/>
                  </a:lnTo>
                  <a:cubicBezTo>
                    <a:pt x="168" y="56"/>
                    <a:pt x="363" y="168"/>
                    <a:pt x="558" y="335"/>
                  </a:cubicBezTo>
                  <a:close/>
                </a:path>
              </a:pathLst>
            </a:custGeom>
            <a:solidFill>
              <a:srgbClr val="5CB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42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0" y="0"/>
                  </a:moveTo>
                  <a:cubicBezTo>
                    <a:pt x="168" y="56"/>
                    <a:pt x="363" y="168"/>
                    <a:pt x="558" y="335"/>
                  </a:cubicBezTo>
                  <a:cubicBezTo>
                    <a:pt x="447" y="223"/>
                    <a:pt x="363" y="168"/>
                    <a:pt x="251" y="112"/>
                  </a:cubicBezTo>
                  <a:cubicBezTo>
                    <a:pt x="168" y="56"/>
                    <a:pt x="84" y="28"/>
                    <a:pt x="0" y="0"/>
                  </a:cubicBezTo>
                  <a:close/>
                </a:path>
              </a:pathLst>
            </a:custGeom>
            <a:solidFill>
              <a:srgbClr val="6C6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42"/>
            <p:cNvSpPr/>
            <p:nvPr/>
          </p:nvSpPr>
          <p:spPr>
            <a:xfrm>
              <a:off x="5554507" y="4382405"/>
              <a:ext cx="8268" cy="3675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251" y="112"/>
                  </a:moveTo>
                  <a:cubicBezTo>
                    <a:pt x="168" y="56"/>
                    <a:pt x="84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28"/>
                    <a:pt x="168" y="56"/>
                    <a:pt x="251" y="112"/>
                  </a:cubicBezTo>
                  <a:close/>
                </a:path>
              </a:pathLst>
            </a:custGeom>
            <a:solidFill>
              <a:srgbClr val="7E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42"/>
            <p:cNvSpPr/>
            <p:nvPr/>
          </p:nvSpPr>
          <p:spPr>
            <a:xfrm>
              <a:off x="5534361" y="4331122"/>
              <a:ext cx="38486" cy="62306"/>
            </a:xfrm>
            <a:custGeom>
              <a:avLst/>
              <a:gdLst/>
              <a:ahLst/>
              <a:cxnLst/>
              <a:rect l="l" t="t" r="r" b="b"/>
              <a:pathLst>
                <a:path w="1173" h="1899" extrusionOk="0">
                  <a:moveTo>
                    <a:pt x="1" y="1"/>
                  </a:moveTo>
                  <a:cubicBezTo>
                    <a:pt x="224" y="503"/>
                    <a:pt x="419" y="1033"/>
                    <a:pt x="614" y="1563"/>
                  </a:cubicBezTo>
                  <a:cubicBezTo>
                    <a:pt x="782" y="1619"/>
                    <a:pt x="977" y="1731"/>
                    <a:pt x="1172" y="1898"/>
                  </a:cubicBezTo>
                  <a:cubicBezTo>
                    <a:pt x="1061" y="1619"/>
                    <a:pt x="949" y="1368"/>
                    <a:pt x="865" y="1145"/>
                  </a:cubicBezTo>
                  <a:cubicBezTo>
                    <a:pt x="782" y="922"/>
                    <a:pt x="726" y="698"/>
                    <a:pt x="670" y="531"/>
                  </a:cubicBezTo>
                  <a:cubicBezTo>
                    <a:pt x="614" y="392"/>
                    <a:pt x="586" y="280"/>
                    <a:pt x="559" y="196"/>
                  </a:cubicBezTo>
                  <a:cubicBezTo>
                    <a:pt x="475" y="168"/>
                    <a:pt x="391" y="113"/>
                    <a:pt x="335" y="85"/>
                  </a:cubicBezTo>
                  <a:cubicBezTo>
                    <a:pt x="224" y="57"/>
                    <a:pt x="112" y="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42"/>
            <p:cNvSpPr/>
            <p:nvPr/>
          </p:nvSpPr>
          <p:spPr>
            <a:xfrm>
              <a:off x="5508736" y="4322853"/>
              <a:ext cx="45803" cy="61420"/>
            </a:xfrm>
            <a:custGeom>
              <a:avLst/>
              <a:gdLst/>
              <a:ahLst/>
              <a:cxnLst/>
              <a:rect l="l" t="t" r="r" b="b"/>
              <a:pathLst>
                <a:path w="1396" h="1872" extrusionOk="0">
                  <a:moveTo>
                    <a:pt x="421" y="1"/>
                  </a:moveTo>
                  <a:cubicBezTo>
                    <a:pt x="264" y="1"/>
                    <a:pt x="127" y="31"/>
                    <a:pt x="0" y="86"/>
                  </a:cubicBezTo>
                  <a:cubicBezTo>
                    <a:pt x="0" y="86"/>
                    <a:pt x="475" y="811"/>
                    <a:pt x="1033" y="1871"/>
                  </a:cubicBezTo>
                  <a:lnTo>
                    <a:pt x="1061" y="1871"/>
                  </a:lnTo>
                  <a:cubicBezTo>
                    <a:pt x="1114" y="1818"/>
                    <a:pt x="1178" y="1799"/>
                    <a:pt x="1253" y="1799"/>
                  </a:cubicBezTo>
                  <a:cubicBezTo>
                    <a:pt x="1297" y="1799"/>
                    <a:pt x="1344" y="1805"/>
                    <a:pt x="1395" y="1815"/>
                  </a:cubicBezTo>
                  <a:cubicBezTo>
                    <a:pt x="1172" y="1201"/>
                    <a:pt x="949" y="616"/>
                    <a:pt x="698" y="30"/>
                  </a:cubicBezTo>
                  <a:cubicBezTo>
                    <a:pt x="599" y="10"/>
                    <a:pt x="507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42"/>
            <p:cNvSpPr/>
            <p:nvPr/>
          </p:nvSpPr>
          <p:spPr>
            <a:xfrm>
              <a:off x="5403479" y="4281709"/>
              <a:ext cx="306675" cy="116147"/>
            </a:xfrm>
            <a:custGeom>
              <a:avLst/>
              <a:gdLst/>
              <a:ahLst/>
              <a:cxnLst/>
              <a:rect l="l" t="t" r="r" b="b"/>
              <a:pathLst>
                <a:path w="9347" h="3540" extrusionOk="0">
                  <a:moveTo>
                    <a:pt x="6899" y="0"/>
                  </a:moveTo>
                  <a:cubicBezTo>
                    <a:pt x="6513" y="0"/>
                    <a:pt x="6119" y="10"/>
                    <a:pt x="5719" y="28"/>
                  </a:cubicBezTo>
                  <a:cubicBezTo>
                    <a:pt x="2734" y="168"/>
                    <a:pt x="670" y="949"/>
                    <a:pt x="0" y="2149"/>
                  </a:cubicBezTo>
                  <a:cubicBezTo>
                    <a:pt x="363" y="2344"/>
                    <a:pt x="725" y="2567"/>
                    <a:pt x="1088" y="2818"/>
                  </a:cubicBezTo>
                  <a:cubicBezTo>
                    <a:pt x="1863" y="3365"/>
                    <a:pt x="2526" y="3540"/>
                    <a:pt x="3032" y="3540"/>
                  </a:cubicBezTo>
                  <a:cubicBezTo>
                    <a:pt x="3145" y="3540"/>
                    <a:pt x="3251" y="3531"/>
                    <a:pt x="3348" y="3516"/>
                  </a:cubicBezTo>
                  <a:cubicBezTo>
                    <a:pt x="3934" y="3432"/>
                    <a:pt x="4269" y="3153"/>
                    <a:pt x="4269" y="3153"/>
                  </a:cubicBezTo>
                  <a:lnTo>
                    <a:pt x="4241" y="3125"/>
                  </a:lnTo>
                  <a:cubicBezTo>
                    <a:pt x="3683" y="2065"/>
                    <a:pt x="3208" y="1340"/>
                    <a:pt x="3208" y="1340"/>
                  </a:cubicBezTo>
                  <a:cubicBezTo>
                    <a:pt x="3333" y="1272"/>
                    <a:pt x="3481" y="1240"/>
                    <a:pt x="3647" y="1240"/>
                  </a:cubicBezTo>
                  <a:cubicBezTo>
                    <a:pt x="3891" y="1240"/>
                    <a:pt x="4177" y="1307"/>
                    <a:pt x="4492" y="1423"/>
                  </a:cubicBezTo>
                  <a:cubicBezTo>
                    <a:pt x="4492" y="1423"/>
                    <a:pt x="4575" y="1925"/>
                    <a:pt x="4854" y="2651"/>
                  </a:cubicBezTo>
                  <a:cubicBezTo>
                    <a:pt x="5133" y="2483"/>
                    <a:pt x="5440" y="2316"/>
                    <a:pt x="5775" y="2204"/>
                  </a:cubicBezTo>
                  <a:cubicBezTo>
                    <a:pt x="7477" y="1507"/>
                    <a:pt x="9346" y="1395"/>
                    <a:pt x="9346" y="1395"/>
                  </a:cubicBezTo>
                  <a:cubicBezTo>
                    <a:pt x="9207" y="1005"/>
                    <a:pt x="9151" y="558"/>
                    <a:pt x="9123" y="112"/>
                  </a:cubicBezTo>
                  <a:cubicBezTo>
                    <a:pt x="8416" y="38"/>
                    <a:pt x="7672" y="0"/>
                    <a:pt x="6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42"/>
            <p:cNvSpPr/>
            <p:nvPr/>
          </p:nvSpPr>
          <p:spPr>
            <a:xfrm>
              <a:off x="5539841" y="4378730"/>
              <a:ext cx="2789" cy="5545"/>
            </a:xfrm>
            <a:custGeom>
              <a:avLst/>
              <a:gdLst/>
              <a:ahLst/>
              <a:cxnLst/>
              <a:rect l="l" t="t" r="r" b="b"/>
              <a:pathLst>
                <a:path w="85" h="169" extrusionOk="0">
                  <a:moveTo>
                    <a:pt x="85" y="168"/>
                  </a:moveTo>
                  <a:cubicBezTo>
                    <a:pt x="57" y="112"/>
                    <a:pt x="29" y="56"/>
                    <a:pt x="1" y="1"/>
                  </a:cubicBezTo>
                  <a:cubicBezTo>
                    <a:pt x="29" y="56"/>
                    <a:pt x="57" y="112"/>
                    <a:pt x="85" y="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42"/>
            <p:cNvSpPr/>
            <p:nvPr/>
          </p:nvSpPr>
          <p:spPr>
            <a:xfrm>
              <a:off x="5440982" y="4345788"/>
              <a:ext cx="102564" cy="52201"/>
            </a:xfrm>
            <a:custGeom>
              <a:avLst/>
              <a:gdLst/>
              <a:ahLst/>
              <a:cxnLst/>
              <a:rect l="l" t="t" r="r" b="b"/>
              <a:pathLst>
                <a:path w="3126" h="1591" extrusionOk="0">
                  <a:moveTo>
                    <a:pt x="2428" y="0"/>
                  </a:moveTo>
                  <a:cubicBezTo>
                    <a:pt x="2289" y="56"/>
                    <a:pt x="2121" y="84"/>
                    <a:pt x="1982" y="140"/>
                  </a:cubicBezTo>
                  <a:cubicBezTo>
                    <a:pt x="2010" y="447"/>
                    <a:pt x="2149" y="865"/>
                    <a:pt x="2400" y="1284"/>
                  </a:cubicBezTo>
                  <a:cubicBezTo>
                    <a:pt x="2427" y="1364"/>
                    <a:pt x="2480" y="1419"/>
                    <a:pt x="2509" y="1498"/>
                  </a:cubicBezTo>
                  <a:lnTo>
                    <a:pt x="2509" y="1498"/>
                  </a:lnTo>
                  <a:cubicBezTo>
                    <a:pt x="2905" y="1384"/>
                    <a:pt x="3126" y="1200"/>
                    <a:pt x="3126" y="1200"/>
                  </a:cubicBezTo>
                  <a:lnTo>
                    <a:pt x="3098" y="1172"/>
                  </a:lnTo>
                  <a:cubicBezTo>
                    <a:pt x="3070" y="1116"/>
                    <a:pt x="3042" y="1060"/>
                    <a:pt x="3014" y="1005"/>
                  </a:cubicBezTo>
                  <a:cubicBezTo>
                    <a:pt x="2791" y="586"/>
                    <a:pt x="2595" y="251"/>
                    <a:pt x="2428" y="0"/>
                  </a:cubicBezTo>
                  <a:close/>
                  <a:moveTo>
                    <a:pt x="2509" y="1498"/>
                  </a:moveTo>
                  <a:cubicBezTo>
                    <a:pt x="2417" y="1524"/>
                    <a:pt x="2315" y="1547"/>
                    <a:pt x="2205" y="1563"/>
                  </a:cubicBezTo>
                  <a:cubicBezTo>
                    <a:pt x="2289" y="1563"/>
                    <a:pt x="2512" y="1507"/>
                    <a:pt x="2512" y="1507"/>
                  </a:cubicBezTo>
                  <a:cubicBezTo>
                    <a:pt x="2511" y="1504"/>
                    <a:pt x="2510" y="1501"/>
                    <a:pt x="2509" y="1498"/>
                  </a:cubicBezTo>
                  <a:close/>
                  <a:moveTo>
                    <a:pt x="2177" y="1563"/>
                  </a:moveTo>
                  <a:lnTo>
                    <a:pt x="2177" y="1563"/>
                  </a:lnTo>
                  <a:cubicBezTo>
                    <a:pt x="2105" y="1587"/>
                    <a:pt x="1993" y="1590"/>
                    <a:pt x="1962" y="1590"/>
                  </a:cubicBezTo>
                  <a:lnTo>
                    <a:pt x="1962" y="1590"/>
                  </a:lnTo>
                  <a:cubicBezTo>
                    <a:pt x="2033" y="1590"/>
                    <a:pt x="2105" y="1587"/>
                    <a:pt x="2177" y="1563"/>
                  </a:cubicBezTo>
                  <a:close/>
                  <a:moveTo>
                    <a:pt x="1452" y="307"/>
                  </a:moveTo>
                  <a:cubicBezTo>
                    <a:pt x="949" y="502"/>
                    <a:pt x="475" y="698"/>
                    <a:pt x="1" y="921"/>
                  </a:cubicBezTo>
                  <a:cubicBezTo>
                    <a:pt x="782" y="1423"/>
                    <a:pt x="1424" y="1591"/>
                    <a:pt x="1926" y="1591"/>
                  </a:cubicBezTo>
                  <a:cubicBezTo>
                    <a:pt x="1935" y="1591"/>
                    <a:pt x="1944" y="1591"/>
                    <a:pt x="1954" y="1591"/>
                  </a:cubicBezTo>
                  <a:lnTo>
                    <a:pt x="1954" y="1591"/>
                  </a:lnTo>
                  <a:cubicBezTo>
                    <a:pt x="1926" y="1563"/>
                    <a:pt x="1898" y="1507"/>
                    <a:pt x="1898" y="1479"/>
                  </a:cubicBezTo>
                  <a:cubicBezTo>
                    <a:pt x="1647" y="1060"/>
                    <a:pt x="1507" y="670"/>
                    <a:pt x="1452" y="307"/>
                  </a:cubicBezTo>
                  <a:close/>
                  <a:moveTo>
                    <a:pt x="1962" y="1590"/>
                  </a:moveTo>
                  <a:lnTo>
                    <a:pt x="1962" y="1590"/>
                  </a:lnTo>
                  <a:cubicBezTo>
                    <a:pt x="1959" y="1590"/>
                    <a:pt x="1956" y="1591"/>
                    <a:pt x="1954" y="1591"/>
                  </a:cubicBezTo>
                  <a:lnTo>
                    <a:pt x="1954" y="1591"/>
                  </a:lnTo>
                  <a:cubicBezTo>
                    <a:pt x="1954" y="1591"/>
                    <a:pt x="1954" y="1591"/>
                    <a:pt x="1954" y="1591"/>
                  </a:cubicBezTo>
                  <a:cubicBezTo>
                    <a:pt x="1954" y="1591"/>
                    <a:pt x="1957" y="1591"/>
                    <a:pt x="1962" y="1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42"/>
            <p:cNvSpPr/>
            <p:nvPr/>
          </p:nvSpPr>
          <p:spPr>
            <a:xfrm>
              <a:off x="5556344" y="4348544"/>
              <a:ext cx="6431" cy="20145"/>
            </a:xfrm>
            <a:custGeom>
              <a:avLst/>
              <a:gdLst/>
              <a:ahLst/>
              <a:cxnLst/>
              <a:rect l="l" t="t" r="r" b="b"/>
              <a:pathLst>
                <a:path w="196" h="614" extrusionOk="0">
                  <a:moveTo>
                    <a:pt x="195" y="614"/>
                  </a:moveTo>
                  <a:cubicBezTo>
                    <a:pt x="112" y="391"/>
                    <a:pt x="56" y="167"/>
                    <a:pt x="0" y="0"/>
                  </a:cubicBezTo>
                  <a:cubicBezTo>
                    <a:pt x="56" y="167"/>
                    <a:pt x="112" y="391"/>
                    <a:pt x="195" y="614"/>
                  </a:cubicBezTo>
                  <a:lnTo>
                    <a:pt x="195" y="614"/>
                  </a:lnTo>
                  <a:lnTo>
                    <a:pt x="195" y="614"/>
                  </a:lnTo>
                  <a:lnTo>
                    <a:pt x="195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42"/>
            <p:cNvSpPr/>
            <p:nvPr/>
          </p:nvSpPr>
          <p:spPr>
            <a:xfrm>
              <a:off x="5552670" y="4320163"/>
              <a:ext cx="157488" cy="48526"/>
            </a:xfrm>
            <a:custGeom>
              <a:avLst/>
              <a:gdLst/>
              <a:ahLst/>
              <a:cxnLst/>
              <a:rect l="l" t="t" r="r" b="b"/>
              <a:pathLst>
                <a:path w="4800" h="1479" extrusionOk="0">
                  <a:moveTo>
                    <a:pt x="4492" y="0"/>
                  </a:moveTo>
                  <a:cubicBezTo>
                    <a:pt x="3293" y="0"/>
                    <a:pt x="2037" y="112"/>
                    <a:pt x="782" y="363"/>
                  </a:cubicBezTo>
                  <a:cubicBezTo>
                    <a:pt x="1033" y="502"/>
                    <a:pt x="1284" y="698"/>
                    <a:pt x="1535" y="893"/>
                  </a:cubicBezTo>
                  <a:cubicBezTo>
                    <a:pt x="2009" y="726"/>
                    <a:pt x="2511" y="586"/>
                    <a:pt x="2930" y="502"/>
                  </a:cubicBezTo>
                  <a:lnTo>
                    <a:pt x="2958" y="502"/>
                  </a:lnTo>
                  <a:cubicBezTo>
                    <a:pt x="3516" y="363"/>
                    <a:pt x="4018" y="307"/>
                    <a:pt x="4353" y="279"/>
                  </a:cubicBezTo>
                  <a:cubicBezTo>
                    <a:pt x="4632" y="223"/>
                    <a:pt x="4799" y="223"/>
                    <a:pt x="4799" y="223"/>
                  </a:cubicBezTo>
                  <a:cubicBezTo>
                    <a:pt x="4771" y="168"/>
                    <a:pt x="4743" y="84"/>
                    <a:pt x="4743" y="0"/>
                  </a:cubicBezTo>
                  <a:close/>
                  <a:moveTo>
                    <a:pt x="1" y="530"/>
                  </a:moveTo>
                  <a:cubicBezTo>
                    <a:pt x="28" y="614"/>
                    <a:pt x="56" y="726"/>
                    <a:pt x="112" y="865"/>
                  </a:cubicBezTo>
                  <a:cubicBezTo>
                    <a:pt x="168" y="1032"/>
                    <a:pt x="224" y="1256"/>
                    <a:pt x="307" y="1479"/>
                  </a:cubicBezTo>
                  <a:cubicBezTo>
                    <a:pt x="531" y="1339"/>
                    <a:pt x="754" y="1228"/>
                    <a:pt x="977" y="1116"/>
                  </a:cubicBezTo>
                  <a:cubicBezTo>
                    <a:pt x="670" y="865"/>
                    <a:pt x="335" y="670"/>
                    <a:pt x="1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42"/>
            <p:cNvSpPr/>
            <p:nvPr/>
          </p:nvSpPr>
          <p:spPr>
            <a:xfrm>
              <a:off x="5531605" y="4441891"/>
              <a:ext cx="111718" cy="87242"/>
            </a:xfrm>
            <a:custGeom>
              <a:avLst/>
              <a:gdLst/>
              <a:ahLst/>
              <a:cxnLst/>
              <a:rect l="l" t="t" r="r" b="b"/>
              <a:pathLst>
                <a:path w="3405" h="2659" extrusionOk="0">
                  <a:moveTo>
                    <a:pt x="419" y="1"/>
                  </a:moveTo>
                  <a:cubicBezTo>
                    <a:pt x="112" y="252"/>
                    <a:pt x="1" y="698"/>
                    <a:pt x="447" y="1424"/>
                  </a:cubicBezTo>
                  <a:cubicBezTo>
                    <a:pt x="866" y="2065"/>
                    <a:pt x="1117" y="2512"/>
                    <a:pt x="1117" y="2512"/>
                  </a:cubicBezTo>
                  <a:cubicBezTo>
                    <a:pt x="1695" y="2604"/>
                    <a:pt x="2330" y="2658"/>
                    <a:pt x="2991" y="2658"/>
                  </a:cubicBezTo>
                  <a:cubicBezTo>
                    <a:pt x="3128" y="2658"/>
                    <a:pt x="3266" y="2656"/>
                    <a:pt x="3405" y="2651"/>
                  </a:cubicBezTo>
                  <a:cubicBezTo>
                    <a:pt x="1284" y="1507"/>
                    <a:pt x="419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42"/>
            <p:cNvSpPr/>
            <p:nvPr/>
          </p:nvSpPr>
          <p:spPr>
            <a:xfrm>
              <a:off x="5545353" y="4327480"/>
              <a:ext cx="344210" cy="201421"/>
            </a:xfrm>
            <a:custGeom>
              <a:avLst/>
              <a:gdLst/>
              <a:ahLst/>
              <a:cxnLst/>
              <a:rect l="l" t="t" r="r" b="b"/>
              <a:pathLst>
                <a:path w="10491" h="6139" extrusionOk="0">
                  <a:moveTo>
                    <a:pt x="5022" y="0"/>
                  </a:moveTo>
                  <a:cubicBezTo>
                    <a:pt x="5022" y="0"/>
                    <a:pt x="3153" y="112"/>
                    <a:pt x="1451" y="809"/>
                  </a:cubicBezTo>
                  <a:cubicBezTo>
                    <a:pt x="1116" y="921"/>
                    <a:pt x="809" y="1088"/>
                    <a:pt x="530" y="1256"/>
                  </a:cubicBezTo>
                  <a:cubicBezTo>
                    <a:pt x="614" y="1479"/>
                    <a:pt x="726" y="1730"/>
                    <a:pt x="837" y="2009"/>
                  </a:cubicBezTo>
                  <a:lnTo>
                    <a:pt x="949" y="2093"/>
                  </a:lnTo>
                  <a:cubicBezTo>
                    <a:pt x="1200" y="2344"/>
                    <a:pt x="1312" y="2651"/>
                    <a:pt x="1312" y="2874"/>
                  </a:cubicBezTo>
                  <a:cubicBezTo>
                    <a:pt x="1646" y="3460"/>
                    <a:pt x="2121" y="4074"/>
                    <a:pt x="2679" y="4659"/>
                  </a:cubicBezTo>
                  <a:cubicBezTo>
                    <a:pt x="2649" y="4661"/>
                    <a:pt x="2618" y="4662"/>
                    <a:pt x="2587" y="4662"/>
                  </a:cubicBezTo>
                  <a:cubicBezTo>
                    <a:pt x="2184" y="4662"/>
                    <a:pt x="1688" y="4496"/>
                    <a:pt x="1144" y="4185"/>
                  </a:cubicBezTo>
                  <a:cubicBezTo>
                    <a:pt x="809" y="3990"/>
                    <a:pt x="447" y="3711"/>
                    <a:pt x="112" y="3404"/>
                  </a:cubicBezTo>
                  <a:lnTo>
                    <a:pt x="0" y="3488"/>
                  </a:lnTo>
                  <a:cubicBezTo>
                    <a:pt x="0" y="3488"/>
                    <a:pt x="865" y="4994"/>
                    <a:pt x="2986" y="6138"/>
                  </a:cubicBezTo>
                  <a:cubicBezTo>
                    <a:pt x="4632" y="6082"/>
                    <a:pt x="6445" y="5748"/>
                    <a:pt x="8454" y="5078"/>
                  </a:cubicBezTo>
                  <a:cubicBezTo>
                    <a:pt x="9235" y="4827"/>
                    <a:pt x="9905" y="4492"/>
                    <a:pt x="10490" y="4129"/>
                  </a:cubicBezTo>
                  <a:cubicBezTo>
                    <a:pt x="7477" y="503"/>
                    <a:pt x="5022" y="0"/>
                    <a:pt x="502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42"/>
            <p:cNvSpPr/>
            <p:nvPr/>
          </p:nvSpPr>
          <p:spPr>
            <a:xfrm>
              <a:off x="5613993" y="4337553"/>
              <a:ext cx="275571" cy="191348"/>
            </a:xfrm>
            <a:custGeom>
              <a:avLst/>
              <a:gdLst/>
              <a:ahLst/>
              <a:cxnLst/>
              <a:rect l="l" t="t" r="r" b="b"/>
              <a:pathLst>
                <a:path w="8399" h="5832" extrusionOk="0">
                  <a:moveTo>
                    <a:pt x="3739" y="0"/>
                  </a:moveTo>
                  <a:cubicBezTo>
                    <a:pt x="1703" y="56"/>
                    <a:pt x="140" y="1758"/>
                    <a:pt x="1" y="3655"/>
                  </a:cubicBezTo>
                  <a:cubicBezTo>
                    <a:pt x="168" y="3878"/>
                    <a:pt x="363" y="4129"/>
                    <a:pt x="587" y="4352"/>
                  </a:cubicBezTo>
                  <a:cubicBezTo>
                    <a:pt x="419" y="4352"/>
                    <a:pt x="196" y="4325"/>
                    <a:pt x="1" y="4269"/>
                  </a:cubicBezTo>
                  <a:lnTo>
                    <a:pt x="1" y="4269"/>
                  </a:lnTo>
                  <a:cubicBezTo>
                    <a:pt x="29" y="4687"/>
                    <a:pt x="140" y="5078"/>
                    <a:pt x="308" y="5496"/>
                  </a:cubicBezTo>
                  <a:cubicBezTo>
                    <a:pt x="503" y="5608"/>
                    <a:pt x="698" y="5720"/>
                    <a:pt x="894" y="5831"/>
                  </a:cubicBezTo>
                  <a:cubicBezTo>
                    <a:pt x="2540" y="5775"/>
                    <a:pt x="4353" y="5441"/>
                    <a:pt x="6362" y="4771"/>
                  </a:cubicBezTo>
                  <a:cubicBezTo>
                    <a:pt x="7143" y="4520"/>
                    <a:pt x="7813" y="4185"/>
                    <a:pt x="8398" y="3822"/>
                  </a:cubicBezTo>
                  <a:cubicBezTo>
                    <a:pt x="6445" y="1451"/>
                    <a:pt x="4716" y="419"/>
                    <a:pt x="373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42"/>
            <p:cNvSpPr/>
            <p:nvPr/>
          </p:nvSpPr>
          <p:spPr>
            <a:xfrm>
              <a:off x="5545353" y="4439168"/>
              <a:ext cx="78744" cy="78744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12" y="0"/>
                  </a:moveTo>
                  <a:lnTo>
                    <a:pt x="0" y="84"/>
                  </a:lnTo>
                  <a:cubicBezTo>
                    <a:pt x="0" y="84"/>
                    <a:pt x="698" y="1311"/>
                    <a:pt x="2400" y="2399"/>
                  </a:cubicBezTo>
                  <a:cubicBezTo>
                    <a:pt x="2232" y="1981"/>
                    <a:pt x="2121" y="1590"/>
                    <a:pt x="2093" y="1172"/>
                  </a:cubicBezTo>
                  <a:cubicBezTo>
                    <a:pt x="1786" y="1116"/>
                    <a:pt x="1479" y="976"/>
                    <a:pt x="1144" y="781"/>
                  </a:cubicBezTo>
                  <a:cubicBezTo>
                    <a:pt x="809" y="586"/>
                    <a:pt x="447" y="307"/>
                    <a:pt x="11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42"/>
            <p:cNvSpPr/>
            <p:nvPr/>
          </p:nvSpPr>
          <p:spPr>
            <a:xfrm>
              <a:off x="5603034" y="4327480"/>
              <a:ext cx="133668" cy="21983"/>
            </a:xfrm>
            <a:custGeom>
              <a:avLst/>
              <a:gdLst/>
              <a:ahLst/>
              <a:cxnLst/>
              <a:rect l="l" t="t" r="r" b="b"/>
              <a:pathLst>
                <a:path w="4074" h="670" extrusionOk="0">
                  <a:moveTo>
                    <a:pt x="0" y="670"/>
                  </a:moveTo>
                  <a:lnTo>
                    <a:pt x="0" y="670"/>
                  </a:lnTo>
                  <a:cubicBezTo>
                    <a:pt x="474" y="503"/>
                    <a:pt x="976" y="363"/>
                    <a:pt x="1395" y="279"/>
                  </a:cubicBezTo>
                  <a:cubicBezTo>
                    <a:pt x="976" y="363"/>
                    <a:pt x="474" y="503"/>
                    <a:pt x="0" y="670"/>
                  </a:cubicBezTo>
                  <a:close/>
                  <a:moveTo>
                    <a:pt x="3348" y="391"/>
                  </a:moveTo>
                  <a:cubicBezTo>
                    <a:pt x="3181" y="279"/>
                    <a:pt x="3013" y="168"/>
                    <a:pt x="2846" y="56"/>
                  </a:cubicBezTo>
                  <a:lnTo>
                    <a:pt x="2818" y="56"/>
                  </a:lnTo>
                  <a:cubicBezTo>
                    <a:pt x="3097" y="0"/>
                    <a:pt x="3264" y="0"/>
                    <a:pt x="3264" y="0"/>
                  </a:cubicBezTo>
                  <a:lnTo>
                    <a:pt x="3264" y="0"/>
                  </a:lnTo>
                  <a:lnTo>
                    <a:pt x="3264" y="0"/>
                  </a:lnTo>
                  <a:cubicBezTo>
                    <a:pt x="3264" y="0"/>
                    <a:pt x="3264" y="0"/>
                    <a:pt x="3292" y="28"/>
                  </a:cubicBezTo>
                  <a:cubicBezTo>
                    <a:pt x="3404" y="28"/>
                    <a:pt x="3683" y="112"/>
                    <a:pt x="4073" y="307"/>
                  </a:cubicBezTo>
                  <a:cubicBezTo>
                    <a:pt x="3822" y="307"/>
                    <a:pt x="3599" y="335"/>
                    <a:pt x="3348" y="39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42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42"/>
            <p:cNvSpPr/>
            <p:nvPr/>
          </p:nvSpPr>
          <p:spPr>
            <a:xfrm>
              <a:off x="5552670" y="4421745"/>
              <a:ext cx="90654" cy="107157"/>
            </a:xfrm>
            <a:custGeom>
              <a:avLst/>
              <a:gdLst/>
              <a:ahLst/>
              <a:cxnLst/>
              <a:rect l="l" t="t" r="r" b="b"/>
              <a:pathLst>
                <a:path w="2763" h="3266" extrusionOk="0">
                  <a:moveTo>
                    <a:pt x="1" y="950"/>
                  </a:moveTo>
                  <a:lnTo>
                    <a:pt x="1" y="950"/>
                  </a:lnTo>
                  <a:cubicBezTo>
                    <a:pt x="92" y="1077"/>
                    <a:pt x="216" y="1236"/>
                    <a:pt x="375" y="1416"/>
                  </a:cubicBezTo>
                  <a:lnTo>
                    <a:pt x="375" y="1416"/>
                  </a:lnTo>
                  <a:cubicBezTo>
                    <a:pt x="215" y="1226"/>
                    <a:pt x="90" y="1061"/>
                    <a:pt x="1" y="950"/>
                  </a:cubicBezTo>
                  <a:close/>
                  <a:moveTo>
                    <a:pt x="1089" y="1"/>
                  </a:moveTo>
                  <a:lnTo>
                    <a:pt x="1089" y="1"/>
                  </a:lnTo>
                  <a:cubicBezTo>
                    <a:pt x="1368" y="475"/>
                    <a:pt x="1730" y="977"/>
                    <a:pt x="2177" y="1480"/>
                  </a:cubicBezTo>
                  <a:cubicBezTo>
                    <a:pt x="2065" y="1340"/>
                    <a:pt x="1953" y="1228"/>
                    <a:pt x="1870" y="1089"/>
                  </a:cubicBezTo>
                  <a:cubicBezTo>
                    <a:pt x="1563" y="726"/>
                    <a:pt x="1312" y="364"/>
                    <a:pt x="1089" y="1"/>
                  </a:cubicBezTo>
                  <a:close/>
                  <a:moveTo>
                    <a:pt x="375" y="1416"/>
                  </a:moveTo>
                  <a:cubicBezTo>
                    <a:pt x="416" y="1464"/>
                    <a:pt x="458" y="1513"/>
                    <a:pt x="503" y="1563"/>
                  </a:cubicBezTo>
                  <a:cubicBezTo>
                    <a:pt x="503" y="1563"/>
                    <a:pt x="503" y="1563"/>
                    <a:pt x="503" y="1557"/>
                  </a:cubicBezTo>
                  <a:lnTo>
                    <a:pt x="503" y="1557"/>
                  </a:lnTo>
                  <a:cubicBezTo>
                    <a:pt x="871" y="1953"/>
                    <a:pt x="1394" y="2427"/>
                    <a:pt x="2095" y="2877"/>
                  </a:cubicBezTo>
                  <a:lnTo>
                    <a:pt x="2095" y="2877"/>
                  </a:lnTo>
                  <a:cubicBezTo>
                    <a:pt x="1409" y="2418"/>
                    <a:pt x="879" y="1938"/>
                    <a:pt x="503" y="1535"/>
                  </a:cubicBezTo>
                  <a:cubicBezTo>
                    <a:pt x="503" y="1546"/>
                    <a:pt x="503" y="1553"/>
                    <a:pt x="503" y="1557"/>
                  </a:cubicBezTo>
                  <a:lnTo>
                    <a:pt x="503" y="1557"/>
                  </a:lnTo>
                  <a:cubicBezTo>
                    <a:pt x="458" y="1509"/>
                    <a:pt x="416" y="1462"/>
                    <a:pt x="375" y="1416"/>
                  </a:cubicBezTo>
                  <a:close/>
                  <a:moveTo>
                    <a:pt x="2095" y="2877"/>
                  </a:moveTo>
                  <a:lnTo>
                    <a:pt x="2095" y="2877"/>
                  </a:lnTo>
                  <a:cubicBezTo>
                    <a:pt x="2122" y="2894"/>
                    <a:pt x="2149" y="2912"/>
                    <a:pt x="2177" y="2930"/>
                  </a:cubicBezTo>
                  <a:cubicBezTo>
                    <a:pt x="2191" y="2939"/>
                    <a:pt x="2206" y="2947"/>
                    <a:pt x="2221" y="2956"/>
                  </a:cubicBezTo>
                  <a:lnTo>
                    <a:pt x="2221" y="2956"/>
                  </a:lnTo>
                  <a:cubicBezTo>
                    <a:pt x="2178" y="2929"/>
                    <a:pt x="2137" y="2903"/>
                    <a:pt x="2095" y="2877"/>
                  </a:cubicBezTo>
                  <a:close/>
                  <a:moveTo>
                    <a:pt x="2221" y="2956"/>
                  </a:moveTo>
                  <a:cubicBezTo>
                    <a:pt x="2391" y="3061"/>
                    <a:pt x="2572" y="3165"/>
                    <a:pt x="2763" y="3265"/>
                  </a:cubicBezTo>
                  <a:cubicBezTo>
                    <a:pt x="2582" y="3162"/>
                    <a:pt x="2402" y="3059"/>
                    <a:pt x="2221" y="2956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42"/>
            <p:cNvSpPr/>
            <p:nvPr/>
          </p:nvSpPr>
          <p:spPr>
            <a:xfrm>
              <a:off x="5613993" y="4340276"/>
              <a:ext cx="242630" cy="188625"/>
            </a:xfrm>
            <a:custGeom>
              <a:avLst/>
              <a:gdLst/>
              <a:ahLst/>
              <a:cxnLst/>
              <a:rect l="l" t="t" r="r" b="b"/>
              <a:pathLst>
                <a:path w="7395" h="5749" extrusionOk="0">
                  <a:moveTo>
                    <a:pt x="475" y="1954"/>
                  </a:moveTo>
                  <a:cubicBezTo>
                    <a:pt x="196" y="2456"/>
                    <a:pt x="29" y="3014"/>
                    <a:pt x="1" y="3572"/>
                  </a:cubicBezTo>
                  <a:cubicBezTo>
                    <a:pt x="84" y="3711"/>
                    <a:pt x="196" y="3823"/>
                    <a:pt x="308" y="3963"/>
                  </a:cubicBezTo>
                  <a:lnTo>
                    <a:pt x="475" y="3963"/>
                  </a:lnTo>
                  <a:cubicBezTo>
                    <a:pt x="670" y="3963"/>
                    <a:pt x="810" y="3907"/>
                    <a:pt x="894" y="3823"/>
                  </a:cubicBezTo>
                  <a:cubicBezTo>
                    <a:pt x="1173" y="3544"/>
                    <a:pt x="1033" y="2791"/>
                    <a:pt x="475" y="1954"/>
                  </a:cubicBezTo>
                  <a:close/>
                  <a:moveTo>
                    <a:pt x="3014" y="1"/>
                  </a:moveTo>
                  <a:cubicBezTo>
                    <a:pt x="2093" y="224"/>
                    <a:pt x="1312" y="754"/>
                    <a:pt x="782" y="1480"/>
                  </a:cubicBezTo>
                  <a:cubicBezTo>
                    <a:pt x="1591" y="2568"/>
                    <a:pt x="1814" y="3656"/>
                    <a:pt x="1284" y="4186"/>
                  </a:cubicBezTo>
                  <a:cubicBezTo>
                    <a:pt x="1089" y="4381"/>
                    <a:pt x="810" y="4493"/>
                    <a:pt x="475" y="4493"/>
                  </a:cubicBezTo>
                  <a:cubicBezTo>
                    <a:pt x="363" y="4493"/>
                    <a:pt x="252" y="4493"/>
                    <a:pt x="140" y="4465"/>
                  </a:cubicBezTo>
                  <a:cubicBezTo>
                    <a:pt x="112" y="4465"/>
                    <a:pt x="57" y="4437"/>
                    <a:pt x="29" y="4437"/>
                  </a:cubicBezTo>
                  <a:cubicBezTo>
                    <a:pt x="84" y="4772"/>
                    <a:pt x="168" y="5079"/>
                    <a:pt x="308" y="5413"/>
                  </a:cubicBezTo>
                  <a:cubicBezTo>
                    <a:pt x="503" y="5525"/>
                    <a:pt x="698" y="5637"/>
                    <a:pt x="894" y="5748"/>
                  </a:cubicBezTo>
                  <a:cubicBezTo>
                    <a:pt x="1647" y="5720"/>
                    <a:pt x="2456" y="5637"/>
                    <a:pt x="3293" y="5497"/>
                  </a:cubicBezTo>
                  <a:cubicBezTo>
                    <a:pt x="7394" y="3237"/>
                    <a:pt x="5246" y="1480"/>
                    <a:pt x="3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42"/>
            <p:cNvSpPr/>
            <p:nvPr/>
          </p:nvSpPr>
          <p:spPr>
            <a:xfrm>
              <a:off x="5569141" y="4467517"/>
              <a:ext cx="54957" cy="50396"/>
            </a:xfrm>
            <a:custGeom>
              <a:avLst/>
              <a:gdLst/>
              <a:ahLst/>
              <a:cxnLst/>
              <a:rect l="l" t="t" r="r" b="b"/>
              <a:pathLst>
                <a:path w="1675" h="1536" extrusionOk="0">
                  <a:moveTo>
                    <a:pt x="112" y="1"/>
                  </a:moveTo>
                  <a:cubicBezTo>
                    <a:pt x="84" y="57"/>
                    <a:pt x="29" y="112"/>
                    <a:pt x="1" y="140"/>
                  </a:cubicBezTo>
                  <a:cubicBezTo>
                    <a:pt x="391" y="559"/>
                    <a:pt x="949" y="1061"/>
                    <a:pt x="1675" y="1535"/>
                  </a:cubicBezTo>
                  <a:cubicBezTo>
                    <a:pt x="1535" y="1201"/>
                    <a:pt x="1451" y="894"/>
                    <a:pt x="1396" y="559"/>
                  </a:cubicBezTo>
                  <a:cubicBezTo>
                    <a:pt x="1005" y="475"/>
                    <a:pt x="559" y="280"/>
                    <a:pt x="112" y="1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42"/>
            <p:cNvSpPr/>
            <p:nvPr/>
          </p:nvSpPr>
          <p:spPr>
            <a:xfrm>
              <a:off x="5648772" y="4336634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cubicBezTo>
                    <a:pt x="1" y="0"/>
                    <a:pt x="29" y="0"/>
                    <a:pt x="29" y="0"/>
                  </a:cubicBezTo>
                  <a:cubicBezTo>
                    <a:pt x="2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42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42"/>
            <p:cNvSpPr/>
            <p:nvPr/>
          </p:nvSpPr>
          <p:spPr>
            <a:xfrm>
              <a:off x="5649691" y="4329317"/>
              <a:ext cx="45803" cy="7349"/>
            </a:xfrm>
            <a:custGeom>
              <a:avLst/>
              <a:gdLst/>
              <a:ahLst/>
              <a:cxnLst/>
              <a:rect l="l" t="t" r="r" b="b"/>
              <a:pathLst>
                <a:path w="1396" h="224" extrusionOk="0">
                  <a:moveTo>
                    <a:pt x="1" y="223"/>
                  </a:moveTo>
                  <a:cubicBezTo>
                    <a:pt x="559" y="84"/>
                    <a:pt x="1061" y="28"/>
                    <a:pt x="1396" y="0"/>
                  </a:cubicBezTo>
                  <a:lnTo>
                    <a:pt x="1396" y="0"/>
                  </a:lnTo>
                  <a:cubicBezTo>
                    <a:pt x="1061" y="28"/>
                    <a:pt x="559" y="84"/>
                    <a:pt x="1" y="223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42"/>
            <p:cNvSpPr/>
            <p:nvPr/>
          </p:nvSpPr>
          <p:spPr>
            <a:xfrm>
              <a:off x="5562743" y="4329317"/>
              <a:ext cx="150139" cy="128156"/>
            </a:xfrm>
            <a:custGeom>
              <a:avLst/>
              <a:gdLst/>
              <a:ahLst/>
              <a:cxnLst/>
              <a:rect l="l" t="t" r="r" b="b"/>
              <a:pathLst>
                <a:path w="4576" h="3906" extrusionOk="0">
                  <a:moveTo>
                    <a:pt x="1563" y="3906"/>
                  </a:moveTo>
                  <a:cubicBezTo>
                    <a:pt x="1256" y="3543"/>
                    <a:pt x="1005" y="3181"/>
                    <a:pt x="782" y="2818"/>
                  </a:cubicBezTo>
                  <a:lnTo>
                    <a:pt x="782" y="2790"/>
                  </a:lnTo>
                  <a:lnTo>
                    <a:pt x="782" y="2790"/>
                  </a:lnTo>
                  <a:lnTo>
                    <a:pt x="782" y="2790"/>
                  </a:lnTo>
                  <a:cubicBezTo>
                    <a:pt x="782" y="2567"/>
                    <a:pt x="670" y="2288"/>
                    <a:pt x="419" y="2037"/>
                  </a:cubicBezTo>
                  <a:lnTo>
                    <a:pt x="307" y="1953"/>
                  </a:lnTo>
                  <a:lnTo>
                    <a:pt x="307" y="1953"/>
                  </a:lnTo>
                  <a:cubicBezTo>
                    <a:pt x="196" y="1674"/>
                    <a:pt x="84" y="1423"/>
                    <a:pt x="0" y="1200"/>
                  </a:cubicBezTo>
                  <a:cubicBezTo>
                    <a:pt x="224" y="1060"/>
                    <a:pt x="447" y="949"/>
                    <a:pt x="670" y="837"/>
                  </a:cubicBezTo>
                  <a:cubicBezTo>
                    <a:pt x="865" y="1004"/>
                    <a:pt x="1061" y="1172"/>
                    <a:pt x="1228" y="1339"/>
                  </a:cubicBezTo>
                  <a:cubicBezTo>
                    <a:pt x="1563" y="1646"/>
                    <a:pt x="1814" y="1981"/>
                    <a:pt x="2037" y="2288"/>
                  </a:cubicBezTo>
                  <a:cubicBezTo>
                    <a:pt x="1758" y="2790"/>
                    <a:pt x="1591" y="3348"/>
                    <a:pt x="1563" y="3906"/>
                  </a:cubicBezTo>
                  <a:lnTo>
                    <a:pt x="1563" y="3906"/>
                  </a:lnTo>
                  <a:lnTo>
                    <a:pt x="1563" y="3906"/>
                  </a:lnTo>
                  <a:moveTo>
                    <a:pt x="2344" y="1814"/>
                  </a:moveTo>
                  <a:cubicBezTo>
                    <a:pt x="2121" y="1535"/>
                    <a:pt x="1870" y="1228"/>
                    <a:pt x="1591" y="949"/>
                  </a:cubicBezTo>
                  <a:cubicBezTo>
                    <a:pt x="1479" y="837"/>
                    <a:pt x="1368" y="726"/>
                    <a:pt x="1228" y="614"/>
                  </a:cubicBezTo>
                  <a:cubicBezTo>
                    <a:pt x="1702" y="447"/>
                    <a:pt x="2204" y="307"/>
                    <a:pt x="2623" y="223"/>
                  </a:cubicBezTo>
                  <a:cubicBezTo>
                    <a:pt x="2623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lnTo>
                    <a:pt x="2651" y="223"/>
                  </a:lnTo>
                  <a:cubicBezTo>
                    <a:pt x="3209" y="84"/>
                    <a:pt x="3711" y="28"/>
                    <a:pt x="4046" y="0"/>
                  </a:cubicBezTo>
                  <a:lnTo>
                    <a:pt x="4074" y="0"/>
                  </a:lnTo>
                  <a:cubicBezTo>
                    <a:pt x="4241" y="112"/>
                    <a:pt x="4409" y="223"/>
                    <a:pt x="4576" y="335"/>
                  </a:cubicBezTo>
                  <a:cubicBezTo>
                    <a:pt x="3655" y="558"/>
                    <a:pt x="2874" y="1088"/>
                    <a:pt x="2344" y="181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2"/>
            <p:cNvSpPr/>
            <p:nvPr/>
          </p:nvSpPr>
          <p:spPr>
            <a:xfrm>
              <a:off x="5552768" y="4453014"/>
              <a:ext cx="16405" cy="20047"/>
            </a:xfrm>
            <a:custGeom>
              <a:avLst/>
              <a:gdLst/>
              <a:ahLst/>
              <a:cxnLst/>
              <a:rect l="l" t="t" r="r" b="b"/>
              <a:pathLst>
                <a:path w="500" h="611" extrusionOk="0">
                  <a:moveTo>
                    <a:pt x="1" y="1"/>
                  </a:moveTo>
                  <a:cubicBezTo>
                    <a:pt x="113" y="140"/>
                    <a:pt x="279" y="362"/>
                    <a:pt x="500" y="610"/>
                  </a:cubicBezTo>
                  <a:cubicBezTo>
                    <a:pt x="500" y="610"/>
                    <a:pt x="500" y="610"/>
                    <a:pt x="500" y="582"/>
                  </a:cubicBezTo>
                  <a:cubicBezTo>
                    <a:pt x="279" y="361"/>
                    <a:pt x="113" y="140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42"/>
            <p:cNvSpPr/>
            <p:nvPr/>
          </p:nvSpPr>
          <p:spPr>
            <a:xfrm>
              <a:off x="5552670" y="4452883"/>
              <a:ext cx="20178" cy="19259"/>
            </a:xfrm>
            <a:custGeom>
              <a:avLst/>
              <a:gdLst/>
              <a:ahLst/>
              <a:cxnLst/>
              <a:rect l="l" t="t" r="r" b="b"/>
              <a:pathLst>
                <a:path w="615" h="587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40"/>
                    <a:pt x="280" y="363"/>
                    <a:pt x="503" y="586"/>
                  </a:cubicBezTo>
                  <a:cubicBezTo>
                    <a:pt x="531" y="558"/>
                    <a:pt x="586" y="503"/>
                    <a:pt x="614" y="447"/>
                  </a:cubicBezTo>
                  <a:cubicBezTo>
                    <a:pt x="419" y="307"/>
                    <a:pt x="196" y="168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42"/>
            <p:cNvSpPr/>
            <p:nvPr/>
          </p:nvSpPr>
          <p:spPr>
            <a:xfrm>
              <a:off x="5545353" y="4439168"/>
              <a:ext cx="3675" cy="2756"/>
            </a:xfrm>
            <a:custGeom>
              <a:avLst/>
              <a:gdLst/>
              <a:ahLst/>
              <a:cxnLst/>
              <a:rect l="l" t="t" r="r" b="b"/>
              <a:pathLst>
                <a:path w="112" h="84" extrusionOk="0">
                  <a:moveTo>
                    <a:pt x="112" y="0"/>
                  </a:moveTo>
                  <a:lnTo>
                    <a:pt x="0" y="84"/>
                  </a:lnTo>
                  <a:cubicBezTo>
                    <a:pt x="28" y="84"/>
                    <a:pt x="84" y="56"/>
                    <a:pt x="112" y="0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42"/>
            <p:cNvSpPr/>
            <p:nvPr/>
          </p:nvSpPr>
          <p:spPr>
            <a:xfrm>
              <a:off x="5548995" y="4431818"/>
              <a:ext cx="33926" cy="33007"/>
            </a:xfrm>
            <a:custGeom>
              <a:avLst/>
              <a:gdLst/>
              <a:ahLst/>
              <a:cxnLst/>
              <a:rect l="l" t="t" r="r" b="b"/>
              <a:pathLst>
                <a:path w="1034" h="1006" extrusionOk="0">
                  <a:moveTo>
                    <a:pt x="587" y="1"/>
                  </a:moveTo>
                  <a:cubicBezTo>
                    <a:pt x="392" y="57"/>
                    <a:pt x="168" y="112"/>
                    <a:pt x="1" y="224"/>
                  </a:cubicBezTo>
                  <a:cubicBezTo>
                    <a:pt x="336" y="531"/>
                    <a:pt x="698" y="810"/>
                    <a:pt x="1033" y="1005"/>
                  </a:cubicBezTo>
                  <a:cubicBezTo>
                    <a:pt x="894" y="670"/>
                    <a:pt x="726" y="336"/>
                    <a:pt x="587" y="1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42"/>
            <p:cNvSpPr/>
            <p:nvPr/>
          </p:nvSpPr>
          <p:spPr>
            <a:xfrm>
              <a:off x="5548995" y="4431818"/>
              <a:ext cx="26609" cy="16503"/>
            </a:xfrm>
            <a:custGeom>
              <a:avLst/>
              <a:gdLst/>
              <a:ahLst/>
              <a:cxnLst/>
              <a:rect l="l" t="t" r="r" b="b"/>
              <a:pathLst>
                <a:path w="811" h="503" extrusionOk="0">
                  <a:moveTo>
                    <a:pt x="810" y="503"/>
                  </a:moveTo>
                  <a:cubicBezTo>
                    <a:pt x="726" y="447"/>
                    <a:pt x="643" y="391"/>
                    <a:pt x="531" y="308"/>
                  </a:cubicBezTo>
                  <a:cubicBezTo>
                    <a:pt x="531" y="308"/>
                    <a:pt x="531" y="308"/>
                    <a:pt x="531" y="308"/>
                  </a:cubicBezTo>
                  <a:cubicBezTo>
                    <a:pt x="447" y="224"/>
                    <a:pt x="364" y="168"/>
                    <a:pt x="280" y="85"/>
                  </a:cubicBezTo>
                  <a:cubicBezTo>
                    <a:pt x="392" y="57"/>
                    <a:pt x="475" y="29"/>
                    <a:pt x="587" y="1"/>
                  </a:cubicBezTo>
                  <a:lnTo>
                    <a:pt x="587" y="1"/>
                  </a:lnTo>
                  <a:lnTo>
                    <a:pt x="587" y="1"/>
                  </a:lnTo>
                  <a:cubicBezTo>
                    <a:pt x="671" y="168"/>
                    <a:pt x="726" y="336"/>
                    <a:pt x="810" y="503"/>
                  </a:cubicBezTo>
                  <a:moveTo>
                    <a:pt x="1" y="224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29" y="224"/>
                    <a:pt x="29" y="224"/>
                    <a:pt x="57" y="196"/>
                  </a:cubicBezTo>
                  <a:cubicBezTo>
                    <a:pt x="29" y="224"/>
                    <a:pt x="29" y="224"/>
                    <a:pt x="1" y="224"/>
                  </a:cubicBezTo>
                </a:path>
              </a:pathLst>
            </a:custGeom>
            <a:solidFill>
              <a:srgbClr val="D8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42"/>
            <p:cNvSpPr/>
            <p:nvPr/>
          </p:nvSpPr>
          <p:spPr>
            <a:xfrm>
              <a:off x="5568222" y="4421745"/>
              <a:ext cx="65029" cy="58730"/>
            </a:xfrm>
            <a:custGeom>
              <a:avLst/>
              <a:gdLst/>
              <a:ahLst/>
              <a:cxnLst/>
              <a:rect l="l" t="t" r="r" b="b"/>
              <a:pathLst>
                <a:path w="1982" h="1790" extrusionOk="0">
                  <a:moveTo>
                    <a:pt x="615" y="1"/>
                  </a:moveTo>
                  <a:cubicBezTo>
                    <a:pt x="615" y="113"/>
                    <a:pt x="587" y="196"/>
                    <a:pt x="531" y="252"/>
                  </a:cubicBezTo>
                  <a:cubicBezTo>
                    <a:pt x="531" y="252"/>
                    <a:pt x="280" y="252"/>
                    <a:pt x="1" y="308"/>
                  </a:cubicBezTo>
                  <a:cubicBezTo>
                    <a:pt x="140" y="643"/>
                    <a:pt x="308" y="977"/>
                    <a:pt x="447" y="1312"/>
                  </a:cubicBezTo>
                  <a:cubicBezTo>
                    <a:pt x="991" y="1623"/>
                    <a:pt x="1487" y="1789"/>
                    <a:pt x="1890" y="1789"/>
                  </a:cubicBezTo>
                  <a:cubicBezTo>
                    <a:pt x="1921" y="1789"/>
                    <a:pt x="1952" y="1788"/>
                    <a:pt x="1982" y="1786"/>
                  </a:cubicBezTo>
                  <a:cubicBezTo>
                    <a:pt x="1424" y="1201"/>
                    <a:pt x="949" y="587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42"/>
            <p:cNvSpPr/>
            <p:nvPr/>
          </p:nvSpPr>
          <p:spPr>
            <a:xfrm>
              <a:off x="5582888" y="4421745"/>
              <a:ext cx="41209" cy="48559"/>
            </a:xfrm>
            <a:custGeom>
              <a:avLst/>
              <a:gdLst/>
              <a:ahLst/>
              <a:cxnLst/>
              <a:rect l="l" t="t" r="r" b="b"/>
              <a:pathLst>
                <a:path w="1256" h="1480" extrusionOk="0">
                  <a:moveTo>
                    <a:pt x="168" y="1"/>
                  </a:moveTo>
                  <a:lnTo>
                    <a:pt x="168" y="29"/>
                  </a:lnTo>
                  <a:cubicBezTo>
                    <a:pt x="168" y="113"/>
                    <a:pt x="140" y="196"/>
                    <a:pt x="84" y="252"/>
                  </a:cubicBezTo>
                  <a:lnTo>
                    <a:pt x="0" y="252"/>
                  </a:lnTo>
                  <a:cubicBezTo>
                    <a:pt x="223" y="615"/>
                    <a:pt x="475" y="1005"/>
                    <a:pt x="754" y="1340"/>
                  </a:cubicBezTo>
                  <a:cubicBezTo>
                    <a:pt x="921" y="1424"/>
                    <a:pt x="1088" y="1452"/>
                    <a:pt x="1256" y="1480"/>
                  </a:cubicBezTo>
                  <a:cubicBezTo>
                    <a:pt x="809" y="977"/>
                    <a:pt x="447" y="475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42"/>
            <p:cNvSpPr/>
            <p:nvPr/>
          </p:nvSpPr>
          <p:spPr>
            <a:xfrm>
              <a:off x="5702812" y="4125168"/>
              <a:ext cx="257230" cy="337812"/>
            </a:xfrm>
            <a:custGeom>
              <a:avLst/>
              <a:gdLst/>
              <a:ahLst/>
              <a:cxnLst/>
              <a:rect l="l" t="t" r="r" b="b"/>
              <a:pathLst>
                <a:path w="7840" h="1029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492"/>
                    <a:pt x="0" y="4688"/>
                    <a:pt x="0" y="4883"/>
                  </a:cubicBezTo>
                  <a:cubicBezTo>
                    <a:pt x="28" y="5329"/>
                    <a:pt x="84" y="5776"/>
                    <a:pt x="223" y="6166"/>
                  </a:cubicBezTo>
                  <a:cubicBezTo>
                    <a:pt x="223" y="6166"/>
                    <a:pt x="2678" y="6669"/>
                    <a:pt x="5691" y="10295"/>
                  </a:cubicBezTo>
                  <a:cubicBezTo>
                    <a:pt x="5245" y="8147"/>
                    <a:pt x="6194" y="3516"/>
                    <a:pt x="7840" y="2233"/>
                  </a:cubicBezTo>
                  <a:cubicBezTo>
                    <a:pt x="6166" y="1005"/>
                    <a:pt x="4073" y="224"/>
                    <a:pt x="1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42"/>
            <p:cNvSpPr/>
            <p:nvPr/>
          </p:nvSpPr>
          <p:spPr>
            <a:xfrm>
              <a:off x="5765972" y="4114045"/>
              <a:ext cx="238922" cy="84387"/>
            </a:xfrm>
            <a:custGeom>
              <a:avLst/>
              <a:gdLst/>
              <a:ahLst/>
              <a:cxnLst/>
              <a:rect l="l" t="t" r="r" b="b"/>
              <a:pathLst>
                <a:path w="7282" h="2572" extrusionOk="0">
                  <a:moveTo>
                    <a:pt x="1494" y="0"/>
                  </a:moveTo>
                  <a:cubicBezTo>
                    <a:pt x="1423" y="0"/>
                    <a:pt x="1353" y="2"/>
                    <a:pt x="1283" y="5"/>
                  </a:cubicBezTo>
                  <a:cubicBezTo>
                    <a:pt x="977" y="5"/>
                    <a:pt x="670" y="61"/>
                    <a:pt x="419" y="144"/>
                  </a:cubicBezTo>
                  <a:cubicBezTo>
                    <a:pt x="251" y="200"/>
                    <a:pt x="140" y="256"/>
                    <a:pt x="0" y="340"/>
                  </a:cubicBezTo>
                  <a:cubicBezTo>
                    <a:pt x="2148" y="563"/>
                    <a:pt x="4241" y="1344"/>
                    <a:pt x="5915" y="2572"/>
                  </a:cubicBezTo>
                  <a:cubicBezTo>
                    <a:pt x="6204" y="2340"/>
                    <a:pt x="6506" y="2216"/>
                    <a:pt x="6831" y="2216"/>
                  </a:cubicBezTo>
                  <a:cubicBezTo>
                    <a:pt x="6976" y="2216"/>
                    <a:pt x="7126" y="2241"/>
                    <a:pt x="7282" y="2293"/>
                  </a:cubicBezTo>
                  <a:cubicBezTo>
                    <a:pt x="6125" y="1082"/>
                    <a:pt x="3436" y="0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42"/>
            <p:cNvSpPr/>
            <p:nvPr/>
          </p:nvSpPr>
          <p:spPr>
            <a:xfrm>
              <a:off x="5852921" y="4422664"/>
              <a:ext cx="29332" cy="31169"/>
            </a:xfrm>
            <a:custGeom>
              <a:avLst/>
              <a:gdLst/>
              <a:ahLst/>
              <a:cxnLst/>
              <a:rect l="l" t="t" r="r" b="b"/>
              <a:pathLst>
                <a:path w="894" h="950" extrusionOk="0">
                  <a:moveTo>
                    <a:pt x="893" y="949"/>
                  </a:moveTo>
                  <a:cubicBezTo>
                    <a:pt x="865" y="922"/>
                    <a:pt x="837" y="894"/>
                    <a:pt x="810" y="866"/>
                  </a:cubicBezTo>
                  <a:cubicBezTo>
                    <a:pt x="558" y="559"/>
                    <a:pt x="279" y="280"/>
                    <a:pt x="28" y="29"/>
                  </a:cubicBezTo>
                  <a:cubicBezTo>
                    <a:pt x="307" y="308"/>
                    <a:pt x="586" y="615"/>
                    <a:pt x="893" y="949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1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2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42"/>
            <p:cNvSpPr/>
            <p:nvPr/>
          </p:nvSpPr>
          <p:spPr>
            <a:xfrm>
              <a:off x="5812629" y="4385129"/>
              <a:ext cx="66867" cy="65948"/>
            </a:xfrm>
            <a:custGeom>
              <a:avLst/>
              <a:gdLst/>
              <a:ahLst/>
              <a:cxnLst/>
              <a:rect l="l" t="t" r="r" b="b"/>
              <a:pathLst>
                <a:path w="2038" h="2010" extrusionOk="0">
                  <a:moveTo>
                    <a:pt x="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357" y="321"/>
                    <a:pt x="742" y="659"/>
                    <a:pt x="1144" y="1056"/>
                  </a:cubicBezTo>
                  <a:lnTo>
                    <a:pt x="1144" y="1056"/>
                  </a:lnTo>
                  <a:cubicBezTo>
                    <a:pt x="754" y="650"/>
                    <a:pt x="365" y="313"/>
                    <a:pt x="1" y="1"/>
                  </a:cubicBezTo>
                  <a:close/>
                  <a:moveTo>
                    <a:pt x="1144" y="1056"/>
                  </a:moveTo>
                  <a:cubicBezTo>
                    <a:pt x="1172" y="1085"/>
                    <a:pt x="1200" y="1115"/>
                    <a:pt x="1228" y="1145"/>
                  </a:cubicBezTo>
                  <a:lnTo>
                    <a:pt x="1233" y="1145"/>
                  </a:lnTo>
                  <a:cubicBezTo>
                    <a:pt x="1204" y="1115"/>
                    <a:pt x="1174" y="1085"/>
                    <a:pt x="1144" y="1056"/>
                  </a:cubicBezTo>
                  <a:close/>
                  <a:moveTo>
                    <a:pt x="1233" y="1145"/>
                  </a:moveTo>
                  <a:lnTo>
                    <a:pt x="1233" y="1145"/>
                  </a:lnTo>
                  <a:cubicBezTo>
                    <a:pt x="1241" y="1152"/>
                    <a:pt x="1249" y="1160"/>
                    <a:pt x="1256" y="1168"/>
                  </a:cubicBezTo>
                  <a:lnTo>
                    <a:pt x="1256" y="1168"/>
                  </a:lnTo>
                  <a:cubicBezTo>
                    <a:pt x="1256" y="1164"/>
                    <a:pt x="1256" y="1157"/>
                    <a:pt x="1256" y="1145"/>
                  </a:cubicBezTo>
                  <a:close/>
                  <a:moveTo>
                    <a:pt x="1256" y="1168"/>
                  </a:moveTo>
                  <a:cubicBezTo>
                    <a:pt x="1256" y="1173"/>
                    <a:pt x="1256" y="1173"/>
                    <a:pt x="1256" y="1173"/>
                  </a:cubicBezTo>
                  <a:cubicBezTo>
                    <a:pt x="1335" y="1251"/>
                    <a:pt x="1417" y="1333"/>
                    <a:pt x="1499" y="1417"/>
                  </a:cubicBezTo>
                  <a:lnTo>
                    <a:pt x="1499" y="1417"/>
                  </a:lnTo>
                  <a:cubicBezTo>
                    <a:pt x="1418" y="1332"/>
                    <a:pt x="1337" y="1249"/>
                    <a:pt x="1256" y="1168"/>
                  </a:cubicBezTo>
                  <a:close/>
                  <a:moveTo>
                    <a:pt x="1499" y="1417"/>
                  </a:moveTo>
                  <a:cubicBezTo>
                    <a:pt x="1676" y="1603"/>
                    <a:pt x="1856" y="1800"/>
                    <a:pt x="2038" y="2010"/>
                  </a:cubicBezTo>
                  <a:cubicBezTo>
                    <a:pt x="1865" y="1799"/>
                    <a:pt x="1680" y="1602"/>
                    <a:pt x="1499" y="1417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42"/>
            <p:cNvSpPr/>
            <p:nvPr/>
          </p:nvSpPr>
          <p:spPr>
            <a:xfrm>
              <a:off x="5812629" y="4162703"/>
              <a:ext cx="147415" cy="300277"/>
            </a:xfrm>
            <a:custGeom>
              <a:avLst/>
              <a:gdLst/>
              <a:ahLst/>
              <a:cxnLst/>
              <a:rect l="l" t="t" r="r" b="b"/>
              <a:pathLst>
                <a:path w="4493" h="9152" extrusionOk="0">
                  <a:moveTo>
                    <a:pt x="2623" y="0"/>
                  </a:moveTo>
                  <a:cubicBezTo>
                    <a:pt x="1117" y="1786"/>
                    <a:pt x="224" y="4241"/>
                    <a:pt x="1" y="6780"/>
                  </a:cubicBezTo>
                  <a:cubicBezTo>
                    <a:pt x="391" y="7115"/>
                    <a:pt x="810" y="7477"/>
                    <a:pt x="1228" y="7924"/>
                  </a:cubicBezTo>
                  <a:lnTo>
                    <a:pt x="1256" y="7924"/>
                  </a:lnTo>
                  <a:cubicBezTo>
                    <a:pt x="1256" y="7952"/>
                    <a:pt x="1256" y="7952"/>
                    <a:pt x="1256" y="7952"/>
                  </a:cubicBezTo>
                  <a:cubicBezTo>
                    <a:pt x="1535" y="8231"/>
                    <a:pt x="1814" y="8538"/>
                    <a:pt x="2121" y="8872"/>
                  </a:cubicBezTo>
                  <a:cubicBezTo>
                    <a:pt x="2177" y="8956"/>
                    <a:pt x="2261" y="9068"/>
                    <a:pt x="2344" y="9151"/>
                  </a:cubicBezTo>
                  <a:cubicBezTo>
                    <a:pt x="2261" y="8789"/>
                    <a:pt x="2233" y="8342"/>
                    <a:pt x="2233" y="7868"/>
                  </a:cubicBezTo>
                  <a:cubicBezTo>
                    <a:pt x="2233" y="5525"/>
                    <a:pt x="3126" y="2149"/>
                    <a:pt x="4493" y="1089"/>
                  </a:cubicBezTo>
                  <a:cubicBezTo>
                    <a:pt x="3907" y="670"/>
                    <a:pt x="3293" y="307"/>
                    <a:pt x="2623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42"/>
            <p:cNvSpPr/>
            <p:nvPr/>
          </p:nvSpPr>
          <p:spPr>
            <a:xfrm>
              <a:off x="5767777" y="4354024"/>
              <a:ext cx="42161" cy="29332"/>
            </a:xfrm>
            <a:custGeom>
              <a:avLst/>
              <a:gdLst/>
              <a:ahLst/>
              <a:cxnLst/>
              <a:rect l="l" t="t" r="r" b="b"/>
              <a:pathLst>
                <a:path w="1285" h="894" extrusionOk="0">
                  <a:moveTo>
                    <a:pt x="1284" y="893"/>
                  </a:moveTo>
                  <a:cubicBezTo>
                    <a:pt x="1284" y="893"/>
                    <a:pt x="1284" y="893"/>
                    <a:pt x="1284" y="893"/>
                  </a:cubicBezTo>
                  <a:cubicBezTo>
                    <a:pt x="1284" y="893"/>
                    <a:pt x="1284" y="893"/>
                    <a:pt x="1284" y="893"/>
                  </a:cubicBezTo>
                  <a:close/>
                  <a:moveTo>
                    <a:pt x="1284" y="893"/>
                  </a:moveTo>
                  <a:cubicBezTo>
                    <a:pt x="810" y="503"/>
                    <a:pt x="391" y="224"/>
                    <a:pt x="1" y="0"/>
                  </a:cubicBezTo>
                  <a:lnTo>
                    <a:pt x="1" y="0"/>
                  </a:lnTo>
                  <a:cubicBezTo>
                    <a:pt x="391" y="224"/>
                    <a:pt x="810" y="503"/>
                    <a:pt x="1284" y="893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42"/>
            <p:cNvSpPr/>
            <p:nvPr/>
          </p:nvSpPr>
          <p:spPr>
            <a:xfrm>
              <a:off x="5767777" y="4354024"/>
              <a:ext cx="44884" cy="32055"/>
            </a:xfrm>
            <a:custGeom>
              <a:avLst/>
              <a:gdLst/>
              <a:ahLst/>
              <a:cxnLst/>
              <a:rect l="l" t="t" r="r" b="b"/>
              <a:pathLst>
                <a:path w="1368" h="977" extrusionOk="0">
                  <a:moveTo>
                    <a:pt x="1" y="0"/>
                  </a:moveTo>
                  <a:cubicBezTo>
                    <a:pt x="419" y="251"/>
                    <a:pt x="866" y="558"/>
                    <a:pt x="1368" y="977"/>
                  </a:cubicBezTo>
                  <a:cubicBezTo>
                    <a:pt x="1368" y="977"/>
                    <a:pt x="1368" y="949"/>
                    <a:pt x="1368" y="949"/>
                  </a:cubicBezTo>
                  <a:cubicBezTo>
                    <a:pt x="1340" y="949"/>
                    <a:pt x="1312" y="921"/>
                    <a:pt x="1284" y="893"/>
                  </a:cubicBezTo>
                  <a:cubicBezTo>
                    <a:pt x="810" y="503"/>
                    <a:pt x="391" y="224"/>
                    <a:pt x="1" y="0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42"/>
            <p:cNvSpPr/>
            <p:nvPr/>
          </p:nvSpPr>
          <p:spPr>
            <a:xfrm>
              <a:off x="5710128" y="4327480"/>
              <a:ext cx="57680" cy="26576"/>
            </a:xfrm>
            <a:custGeom>
              <a:avLst/>
              <a:gdLst/>
              <a:ahLst/>
              <a:cxnLst/>
              <a:rect l="l" t="t" r="r" b="b"/>
              <a:pathLst>
                <a:path w="1758" h="810" extrusionOk="0">
                  <a:moveTo>
                    <a:pt x="0" y="0"/>
                  </a:moveTo>
                  <a:cubicBezTo>
                    <a:pt x="0" y="0"/>
                    <a:pt x="0" y="0"/>
                    <a:pt x="28" y="28"/>
                  </a:cubicBezTo>
                  <a:cubicBezTo>
                    <a:pt x="77" y="28"/>
                    <a:pt x="158" y="44"/>
                    <a:pt x="267" y="79"/>
                  </a:cubicBezTo>
                  <a:lnTo>
                    <a:pt x="267" y="79"/>
                  </a:lnTo>
                  <a:cubicBezTo>
                    <a:pt x="93" y="20"/>
                    <a:pt x="0" y="0"/>
                    <a:pt x="0" y="0"/>
                  </a:cubicBezTo>
                  <a:close/>
                  <a:moveTo>
                    <a:pt x="267" y="79"/>
                  </a:moveTo>
                  <a:cubicBezTo>
                    <a:pt x="333" y="101"/>
                    <a:pt x="411" y="130"/>
                    <a:pt x="499" y="165"/>
                  </a:cubicBezTo>
                  <a:lnTo>
                    <a:pt x="499" y="165"/>
                  </a:lnTo>
                  <a:cubicBezTo>
                    <a:pt x="412" y="129"/>
                    <a:pt x="334" y="100"/>
                    <a:pt x="267" y="79"/>
                  </a:cubicBezTo>
                  <a:close/>
                  <a:moveTo>
                    <a:pt x="499" y="165"/>
                  </a:moveTo>
                  <a:cubicBezTo>
                    <a:pt x="592" y="203"/>
                    <a:pt x="696" y="251"/>
                    <a:pt x="809" y="307"/>
                  </a:cubicBezTo>
                  <a:cubicBezTo>
                    <a:pt x="892" y="340"/>
                    <a:pt x="977" y="378"/>
                    <a:pt x="1066" y="421"/>
                  </a:cubicBezTo>
                  <a:lnTo>
                    <a:pt x="1066" y="421"/>
                  </a:lnTo>
                  <a:cubicBezTo>
                    <a:pt x="846" y="310"/>
                    <a:pt x="656" y="227"/>
                    <a:pt x="499" y="165"/>
                  </a:cubicBezTo>
                  <a:close/>
                  <a:moveTo>
                    <a:pt x="1066" y="421"/>
                  </a:moveTo>
                  <a:cubicBezTo>
                    <a:pt x="1271" y="525"/>
                    <a:pt x="1503" y="653"/>
                    <a:pt x="1758" y="809"/>
                  </a:cubicBezTo>
                  <a:cubicBezTo>
                    <a:pt x="1503" y="652"/>
                    <a:pt x="1275" y="523"/>
                    <a:pt x="1066" y="42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42"/>
            <p:cNvSpPr/>
            <p:nvPr/>
          </p:nvSpPr>
          <p:spPr>
            <a:xfrm>
              <a:off x="5736672" y="4337553"/>
              <a:ext cx="31137" cy="16503"/>
            </a:xfrm>
            <a:custGeom>
              <a:avLst/>
              <a:gdLst/>
              <a:ahLst/>
              <a:cxnLst/>
              <a:rect l="l" t="t" r="r" b="b"/>
              <a:pathLst>
                <a:path w="949" h="503" extrusionOk="0">
                  <a:moveTo>
                    <a:pt x="949" y="502"/>
                  </a:moveTo>
                  <a:cubicBezTo>
                    <a:pt x="586" y="279"/>
                    <a:pt x="279" y="1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79" y="112"/>
                    <a:pt x="586" y="279"/>
                    <a:pt x="949" y="502"/>
                  </a:cubicBezTo>
                  <a:lnTo>
                    <a:pt x="949" y="502"/>
                  </a:lnTo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42"/>
            <p:cNvSpPr/>
            <p:nvPr/>
          </p:nvSpPr>
          <p:spPr>
            <a:xfrm>
              <a:off x="5702812" y="4125168"/>
              <a:ext cx="129075" cy="228883"/>
            </a:xfrm>
            <a:custGeom>
              <a:avLst/>
              <a:gdLst/>
              <a:ahLst/>
              <a:cxnLst/>
              <a:rect l="l" t="t" r="r" b="b"/>
              <a:pathLst>
                <a:path w="3934" h="697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381"/>
                    <a:pt x="0" y="4492"/>
                    <a:pt x="0" y="4604"/>
                  </a:cubicBezTo>
                  <a:cubicBezTo>
                    <a:pt x="0" y="4688"/>
                    <a:pt x="0" y="4799"/>
                    <a:pt x="0" y="4883"/>
                  </a:cubicBezTo>
                  <a:cubicBezTo>
                    <a:pt x="28" y="5246"/>
                    <a:pt x="84" y="5608"/>
                    <a:pt x="167" y="5943"/>
                  </a:cubicBezTo>
                  <a:cubicBezTo>
                    <a:pt x="167" y="6027"/>
                    <a:pt x="195" y="6111"/>
                    <a:pt x="223" y="6166"/>
                  </a:cubicBezTo>
                  <a:cubicBezTo>
                    <a:pt x="223" y="6166"/>
                    <a:pt x="893" y="6306"/>
                    <a:pt x="1981" y="6975"/>
                  </a:cubicBezTo>
                  <a:cubicBezTo>
                    <a:pt x="1981" y="6892"/>
                    <a:pt x="1981" y="6836"/>
                    <a:pt x="1981" y="6780"/>
                  </a:cubicBezTo>
                  <a:cubicBezTo>
                    <a:pt x="1981" y="4437"/>
                    <a:pt x="2539" y="2233"/>
                    <a:pt x="3934" y="391"/>
                  </a:cubicBezTo>
                  <a:cubicBezTo>
                    <a:pt x="3320" y="224"/>
                    <a:pt x="2678" y="84"/>
                    <a:pt x="2037" y="29"/>
                  </a:cubicBezTo>
                  <a:cubicBezTo>
                    <a:pt x="2037" y="29"/>
                    <a:pt x="2037" y="29"/>
                    <a:pt x="2037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42"/>
            <p:cNvSpPr/>
            <p:nvPr/>
          </p:nvSpPr>
          <p:spPr>
            <a:xfrm>
              <a:off x="5618586" y="4318326"/>
              <a:ext cx="529094" cy="419279"/>
            </a:xfrm>
            <a:custGeom>
              <a:avLst/>
              <a:gdLst/>
              <a:ahLst/>
              <a:cxnLst/>
              <a:rect l="l" t="t" r="r" b="b"/>
              <a:pathLst>
                <a:path w="16126" h="12779" extrusionOk="0">
                  <a:moveTo>
                    <a:pt x="13057" y="0"/>
                  </a:moveTo>
                  <a:cubicBezTo>
                    <a:pt x="12387" y="977"/>
                    <a:pt x="11857" y="1814"/>
                    <a:pt x="11857" y="1814"/>
                  </a:cubicBezTo>
                  <a:lnTo>
                    <a:pt x="11830" y="1814"/>
                  </a:lnTo>
                  <a:cubicBezTo>
                    <a:pt x="11272" y="2958"/>
                    <a:pt x="9988" y="4380"/>
                    <a:pt x="8203" y="5329"/>
                  </a:cubicBezTo>
                  <a:cubicBezTo>
                    <a:pt x="5943" y="6501"/>
                    <a:pt x="2874" y="7449"/>
                    <a:pt x="0" y="7449"/>
                  </a:cubicBezTo>
                  <a:cubicBezTo>
                    <a:pt x="1088" y="9458"/>
                    <a:pt x="1507" y="11383"/>
                    <a:pt x="726" y="12611"/>
                  </a:cubicBezTo>
                  <a:lnTo>
                    <a:pt x="754" y="12778"/>
                  </a:lnTo>
                  <a:cubicBezTo>
                    <a:pt x="5748" y="12136"/>
                    <a:pt x="11411" y="10714"/>
                    <a:pt x="15094" y="6975"/>
                  </a:cubicBezTo>
                  <a:cubicBezTo>
                    <a:pt x="15875" y="6222"/>
                    <a:pt x="16126" y="4743"/>
                    <a:pt x="15707" y="3292"/>
                  </a:cubicBezTo>
                  <a:cubicBezTo>
                    <a:pt x="15373" y="2065"/>
                    <a:pt x="14508" y="809"/>
                    <a:pt x="13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42"/>
            <p:cNvSpPr/>
            <p:nvPr/>
          </p:nvSpPr>
          <p:spPr>
            <a:xfrm>
              <a:off x="6009461" y="4318326"/>
              <a:ext cx="124514" cy="164805"/>
            </a:xfrm>
            <a:custGeom>
              <a:avLst/>
              <a:gdLst/>
              <a:ahLst/>
              <a:cxnLst/>
              <a:rect l="l" t="t" r="r" b="b"/>
              <a:pathLst>
                <a:path w="3795" h="5023" extrusionOk="0">
                  <a:moveTo>
                    <a:pt x="1869" y="5022"/>
                  </a:moveTo>
                  <a:cubicBezTo>
                    <a:pt x="1535" y="3767"/>
                    <a:pt x="949" y="2595"/>
                    <a:pt x="0" y="1674"/>
                  </a:cubicBezTo>
                  <a:cubicBezTo>
                    <a:pt x="28" y="1674"/>
                    <a:pt x="28" y="1674"/>
                    <a:pt x="28" y="1646"/>
                  </a:cubicBezTo>
                  <a:cubicBezTo>
                    <a:pt x="112" y="1507"/>
                    <a:pt x="251" y="1312"/>
                    <a:pt x="447" y="1033"/>
                  </a:cubicBezTo>
                  <a:cubicBezTo>
                    <a:pt x="642" y="754"/>
                    <a:pt x="893" y="391"/>
                    <a:pt x="1144" y="0"/>
                  </a:cubicBezTo>
                  <a:lnTo>
                    <a:pt x="1144" y="0"/>
                  </a:lnTo>
                  <a:cubicBezTo>
                    <a:pt x="2595" y="809"/>
                    <a:pt x="3432" y="2009"/>
                    <a:pt x="3794" y="3237"/>
                  </a:cubicBezTo>
                  <a:cubicBezTo>
                    <a:pt x="3571" y="2539"/>
                    <a:pt x="3209" y="1842"/>
                    <a:pt x="2651" y="1228"/>
                  </a:cubicBezTo>
                  <a:cubicBezTo>
                    <a:pt x="2734" y="1535"/>
                    <a:pt x="2790" y="1842"/>
                    <a:pt x="2818" y="2149"/>
                  </a:cubicBezTo>
                  <a:cubicBezTo>
                    <a:pt x="2651" y="1925"/>
                    <a:pt x="2483" y="1786"/>
                    <a:pt x="2344" y="1702"/>
                  </a:cubicBezTo>
                  <a:cubicBezTo>
                    <a:pt x="2260" y="1674"/>
                    <a:pt x="2204" y="1646"/>
                    <a:pt x="2176" y="1646"/>
                  </a:cubicBezTo>
                  <a:cubicBezTo>
                    <a:pt x="1981" y="1646"/>
                    <a:pt x="2455" y="2400"/>
                    <a:pt x="2679" y="3404"/>
                  </a:cubicBezTo>
                  <a:cubicBezTo>
                    <a:pt x="2539" y="3990"/>
                    <a:pt x="2232" y="4520"/>
                    <a:pt x="1869" y="5022"/>
                  </a:cubicBezTo>
                  <a:close/>
                  <a:moveTo>
                    <a:pt x="3794" y="3265"/>
                  </a:moveTo>
                  <a:lnTo>
                    <a:pt x="3794" y="3265"/>
                  </a:lnTo>
                  <a:lnTo>
                    <a:pt x="3794" y="3265"/>
                  </a:lnTo>
                  <a:close/>
                  <a:moveTo>
                    <a:pt x="3794" y="3265"/>
                  </a:moveTo>
                  <a:cubicBezTo>
                    <a:pt x="3794" y="3265"/>
                    <a:pt x="3794" y="3265"/>
                    <a:pt x="3794" y="3265"/>
                  </a:cubicBezTo>
                  <a:cubicBezTo>
                    <a:pt x="3794" y="3265"/>
                    <a:pt x="3794" y="3265"/>
                    <a:pt x="3794" y="3265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42"/>
            <p:cNvSpPr/>
            <p:nvPr/>
          </p:nvSpPr>
          <p:spPr>
            <a:xfrm>
              <a:off x="5620424" y="4566376"/>
              <a:ext cx="7349" cy="14699"/>
            </a:xfrm>
            <a:custGeom>
              <a:avLst/>
              <a:gdLst/>
              <a:ahLst/>
              <a:cxnLst/>
              <a:rect l="l" t="t" r="r" b="b"/>
              <a:pathLst>
                <a:path w="224" h="448" extrusionOk="0">
                  <a:moveTo>
                    <a:pt x="0" y="1"/>
                  </a:moveTo>
                  <a:cubicBezTo>
                    <a:pt x="28" y="57"/>
                    <a:pt x="56" y="140"/>
                    <a:pt x="112" y="196"/>
                  </a:cubicBezTo>
                  <a:cubicBezTo>
                    <a:pt x="84" y="140"/>
                    <a:pt x="56" y="113"/>
                    <a:pt x="28" y="57"/>
                  </a:cubicBezTo>
                  <a:cubicBezTo>
                    <a:pt x="28" y="29"/>
                    <a:pt x="0" y="1"/>
                    <a:pt x="0" y="1"/>
                  </a:cubicBezTo>
                  <a:close/>
                  <a:moveTo>
                    <a:pt x="112" y="252"/>
                  </a:moveTo>
                  <a:lnTo>
                    <a:pt x="112" y="252"/>
                  </a:lnTo>
                  <a:cubicBezTo>
                    <a:pt x="140" y="308"/>
                    <a:pt x="195" y="364"/>
                    <a:pt x="223" y="447"/>
                  </a:cubicBezTo>
                  <a:cubicBezTo>
                    <a:pt x="195" y="364"/>
                    <a:pt x="167" y="308"/>
                    <a:pt x="112" y="252"/>
                  </a:cubicBezTo>
                  <a:close/>
                </a:path>
              </a:pathLst>
            </a:custGeom>
            <a:solidFill>
              <a:srgbClr val="795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42"/>
            <p:cNvSpPr/>
            <p:nvPr/>
          </p:nvSpPr>
          <p:spPr>
            <a:xfrm>
              <a:off x="5621343" y="4568213"/>
              <a:ext cx="2756" cy="6464"/>
            </a:xfrm>
            <a:custGeom>
              <a:avLst/>
              <a:gdLst/>
              <a:ahLst/>
              <a:cxnLst/>
              <a:rect l="l" t="t" r="r" b="b"/>
              <a:pathLst>
                <a:path w="84" h="19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57"/>
                    <a:pt x="56" y="112"/>
                    <a:pt x="84" y="196"/>
                  </a:cubicBezTo>
                  <a:cubicBezTo>
                    <a:pt x="84" y="168"/>
                    <a:pt x="84" y="168"/>
                    <a:pt x="84" y="140"/>
                  </a:cubicBezTo>
                  <a:cubicBezTo>
                    <a:pt x="56" y="85"/>
                    <a:pt x="28" y="57"/>
                    <a:pt x="0" y="1"/>
                  </a:cubicBezTo>
                  <a:close/>
                </a:path>
              </a:pathLst>
            </a:custGeom>
            <a:solidFill>
              <a:srgbClr val="563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42"/>
            <p:cNvSpPr/>
            <p:nvPr/>
          </p:nvSpPr>
          <p:spPr>
            <a:xfrm>
              <a:off x="5990234" y="4377812"/>
              <a:ext cx="16503" cy="28413"/>
            </a:xfrm>
            <a:custGeom>
              <a:avLst/>
              <a:gdLst/>
              <a:ahLst/>
              <a:cxnLst/>
              <a:rect l="l" t="t" r="r" b="b"/>
              <a:pathLst>
                <a:path w="503" h="866" extrusionOk="0">
                  <a:moveTo>
                    <a:pt x="503" y="1"/>
                  </a:moveTo>
                  <a:cubicBezTo>
                    <a:pt x="363" y="280"/>
                    <a:pt x="196" y="559"/>
                    <a:pt x="0" y="866"/>
                  </a:cubicBezTo>
                  <a:cubicBezTo>
                    <a:pt x="196" y="587"/>
                    <a:pt x="363" y="308"/>
                    <a:pt x="475" y="57"/>
                  </a:cubicBezTo>
                  <a:cubicBezTo>
                    <a:pt x="503" y="29"/>
                    <a:pt x="503" y="29"/>
                    <a:pt x="503" y="1"/>
                  </a:cubicBezTo>
                  <a:close/>
                </a:path>
              </a:pathLst>
            </a:custGeom>
            <a:solidFill>
              <a:srgbClr val="00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42"/>
            <p:cNvSpPr/>
            <p:nvPr/>
          </p:nvSpPr>
          <p:spPr>
            <a:xfrm>
              <a:off x="6005786" y="4377812"/>
              <a:ext cx="951" cy="187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cubicBezTo>
                    <a:pt x="29" y="29"/>
                    <a:pt x="29" y="29"/>
                    <a:pt x="29" y="1"/>
                  </a:cubicBezTo>
                  <a:lnTo>
                    <a:pt x="29" y="1"/>
                  </a:lnTo>
                  <a:cubicBezTo>
                    <a:pt x="29" y="29"/>
                    <a:pt x="29" y="29"/>
                    <a:pt x="1" y="57"/>
                  </a:cubicBezTo>
                  <a:close/>
                </a:path>
              </a:pathLst>
            </a:custGeom>
            <a:solidFill>
              <a:srgbClr val="00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42"/>
            <p:cNvSpPr/>
            <p:nvPr/>
          </p:nvSpPr>
          <p:spPr>
            <a:xfrm>
              <a:off x="5618586" y="4377812"/>
              <a:ext cx="388142" cy="203258"/>
            </a:xfrm>
            <a:custGeom>
              <a:avLst/>
              <a:gdLst/>
              <a:ahLst/>
              <a:cxnLst/>
              <a:rect l="l" t="t" r="r" b="b"/>
              <a:pathLst>
                <a:path w="11830" h="6195" extrusionOk="0">
                  <a:moveTo>
                    <a:pt x="11830" y="1"/>
                  </a:moveTo>
                  <a:lnTo>
                    <a:pt x="11830" y="1"/>
                  </a:lnTo>
                  <a:cubicBezTo>
                    <a:pt x="11690" y="280"/>
                    <a:pt x="11523" y="559"/>
                    <a:pt x="11327" y="866"/>
                  </a:cubicBezTo>
                  <a:cubicBezTo>
                    <a:pt x="10630" y="1786"/>
                    <a:pt x="9570" y="2791"/>
                    <a:pt x="8203" y="3516"/>
                  </a:cubicBezTo>
                  <a:cubicBezTo>
                    <a:pt x="5943" y="4688"/>
                    <a:pt x="2902" y="5636"/>
                    <a:pt x="28" y="5636"/>
                  </a:cubicBezTo>
                  <a:lnTo>
                    <a:pt x="0" y="5636"/>
                  </a:lnTo>
                  <a:cubicBezTo>
                    <a:pt x="0" y="5664"/>
                    <a:pt x="28" y="5692"/>
                    <a:pt x="56" y="5748"/>
                  </a:cubicBezTo>
                  <a:cubicBezTo>
                    <a:pt x="84" y="5804"/>
                    <a:pt x="112" y="5887"/>
                    <a:pt x="168" y="5943"/>
                  </a:cubicBezTo>
                  <a:cubicBezTo>
                    <a:pt x="168" y="5971"/>
                    <a:pt x="168" y="5971"/>
                    <a:pt x="168" y="5999"/>
                  </a:cubicBezTo>
                  <a:cubicBezTo>
                    <a:pt x="223" y="6055"/>
                    <a:pt x="251" y="6111"/>
                    <a:pt x="279" y="6194"/>
                  </a:cubicBezTo>
                  <a:lnTo>
                    <a:pt x="391" y="6194"/>
                  </a:lnTo>
                  <a:cubicBezTo>
                    <a:pt x="3627" y="6194"/>
                    <a:pt x="11355" y="4046"/>
                    <a:pt x="1183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42"/>
            <p:cNvSpPr/>
            <p:nvPr/>
          </p:nvSpPr>
          <p:spPr>
            <a:xfrm>
              <a:off x="5652447" y="4650601"/>
              <a:ext cx="4626" cy="48559"/>
            </a:xfrm>
            <a:custGeom>
              <a:avLst/>
              <a:gdLst/>
              <a:ahLst/>
              <a:cxnLst/>
              <a:rect l="l" t="t" r="r" b="b"/>
              <a:pathLst>
                <a:path w="141" h="1480" extrusionOk="0">
                  <a:moveTo>
                    <a:pt x="56" y="1479"/>
                  </a:moveTo>
                  <a:cubicBezTo>
                    <a:pt x="140" y="1033"/>
                    <a:pt x="112" y="531"/>
                    <a:pt x="1" y="1"/>
                  </a:cubicBezTo>
                  <a:lnTo>
                    <a:pt x="1" y="1"/>
                  </a:lnTo>
                  <a:cubicBezTo>
                    <a:pt x="56" y="335"/>
                    <a:pt x="84" y="642"/>
                    <a:pt x="84" y="949"/>
                  </a:cubicBezTo>
                  <a:cubicBezTo>
                    <a:pt x="84" y="1145"/>
                    <a:pt x="84" y="1312"/>
                    <a:pt x="56" y="1479"/>
                  </a:cubicBezTo>
                  <a:cubicBezTo>
                    <a:pt x="56" y="1479"/>
                    <a:pt x="56" y="1479"/>
                    <a:pt x="56" y="1479"/>
                  </a:cubicBezTo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42"/>
            <p:cNvSpPr/>
            <p:nvPr/>
          </p:nvSpPr>
          <p:spPr>
            <a:xfrm>
              <a:off x="5652447" y="4640529"/>
              <a:ext cx="76021" cy="58631"/>
            </a:xfrm>
            <a:custGeom>
              <a:avLst/>
              <a:gdLst/>
              <a:ahLst/>
              <a:cxnLst/>
              <a:rect l="l" t="t" r="r" b="b"/>
              <a:pathLst>
                <a:path w="2317" h="1787" extrusionOk="0">
                  <a:moveTo>
                    <a:pt x="2316" y="1"/>
                  </a:moveTo>
                  <a:cubicBezTo>
                    <a:pt x="1284" y="196"/>
                    <a:pt x="447" y="280"/>
                    <a:pt x="1" y="308"/>
                  </a:cubicBezTo>
                  <a:cubicBezTo>
                    <a:pt x="56" y="642"/>
                    <a:pt x="84" y="949"/>
                    <a:pt x="84" y="1256"/>
                  </a:cubicBezTo>
                  <a:cubicBezTo>
                    <a:pt x="84" y="1452"/>
                    <a:pt x="84" y="1619"/>
                    <a:pt x="56" y="1786"/>
                  </a:cubicBezTo>
                  <a:cubicBezTo>
                    <a:pt x="782" y="1145"/>
                    <a:pt x="1535" y="531"/>
                    <a:pt x="2316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42"/>
            <p:cNvSpPr/>
            <p:nvPr/>
          </p:nvSpPr>
          <p:spPr>
            <a:xfrm>
              <a:off x="6133945" y="4424502"/>
              <a:ext cx="33" cy="1870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56"/>
                  </a:moveTo>
                  <a:cubicBezTo>
                    <a:pt x="0" y="56"/>
                    <a:pt x="0" y="56"/>
                    <a:pt x="0" y="29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42"/>
            <p:cNvSpPr/>
            <p:nvPr/>
          </p:nvSpPr>
          <p:spPr>
            <a:xfrm>
              <a:off x="6004868" y="4483102"/>
              <a:ext cx="73265" cy="58599"/>
            </a:xfrm>
            <a:custGeom>
              <a:avLst/>
              <a:gdLst/>
              <a:ahLst/>
              <a:cxnLst/>
              <a:rect l="l" t="t" r="r" b="b"/>
              <a:pathLst>
                <a:path w="2233" h="1786" extrusionOk="0">
                  <a:moveTo>
                    <a:pt x="2009" y="0"/>
                  </a:moveTo>
                  <a:cubicBezTo>
                    <a:pt x="1479" y="670"/>
                    <a:pt x="810" y="1256"/>
                    <a:pt x="1" y="1786"/>
                  </a:cubicBezTo>
                  <a:cubicBezTo>
                    <a:pt x="726" y="1702"/>
                    <a:pt x="1451" y="1674"/>
                    <a:pt x="2233" y="1674"/>
                  </a:cubicBezTo>
                  <a:cubicBezTo>
                    <a:pt x="2205" y="1116"/>
                    <a:pt x="2121" y="558"/>
                    <a:pt x="200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42"/>
            <p:cNvSpPr/>
            <p:nvPr/>
          </p:nvSpPr>
          <p:spPr>
            <a:xfrm>
              <a:off x="5779687" y="4056265"/>
              <a:ext cx="404613" cy="327050"/>
            </a:xfrm>
            <a:custGeom>
              <a:avLst/>
              <a:gdLst/>
              <a:ahLst/>
              <a:cxnLst/>
              <a:rect l="l" t="t" r="r" b="b"/>
              <a:pathLst>
                <a:path w="12332" h="9968" extrusionOk="0">
                  <a:moveTo>
                    <a:pt x="2780" y="1"/>
                  </a:moveTo>
                  <a:cubicBezTo>
                    <a:pt x="1621" y="1"/>
                    <a:pt x="744" y="524"/>
                    <a:pt x="1" y="1905"/>
                  </a:cubicBezTo>
                  <a:cubicBezTo>
                    <a:pt x="252" y="1822"/>
                    <a:pt x="559" y="1766"/>
                    <a:pt x="865" y="1766"/>
                  </a:cubicBezTo>
                  <a:cubicBezTo>
                    <a:pt x="1463" y="991"/>
                    <a:pt x="2089" y="690"/>
                    <a:pt x="2844" y="690"/>
                  </a:cubicBezTo>
                  <a:cubicBezTo>
                    <a:pt x="3747" y="690"/>
                    <a:pt x="4834" y="1120"/>
                    <a:pt x="6278" y="1682"/>
                  </a:cubicBezTo>
                  <a:cubicBezTo>
                    <a:pt x="8956" y="2687"/>
                    <a:pt x="10937" y="3384"/>
                    <a:pt x="9793" y="4612"/>
                  </a:cubicBezTo>
                  <a:cubicBezTo>
                    <a:pt x="9207" y="5225"/>
                    <a:pt x="8259" y="6537"/>
                    <a:pt x="7450" y="7680"/>
                  </a:cubicBezTo>
                  <a:cubicBezTo>
                    <a:pt x="7338" y="7848"/>
                    <a:pt x="7226" y="7987"/>
                    <a:pt x="7115" y="8155"/>
                  </a:cubicBezTo>
                  <a:cubicBezTo>
                    <a:pt x="6668" y="8769"/>
                    <a:pt x="6306" y="9299"/>
                    <a:pt x="6138" y="9550"/>
                  </a:cubicBezTo>
                  <a:lnTo>
                    <a:pt x="6083" y="9633"/>
                  </a:lnTo>
                  <a:lnTo>
                    <a:pt x="6027" y="9717"/>
                  </a:lnTo>
                  <a:cubicBezTo>
                    <a:pt x="6228" y="9908"/>
                    <a:pt x="6403" y="9968"/>
                    <a:pt x="6543" y="9968"/>
                  </a:cubicBezTo>
                  <a:cubicBezTo>
                    <a:pt x="6753" y="9968"/>
                    <a:pt x="6886" y="9834"/>
                    <a:pt x="6920" y="9801"/>
                  </a:cubicBezTo>
                  <a:lnTo>
                    <a:pt x="6947" y="9801"/>
                  </a:lnTo>
                  <a:cubicBezTo>
                    <a:pt x="6947" y="9801"/>
                    <a:pt x="7477" y="8964"/>
                    <a:pt x="8147" y="7987"/>
                  </a:cubicBezTo>
                  <a:cubicBezTo>
                    <a:pt x="8705" y="7234"/>
                    <a:pt x="9347" y="6369"/>
                    <a:pt x="9877" y="5755"/>
                  </a:cubicBezTo>
                  <a:cubicBezTo>
                    <a:pt x="11132" y="4388"/>
                    <a:pt x="12332" y="3161"/>
                    <a:pt x="8063" y="1543"/>
                  </a:cubicBezTo>
                  <a:cubicBezTo>
                    <a:pt x="5789" y="681"/>
                    <a:pt x="4101" y="1"/>
                    <a:pt x="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42"/>
            <p:cNvSpPr/>
            <p:nvPr/>
          </p:nvSpPr>
          <p:spPr>
            <a:xfrm>
              <a:off x="5812629" y="4096786"/>
              <a:ext cx="11943" cy="12862"/>
            </a:xfrm>
            <a:custGeom>
              <a:avLst/>
              <a:gdLst/>
              <a:ahLst/>
              <a:cxnLst/>
              <a:rect l="l" t="t" r="r" b="b"/>
              <a:pathLst>
                <a:path w="364" h="392" extrusionOk="0">
                  <a:moveTo>
                    <a:pt x="1" y="391"/>
                  </a:moveTo>
                  <a:cubicBezTo>
                    <a:pt x="112" y="224"/>
                    <a:pt x="224" y="112"/>
                    <a:pt x="364" y="1"/>
                  </a:cubicBezTo>
                  <a:lnTo>
                    <a:pt x="364" y="1"/>
                  </a:lnTo>
                  <a:cubicBezTo>
                    <a:pt x="224" y="112"/>
                    <a:pt x="112" y="224"/>
                    <a:pt x="1" y="391"/>
                  </a:cubicBezTo>
                  <a:close/>
                </a:path>
              </a:pathLst>
            </a:custGeom>
            <a:solidFill>
              <a:srgbClr val="8D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42"/>
            <p:cNvSpPr/>
            <p:nvPr/>
          </p:nvSpPr>
          <p:spPr>
            <a:xfrm>
              <a:off x="5779687" y="4094063"/>
              <a:ext cx="44884" cy="24739"/>
            </a:xfrm>
            <a:custGeom>
              <a:avLst/>
              <a:gdLst/>
              <a:ahLst/>
              <a:cxnLst/>
              <a:rect l="l" t="t" r="r" b="b"/>
              <a:pathLst>
                <a:path w="1368" h="754" extrusionOk="0">
                  <a:moveTo>
                    <a:pt x="475" y="0"/>
                  </a:moveTo>
                  <a:cubicBezTo>
                    <a:pt x="307" y="223"/>
                    <a:pt x="140" y="474"/>
                    <a:pt x="1" y="753"/>
                  </a:cubicBezTo>
                  <a:cubicBezTo>
                    <a:pt x="252" y="670"/>
                    <a:pt x="559" y="614"/>
                    <a:pt x="865" y="614"/>
                  </a:cubicBezTo>
                  <a:cubicBezTo>
                    <a:pt x="921" y="558"/>
                    <a:pt x="949" y="502"/>
                    <a:pt x="1005" y="474"/>
                  </a:cubicBezTo>
                  <a:cubicBezTo>
                    <a:pt x="1116" y="307"/>
                    <a:pt x="1228" y="195"/>
                    <a:pt x="1368" y="84"/>
                  </a:cubicBezTo>
                  <a:cubicBezTo>
                    <a:pt x="1144" y="28"/>
                    <a:pt x="92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42"/>
            <p:cNvSpPr/>
            <p:nvPr/>
          </p:nvSpPr>
          <p:spPr>
            <a:xfrm>
              <a:off x="6006705" y="4377812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8" y="1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97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42"/>
            <p:cNvSpPr/>
            <p:nvPr/>
          </p:nvSpPr>
          <p:spPr>
            <a:xfrm>
              <a:off x="5977405" y="4347626"/>
              <a:ext cx="41242" cy="35730"/>
            </a:xfrm>
            <a:custGeom>
              <a:avLst/>
              <a:gdLst/>
              <a:ahLst/>
              <a:cxnLst/>
              <a:rect l="l" t="t" r="r" b="b"/>
              <a:pathLst>
                <a:path w="1257" h="1089" extrusionOk="0">
                  <a:moveTo>
                    <a:pt x="559" y="0"/>
                  </a:moveTo>
                  <a:cubicBezTo>
                    <a:pt x="559" y="28"/>
                    <a:pt x="559" y="56"/>
                    <a:pt x="531" y="56"/>
                  </a:cubicBezTo>
                  <a:cubicBezTo>
                    <a:pt x="363" y="335"/>
                    <a:pt x="196" y="530"/>
                    <a:pt x="112" y="670"/>
                  </a:cubicBezTo>
                  <a:lnTo>
                    <a:pt x="57" y="753"/>
                  </a:lnTo>
                  <a:lnTo>
                    <a:pt x="1" y="837"/>
                  </a:lnTo>
                  <a:cubicBezTo>
                    <a:pt x="1" y="865"/>
                    <a:pt x="29" y="865"/>
                    <a:pt x="29" y="865"/>
                  </a:cubicBezTo>
                  <a:cubicBezTo>
                    <a:pt x="224" y="1032"/>
                    <a:pt x="363" y="1088"/>
                    <a:pt x="503" y="1088"/>
                  </a:cubicBezTo>
                  <a:cubicBezTo>
                    <a:pt x="726" y="1088"/>
                    <a:pt x="866" y="977"/>
                    <a:pt x="894" y="921"/>
                  </a:cubicBezTo>
                  <a:lnTo>
                    <a:pt x="921" y="921"/>
                  </a:lnTo>
                  <a:cubicBezTo>
                    <a:pt x="921" y="921"/>
                    <a:pt x="1033" y="698"/>
                    <a:pt x="1256" y="391"/>
                  </a:cubicBezTo>
                  <a:cubicBezTo>
                    <a:pt x="1005" y="363"/>
                    <a:pt x="782" y="251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42"/>
            <p:cNvSpPr/>
            <p:nvPr/>
          </p:nvSpPr>
          <p:spPr>
            <a:xfrm>
              <a:off x="5874904" y="4186721"/>
              <a:ext cx="149220" cy="276260"/>
            </a:xfrm>
            <a:custGeom>
              <a:avLst/>
              <a:gdLst/>
              <a:ahLst/>
              <a:cxnLst/>
              <a:rect l="l" t="t" r="r" b="b"/>
              <a:pathLst>
                <a:path w="4548" h="8420" extrusionOk="0">
                  <a:moveTo>
                    <a:pt x="3511" y="1"/>
                  </a:moveTo>
                  <a:cubicBezTo>
                    <a:pt x="3186" y="1"/>
                    <a:pt x="2884" y="125"/>
                    <a:pt x="2595" y="357"/>
                  </a:cubicBezTo>
                  <a:cubicBezTo>
                    <a:pt x="949" y="1640"/>
                    <a:pt x="0" y="6271"/>
                    <a:pt x="446" y="8419"/>
                  </a:cubicBezTo>
                  <a:cubicBezTo>
                    <a:pt x="1813" y="7555"/>
                    <a:pt x="2650" y="6494"/>
                    <a:pt x="3125" y="5741"/>
                  </a:cubicBezTo>
                  <a:cubicBezTo>
                    <a:pt x="3125" y="5741"/>
                    <a:pt x="3153" y="5713"/>
                    <a:pt x="3181" y="5657"/>
                  </a:cubicBezTo>
                  <a:lnTo>
                    <a:pt x="3236" y="5574"/>
                  </a:lnTo>
                  <a:cubicBezTo>
                    <a:pt x="3515" y="5127"/>
                    <a:pt x="3627" y="4820"/>
                    <a:pt x="3627" y="4820"/>
                  </a:cubicBezTo>
                  <a:cubicBezTo>
                    <a:pt x="3711" y="4514"/>
                    <a:pt x="3794" y="4207"/>
                    <a:pt x="3878" y="3928"/>
                  </a:cubicBezTo>
                  <a:cubicBezTo>
                    <a:pt x="3906" y="3760"/>
                    <a:pt x="3934" y="3593"/>
                    <a:pt x="3962" y="3425"/>
                  </a:cubicBezTo>
                  <a:cubicBezTo>
                    <a:pt x="4548" y="775"/>
                    <a:pt x="3962" y="78"/>
                    <a:pt x="3962" y="78"/>
                  </a:cubicBezTo>
                  <a:cubicBezTo>
                    <a:pt x="3806" y="26"/>
                    <a:pt x="3656" y="1"/>
                    <a:pt x="3511" y="1"/>
                  </a:cubicBezTo>
                  <a:close/>
                </a:path>
              </a:pathLst>
            </a:custGeom>
            <a:solidFill>
              <a:srgbClr val="7C2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42"/>
            <p:cNvSpPr/>
            <p:nvPr/>
          </p:nvSpPr>
          <p:spPr>
            <a:xfrm>
              <a:off x="5885863" y="4186491"/>
              <a:ext cx="127270" cy="276490"/>
            </a:xfrm>
            <a:custGeom>
              <a:avLst/>
              <a:gdLst/>
              <a:ahLst/>
              <a:cxnLst/>
              <a:rect l="l" t="t" r="r" b="b"/>
              <a:pathLst>
                <a:path w="3879" h="8427" extrusionOk="0">
                  <a:moveTo>
                    <a:pt x="112" y="8426"/>
                  </a:moveTo>
                  <a:lnTo>
                    <a:pt x="112" y="8426"/>
                  </a:lnTo>
                  <a:lnTo>
                    <a:pt x="112" y="8426"/>
                  </a:lnTo>
                  <a:cubicBezTo>
                    <a:pt x="29" y="8064"/>
                    <a:pt x="1" y="7617"/>
                    <a:pt x="1" y="7143"/>
                  </a:cubicBezTo>
                  <a:cubicBezTo>
                    <a:pt x="1" y="4800"/>
                    <a:pt x="894" y="1424"/>
                    <a:pt x="2261" y="364"/>
                  </a:cubicBez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lnTo>
                    <a:pt x="2261" y="364"/>
                  </a:ln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cubicBezTo>
                    <a:pt x="2540" y="140"/>
                    <a:pt x="2847" y="1"/>
                    <a:pt x="3153" y="1"/>
                  </a:cubicBezTo>
                  <a:cubicBezTo>
                    <a:pt x="3321" y="1"/>
                    <a:pt x="3460" y="29"/>
                    <a:pt x="3628" y="85"/>
                  </a:cubicBezTo>
                  <a:cubicBezTo>
                    <a:pt x="3628" y="85"/>
                    <a:pt x="3879" y="391"/>
                    <a:pt x="3879" y="1424"/>
                  </a:cubicBezTo>
                  <a:cubicBezTo>
                    <a:pt x="3879" y="1926"/>
                    <a:pt x="3823" y="2568"/>
                    <a:pt x="3628" y="3432"/>
                  </a:cubicBezTo>
                  <a:cubicBezTo>
                    <a:pt x="3600" y="3600"/>
                    <a:pt x="3572" y="3767"/>
                    <a:pt x="3544" y="3935"/>
                  </a:cubicBezTo>
                  <a:cubicBezTo>
                    <a:pt x="3460" y="4214"/>
                    <a:pt x="3377" y="4521"/>
                    <a:pt x="3293" y="4827"/>
                  </a:cubicBezTo>
                  <a:cubicBezTo>
                    <a:pt x="3293" y="4827"/>
                    <a:pt x="3181" y="5134"/>
                    <a:pt x="2902" y="5581"/>
                  </a:cubicBezTo>
                  <a:lnTo>
                    <a:pt x="2902" y="5581"/>
                  </a:lnTo>
                  <a:lnTo>
                    <a:pt x="2847" y="5664"/>
                  </a:lnTo>
                  <a:lnTo>
                    <a:pt x="2847" y="5664"/>
                  </a:lnTo>
                  <a:cubicBezTo>
                    <a:pt x="2819" y="5720"/>
                    <a:pt x="2791" y="5748"/>
                    <a:pt x="2791" y="5748"/>
                  </a:cubicBezTo>
                  <a:lnTo>
                    <a:pt x="2791" y="5748"/>
                  </a:lnTo>
                  <a:lnTo>
                    <a:pt x="2791" y="5748"/>
                  </a:lnTo>
                  <a:lnTo>
                    <a:pt x="2791" y="5748"/>
                  </a:lnTo>
                  <a:cubicBezTo>
                    <a:pt x="2568" y="6111"/>
                    <a:pt x="2289" y="6529"/>
                    <a:pt x="1870" y="6948"/>
                  </a:cubicBezTo>
                  <a:cubicBezTo>
                    <a:pt x="1452" y="7422"/>
                    <a:pt x="894" y="7924"/>
                    <a:pt x="196" y="8371"/>
                  </a:cubicBezTo>
                  <a:cubicBezTo>
                    <a:pt x="196" y="8371"/>
                    <a:pt x="196" y="8371"/>
                    <a:pt x="196" y="8371"/>
                  </a:cubicBezTo>
                  <a:cubicBezTo>
                    <a:pt x="196" y="8371"/>
                    <a:pt x="196" y="8371"/>
                    <a:pt x="168" y="8371"/>
                  </a:cubicBezTo>
                  <a:cubicBezTo>
                    <a:pt x="168" y="8371"/>
                    <a:pt x="168" y="8371"/>
                    <a:pt x="168" y="8371"/>
                  </a:cubicBezTo>
                  <a:cubicBezTo>
                    <a:pt x="168" y="8371"/>
                    <a:pt x="168" y="8398"/>
                    <a:pt x="168" y="8398"/>
                  </a:cubicBezTo>
                  <a:cubicBezTo>
                    <a:pt x="168" y="8398"/>
                    <a:pt x="168" y="8398"/>
                    <a:pt x="168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12" y="8426"/>
                    <a:pt x="112" y="8426"/>
                    <a:pt x="112" y="842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42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68" y="1396"/>
                    <a:pt x="530" y="866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42"/>
            <p:cNvSpPr/>
            <p:nvPr/>
          </p:nvSpPr>
          <p:spPr>
            <a:xfrm>
              <a:off x="5981080" y="4347626"/>
              <a:ext cx="14666" cy="21983"/>
            </a:xfrm>
            <a:custGeom>
              <a:avLst/>
              <a:gdLst/>
              <a:ahLst/>
              <a:cxnLst/>
              <a:rect l="l" t="t" r="r" b="b"/>
              <a:pathLst>
                <a:path w="447" h="670" extrusionOk="0">
                  <a:moveTo>
                    <a:pt x="0" y="670"/>
                  </a:moveTo>
                  <a:lnTo>
                    <a:pt x="0" y="670"/>
                  </a:lnTo>
                  <a:lnTo>
                    <a:pt x="0" y="670"/>
                  </a:lnTo>
                  <a:lnTo>
                    <a:pt x="0" y="670"/>
                  </a:lnTo>
                  <a:close/>
                  <a:moveTo>
                    <a:pt x="419" y="56"/>
                  </a:moveTo>
                  <a:lnTo>
                    <a:pt x="419" y="56"/>
                  </a:lnTo>
                  <a:cubicBezTo>
                    <a:pt x="447" y="56"/>
                    <a:pt x="447" y="28"/>
                    <a:pt x="447" y="0"/>
                  </a:cubicBezTo>
                  <a:lnTo>
                    <a:pt x="447" y="0"/>
                  </a:lnTo>
                  <a:cubicBezTo>
                    <a:pt x="447" y="28"/>
                    <a:pt x="447" y="56"/>
                    <a:pt x="419" y="56"/>
                  </a:cubicBezTo>
                  <a:close/>
                </a:path>
              </a:pathLst>
            </a:custGeom>
            <a:solidFill>
              <a:srgbClr val="009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42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12" y="1507"/>
                    <a:pt x="251" y="1312"/>
                    <a:pt x="419" y="1033"/>
                  </a:cubicBezTo>
                  <a:cubicBezTo>
                    <a:pt x="447" y="1033"/>
                    <a:pt x="447" y="1005"/>
                    <a:pt x="447" y="977"/>
                  </a:cubicBezTo>
                  <a:cubicBezTo>
                    <a:pt x="614" y="782"/>
                    <a:pt x="782" y="531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42"/>
            <p:cNvSpPr/>
            <p:nvPr/>
          </p:nvSpPr>
          <p:spPr>
            <a:xfrm>
              <a:off x="6002144" y="4299098"/>
              <a:ext cx="21983" cy="24739"/>
            </a:xfrm>
            <a:custGeom>
              <a:avLst/>
              <a:gdLst/>
              <a:ahLst/>
              <a:cxnLst/>
              <a:rect l="l" t="t" r="r" b="b"/>
              <a:pathLst>
                <a:path w="670" h="754" extrusionOk="0">
                  <a:moveTo>
                    <a:pt x="84" y="0"/>
                  </a:moveTo>
                  <a:cubicBezTo>
                    <a:pt x="56" y="168"/>
                    <a:pt x="28" y="335"/>
                    <a:pt x="0" y="503"/>
                  </a:cubicBezTo>
                  <a:cubicBezTo>
                    <a:pt x="140" y="558"/>
                    <a:pt x="251" y="642"/>
                    <a:pt x="335" y="754"/>
                  </a:cubicBezTo>
                  <a:cubicBezTo>
                    <a:pt x="446" y="586"/>
                    <a:pt x="558" y="447"/>
                    <a:pt x="670" y="279"/>
                  </a:cubicBezTo>
                  <a:cubicBezTo>
                    <a:pt x="670" y="279"/>
                    <a:pt x="307" y="84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42"/>
            <p:cNvSpPr/>
            <p:nvPr/>
          </p:nvSpPr>
          <p:spPr>
            <a:xfrm>
              <a:off x="6074459" y="4372332"/>
              <a:ext cx="28381" cy="57713"/>
            </a:xfrm>
            <a:custGeom>
              <a:avLst/>
              <a:gdLst/>
              <a:ahLst/>
              <a:cxnLst/>
              <a:rect l="l" t="t" r="r" b="b"/>
              <a:pathLst>
                <a:path w="865" h="1759" extrusionOk="0">
                  <a:moveTo>
                    <a:pt x="698" y="1758"/>
                  </a:moveTo>
                  <a:cubicBezTo>
                    <a:pt x="474" y="754"/>
                    <a:pt x="0" y="0"/>
                    <a:pt x="195" y="0"/>
                  </a:cubicBezTo>
                  <a:cubicBezTo>
                    <a:pt x="223" y="0"/>
                    <a:pt x="279" y="28"/>
                    <a:pt x="363" y="56"/>
                  </a:cubicBezTo>
                  <a:cubicBezTo>
                    <a:pt x="502" y="140"/>
                    <a:pt x="670" y="279"/>
                    <a:pt x="837" y="503"/>
                  </a:cubicBezTo>
                  <a:cubicBezTo>
                    <a:pt x="865" y="921"/>
                    <a:pt x="809" y="1340"/>
                    <a:pt x="698" y="17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42"/>
            <p:cNvSpPr/>
            <p:nvPr/>
          </p:nvSpPr>
          <p:spPr>
            <a:xfrm>
              <a:off x="5539841" y="4613985"/>
              <a:ext cx="21097" cy="29332"/>
            </a:xfrm>
            <a:custGeom>
              <a:avLst/>
              <a:gdLst/>
              <a:ahLst/>
              <a:cxnLst/>
              <a:rect l="l" t="t" r="r" b="b"/>
              <a:pathLst>
                <a:path w="643" h="894" extrusionOk="0">
                  <a:moveTo>
                    <a:pt x="1" y="1"/>
                  </a:moveTo>
                  <a:cubicBezTo>
                    <a:pt x="168" y="280"/>
                    <a:pt x="252" y="559"/>
                    <a:pt x="224" y="838"/>
                  </a:cubicBezTo>
                  <a:cubicBezTo>
                    <a:pt x="336" y="866"/>
                    <a:pt x="419" y="894"/>
                    <a:pt x="503" y="894"/>
                  </a:cubicBezTo>
                  <a:cubicBezTo>
                    <a:pt x="559" y="894"/>
                    <a:pt x="615" y="866"/>
                    <a:pt x="643" y="866"/>
                  </a:cubicBezTo>
                  <a:cubicBezTo>
                    <a:pt x="643" y="866"/>
                    <a:pt x="615" y="5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42"/>
            <p:cNvSpPr/>
            <p:nvPr/>
          </p:nvSpPr>
          <p:spPr>
            <a:xfrm>
              <a:off x="5505061" y="4613985"/>
              <a:ext cx="43080" cy="27495"/>
            </a:xfrm>
            <a:custGeom>
              <a:avLst/>
              <a:gdLst/>
              <a:ahLst/>
              <a:cxnLst/>
              <a:rect l="l" t="t" r="r" b="b"/>
              <a:pathLst>
                <a:path w="1313" h="838" extrusionOk="0">
                  <a:moveTo>
                    <a:pt x="1284" y="838"/>
                  </a:moveTo>
                  <a:cubicBezTo>
                    <a:pt x="949" y="754"/>
                    <a:pt x="503" y="559"/>
                    <a:pt x="308" y="391"/>
                  </a:cubicBezTo>
                  <a:cubicBezTo>
                    <a:pt x="1" y="168"/>
                    <a:pt x="615" y="1"/>
                    <a:pt x="1061" y="1"/>
                  </a:cubicBezTo>
                  <a:cubicBezTo>
                    <a:pt x="1228" y="280"/>
                    <a:pt x="1312" y="559"/>
                    <a:pt x="1284" y="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42"/>
            <p:cNvSpPr/>
            <p:nvPr/>
          </p:nvSpPr>
          <p:spPr>
            <a:xfrm>
              <a:off x="5255174" y="4339390"/>
              <a:ext cx="24739" cy="21983"/>
            </a:xfrm>
            <a:custGeom>
              <a:avLst/>
              <a:gdLst/>
              <a:ahLst/>
              <a:cxnLst/>
              <a:rect l="l" t="t" r="r" b="b"/>
              <a:pathLst>
                <a:path w="754" h="670" extrusionOk="0">
                  <a:moveTo>
                    <a:pt x="726" y="0"/>
                  </a:moveTo>
                  <a:cubicBezTo>
                    <a:pt x="558" y="28"/>
                    <a:pt x="391" y="84"/>
                    <a:pt x="224" y="140"/>
                  </a:cubicBezTo>
                  <a:cubicBezTo>
                    <a:pt x="84" y="363"/>
                    <a:pt x="0" y="586"/>
                    <a:pt x="28" y="670"/>
                  </a:cubicBezTo>
                  <a:lnTo>
                    <a:pt x="196" y="670"/>
                  </a:lnTo>
                  <a:cubicBezTo>
                    <a:pt x="363" y="670"/>
                    <a:pt x="642" y="642"/>
                    <a:pt x="698" y="446"/>
                  </a:cubicBezTo>
                  <a:cubicBezTo>
                    <a:pt x="726" y="335"/>
                    <a:pt x="754" y="167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42"/>
            <p:cNvSpPr/>
            <p:nvPr/>
          </p:nvSpPr>
          <p:spPr>
            <a:xfrm>
              <a:off x="5262491" y="4329317"/>
              <a:ext cx="16503" cy="14666"/>
            </a:xfrm>
            <a:custGeom>
              <a:avLst/>
              <a:gdLst/>
              <a:ahLst/>
              <a:cxnLst/>
              <a:rect l="l" t="t" r="r" b="b"/>
              <a:pathLst>
                <a:path w="503" h="447" extrusionOk="0">
                  <a:moveTo>
                    <a:pt x="1" y="447"/>
                  </a:moveTo>
                  <a:cubicBezTo>
                    <a:pt x="84" y="279"/>
                    <a:pt x="224" y="140"/>
                    <a:pt x="307" y="28"/>
                  </a:cubicBezTo>
                  <a:cubicBezTo>
                    <a:pt x="335" y="0"/>
                    <a:pt x="363" y="0"/>
                    <a:pt x="391" y="0"/>
                  </a:cubicBezTo>
                  <a:cubicBezTo>
                    <a:pt x="475" y="0"/>
                    <a:pt x="503" y="140"/>
                    <a:pt x="503" y="307"/>
                  </a:cubicBezTo>
                  <a:cubicBezTo>
                    <a:pt x="335" y="335"/>
                    <a:pt x="168" y="391"/>
                    <a:pt x="1" y="4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42"/>
            <p:cNvSpPr/>
            <p:nvPr/>
          </p:nvSpPr>
          <p:spPr>
            <a:xfrm>
              <a:off x="5511492" y="4411705"/>
              <a:ext cx="463212" cy="141903"/>
            </a:xfrm>
            <a:custGeom>
              <a:avLst/>
              <a:gdLst/>
              <a:ahLst/>
              <a:cxnLst/>
              <a:rect l="l" t="t" r="r" b="b"/>
              <a:pathLst>
                <a:path w="14118" h="4325" extrusionOk="0">
                  <a:moveTo>
                    <a:pt x="14089" y="0"/>
                  </a:moveTo>
                  <a:cubicBezTo>
                    <a:pt x="13224" y="949"/>
                    <a:pt x="12136" y="1618"/>
                    <a:pt x="11020" y="2204"/>
                  </a:cubicBezTo>
                  <a:cubicBezTo>
                    <a:pt x="9904" y="2790"/>
                    <a:pt x="8733" y="3264"/>
                    <a:pt x="7533" y="3599"/>
                  </a:cubicBezTo>
                  <a:cubicBezTo>
                    <a:pt x="6194" y="3990"/>
                    <a:pt x="4771" y="4185"/>
                    <a:pt x="3376" y="4185"/>
                  </a:cubicBezTo>
                  <a:cubicBezTo>
                    <a:pt x="2260" y="4185"/>
                    <a:pt x="1116" y="4045"/>
                    <a:pt x="28" y="3766"/>
                  </a:cubicBezTo>
                  <a:lnTo>
                    <a:pt x="0" y="3794"/>
                  </a:lnTo>
                  <a:cubicBezTo>
                    <a:pt x="1228" y="4157"/>
                    <a:pt x="2483" y="4324"/>
                    <a:pt x="3739" y="4324"/>
                  </a:cubicBezTo>
                  <a:cubicBezTo>
                    <a:pt x="5022" y="4324"/>
                    <a:pt x="6333" y="4129"/>
                    <a:pt x="7589" y="3822"/>
                  </a:cubicBezTo>
                  <a:cubicBezTo>
                    <a:pt x="8816" y="3487"/>
                    <a:pt x="10016" y="3041"/>
                    <a:pt x="11160" y="2427"/>
                  </a:cubicBezTo>
                  <a:cubicBezTo>
                    <a:pt x="12248" y="1813"/>
                    <a:pt x="13364" y="1060"/>
                    <a:pt x="14117" y="28"/>
                  </a:cubicBezTo>
                  <a:lnTo>
                    <a:pt x="14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42"/>
            <p:cNvSpPr/>
            <p:nvPr/>
          </p:nvSpPr>
          <p:spPr>
            <a:xfrm>
              <a:off x="6013103" y="4153549"/>
              <a:ext cx="120872" cy="193185"/>
            </a:xfrm>
            <a:custGeom>
              <a:avLst/>
              <a:gdLst/>
              <a:ahLst/>
              <a:cxnLst/>
              <a:rect l="l" t="t" r="r" b="b"/>
              <a:pathLst>
                <a:path w="3684" h="5888" extrusionOk="0">
                  <a:moveTo>
                    <a:pt x="3125" y="1"/>
                  </a:moveTo>
                  <a:cubicBezTo>
                    <a:pt x="3349" y="224"/>
                    <a:pt x="3460" y="503"/>
                    <a:pt x="3460" y="782"/>
                  </a:cubicBezTo>
                  <a:cubicBezTo>
                    <a:pt x="3460" y="1061"/>
                    <a:pt x="3349" y="1312"/>
                    <a:pt x="3209" y="1563"/>
                  </a:cubicBezTo>
                  <a:cubicBezTo>
                    <a:pt x="2902" y="2037"/>
                    <a:pt x="2456" y="2456"/>
                    <a:pt x="2065" y="2930"/>
                  </a:cubicBezTo>
                  <a:cubicBezTo>
                    <a:pt x="1312" y="3851"/>
                    <a:pt x="642" y="4855"/>
                    <a:pt x="1" y="5859"/>
                  </a:cubicBezTo>
                  <a:lnTo>
                    <a:pt x="29" y="5887"/>
                  </a:lnTo>
                  <a:cubicBezTo>
                    <a:pt x="726" y="4911"/>
                    <a:pt x="1452" y="3962"/>
                    <a:pt x="2233" y="3069"/>
                  </a:cubicBezTo>
                  <a:cubicBezTo>
                    <a:pt x="2428" y="2846"/>
                    <a:pt x="2651" y="2623"/>
                    <a:pt x="2847" y="2428"/>
                  </a:cubicBezTo>
                  <a:cubicBezTo>
                    <a:pt x="3070" y="2205"/>
                    <a:pt x="3265" y="1981"/>
                    <a:pt x="3432" y="1702"/>
                  </a:cubicBezTo>
                  <a:cubicBezTo>
                    <a:pt x="3572" y="1423"/>
                    <a:pt x="3683" y="1089"/>
                    <a:pt x="3628" y="782"/>
                  </a:cubicBezTo>
                  <a:cubicBezTo>
                    <a:pt x="3600" y="447"/>
                    <a:pt x="3404" y="140"/>
                    <a:pt x="3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42"/>
            <p:cNvSpPr/>
            <p:nvPr/>
          </p:nvSpPr>
          <p:spPr>
            <a:xfrm>
              <a:off x="5373260" y="4268880"/>
              <a:ext cx="275538" cy="84256"/>
            </a:xfrm>
            <a:custGeom>
              <a:avLst/>
              <a:gdLst/>
              <a:ahLst/>
              <a:cxnLst/>
              <a:rect l="l" t="t" r="r" b="b"/>
              <a:pathLst>
                <a:path w="8398" h="2568" extrusionOk="0">
                  <a:moveTo>
                    <a:pt x="6780" y="1"/>
                  </a:moveTo>
                  <a:cubicBezTo>
                    <a:pt x="5803" y="1"/>
                    <a:pt x="4827" y="84"/>
                    <a:pt x="3850" y="280"/>
                  </a:cubicBezTo>
                  <a:cubicBezTo>
                    <a:pt x="3125" y="447"/>
                    <a:pt x="2372" y="642"/>
                    <a:pt x="1702" y="1033"/>
                  </a:cubicBezTo>
                  <a:cubicBezTo>
                    <a:pt x="1033" y="1396"/>
                    <a:pt x="391" y="1898"/>
                    <a:pt x="0" y="2540"/>
                  </a:cubicBezTo>
                  <a:lnTo>
                    <a:pt x="0" y="2568"/>
                  </a:lnTo>
                  <a:cubicBezTo>
                    <a:pt x="530" y="2010"/>
                    <a:pt x="1144" y="1591"/>
                    <a:pt x="1814" y="1256"/>
                  </a:cubicBezTo>
                  <a:cubicBezTo>
                    <a:pt x="2483" y="921"/>
                    <a:pt x="3181" y="670"/>
                    <a:pt x="3906" y="503"/>
                  </a:cubicBezTo>
                  <a:cubicBezTo>
                    <a:pt x="4632" y="336"/>
                    <a:pt x="5385" y="224"/>
                    <a:pt x="6138" y="140"/>
                  </a:cubicBezTo>
                  <a:cubicBezTo>
                    <a:pt x="6612" y="112"/>
                    <a:pt x="7087" y="84"/>
                    <a:pt x="7561" y="84"/>
                  </a:cubicBezTo>
                  <a:cubicBezTo>
                    <a:pt x="7840" y="84"/>
                    <a:pt x="8119" y="112"/>
                    <a:pt x="8398" y="112"/>
                  </a:cubicBezTo>
                  <a:lnTo>
                    <a:pt x="8398" y="84"/>
                  </a:lnTo>
                  <a:cubicBezTo>
                    <a:pt x="7868" y="29"/>
                    <a:pt x="7310" y="1"/>
                    <a:pt x="6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42"/>
            <p:cNvSpPr/>
            <p:nvPr/>
          </p:nvSpPr>
          <p:spPr>
            <a:xfrm>
              <a:off x="5482192" y="4312518"/>
              <a:ext cx="195909" cy="175271"/>
            </a:xfrm>
            <a:custGeom>
              <a:avLst/>
              <a:gdLst/>
              <a:ahLst/>
              <a:cxnLst/>
              <a:rect l="l" t="t" r="r" b="b"/>
              <a:pathLst>
                <a:path w="5971" h="5342" extrusionOk="0">
                  <a:moveTo>
                    <a:pt x="1264" y="1"/>
                  </a:moveTo>
                  <a:cubicBezTo>
                    <a:pt x="934" y="1"/>
                    <a:pt x="667" y="108"/>
                    <a:pt x="475" y="317"/>
                  </a:cubicBezTo>
                  <a:cubicBezTo>
                    <a:pt x="0" y="763"/>
                    <a:pt x="84" y="1628"/>
                    <a:pt x="698" y="2605"/>
                  </a:cubicBezTo>
                  <a:cubicBezTo>
                    <a:pt x="698" y="2605"/>
                    <a:pt x="893" y="2605"/>
                    <a:pt x="949" y="2577"/>
                  </a:cubicBezTo>
                  <a:cubicBezTo>
                    <a:pt x="1033" y="2577"/>
                    <a:pt x="1256" y="2521"/>
                    <a:pt x="1256" y="2521"/>
                  </a:cubicBezTo>
                  <a:cubicBezTo>
                    <a:pt x="754" y="1712"/>
                    <a:pt x="558" y="959"/>
                    <a:pt x="837" y="680"/>
                  </a:cubicBezTo>
                  <a:cubicBezTo>
                    <a:pt x="939" y="578"/>
                    <a:pt x="1093" y="529"/>
                    <a:pt x="1288" y="529"/>
                  </a:cubicBezTo>
                  <a:cubicBezTo>
                    <a:pt x="1468" y="529"/>
                    <a:pt x="1684" y="571"/>
                    <a:pt x="1925" y="652"/>
                  </a:cubicBezTo>
                  <a:cubicBezTo>
                    <a:pt x="2483" y="875"/>
                    <a:pt x="3125" y="1293"/>
                    <a:pt x="3683" y="1851"/>
                  </a:cubicBezTo>
                  <a:cubicBezTo>
                    <a:pt x="4883" y="3023"/>
                    <a:pt x="5301" y="4279"/>
                    <a:pt x="4911" y="4669"/>
                  </a:cubicBezTo>
                  <a:cubicBezTo>
                    <a:pt x="4820" y="4767"/>
                    <a:pt x="4674" y="4816"/>
                    <a:pt x="4485" y="4816"/>
                  </a:cubicBezTo>
                  <a:cubicBezTo>
                    <a:pt x="3973" y="4816"/>
                    <a:pt x="3152" y="4454"/>
                    <a:pt x="2316" y="3721"/>
                  </a:cubicBezTo>
                  <a:cubicBezTo>
                    <a:pt x="2316" y="3721"/>
                    <a:pt x="2121" y="3804"/>
                    <a:pt x="2093" y="3832"/>
                  </a:cubicBezTo>
                  <a:cubicBezTo>
                    <a:pt x="1925" y="3944"/>
                    <a:pt x="1870" y="4027"/>
                    <a:pt x="1870" y="4027"/>
                  </a:cubicBezTo>
                  <a:cubicBezTo>
                    <a:pt x="2651" y="4753"/>
                    <a:pt x="3488" y="5199"/>
                    <a:pt x="4157" y="5311"/>
                  </a:cubicBezTo>
                  <a:cubicBezTo>
                    <a:pt x="4273" y="5331"/>
                    <a:pt x="4385" y="5342"/>
                    <a:pt x="4490" y="5342"/>
                  </a:cubicBezTo>
                  <a:cubicBezTo>
                    <a:pt x="4816" y="5342"/>
                    <a:pt x="5091" y="5242"/>
                    <a:pt x="5301" y="5032"/>
                  </a:cubicBezTo>
                  <a:cubicBezTo>
                    <a:pt x="5971" y="4362"/>
                    <a:pt x="5441" y="2828"/>
                    <a:pt x="4046" y="1461"/>
                  </a:cubicBezTo>
                  <a:cubicBezTo>
                    <a:pt x="3432" y="875"/>
                    <a:pt x="2734" y="401"/>
                    <a:pt x="2093" y="177"/>
                  </a:cubicBezTo>
                  <a:cubicBezTo>
                    <a:pt x="1785" y="59"/>
                    <a:pt x="1508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42"/>
            <p:cNvSpPr/>
            <p:nvPr/>
          </p:nvSpPr>
          <p:spPr>
            <a:xfrm>
              <a:off x="5558149" y="443457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42"/>
            <p:cNvSpPr/>
            <p:nvPr/>
          </p:nvSpPr>
          <p:spPr>
            <a:xfrm>
              <a:off x="5558149" y="4434575"/>
              <a:ext cx="8301" cy="7349"/>
            </a:xfrm>
            <a:custGeom>
              <a:avLst/>
              <a:gdLst/>
              <a:ahLst/>
              <a:cxnLst/>
              <a:rect l="l" t="t" r="r" b="b"/>
              <a:pathLst>
                <a:path w="253" h="224" extrusionOk="0">
                  <a:moveTo>
                    <a:pt x="252" y="224"/>
                  </a:moveTo>
                  <a:cubicBezTo>
                    <a:pt x="168" y="140"/>
                    <a:pt x="85" y="84"/>
                    <a:pt x="1" y="1"/>
                  </a:cubicBezTo>
                  <a:lnTo>
                    <a:pt x="1" y="1"/>
                  </a:lnTo>
                  <a:cubicBezTo>
                    <a:pt x="85" y="84"/>
                    <a:pt x="168" y="140"/>
                    <a:pt x="252" y="224"/>
                  </a:cubicBezTo>
                  <a:cubicBezTo>
                    <a:pt x="252" y="224"/>
                    <a:pt x="252" y="224"/>
                    <a:pt x="252" y="224"/>
                  </a:cubicBezTo>
                  <a:close/>
                </a:path>
              </a:pathLst>
            </a:custGeom>
            <a:solidFill>
              <a:srgbClr val="997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42"/>
            <p:cNvSpPr/>
            <p:nvPr/>
          </p:nvSpPr>
          <p:spPr>
            <a:xfrm>
              <a:off x="5543515" y="4434575"/>
              <a:ext cx="22934" cy="23820"/>
            </a:xfrm>
            <a:custGeom>
              <a:avLst/>
              <a:gdLst/>
              <a:ahLst/>
              <a:cxnLst/>
              <a:rect l="l" t="t" r="r" b="b"/>
              <a:pathLst>
                <a:path w="699" h="726" extrusionOk="0">
                  <a:moveTo>
                    <a:pt x="447" y="1"/>
                  </a:moveTo>
                  <a:cubicBezTo>
                    <a:pt x="447" y="1"/>
                    <a:pt x="252" y="84"/>
                    <a:pt x="224" y="112"/>
                  </a:cubicBezTo>
                  <a:cubicBezTo>
                    <a:pt x="56" y="224"/>
                    <a:pt x="1" y="307"/>
                    <a:pt x="1" y="307"/>
                  </a:cubicBezTo>
                  <a:cubicBezTo>
                    <a:pt x="168" y="475"/>
                    <a:pt x="335" y="586"/>
                    <a:pt x="503" y="726"/>
                  </a:cubicBezTo>
                  <a:cubicBezTo>
                    <a:pt x="559" y="559"/>
                    <a:pt x="614" y="391"/>
                    <a:pt x="698" y="224"/>
                  </a:cubicBezTo>
                  <a:cubicBezTo>
                    <a:pt x="614" y="140"/>
                    <a:pt x="531" y="84"/>
                    <a:pt x="447" y="1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42"/>
            <p:cNvSpPr/>
            <p:nvPr/>
          </p:nvSpPr>
          <p:spPr>
            <a:xfrm>
              <a:off x="5503257" y="4387885"/>
              <a:ext cx="20145" cy="10105"/>
            </a:xfrm>
            <a:custGeom>
              <a:avLst/>
              <a:gdLst/>
              <a:ahLst/>
              <a:cxnLst/>
              <a:rect l="l" t="t" r="r" b="b"/>
              <a:pathLst>
                <a:path w="614" h="308" extrusionOk="0">
                  <a:moveTo>
                    <a:pt x="56" y="308"/>
                  </a:moveTo>
                  <a:cubicBezTo>
                    <a:pt x="28" y="280"/>
                    <a:pt x="0" y="224"/>
                    <a:pt x="0" y="196"/>
                  </a:cubicBezTo>
                  <a:cubicBezTo>
                    <a:pt x="0" y="224"/>
                    <a:pt x="28" y="280"/>
                    <a:pt x="56" y="308"/>
                  </a:cubicBezTo>
                  <a:cubicBezTo>
                    <a:pt x="56" y="308"/>
                    <a:pt x="195" y="308"/>
                    <a:pt x="279" y="280"/>
                  </a:cubicBezTo>
                  <a:lnTo>
                    <a:pt x="279" y="280"/>
                  </a:lnTo>
                  <a:cubicBezTo>
                    <a:pt x="195" y="308"/>
                    <a:pt x="56" y="308"/>
                    <a:pt x="56" y="308"/>
                  </a:cubicBezTo>
                  <a:close/>
                  <a:moveTo>
                    <a:pt x="614" y="224"/>
                  </a:moveTo>
                  <a:cubicBezTo>
                    <a:pt x="586" y="140"/>
                    <a:pt x="530" y="84"/>
                    <a:pt x="502" y="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30" y="84"/>
                    <a:pt x="586" y="140"/>
                    <a:pt x="614" y="2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42"/>
            <p:cNvSpPr/>
            <p:nvPr/>
          </p:nvSpPr>
          <p:spPr>
            <a:xfrm>
              <a:off x="5496826" y="4383324"/>
              <a:ext cx="26576" cy="14666"/>
            </a:xfrm>
            <a:custGeom>
              <a:avLst/>
              <a:gdLst/>
              <a:ahLst/>
              <a:cxnLst/>
              <a:rect l="l" t="t" r="r" b="b"/>
              <a:pathLst>
                <a:path w="810" h="447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12"/>
                    <a:pt x="112" y="223"/>
                    <a:pt x="196" y="335"/>
                  </a:cubicBezTo>
                  <a:cubicBezTo>
                    <a:pt x="196" y="363"/>
                    <a:pt x="224" y="419"/>
                    <a:pt x="252" y="447"/>
                  </a:cubicBezTo>
                  <a:cubicBezTo>
                    <a:pt x="252" y="447"/>
                    <a:pt x="391" y="447"/>
                    <a:pt x="475" y="419"/>
                  </a:cubicBezTo>
                  <a:lnTo>
                    <a:pt x="503" y="419"/>
                  </a:lnTo>
                  <a:cubicBezTo>
                    <a:pt x="587" y="419"/>
                    <a:pt x="810" y="363"/>
                    <a:pt x="810" y="363"/>
                  </a:cubicBezTo>
                  <a:cubicBezTo>
                    <a:pt x="782" y="279"/>
                    <a:pt x="726" y="223"/>
                    <a:pt x="698" y="140"/>
                  </a:cubicBezTo>
                  <a:cubicBezTo>
                    <a:pt x="447" y="112"/>
                    <a:pt x="224" y="56"/>
                    <a:pt x="1" y="0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42"/>
            <p:cNvSpPr/>
            <p:nvPr/>
          </p:nvSpPr>
          <p:spPr>
            <a:xfrm>
              <a:off x="5523370" y="4319244"/>
              <a:ext cx="136424" cy="142822"/>
            </a:xfrm>
            <a:custGeom>
              <a:avLst/>
              <a:gdLst/>
              <a:ahLst/>
              <a:cxnLst/>
              <a:rect l="l" t="t" r="r" b="b"/>
              <a:pathLst>
                <a:path w="4158" h="4353" extrusionOk="0">
                  <a:moveTo>
                    <a:pt x="391" y="0"/>
                  </a:moveTo>
                  <a:cubicBezTo>
                    <a:pt x="280" y="0"/>
                    <a:pt x="140" y="28"/>
                    <a:pt x="1" y="56"/>
                  </a:cubicBezTo>
                  <a:lnTo>
                    <a:pt x="29" y="84"/>
                  </a:lnTo>
                  <a:cubicBezTo>
                    <a:pt x="559" y="84"/>
                    <a:pt x="1033" y="307"/>
                    <a:pt x="1452" y="586"/>
                  </a:cubicBezTo>
                  <a:cubicBezTo>
                    <a:pt x="1898" y="893"/>
                    <a:pt x="2316" y="1200"/>
                    <a:pt x="2679" y="1590"/>
                  </a:cubicBezTo>
                  <a:cubicBezTo>
                    <a:pt x="3042" y="1981"/>
                    <a:pt x="3349" y="2400"/>
                    <a:pt x="3628" y="2846"/>
                  </a:cubicBezTo>
                  <a:cubicBezTo>
                    <a:pt x="3767" y="3097"/>
                    <a:pt x="3879" y="3320"/>
                    <a:pt x="3962" y="3571"/>
                  </a:cubicBezTo>
                  <a:cubicBezTo>
                    <a:pt x="4046" y="3822"/>
                    <a:pt x="4130" y="4074"/>
                    <a:pt x="4046" y="4352"/>
                  </a:cubicBezTo>
                  <a:lnTo>
                    <a:pt x="4074" y="4352"/>
                  </a:lnTo>
                  <a:cubicBezTo>
                    <a:pt x="4158" y="4101"/>
                    <a:pt x="4102" y="3795"/>
                    <a:pt x="4046" y="3543"/>
                  </a:cubicBezTo>
                  <a:cubicBezTo>
                    <a:pt x="3962" y="3292"/>
                    <a:pt x="3851" y="3041"/>
                    <a:pt x="3739" y="2790"/>
                  </a:cubicBezTo>
                  <a:cubicBezTo>
                    <a:pt x="3488" y="2316"/>
                    <a:pt x="3181" y="1869"/>
                    <a:pt x="2819" y="1451"/>
                  </a:cubicBezTo>
                  <a:cubicBezTo>
                    <a:pt x="2484" y="1033"/>
                    <a:pt x="2093" y="642"/>
                    <a:pt x="1591" y="363"/>
                  </a:cubicBezTo>
                  <a:cubicBezTo>
                    <a:pt x="1228" y="168"/>
                    <a:pt x="81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42"/>
            <p:cNvSpPr/>
            <p:nvPr/>
          </p:nvSpPr>
          <p:spPr>
            <a:xfrm>
              <a:off x="5559986" y="4717437"/>
              <a:ext cx="203258" cy="88817"/>
            </a:xfrm>
            <a:custGeom>
              <a:avLst/>
              <a:gdLst/>
              <a:ahLst/>
              <a:cxnLst/>
              <a:rect l="l" t="t" r="r" b="b"/>
              <a:pathLst>
                <a:path w="6195" h="2707" extrusionOk="0">
                  <a:moveTo>
                    <a:pt x="6194" y="0"/>
                  </a:moveTo>
                  <a:cubicBezTo>
                    <a:pt x="4967" y="251"/>
                    <a:pt x="3739" y="447"/>
                    <a:pt x="2540" y="614"/>
                  </a:cubicBezTo>
                  <a:cubicBezTo>
                    <a:pt x="2233" y="642"/>
                    <a:pt x="1926" y="698"/>
                    <a:pt x="1619" y="726"/>
                  </a:cubicBezTo>
                  <a:cubicBezTo>
                    <a:pt x="1033" y="1339"/>
                    <a:pt x="503" y="2009"/>
                    <a:pt x="1" y="2707"/>
                  </a:cubicBezTo>
                  <a:cubicBezTo>
                    <a:pt x="1479" y="2623"/>
                    <a:pt x="3070" y="2428"/>
                    <a:pt x="4660" y="2149"/>
                  </a:cubicBezTo>
                  <a:cubicBezTo>
                    <a:pt x="4911" y="1702"/>
                    <a:pt x="5218" y="1451"/>
                    <a:pt x="5497" y="1423"/>
                  </a:cubicBezTo>
                  <a:cubicBezTo>
                    <a:pt x="5636" y="949"/>
                    <a:pt x="5860" y="475"/>
                    <a:pt x="619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42"/>
            <p:cNvSpPr/>
            <p:nvPr/>
          </p:nvSpPr>
          <p:spPr>
            <a:xfrm>
              <a:off x="5551751" y="4787915"/>
              <a:ext cx="161130" cy="28413"/>
            </a:xfrm>
            <a:custGeom>
              <a:avLst/>
              <a:gdLst/>
              <a:ahLst/>
              <a:cxnLst/>
              <a:rect l="l" t="t" r="r" b="b"/>
              <a:pathLst>
                <a:path w="4911" h="866" extrusionOk="0">
                  <a:moveTo>
                    <a:pt x="4911" y="1"/>
                  </a:moveTo>
                  <a:cubicBezTo>
                    <a:pt x="3321" y="280"/>
                    <a:pt x="1730" y="475"/>
                    <a:pt x="252" y="559"/>
                  </a:cubicBezTo>
                  <a:cubicBezTo>
                    <a:pt x="168" y="670"/>
                    <a:pt x="84" y="782"/>
                    <a:pt x="1" y="865"/>
                  </a:cubicBezTo>
                  <a:cubicBezTo>
                    <a:pt x="1591" y="726"/>
                    <a:pt x="3209" y="503"/>
                    <a:pt x="4799" y="224"/>
                  </a:cubicBezTo>
                  <a:cubicBezTo>
                    <a:pt x="4827" y="140"/>
                    <a:pt x="4855" y="84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42"/>
            <p:cNvSpPr/>
            <p:nvPr/>
          </p:nvSpPr>
          <p:spPr>
            <a:xfrm>
              <a:off x="5527044" y="4795232"/>
              <a:ext cx="182194" cy="59550"/>
            </a:xfrm>
            <a:custGeom>
              <a:avLst/>
              <a:gdLst/>
              <a:ahLst/>
              <a:cxnLst/>
              <a:rect l="l" t="t" r="r" b="b"/>
              <a:pathLst>
                <a:path w="5553" h="1815" extrusionOk="0">
                  <a:moveTo>
                    <a:pt x="5552" y="1"/>
                  </a:moveTo>
                  <a:lnTo>
                    <a:pt x="5552" y="1"/>
                  </a:lnTo>
                  <a:cubicBezTo>
                    <a:pt x="3962" y="280"/>
                    <a:pt x="2344" y="503"/>
                    <a:pt x="754" y="642"/>
                  </a:cubicBezTo>
                  <a:cubicBezTo>
                    <a:pt x="503" y="1033"/>
                    <a:pt x="251" y="1424"/>
                    <a:pt x="0" y="1814"/>
                  </a:cubicBezTo>
                  <a:cubicBezTo>
                    <a:pt x="251" y="1786"/>
                    <a:pt x="503" y="1786"/>
                    <a:pt x="782" y="1758"/>
                  </a:cubicBezTo>
                  <a:cubicBezTo>
                    <a:pt x="2009" y="1675"/>
                    <a:pt x="3265" y="1507"/>
                    <a:pt x="4492" y="1312"/>
                  </a:cubicBezTo>
                  <a:cubicBezTo>
                    <a:pt x="4743" y="1284"/>
                    <a:pt x="4994" y="1228"/>
                    <a:pt x="5218" y="1200"/>
                  </a:cubicBezTo>
                  <a:cubicBezTo>
                    <a:pt x="5273" y="754"/>
                    <a:pt x="5385" y="336"/>
                    <a:pt x="5552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42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363" y="0"/>
                  </a:moveTo>
                  <a:cubicBezTo>
                    <a:pt x="252" y="112"/>
                    <a:pt x="140" y="224"/>
                    <a:pt x="29" y="335"/>
                  </a:cubicBezTo>
                  <a:cubicBezTo>
                    <a:pt x="56" y="503"/>
                    <a:pt x="84" y="670"/>
                    <a:pt x="84" y="837"/>
                  </a:cubicBezTo>
                  <a:cubicBezTo>
                    <a:pt x="75" y="856"/>
                    <a:pt x="66" y="874"/>
                    <a:pt x="57" y="891"/>
                  </a:cubicBezTo>
                  <a:lnTo>
                    <a:pt x="57" y="891"/>
                  </a:lnTo>
                  <a:cubicBezTo>
                    <a:pt x="218" y="630"/>
                    <a:pt x="313" y="327"/>
                    <a:pt x="363" y="0"/>
                  </a:cubicBezTo>
                  <a:close/>
                  <a:moveTo>
                    <a:pt x="57" y="891"/>
                  </a:moveTo>
                  <a:cubicBezTo>
                    <a:pt x="39" y="920"/>
                    <a:pt x="20" y="949"/>
                    <a:pt x="1" y="977"/>
                  </a:cubicBezTo>
                  <a:cubicBezTo>
                    <a:pt x="19" y="958"/>
                    <a:pt x="38" y="927"/>
                    <a:pt x="57" y="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42"/>
            <p:cNvSpPr/>
            <p:nvPr/>
          </p:nvSpPr>
          <p:spPr>
            <a:xfrm>
              <a:off x="5613074" y="4710120"/>
              <a:ext cx="32088" cy="31137"/>
            </a:xfrm>
            <a:custGeom>
              <a:avLst/>
              <a:gdLst/>
              <a:ahLst/>
              <a:cxnLst/>
              <a:rect l="l" t="t" r="r" b="b"/>
              <a:pathLst>
                <a:path w="978" h="949" extrusionOk="0">
                  <a:moveTo>
                    <a:pt x="1" y="949"/>
                  </a:moveTo>
                  <a:cubicBezTo>
                    <a:pt x="280" y="614"/>
                    <a:pt x="615" y="307"/>
                    <a:pt x="922" y="0"/>
                  </a:cubicBezTo>
                  <a:cubicBezTo>
                    <a:pt x="949" y="168"/>
                    <a:pt x="977" y="335"/>
                    <a:pt x="977" y="502"/>
                  </a:cubicBezTo>
                  <a:cubicBezTo>
                    <a:pt x="949" y="558"/>
                    <a:pt x="922" y="614"/>
                    <a:pt x="894" y="642"/>
                  </a:cubicBezTo>
                  <a:cubicBezTo>
                    <a:pt x="894" y="642"/>
                    <a:pt x="894" y="670"/>
                    <a:pt x="894" y="670"/>
                  </a:cubicBez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922" y="837"/>
                  </a:lnTo>
                  <a:cubicBezTo>
                    <a:pt x="615" y="865"/>
                    <a:pt x="308" y="921"/>
                    <a:pt x="1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42"/>
            <p:cNvSpPr/>
            <p:nvPr/>
          </p:nvSpPr>
          <p:spPr>
            <a:xfrm>
              <a:off x="6169643" y="4549117"/>
              <a:ext cx="4561" cy="14568"/>
            </a:xfrm>
            <a:custGeom>
              <a:avLst/>
              <a:gdLst/>
              <a:ahLst/>
              <a:cxnLst/>
              <a:rect l="l" t="t" r="r" b="b"/>
              <a:pathLst>
                <a:path w="139" h="444" extrusionOk="0">
                  <a:moveTo>
                    <a:pt x="138" y="1"/>
                  </a:moveTo>
                  <a:cubicBezTo>
                    <a:pt x="84" y="139"/>
                    <a:pt x="56" y="277"/>
                    <a:pt x="1" y="443"/>
                  </a:cubicBezTo>
                  <a:lnTo>
                    <a:pt x="28" y="443"/>
                  </a:lnTo>
                  <a:cubicBezTo>
                    <a:pt x="56" y="277"/>
                    <a:pt x="84" y="139"/>
                    <a:pt x="138" y="1"/>
                  </a:cubicBezTo>
                  <a:close/>
                </a:path>
              </a:pathLst>
            </a:custGeom>
            <a:solidFill>
              <a:srgbClr val="2C8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42"/>
            <p:cNvSpPr/>
            <p:nvPr/>
          </p:nvSpPr>
          <p:spPr>
            <a:xfrm>
              <a:off x="6113799" y="4547182"/>
              <a:ext cx="33" cy="919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8"/>
                  </a:moveTo>
                  <a:cubicBezTo>
                    <a:pt x="1" y="28"/>
                    <a:pt x="1" y="28"/>
                    <a:pt x="1" y="0"/>
                  </a:cubicBezTo>
                  <a:cubicBezTo>
                    <a:pt x="1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3F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42"/>
            <p:cNvSpPr/>
            <p:nvPr/>
          </p:nvSpPr>
          <p:spPr>
            <a:xfrm>
              <a:off x="6086337" y="4538946"/>
              <a:ext cx="87931" cy="33893"/>
            </a:xfrm>
            <a:custGeom>
              <a:avLst/>
              <a:gdLst/>
              <a:ahLst/>
              <a:cxnLst/>
              <a:rect l="l" t="t" r="r" b="b"/>
              <a:pathLst>
                <a:path w="2680" h="1033" extrusionOk="0">
                  <a:moveTo>
                    <a:pt x="1" y="1032"/>
                  </a:moveTo>
                  <a:cubicBezTo>
                    <a:pt x="308" y="809"/>
                    <a:pt x="559" y="558"/>
                    <a:pt x="838" y="279"/>
                  </a:cubicBezTo>
                  <a:cubicBezTo>
                    <a:pt x="838" y="279"/>
                    <a:pt x="838" y="279"/>
                    <a:pt x="838" y="251"/>
                  </a:cubicBezTo>
                  <a:lnTo>
                    <a:pt x="838" y="251"/>
                  </a:lnTo>
                  <a:cubicBezTo>
                    <a:pt x="921" y="195"/>
                    <a:pt x="1005" y="84"/>
                    <a:pt x="1061" y="0"/>
                  </a:cubicBezTo>
                  <a:cubicBezTo>
                    <a:pt x="1479" y="28"/>
                    <a:pt x="1870" y="56"/>
                    <a:pt x="2288" y="112"/>
                  </a:cubicBezTo>
                  <a:cubicBezTo>
                    <a:pt x="2205" y="335"/>
                    <a:pt x="2121" y="558"/>
                    <a:pt x="2009" y="781"/>
                  </a:cubicBezTo>
                  <a:cubicBezTo>
                    <a:pt x="1730" y="809"/>
                    <a:pt x="1451" y="837"/>
                    <a:pt x="1172" y="893"/>
                  </a:cubicBezTo>
                  <a:lnTo>
                    <a:pt x="1145" y="893"/>
                  </a:lnTo>
                  <a:lnTo>
                    <a:pt x="1145" y="893"/>
                  </a:lnTo>
                  <a:cubicBezTo>
                    <a:pt x="754" y="921"/>
                    <a:pt x="391" y="976"/>
                    <a:pt x="1" y="1032"/>
                  </a:cubicBezTo>
                  <a:moveTo>
                    <a:pt x="2540" y="753"/>
                  </a:moveTo>
                  <a:cubicBezTo>
                    <a:pt x="2595" y="586"/>
                    <a:pt x="2623" y="446"/>
                    <a:pt x="2679" y="279"/>
                  </a:cubicBezTo>
                  <a:cubicBezTo>
                    <a:pt x="2679" y="279"/>
                    <a:pt x="2679" y="307"/>
                    <a:pt x="2679" y="307"/>
                  </a:cubicBezTo>
                  <a:cubicBezTo>
                    <a:pt x="2623" y="446"/>
                    <a:pt x="2595" y="586"/>
                    <a:pt x="2540" y="753"/>
                  </a:cubicBezTo>
                  <a:lnTo>
                    <a:pt x="2540" y="753"/>
                  </a:ln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42"/>
            <p:cNvSpPr/>
            <p:nvPr/>
          </p:nvSpPr>
          <p:spPr>
            <a:xfrm>
              <a:off x="5728437" y="4541669"/>
              <a:ext cx="276457" cy="98889"/>
            </a:xfrm>
            <a:custGeom>
              <a:avLst/>
              <a:gdLst/>
              <a:ahLst/>
              <a:cxnLst/>
              <a:rect l="l" t="t" r="r" b="b"/>
              <a:pathLst>
                <a:path w="8426" h="3014" extrusionOk="0">
                  <a:moveTo>
                    <a:pt x="8426" y="1"/>
                  </a:moveTo>
                  <a:cubicBezTo>
                    <a:pt x="5189" y="336"/>
                    <a:pt x="2400" y="1396"/>
                    <a:pt x="0" y="3014"/>
                  </a:cubicBezTo>
                  <a:cubicBezTo>
                    <a:pt x="2427" y="2567"/>
                    <a:pt x="5943" y="1619"/>
                    <a:pt x="8426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42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1" y="977"/>
                  </a:moveTo>
                  <a:cubicBezTo>
                    <a:pt x="1" y="977"/>
                    <a:pt x="1" y="977"/>
                    <a:pt x="1" y="977"/>
                  </a:cubicBezTo>
                  <a:cubicBezTo>
                    <a:pt x="196" y="698"/>
                    <a:pt x="308" y="363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08" y="363"/>
                    <a:pt x="196" y="698"/>
                    <a:pt x="1" y="977"/>
                  </a:cubicBezTo>
                </a:path>
              </a:pathLst>
            </a:custGeom>
            <a:solidFill>
              <a:srgbClr val="AD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42"/>
            <p:cNvSpPr/>
            <p:nvPr/>
          </p:nvSpPr>
          <p:spPr>
            <a:xfrm>
              <a:off x="5642374" y="4538027"/>
              <a:ext cx="471414" cy="199583"/>
            </a:xfrm>
            <a:custGeom>
              <a:avLst/>
              <a:gdLst/>
              <a:ahLst/>
              <a:cxnLst/>
              <a:rect l="l" t="t" r="r" b="b"/>
              <a:pathLst>
                <a:path w="14368" h="6083" extrusionOk="0">
                  <a:moveTo>
                    <a:pt x="14367" y="281"/>
                  </a:moveTo>
                  <a:lnTo>
                    <a:pt x="14367" y="281"/>
                  </a:lnTo>
                  <a:cubicBezTo>
                    <a:pt x="14301" y="354"/>
                    <a:pt x="14231" y="428"/>
                    <a:pt x="14159" y="500"/>
                  </a:cubicBezTo>
                  <a:lnTo>
                    <a:pt x="14159" y="500"/>
                  </a:lnTo>
                  <a:cubicBezTo>
                    <a:pt x="14230" y="429"/>
                    <a:pt x="14300" y="356"/>
                    <a:pt x="14367" y="281"/>
                  </a:cubicBezTo>
                  <a:close/>
                  <a:moveTo>
                    <a:pt x="14159" y="500"/>
                  </a:moveTo>
                  <a:cubicBezTo>
                    <a:pt x="13965" y="694"/>
                    <a:pt x="13756" y="877"/>
                    <a:pt x="13532" y="1060"/>
                  </a:cubicBezTo>
                  <a:cubicBezTo>
                    <a:pt x="13737" y="896"/>
                    <a:pt x="13957" y="702"/>
                    <a:pt x="14159" y="500"/>
                  </a:cubicBezTo>
                  <a:close/>
                  <a:moveTo>
                    <a:pt x="13281" y="0"/>
                  </a:moveTo>
                  <a:cubicBezTo>
                    <a:pt x="12499" y="0"/>
                    <a:pt x="11774" y="28"/>
                    <a:pt x="11049" y="112"/>
                  </a:cubicBezTo>
                  <a:cubicBezTo>
                    <a:pt x="8566" y="1730"/>
                    <a:pt x="5050" y="2678"/>
                    <a:pt x="2623" y="3125"/>
                  </a:cubicBezTo>
                  <a:cubicBezTo>
                    <a:pt x="1842" y="3655"/>
                    <a:pt x="1089" y="4269"/>
                    <a:pt x="363" y="4910"/>
                  </a:cubicBezTo>
                  <a:cubicBezTo>
                    <a:pt x="308" y="5273"/>
                    <a:pt x="196" y="5608"/>
                    <a:pt x="1" y="5915"/>
                  </a:cubicBezTo>
                  <a:lnTo>
                    <a:pt x="29" y="6082"/>
                  </a:lnTo>
                  <a:cubicBezTo>
                    <a:pt x="1228" y="5915"/>
                    <a:pt x="2456" y="5719"/>
                    <a:pt x="3683" y="5468"/>
                  </a:cubicBezTo>
                  <a:cubicBezTo>
                    <a:pt x="4046" y="4994"/>
                    <a:pt x="4492" y="4520"/>
                    <a:pt x="5050" y="4101"/>
                  </a:cubicBezTo>
                  <a:lnTo>
                    <a:pt x="5078" y="4073"/>
                  </a:lnTo>
                  <a:cubicBezTo>
                    <a:pt x="5636" y="3627"/>
                    <a:pt x="6362" y="3209"/>
                    <a:pt x="7227" y="2818"/>
                  </a:cubicBezTo>
                  <a:cubicBezTo>
                    <a:pt x="7645" y="2623"/>
                    <a:pt x="8064" y="2455"/>
                    <a:pt x="8538" y="2288"/>
                  </a:cubicBezTo>
                  <a:cubicBezTo>
                    <a:pt x="9877" y="1814"/>
                    <a:pt x="11495" y="1395"/>
                    <a:pt x="13281" y="1116"/>
                  </a:cubicBezTo>
                  <a:cubicBezTo>
                    <a:pt x="13309" y="725"/>
                    <a:pt x="13309" y="363"/>
                    <a:pt x="13281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42"/>
            <p:cNvSpPr/>
            <p:nvPr/>
          </p:nvSpPr>
          <p:spPr>
            <a:xfrm>
              <a:off x="5810825" y="4706446"/>
              <a:ext cx="16503" cy="17422"/>
            </a:xfrm>
            <a:custGeom>
              <a:avLst/>
              <a:gdLst/>
              <a:ahLst/>
              <a:cxnLst/>
              <a:rect l="l" t="t" r="r" b="b"/>
              <a:pathLst>
                <a:path w="503" h="531" extrusionOk="0">
                  <a:moveTo>
                    <a:pt x="502" y="531"/>
                  </a:moveTo>
                  <a:lnTo>
                    <a:pt x="502" y="531"/>
                  </a:lnTo>
                  <a:lnTo>
                    <a:pt x="502" y="531"/>
                  </a:lnTo>
                  <a:lnTo>
                    <a:pt x="502" y="531"/>
                  </a:lnTo>
                  <a:close/>
                  <a:moveTo>
                    <a:pt x="502" y="531"/>
                  </a:moveTo>
                  <a:cubicBezTo>
                    <a:pt x="251" y="531"/>
                    <a:pt x="112" y="307"/>
                    <a:pt x="0" y="1"/>
                  </a:cubicBezTo>
                  <a:lnTo>
                    <a:pt x="0" y="1"/>
                  </a:lnTo>
                  <a:cubicBezTo>
                    <a:pt x="112" y="307"/>
                    <a:pt x="251" y="531"/>
                    <a:pt x="502" y="531"/>
                  </a:cubicBezTo>
                  <a:close/>
                </a:path>
              </a:pathLst>
            </a:custGeom>
            <a:solidFill>
              <a:srgbClr val="9F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2" name="Google Shape;5412;p42"/>
          <p:cNvGrpSpPr/>
          <p:nvPr/>
        </p:nvGrpSpPr>
        <p:grpSpPr>
          <a:xfrm rot="-178852">
            <a:off x="4580827" y="4315895"/>
            <a:ext cx="1122213" cy="798966"/>
            <a:chOff x="5076684" y="4056265"/>
            <a:chExt cx="1122266" cy="799004"/>
          </a:xfrm>
        </p:grpSpPr>
        <p:sp>
          <p:nvSpPr>
            <p:cNvPr id="5413" name="Google Shape;5413;p42"/>
            <p:cNvSpPr/>
            <p:nvPr/>
          </p:nvSpPr>
          <p:spPr>
            <a:xfrm>
              <a:off x="5767777" y="4137997"/>
              <a:ext cx="130945" cy="247158"/>
            </a:xfrm>
            <a:custGeom>
              <a:avLst/>
              <a:gdLst/>
              <a:ahLst/>
              <a:cxnLst/>
              <a:rect l="l" t="t" r="r" b="b"/>
              <a:pathLst>
                <a:path w="3991" h="7533" extrusionOk="0">
                  <a:moveTo>
                    <a:pt x="1954" y="0"/>
                  </a:moveTo>
                  <a:cubicBezTo>
                    <a:pt x="559" y="1842"/>
                    <a:pt x="1" y="4046"/>
                    <a:pt x="1" y="6389"/>
                  </a:cubicBezTo>
                  <a:cubicBezTo>
                    <a:pt x="1" y="6445"/>
                    <a:pt x="1" y="6501"/>
                    <a:pt x="1" y="6584"/>
                  </a:cubicBezTo>
                  <a:cubicBezTo>
                    <a:pt x="391" y="6808"/>
                    <a:pt x="810" y="7087"/>
                    <a:pt x="1284" y="7477"/>
                  </a:cubicBezTo>
                  <a:cubicBezTo>
                    <a:pt x="1312" y="7505"/>
                    <a:pt x="1340" y="7533"/>
                    <a:pt x="1368" y="7533"/>
                  </a:cubicBezTo>
                  <a:cubicBezTo>
                    <a:pt x="1591" y="4994"/>
                    <a:pt x="2484" y="2539"/>
                    <a:pt x="3990" y="753"/>
                  </a:cubicBezTo>
                  <a:cubicBezTo>
                    <a:pt x="3349" y="447"/>
                    <a:pt x="2651" y="196"/>
                    <a:pt x="1954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42"/>
            <p:cNvSpPr/>
            <p:nvPr/>
          </p:nvSpPr>
          <p:spPr>
            <a:xfrm>
              <a:off x="5076684" y="4426339"/>
              <a:ext cx="1122266" cy="396115"/>
            </a:xfrm>
            <a:custGeom>
              <a:avLst/>
              <a:gdLst/>
              <a:ahLst/>
              <a:cxnLst/>
              <a:rect l="l" t="t" r="r" b="b"/>
              <a:pathLst>
                <a:path w="34205" h="12073" extrusionOk="0">
                  <a:moveTo>
                    <a:pt x="32223" y="0"/>
                  </a:moveTo>
                  <a:lnTo>
                    <a:pt x="32223" y="0"/>
                  </a:lnTo>
                  <a:cubicBezTo>
                    <a:pt x="32642" y="1451"/>
                    <a:pt x="32391" y="2930"/>
                    <a:pt x="31610" y="3683"/>
                  </a:cubicBezTo>
                  <a:cubicBezTo>
                    <a:pt x="27927" y="7422"/>
                    <a:pt x="22264" y="8844"/>
                    <a:pt x="17270" y="9486"/>
                  </a:cubicBezTo>
                  <a:cubicBezTo>
                    <a:pt x="15791" y="9681"/>
                    <a:pt x="14396" y="9793"/>
                    <a:pt x="13113" y="9877"/>
                  </a:cubicBezTo>
                  <a:cubicBezTo>
                    <a:pt x="12881" y="9893"/>
                    <a:pt x="12652" y="9902"/>
                    <a:pt x="12427" y="9902"/>
                  </a:cubicBezTo>
                  <a:cubicBezTo>
                    <a:pt x="10404" y="9902"/>
                    <a:pt x="8654" y="9249"/>
                    <a:pt x="7198" y="8370"/>
                  </a:cubicBezTo>
                  <a:cubicBezTo>
                    <a:pt x="6807" y="8147"/>
                    <a:pt x="6445" y="7896"/>
                    <a:pt x="6110" y="7645"/>
                  </a:cubicBezTo>
                  <a:cubicBezTo>
                    <a:pt x="5719" y="7338"/>
                    <a:pt x="5329" y="7031"/>
                    <a:pt x="4994" y="6724"/>
                  </a:cubicBezTo>
                  <a:cubicBezTo>
                    <a:pt x="4659" y="6417"/>
                    <a:pt x="4352" y="6138"/>
                    <a:pt x="4101" y="5859"/>
                  </a:cubicBezTo>
                  <a:lnTo>
                    <a:pt x="4101" y="5831"/>
                  </a:lnTo>
                  <a:cubicBezTo>
                    <a:pt x="3766" y="5469"/>
                    <a:pt x="3487" y="5162"/>
                    <a:pt x="3292" y="4911"/>
                  </a:cubicBezTo>
                  <a:cubicBezTo>
                    <a:pt x="3153" y="4771"/>
                    <a:pt x="3069" y="4632"/>
                    <a:pt x="3013" y="4548"/>
                  </a:cubicBezTo>
                  <a:cubicBezTo>
                    <a:pt x="2874" y="4353"/>
                    <a:pt x="2734" y="4185"/>
                    <a:pt x="2623" y="3990"/>
                  </a:cubicBezTo>
                  <a:cubicBezTo>
                    <a:pt x="1897" y="2762"/>
                    <a:pt x="1758" y="1591"/>
                    <a:pt x="2120" y="531"/>
                  </a:cubicBezTo>
                  <a:cubicBezTo>
                    <a:pt x="1228" y="531"/>
                    <a:pt x="0" y="2958"/>
                    <a:pt x="1088" y="5385"/>
                  </a:cubicBezTo>
                  <a:cubicBezTo>
                    <a:pt x="1144" y="5552"/>
                    <a:pt x="1255" y="5748"/>
                    <a:pt x="1367" y="5943"/>
                  </a:cubicBezTo>
                  <a:cubicBezTo>
                    <a:pt x="2809" y="8355"/>
                    <a:pt x="5901" y="12072"/>
                    <a:pt x="11755" y="12072"/>
                  </a:cubicBezTo>
                  <a:cubicBezTo>
                    <a:pt x="12131" y="12072"/>
                    <a:pt x="12518" y="12057"/>
                    <a:pt x="12917" y="12025"/>
                  </a:cubicBezTo>
                  <a:cubicBezTo>
                    <a:pt x="19529" y="11523"/>
                    <a:pt x="26895" y="10044"/>
                    <a:pt x="30912" y="7087"/>
                  </a:cubicBezTo>
                  <a:cubicBezTo>
                    <a:pt x="31833" y="6389"/>
                    <a:pt x="32502" y="5664"/>
                    <a:pt x="32921" y="4966"/>
                  </a:cubicBezTo>
                  <a:cubicBezTo>
                    <a:pt x="34204" y="2790"/>
                    <a:pt x="33367" y="754"/>
                    <a:pt x="32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42"/>
            <p:cNvSpPr/>
            <p:nvPr/>
          </p:nvSpPr>
          <p:spPr>
            <a:xfrm>
              <a:off x="6121116" y="4426339"/>
              <a:ext cx="63192" cy="122677"/>
            </a:xfrm>
            <a:custGeom>
              <a:avLst/>
              <a:gdLst/>
              <a:ahLst/>
              <a:cxnLst/>
              <a:rect l="l" t="t" r="r" b="b"/>
              <a:pathLst>
                <a:path w="1926" h="3739" extrusionOk="0">
                  <a:moveTo>
                    <a:pt x="1619" y="3739"/>
                  </a:moveTo>
                  <a:cubicBezTo>
                    <a:pt x="1619" y="3739"/>
                    <a:pt x="1619" y="3711"/>
                    <a:pt x="1619" y="3711"/>
                  </a:cubicBezTo>
                  <a:cubicBezTo>
                    <a:pt x="1926" y="2511"/>
                    <a:pt x="1619" y="1423"/>
                    <a:pt x="1089" y="698"/>
                  </a:cubicBezTo>
                  <a:cubicBezTo>
                    <a:pt x="1452" y="1702"/>
                    <a:pt x="1452" y="2651"/>
                    <a:pt x="1228" y="3544"/>
                  </a:cubicBezTo>
                  <a:cubicBezTo>
                    <a:pt x="810" y="3488"/>
                    <a:pt x="419" y="3460"/>
                    <a:pt x="1" y="3432"/>
                  </a:cubicBezTo>
                  <a:cubicBezTo>
                    <a:pt x="391" y="2902"/>
                    <a:pt x="587" y="2177"/>
                    <a:pt x="587" y="1395"/>
                  </a:cubicBezTo>
                  <a:lnTo>
                    <a:pt x="587" y="1395"/>
                  </a:lnTo>
                  <a:lnTo>
                    <a:pt x="587" y="1395"/>
                  </a:lnTo>
                  <a:lnTo>
                    <a:pt x="587" y="1395"/>
                  </a:lnTo>
                  <a:cubicBezTo>
                    <a:pt x="587" y="949"/>
                    <a:pt x="531" y="475"/>
                    <a:pt x="391" y="0"/>
                  </a:cubicBezTo>
                  <a:cubicBezTo>
                    <a:pt x="1117" y="503"/>
                    <a:pt x="1731" y="1507"/>
                    <a:pt x="1731" y="2762"/>
                  </a:cubicBezTo>
                  <a:cubicBezTo>
                    <a:pt x="1731" y="3069"/>
                    <a:pt x="1703" y="3404"/>
                    <a:pt x="1619" y="37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42"/>
            <p:cNvSpPr/>
            <p:nvPr/>
          </p:nvSpPr>
          <p:spPr>
            <a:xfrm>
              <a:off x="5096206" y="4443729"/>
              <a:ext cx="205686" cy="329576"/>
            </a:xfrm>
            <a:custGeom>
              <a:avLst/>
              <a:gdLst/>
              <a:ahLst/>
              <a:cxnLst/>
              <a:rect l="l" t="t" r="r" b="b"/>
              <a:pathLst>
                <a:path w="6269" h="10045" extrusionOk="0">
                  <a:moveTo>
                    <a:pt x="354" y="1256"/>
                  </a:moveTo>
                  <a:lnTo>
                    <a:pt x="354" y="1256"/>
                  </a:lnTo>
                  <a:cubicBezTo>
                    <a:pt x="116" y="1873"/>
                    <a:pt x="0" y="2651"/>
                    <a:pt x="108" y="3487"/>
                  </a:cubicBezTo>
                  <a:lnTo>
                    <a:pt x="108" y="3487"/>
                  </a:lnTo>
                  <a:cubicBezTo>
                    <a:pt x="84" y="3288"/>
                    <a:pt x="75" y="3095"/>
                    <a:pt x="75" y="2902"/>
                  </a:cubicBezTo>
                  <a:cubicBezTo>
                    <a:pt x="75" y="2309"/>
                    <a:pt x="183" y="1760"/>
                    <a:pt x="353" y="1304"/>
                  </a:cubicBezTo>
                  <a:lnTo>
                    <a:pt x="353" y="1304"/>
                  </a:lnTo>
                  <a:cubicBezTo>
                    <a:pt x="353" y="1288"/>
                    <a:pt x="353" y="1272"/>
                    <a:pt x="354" y="1256"/>
                  </a:cubicBezTo>
                  <a:close/>
                  <a:moveTo>
                    <a:pt x="108" y="3487"/>
                  </a:moveTo>
                  <a:lnTo>
                    <a:pt x="108" y="3487"/>
                  </a:lnTo>
                  <a:cubicBezTo>
                    <a:pt x="125" y="3632"/>
                    <a:pt x="151" y="3781"/>
                    <a:pt x="186" y="3934"/>
                  </a:cubicBezTo>
                  <a:cubicBezTo>
                    <a:pt x="153" y="3784"/>
                    <a:pt x="127" y="3634"/>
                    <a:pt x="108" y="3487"/>
                  </a:cubicBezTo>
                  <a:close/>
                  <a:moveTo>
                    <a:pt x="1525" y="1"/>
                  </a:moveTo>
                  <a:cubicBezTo>
                    <a:pt x="1119" y="1"/>
                    <a:pt x="645" y="515"/>
                    <a:pt x="353" y="1304"/>
                  </a:cubicBezTo>
                  <a:lnTo>
                    <a:pt x="353" y="1304"/>
                  </a:lnTo>
                  <a:cubicBezTo>
                    <a:pt x="309" y="4328"/>
                    <a:pt x="1384" y="7241"/>
                    <a:pt x="6268" y="10044"/>
                  </a:cubicBezTo>
                  <a:cubicBezTo>
                    <a:pt x="5348" y="9151"/>
                    <a:pt x="4790" y="8035"/>
                    <a:pt x="4901" y="6613"/>
                  </a:cubicBezTo>
                  <a:cubicBezTo>
                    <a:pt x="4706" y="6473"/>
                    <a:pt x="4566" y="6334"/>
                    <a:pt x="4399" y="6194"/>
                  </a:cubicBezTo>
                  <a:cubicBezTo>
                    <a:pt x="4064" y="5887"/>
                    <a:pt x="3757" y="5608"/>
                    <a:pt x="3506" y="5329"/>
                  </a:cubicBezTo>
                  <a:lnTo>
                    <a:pt x="3506" y="5301"/>
                  </a:lnTo>
                  <a:cubicBezTo>
                    <a:pt x="3171" y="4967"/>
                    <a:pt x="2892" y="4660"/>
                    <a:pt x="2697" y="4409"/>
                  </a:cubicBezTo>
                  <a:cubicBezTo>
                    <a:pt x="2697" y="4409"/>
                    <a:pt x="2697" y="4409"/>
                    <a:pt x="2697" y="4381"/>
                  </a:cubicBezTo>
                  <a:cubicBezTo>
                    <a:pt x="2558" y="4241"/>
                    <a:pt x="2474" y="4102"/>
                    <a:pt x="2418" y="4018"/>
                  </a:cubicBezTo>
                  <a:cubicBezTo>
                    <a:pt x="2279" y="3823"/>
                    <a:pt x="2139" y="3655"/>
                    <a:pt x="2028" y="3460"/>
                  </a:cubicBezTo>
                  <a:cubicBezTo>
                    <a:pt x="1553" y="2651"/>
                    <a:pt x="1330" y="1898"/>
                    <a:pt x="1330" y="1144"/>
                  </a:cubicBezTo>
                  <a:cubicBezTo>
                    <a:pt x="1330" y="754"/>
                    <a:pt x="1386" y="363"/>
                    <a:pt x="152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42"/>
            <p:cNvSpPr/>
            <p:nvPr/>
          </p:nvSpPr>
          <p:spPr>
            <a:xfrm>
              <a:off x="5102309" y="4572807"/>
              <a:ext cx="449464" cy="249914"/>
            </a:xfrm>
            <a:custGeom>
              <a:avLst/>
              <a:gdLst/>
              <a:ahLst/>
              <a:cxnLst/>
              <a:rect l="l" t="t" r="r" b="b"/>
              <a:pathLst>
                <a:path w="13699" h="7617" extrusionOk="0">
                  <a:moveTo>
                    <a:pt x="10992" y="7617"/>
                  </a:moveTo>
                  <a:lnTo>
                    <a:pt x="10992" y="7617"/>
                  </a:lnTo>
                  <a:lnTo>
                    <a:pt x="10992" y="7617"/>
                  </a:lnTo>
                  <a:lnTo>
                    <a:pt x="10992" y="7617"/>
                  </a:lnTo>
                  <a:close/>
                  <a:moveTo>
                    <a:pt x="10992" y="7617"/>
                  </a:moveTo>
                  <a:cubicBezTo>
                    <a:pt x="9570" y="7617"/>
                    <a:pt x="8314" y="7394"/>
                    <a:pt x="7226" y="7031"/>
                  </a:cubicBezTo>
                  <a:lnTo>
                    <a:pt x="7226" y="7031"/>
                  </a:lnTo>
                  <a:cubicBezTo>
                    <a:pt x="8314" y="7394"/>
                    <a:pt x="9570" y="7617"/>
                    <a:pt x="10992" y="7617"/>
                  </a:cubicBezTo>
                  <a:close/>
                  <a:moveTo>
                    <a:pt x="12108" y="7561"/>
                  </a:moveTo>
                  <a:cubicBezTo>
                    <a:pt x="12108" y="7561"/>
                    <a:pt x="12136" y="7561"/>
                    <a:pt x="12136" y="7561"/>
                  </a:cubicBezTo>
                  <a:cubicBezTo>
                    <a:pt x="12666" y="7533"/>
                    <a:pt x="13169" y="7477"/>
                    <a:pt x="13699" y="7421"/>
                  </a:cubicBezTo>
                  <a:lnTo>
                    <a:pt x="13699" y="7421"/>
                  </a:lnTo>
                  <a:cubicBezTo>
                    <a:pt x="13169" y="7477"/>
                    <a:pt x="12666" y="7533"/>
                    <a:pt x="12136" y="7561"/>
                  </a:cubicBezTo>
                  <a:cubicBezTo>
                    <a:pt x="12136" y="7561"/>
                    <a:pt x="12108" y="7561"/>
                    <a:pt x="12108" y="7561"/>
                  </a:cubicBezTo>
                  <a:close/>
                  <a:moveTo>
                    <a:pt x="586" y="1479"/>
                  </a:moveTo>
                  <a:lnTo>
                    <a:pt x="586" y="1479"/>
                  </a:lnTo>
                  <a:lnTo>
                    <a:pt x="586" y="1479"/>
                  </a:lnTo>
                  <a:cubicBezTo>
                    <a:pt x="474" y="1284"/>
                    <a:pt x="363" y="1088"/>
                    <a:pt x="307" y="921"/>
                  </a:cubicBezTo>
                  <a:cubicBezTo>
                    <a:pt x="168" y="614"/>
                    <a:pt x="56" y="307"/>
                    <a:pt x="0" y="28"/>
                  </a:cubicBezTo>
                  <a:cubicBezTo>
                    <a:pt x="56" y="307"/>
                    <a:pt x="168" y="614"/>
                    <a:pt x="307" y="921"/>
                  </a:cubicBezTo>
                  <a:cubicBezTo>
                    <a:pt x="363" y="1088"/>
                    <a:pt x="474" y="1284"/>
                    <a:pt x="586" y="1479"/>
                  </a:cubicBezTo>
                  <a:lnTo>
                    <a:pt x="586" y="1479"/>
                  </a:lnTo>
                  <a:lnTo>
                    <a:pt x="586" y="1479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7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42"/>
            <p:cNvSpPr/>
            <p:nvPr/>
          </p:nvSpPr>
          <p:spPr>
            <a:xfrm>
              <a:off x="5301864" y="4773281"/>
              <a:ext cx="258149" cy="49445"/>
            </a:xfrm>
            <a:custGeom>
              <a:avLst/>
              <a:gdLst/>
              <a:ahLst/>
              <a:cxnLst/>
              <a:rect l="l" t="t" r="r" b="b"/>
              <a:pathLst>
                <a:path w="7868" h="150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335"/>
                    <a:pt x="698" y="642"/>
                    <a:pt x="1116" y="921"/>
                  </a:cubicBezTo>
                  <a:lnTo>
                    <a:pt x="1144" y="921"/>
                  </a:lnTo>
                  <a:cubicBezTo>
                    <a:pt x="2232" y="1284"/>
                    <a:pt x="3488" y="1507"/>
                    <a:pt x="4910" y="1507"/>
                  </a:cubicBezTo>
                  <a:cubicBezTo>
                    <a:pt x="5273" y="1507"/>
                    <a:pt x="5636" y="1507"/>
                    <a:pt x="6026" y="1451"/>
                  </a:cubicBezTo>
                  <a:lnTo>
                    <a:pt x="6054" y="1451"/>
                  </a:lnTo>
                  <a:cubicBezTo>
                    <a:pt x="6584" y="1423"/>
                    <a:pt x="7087" y="1367"/>
                    <a:pt x="7617" y="1311"/>
                  </a:cubicBezTo>
                  <a:cubicBezTo>
                    <a:pt x="7700" y="1228"/>
                    <a:pt x="7784" y="1116"/>
                    <a:pt x="7868" y="1005"/>
                  </a:cubicBezTo>
                  <a:lnTo>
                    <a:pt x="7868" y="1005"/>
                  </a:lnTo>
                  <a:cubicBezTo>
                    <a:pt x="7114" y="1060"/>
                    <a:pt x="6417" y="1088"/>
                    <a:pt x="5747" y="1088"/>
                  </a:cubicBezTo>
                  <a:cubicBezTo>
                    <a:pt x="3376" y="1088"/>
                    <a:pt x="1423" y="781"/>
                    <a:pt x="363" y="223"/>
                  </a:cubicBezTo>
                  <a:cubicBezTo>
                    <a:pt x="251" y="140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42"/>
            <p:cNvSpPr/>
            <p:nvPr/>
          </p:nvSpPr>
          <p:spPr>
            <a:xfrm>
              <a:off x="6156814" y="4449208"/>
              <a:ext cx="27495" cy="98889"/>
            </a:xfrm>
            <a:custGeom>
              <a:avLst/>
              <a:gdLst/>
              <a:ahLst/>
              <a:cxnLst/>
              <a:rect l="l" t="t" r="r" b="b"/>
              <a:pathLst>
                <a:path w="838" h="3014" extrusionOk="0">
                  <a:moveTo>
                    <a:pt x="531" y="3014"/>
                  </a:moveTo>
                  <a:cubicBezTo>
                    <a:pt x="531" y="2986"/>
                    <a:pt x="531" y="2930"/>
                    <a:pt x="559" y="2875"/>
                  </a:cubicBezTo>
                  <a:cubicBezTo>
                    <a:pt x="419" y="2875"/>
                    <a:pt x="280" y="2847"/>
                    <a:pt x="140" y="2847"/>
                  </a:cubicBezTo>
                  <a:cubicBezTo>
                    <a:pt x="364" y="1954"/>
                    <a:pt x="364" y="1005"/>
                    <a:pt x="1" y="1"/>
                  </a:cubicBezTo>
                  <a:cubicBezTo>
                    <a:pt x="531" y="726"/>
                    <a:pt x="838" y="1814"/>
                    <a:pt x="531" y="3014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42"/>
            <p:cNvSpPr/>
            <p:nvPr/>
          </p:nvSpPr>
          <p:spPr>
            <a:xfrm>
              <a:off x="5094992" y="4484906"/>
              <a:ext cx="243516" cy="318585"/>
            </a:xfrm>
            <a:custGeom>
              <a:avLst/>
              <a:gdLst/>
              <a:ahLst/>
              <a:cxnLst/>
              <a:rect l="l" t="t" r="r" b="b"/>
              <a:pathLst>
                <a:path w="7422" h="9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112" y="726"/>
                    <a:pt x="0" y="1675"/>
                    <a:pt x="223" y="2679"/>
                  </a:cubicBezTo>
                  <a:cubicBezTo>
                    <a:pt x="223" y="2707"/>
                    <a:pt x="223" y="2707"/>
                    <a:pt x="223" y="2707"/>
                  </a:cubicBezTo>
                  <a:cubicBezTo>
                    <a:pt x="279" y="2986"/>
                    <a:pt x="391" y="3293"/>
                    <a:pt x="530" y="3600"/>
                  </a:cubicBezTo>
                  <a:cubicBezTo>
                    <a:pt x="586" y="3767"/>
                    <a:pt x="697" y="3963"/>
                    <a:pt x="809" y="4158"/>
                  </a:cubicBezTo>
                  <a:cubicBezTo>
                    <a:pt x="1897" y="5999"/>
                    <a:pt x="3934" y="8566"/>
                    <a:pt x="7421" y="9710"/>
                  </a:cubicBezTo>
                  <a:cubicBezTo>
                    <a:pt x="7003" y="9431"/>
                    <a:pt x="6640" y="9124"/>
                    <a:pt x="6305" y="8789"/>
                  </a:cubicBezTo>
                  <a:cubicBezTo>
                    <a:pt x="1395" y="5971"/>
                    <a:pt x="335" y="3042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42"/>
            <p:cNvSpPr/>
            <p:nvPr/>
          </p:nvSpPr>
          <p:spPr>
            <a:xfrm>
              <a:off x="5134332" y="4301854"/>
              <a:ext cx="252670" cy="255393"/>
            </a:xfrm>
            <a:custGeom>
              <a:avLst/>
              <a:gdLst/>
              <a:ahLst/>
              <a:cxnLst/>
              <a:rect l="l" t="t" r="r" b="b"/>
              <a:pathLst>
                <a:path w="7701" h="7784" extrusionOk="0">
                  <a:moveTo>
                    <a:pt x="6111" y="0"/>
                  </a:moveTo>
                  <a:cubicBezTo>
                    <a:pt x="5664" y="140"/>
                    <a:pt x="5218" y="279"/>
                    <a:pt x="4799" y="447"/>
                  </a:cubicBezTo>
                  <a:cubicBezTo>
                    <a:pt x="4883" y="1367"/>
                    <a:pt x="4102" y="2874"/>
                    <a:pt x="3293" y="3181"/>
                  </a:cubicBezTo>
                  <a:cubicBezTo>
                    <a:pt x="3221" y="3210"/>
                    <a:pt x="3155" y="3224"/>
                    <a:pt x="3094" y="3224"/>
                  </a:cubicBezTo>
                  <a:cubicBezTo>
                    <a:pt x="2632" y="3224"/>
                    <a:pt x="2472" y="2432"/>
                    <a:pt x="2595" y="1618"/>
                  </a:cubicBezTo>
                  <a:lnTo>
                    <a:pt x="2595" y="1590"/>
                  </a:lnTo>
                  <a:lnTo>
                    <a:pt x="2539" y="1618"/>
                  </a:lnTo>
                  <a:cubicBezTo>
                    <a:pt x="1424" y="2427"/>
                    <a:pt x="670" y="3348"/>
                    <a:pt x="363" y="4325"/>
                  </a:cubicBezTo>
                  <a:cubicBezTo>
                    <a:pt x="1" y="5385"/>
                    <a:pt x="140" y="6556"/>
                    <a:pt x="866" y="7784"/>
                  </a:cubicBezTo>
                  <a:cubicBezTo>
                    <a:pt x="1672" y="3727"/>
                    <a:pt x="4727" y="2946"/>
                    <a:pt x="6260" y="2946"/>
                  </a:cubicBezTo>
                  <a:cubicBezTo>
                    <a:pt x="6476" y="2946"/>
                    <a:pt x="6663" y="2961"/>
                    <a:pt x="6808" y="2985"/>
                  </a:cubicBezTo>
                  <a:cubicBezTo>
                    <a:pt x="6669" y="2148"/>
                    <a:pt x="6920" y="1339"/>
                    <a:pt x="7701" y="642"/>
                  </a:cubicBezTo>
                  <a:cubicBezTo>
                    <a:pt x="7171" y="363"/>
                    <a:pt x="6613" y="14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42"/>
            <p:cNvSpPr/>
            <p:nvPr/>
          </p:nvSpPr>
          <p:spPr>
            <a:xfrm>
              <a:off x="5334806" y="4314651"/>
              <a:ext cx="52201" cy="85175"/>
            </a:xfrm>
            <a:custGeom>
              <a:avLst/>
              <a:gdLst/>
              <a:ahLst/>
              <a:cxnLst/>
              <a:rect l="l" t="t" r="r" b="b"/>
              <a:pathLst>
                <a:path w="1591" h="2596" extrusionOk="0">
                  <a:moveTo>
                    <a:pt x="1089" y="1"/>
                  </a:moveTo>
                  <a:cubicBezTo>
                    <a:pt x="280" y="838"/>
                    <a:pt x="112" y="1675"/>
                    <a:pt x="1" y="2540"/>
                  </a:cubicBezTo>
                  <a:lnTo>
                    <a:pt x="140" y="2540"/>
                  </a:lnTo>
                  <a:cubicBezTo>
                    <a:pt x="363" y="2540"/>
                    <a:pt x="559" y="2567"/>
                    <a:pt x="698" y="2595"/>
                  </a:cubicBezTo>
                  <a:cubicBezTo>
                    <a:pt x="670" y="2456"/>
                    <a:pt x="670" y="2288"/>
                    <a:pt x="670" y="2149"/>
                  </a:cubicBezTo>
                  <a:cubicBezTo>
                    <a:pt x="670" y="1954"/>
                    <a:pt x="670" y="1786"/>
                    <a:pt x="726" y="1591"/>
                  </a:cubicBezTo>
                  <a:cubicBezTo>
                    <a:pt x="865" y="1117"/>
                    <a:pt x="1144" y="670"/>
                    <a:pt x="1591" y="252"/>
                  </a:cubicBezTo>
                  <a:lnTo>
                    <a:pt x="1563" y="252"/>
                  </a:lnTo>
                  <a:cubicBezTo>
                    <a:pt x="1396" y="168"/>
                    <a:pt x="1256" y="84"/>
                    <a:pt x="108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42"/>
            <p:cNvSpPr/>
            <p:nvPr/>
          </p:nvSpPr>
          <p:spPr>
            <a:xfrm>
              <a:off x="5215802" y="4359503"/>
              <a:ext cx="26576" cy="47640"/>
            </a:xfrm>
            <a:custGeom>
              <a:avLst/>
              <a:gdLst/>
              <a:ahLst/>
              <a:cxnLst/>
              <a:rect l="l" t="t" r="r" b="b"/>
              <a:pathLst>
                <a:path w="810" h="1452" extrusionOk="0">
                  <a:moveTo>
                    <a:pt x="614" y="1452"/>
                  </a:moveTo>
                  <a:lnTo>
                    <a:pt x="614" y="1452"/>
                  </a:lnTo>
                  <a:lnTo>
                    <a:pt x="614" y="1452"/>
                  </a:lnTo>
                  <a:lnTo>
                    <a:pt x="614" y="1452"/>
                  </a:lnTo>
                  <a:close/>
                  <a:moveTo>
                    <a:pt x="614" y="1452"/>
                  </a:moveTo>
                  <a:cubicBezTo>
                    <a:pt x="168" y="1452"/>
                    <a:pt x="1" y="782"/>
                    <a:pt x="84" y="1"/>
                  </a:cubicBezTo>
                  <a:lnTo>
                    <a:pt x="84" y="1"/>
                  </a:ln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40"/>
                    <a:pt x="56" y="252"/>
                    <a:pt x="56" y="363"/>
                  </a:cubicBezTo>
                  <a:cubicBezTo>
                    <a:pt x="56" y="977"/>
                    <a:pt x="252" y="1452"/>
                    <a:pt x="614" y="1452"/>
                  </a:cubicBezTo>
                  <a:moveTo>
                    <a:pt x="810" y="1424"/>
                  </a:moveTo>
                  <a:cubicBezTo>
                    <a:pt x="810" y="1424"/>
                    <a:pt x="810" y="1424"/>
                    <a:pt x="810" y="1424"/>
                  </a:cubicBezTo>
                  <a:cubicBezTo>
                    <a:pt x="810" y="1424"/>
                    <a:pt x="810" y="1424"/>
                    <a:pt x="810" y="1424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42"/>
            <p:cNvSpPr/>
            <p:nvPr/>
          </p:nvSpPr>
          <p:spPr>
            <a:xfrm>
              <a:off x="5139845" y="4354024"/>
              <a:ext cx="123595" cy="203225"/>
            </a:xfrm>
            <a:custGeom>
              <a:avLst/>
              <a:gdLst/>
              <a:ahLst/>
              <a:cxnLst/>
              <a:rect l="l" t="t" r="r" b="b"/>
              <a:pathLst>
                <a:path w="3767" h="6194" extrusionOk="0">
                  <a:moveTo>
                    <a:pt x="2427" y="0"/>
                  </a:moveTo>
                  <a:lnTo>
                    <a:pt x="2371" y="28"/>
                  </a:lnTo>
                  <a:cubicBezTo>
                    <a:pt x="1256" y="837"/>
                    <a:pt x="502" y="1758"/>
                    <a:pt x="195" y="2735"/>
                  </a:cubicBezTo>
                  <a:cubicBezTo>
                    <a:pt x="56" y="3097"/>
                    <a:pt x="0" y="3488"/>
                    <a:pt x="0" y="3878"/>
                  </a:cubicBezTo>
                  <a:cubicBezTo>
                    <a:pt x="0" y="4632"/>
                    <a:pt x="223" y="5385"/>
                    <a:pt x="698" y="6194"/>
                  </a:cubicBezTo>
                  <a:cubicBezTo>
                    <a:pt x="698" y="6194"/>
                    <a:pt x="698" y="6166"/>
                    <a:pt x="725" y="6166"/>
                  </a:cubicBezTo>
                  <a:cubicBezTo>
                    <a:pt x="725" y="6138"/>
                    <a:pt x="725" y="6110"/>
                    <a:pt x="725" y="6110"/>
                  </a:cubicBezTo>
                  <a:cubicBezTo>
                    <a:pt x="725" y="6110"/>
                    <a:pt x="725" y="6082"/>
                    <a:pt x="725" y="6082"/>
                  </a:cubicBezTo>
                  <a:cubicBezTo>
                    <a:pt x="725" y="6082"/>
                    <a:pt x="725" y="6055"/>
                    <a:pt x="725" y="6055"/>
                  </a:cubicBezTo>
                  <a:cubicBezTo>
                    <a:pt x="725" y="6055"/>
                    <a:pt x="725" y="6055"/>
                    <a:pt x="725" y="6027"/>
                  </a:cubicBezTo>
                  <a:lnTo>
                    <a:pt x="753" y="6027"/>
                  </a:lnTo>
                  <a:cubicBezTo>
                    <a:pt x="1200" y="3906"/>
                    <a:pt x="2288" y="2707"/>
                    <a:pt x="3432" y="2037"/>
                  </a:cubicBezTo>
                  <a:cubicBezTo>
                    <a:pt x="3543" y="1758"/>
                    <a:pt x="3655" y="1451"/>
                    <a:pt x="3766" y="1116"/>
                  </a:cubicBezTo>
                  <a:lnTo>
                    <a:pt x="3766" y="1116"/>
                  </a:lnTo>
                  <a:cubicBezTo>
                    <a:pt x="3543" y="1340"/>
                    <a:pt x="3348" y="1507"/>
                    <a:pt x="3125" y="1591"/>
                  </a:cubicBezTo>
                  <a:cubicBezTo>
                    <a:pt x="3041" y="1619"/>
                    <a:pt x="2985" y="1619"/>
                    <a:pt x="2929" y="1619"/>
                  </a:cubicBezTo>
                  <a:cubicBezTo>
                    <a:pt x="2483" y="1619"/>
                    <a:pt x="2316" y="949"/>
                    <a:pt x="2399" y="168"/>
                  </a:cubicBezTo>
                  <a:cubicBezTo>
                    <a:pt x="2399" y="112"/>
                    <a:pt x="2427" y="84"/>
                    <a:pt x="2427" y="28"/>
                  </a:cubicBezTo>
                  <a:lnTo>
                    <a:pt x="2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42"/>
            <p:cNvSpPr/>
            <p:nvPr/>
          </p:nvSpPr>
          <p:spPr>
            <a:xfrm>
              <a:off x="5112382" y="4589278"/>
              <a:ext cx="1044441" cy="265991"/>
            </a:xfrm>
            <a:custGeom>
              <a:avLst/>
              <a:gdLst/>
              <a:ahLst/>
              <a:cxnLst/>
              <a:rect l="l" t="t" r="r" b="b"/>
              <a:pathLst>
                <a:path w="31833" h="8107" extrusionOk="0">
                  <a:moveTo>
                    <a:pt x="0" y="419"/>
                  </a:moveTo>
                  <a:cubicBezTo>
                    <a:pt x="19" y="476"/>
                    <a:pt x="45" y="537"/>
                    <a:pt x="75" y="599"/>
                  </a:cubicBezTo>
                  <a:lnTo>
                    <a:pt x="75" y="599"/>
                  </a:lnTo>
                  <a:cubicBezTo>
                    <a:pt x="50" y="540"/>
                    <a:pt x="25" y="479"/>
                    <a:pt x="0" y="419"/>
                  </a:cubicBezTo>
                  <a:close/>
                  <a:moveTo>
                    <a:pt x="31833" y="0"/>
                  </a:moveTo>
                  <a:lnTo>
                    <a:pt x="31833" y="0"/>
                  </a:lnTo>
                  <a:cubicBezTo>
                    <a:pt x="31414" y="698"/>
                    <a:pt x="30745" y="1423"/>
                    <a:pt x="29824" y="2121"/>
                  </a:cubicBezTo>
                  <a:cubicBezTo>
                    <a:pt x="25807" y="5078"/>
                    <a:pt x="18441" y="6557"/>
                    <a:pt x="11829" y="7059"/>
                  </a:cubicBezTo>
                  <a:cubicBezTo>
                    <a:pt x="11430" y="7091"/>
                    <a:pt x="11043" y="7106"/>
                    <a:pt x="10667" y="7106"/>
                  </a:cubicBezTo>
                  <a:cubicBezTo>
                    <a:pt x="4813" y="7106"/>
                    <a:pt x="1721" y="3389"/>
                    <a:pt x="279" y="977"/>
                  </a:cubicBezTo>
                  <a:cubicBezTo>
                    <a:pt x="206" y="848"/>
                    <a:pt x="132" y="720"/>
                    <a:pt x="75" y="599"/>
                  </a:cubicBezTo>
                  <a:lnTo>
                    <a:pt x="75" y="599"/>
                  </a:lnTo>
                  <a:cubicBezTo>
                    <a:pt x="2576" y="6561"/>
                    <a:pt x="6919" y="8106"/>
                    <a:pt x="11636" y="8106"/>
                  </a:cubicBezTo>
                  <a:cubicBezTo>
                    <a:pt x="13440" y="8106"/>
                    <a:pt x="15299" y="7880"/>
                    <a:pt x="17130" y="7589"/>
                  </a:cubicBezTo>
                  <a:cubicBezTo>
                    <a:pt x="25584" y="6250"/>
                    <a:pt x="31387" y="2986"/>
                    <a:pt x="3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42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6640" y="5553"/>
                  </a:moveTo>
                  <a:cubicBezTo>
                    <a:pt x="3153" y="4437"/>
                    <a:pt x="1116" y="1870"/>
                    <a:pt x="28" y="29"/>
                  </a:cubicBezTo>
                  <a:cubicBezTo>
                    <a:pt x="1116" y="1870"/>
                    <a:pt x="3153" y="4437"/>
                    <a:pt x="6640" y="5553"/>
                  </a:cubicBezTo>
                  <a:lnTo>
                    <a:pt x="6640" y="5553"/>
                  </a:lnTo>
                  <a:close/>
                  <a:moveTo>
                    <a:pt x="28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28" y="29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1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42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0" y="1"/>
                  </a:moveTo>
                  <a:cubicBezTo>
                    <a:pt x="0" y="1"/>
                    <a:pt x="0" y="19"/>
                    <a:pt x="15" y="26"/>
                  </a:cubicBezTo>
                  <a:lnTo>
                    <a:pt x="15" y="26"/>
                  </a:lnTo>
                  <a:cubicBezTo>
                    <a:pt x="10" y="18"/>
                    <a:pt x="5" y="9"/>
                    <a:pt x="0" y="1"/>
                  </a:cubicBezTo>
                  <a:close/>
                  <a:moveTo>
                    <a:pt x="15" y="26"/>
                  </a:moveTo>
                  <a:cubicBezTo>
                    <a:pt x="1107" y="1866"/>
                    <a:pt x="3141" y="4414"/>
                    <a:pt x="6612" y="5553"/>
                  </a:cubicBezTo>
                  <a:lnTo>
                    <a:pt x="6640" y="5553"/>
                  </a:lnTo>
                  <a:cubicBezTo>
                    <a:pt x="3153" y="4437"/>
                    <a:pt x="1116" y="1870"/>
                    <a:pt x="28" y="29"/>
                  </a:cubicBezTo>
                  <a:cubicBezTo>
                    <a:pt x="23" y="29"/>
                    <a:pt x="19" y="28"/>
                    <a:pt x="15" y="26"/>
                  </a:cubicBezTo>
                  <a:close/>
                </a:path>
              </a:pathLst>
            </a:custGeom>
            <a:solidFill>
              <a:srgbClr val="9CA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42"/>
            <p:cNvSpPr/>
            <p:nvPr/>
          </p:nvSpPr>
          <p:spPr>
            <a:xfrm>
              <a:off x="5112382" y="4602993"/>
              <a:ext cx="307594" cy="248109"/>
            </a:xfrm>
            <a:custGeom>
              <a:avLst/>
              <a:gdLst/>
              <a:ahLst/>
              <a:cxnLst/>
              <a:rect l="l" t="t" r="r" b="b"/>
              <a:pathLst>
                <a:path w="9375" h="7562" extrusionOk="0">
                  <a:moveTo>
                    <a:pt x="0" y="1"/>
                  </a:moveTo>
                  <a:cubicBezTo>
                    <a:pt x="18" y="53"/>
                    <a:pt x="41" y="109"/>
                    <a:pt x="67" y="166"/>
                  </a:cubicBezTo>
                  <a:lnTo>
                    <a:pt x="67" y="166"/>
                  </a:lnTo>
                  <a:cubicBezTo>
                    <a:pt x="45" y="111"/>
                    <a:pt x="22" y="56"/>
                    <a:pt x="0" y="1"/>
                  </a:cubicBezTo>
                  <a:close/>
                  <a:moveTo>
                    <a:pt x="67" y="166"/>
                  </a:moveTo>
                  <a:cubicBezTo>
                    <a:pt x="2139" y="5176"/>
                    <a:pt x="5538" y="7065"/>
                    <a:pt x="9374" y="7562"/>
                  </a:cubicBezTo>
                  <a:cubicBezTo>
                    <a:pt x="8537" y="7115"/>
                    <a:pt x="7672" y="6641"/>
                    <a:pt x="6919" y="6111"/>
                  </a:cubicBezTo>
                  <a:cubicBezTo>
                    <a:pt x="3432" y="4967"/>
                    <a:pt x="1367" y="2400"/>
                    <a:pt x="279" y="559"/>
                  </a:cubicBezTo>
                  <a:cubicBezTo>
                    <a:pt x="202" y="425"/>
                    <a:pt x="126" y="291"/>
                    <a:pt x="67" y="16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42"/>
            <p:cNvSpPr/>
            <p:nvPr/>
          </p:nvSpPr>
          <p:spPr>
            <a:xfrm>
              <a:off x="5162714" y="4398483"/>
              <a:ext cx="199583" cy="188986"/>
            </a:xfrm>
            <a:custGeom>
              <a:avLst/>
              <a:gdLst/>
              <a:ahLst/>
              <a:cxnLst/>
              <a:rect l="l" t="t" r="r" b="b"/>
              <a:pathLst>
                <a:path w="6083" h="5760" extrusionOk="0">
                  <a:moveTo>
                    <a:pt x="5395" y="1"/>
                  </a:moveTo>
                  <a:cubicBezTo>
                    <a:pt x="3862" y="1"/>
                    <a:pt x="807" y="782"/>
                    <a:pt x="1" y="4839"/>
                  </a:cubicBezTo>
                  <a:cubicBezTo>
                    <a:pt x="112" y="5034"/>
                    <a:pt x="252" y="5202"/>
                    <a:pt x="391" y="5397"/>
                  </a:cubicBezTo>
                  <a:cubicBezTo>
                    <a:pt x="447" y="5481"/>
                    <a:pt x="531" y="5620"/>
                    <a:pt x="670" y="5760"/>
                  </a:cubicBezTo>
                  <a:cubicBezTo>
                    <a:pt x="1319" y="986"/>
                    <a:pt x="4624" y="582"/>
                    <a:pt x="5725" y="582"/>
                  </a:cubicBezTo>
                  <a:cubicBezTo>
                    <a:pt x="5950" y="582"/>
                    <a:pt x="6083" y="598"/>
                    <a:pt x="6083" y="598"/>
                  </a:cubicBezTo>
                  <a:cubicBezTo>
                    <a:pt x="6027" y="403"/>
                    <a:pt x="5971" y="236"/>
                    <a:pt x="5943" y="40"/>
                  </a:cubicBezTo>
                  <a:cubicBezTo>
                    <a:pt x="5798" y="16"/>
                    <a:pt x="5611" y="1"/>
                    <a:pt x="5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42"/>
            <p:cNvSpPr/>
            <p:nvPr/>
          </p:nvSpPr>
          <p:spPr>
            <a:xfrm>
              <a:off x="5215441" y="4316488"/>
              <a:ext cx="79138" cy="91146"/>
            </a:xfrm>
            <a:custGeom>
              <a:avLst/>
              <a:gdLst/>
              <a:ahLst/>
              <a:cxnLst/>
              <a:rect l="l" t="t" r="r" b="b"/>
              <a:pathLst>
                <a:path w="2412" h="2778" extrusionOk="0">
                  <a:moveTo>
                    <a:pt x="2327" y="1"/>
                  </a:moveTo>
                  <a:lnTo>
                    <a:pt x="2327" y="1"/>
                  </a:lnTo>
                  <a:cubicBezTo>
                    <a:pt x="1435" y="335"/>
                    <a:pt x="681" y="726"/>
                    <a:pt x="123" y="1144"/>
                  </a:cubicBezTo>
                  <a:lnTo>
                    <a:pt x="123" y="1172"/>
                  </a:lnTo>
                  <a:cubicBezTo>
                    <a:pt x="0" y="1986"/>
                    <a:pt x="160" y="2778"/>
                    <a:pt x="622" y="2778"/>
                  </a:cubicBezTo>
                  <a:cubicBezTo>
                    <a:pt x="683" y="2778"/>
                    <a:pt x="749" y="2764"/>
                    <a:pt x="821" y="2735"/>
                  </a:cubicBezTo>
                  <a:cubicBezTo>
                    <a:pt x="1630" y="2428"/>
                    <a:pt x="2411" y="921"/>
                    <a:pt x="2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42"/>
            <p:cNvSpPr/>
            <p:nvPr/>
          </p:nvSpPr>
          <p:spPr>
            <a:xfrm>
              <a:off x="5291791" y="431648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42"/>
            <p:cNvSpPr/>
            <p:nvPr/>
          </p:nvSpPr>
          <p:spPr>
            <a:xfrm>
              <a:off x="5216720" y="4316488"/>
              <a:ext cx="76021" cy="89735"/>
            </a:xfrm>
            <a:custGeom>
              <a:avLst/>
              <a:gdLst/>
              <a:ahLst/>
              <a:cxnLst/>
              <a:rect l="l" t="t" r="r" b="b"/>
              <a:pathLst>
                <a:path w="2317" h="2735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1396" y="335"/>
                    <a:pt x="642" y="726"/>
                    <a:pt x="84" y="1144"/>
                  </a:cubicBezTo>
                  <a:lnTo>
                    <a:pt x="84" y="1172"/>
                  </a:lnTo>
                  <a:cubicBezTo>
                    <a:pt x="84" y="1228"/>
                    <a:pt x="56" y="1256"/>
                    <a:pt x="56" y="1312"/>
                  </a:cubicBezTo>
                  <a:cubicBezTo>
                    <a:pt x="1" y="1981"/>
                    <a:pt x="112" y="2595"/>
                    <a:pt x="447" y="2735"/>
                  </a:cubicBezTo>
                  <a:cubicBezTo>
                    <a:pt x="84" y="2121"/>
                    <a:pt x="586" y="1200"/>
                    <a:pt x="1396" y="838"/>
                  </a:cubicBezTo>
                  <a:cubicBezTo>
                    <a:pt x="1479" y="670"/>
                    <a:pt x="1619" y="531"/>
                    <a:pt x="1702" y="419"/>
                  </a:cubicBezTo>
                  <a:cubicBezTo>
                    <a:pt x="1730" y="391"/>
                    <a:pt x="1758" y="391"/>
                    <a:pt x="1786" y="391"/>
                  </a:cubicBezTo>
                  <a:cubicBezTo>
                    <a:pt x="1870" y="391"/>
                    <a:pt x="1898" y="531"/>
                    <a:pt x="1898" y="698"/>
                  </a:cubicBezTo>
                  <a:lnTo>
                    <a:pt x="2233" y="698"/>
                  </a:lnTo>
                  <a:cubicBezTo>
                    <a:pt x="2288" y="447"/>
                    <a:pt x="2316" y="224"/>
                    <a:pt x="2288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42"/>
            <p:cNvSpPr/>
            <p:nvPr/>
          </p:nvSpPr>
          <p:spPr>
            <a:xfrm>
              <a:off x="5184697" y="4417546"/>
              <a:ext cx="183080" cy="200141"/>
            </a:xfrm>
            <a:custGeom>
              <a:avLst/>
              <a:gdLst/>
              <a:ahLst/>
              <a:cxnLst/>
              <a:rect l="l" t="t" r="r" b="b"/>
              <a:pathLst>
                <a:path w="5580" h="6100" extrusionOk="0">
                  <a:moveTo>
                    <a:pt x="5055" y="1"/>
                  </a:moveTo>
                  <a:cubicBezTo>
                    <a:pt x="3954" y="1"/>
                    <a:pt x="649" y="405"/>
                    <a:pt x="0" y="5179"/>
                  </a:cubicBezTo>
                  <a:cubicBezTo>
                    <a:pt x="195" y="5430"/>
                    <a:pt x="474" y="5737"/>
                    <a:pt x="809" y="6099"/>
                  </a:cubicBezTo>
                  <a:cubicBezTo>
                    <a:pt x="1200" y="408"/>
                    <a:pt x="5580" y="380"/>
                    <a:pt x="5580" y="380"/>
                  </a:cubicBezTo>
                  <a:cubicBezTo>
                    <a:pt x="5524" y="241"/>
                    <a:pt x="5468" y="129"/>
                    <a:pt x="5413" y="17"/>
                  </a:cubicBezTo>
                  <a:cubicBezTo>
                    <a:pt x="5413" y="17"/>
                    <a:pt x="5280" y="1"/>
                    <a:pt x="5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42"/>
            <p:cNvSpPr/>
            <p:nvPr/>
          </p:nvSpPr>
          <p:spPr>
            <a:xfrm>
              <a:off x="5211241" y="4430014"/>
              <a:ext cx="165690" cy="216973"/>
            </a:xfrm>
            <a:custGeom>
              <a:avLst/>
              <a:gdLst/>
              <a:ahLst/>
              <a:cxnLst/>
              <a:rect l="l" t="t" r="r" b="b"/>
              <a:pathLst>
                <a:path w="5050" h="6613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251" y="6026"/>
                    <a:pt x="558" y="6305"/>
                    <a:pt x="893" y="6612"/>
                  </a:cubicBezTo>
                  <a:cubicBezTo>
                    <a:pt x="1172" y="3097"/>
                    <a:pt x="2623" y="781"/>
                    <a:pt x="5050" y="502"/>
                  </a:cubicBezTo>
                  <a:cubicBezTo>
                    <a:pt x="4938" y="335"/>
                    <a:pt x="4855" y="167"/>
                    <a:pt x="4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42"/>
            <p:cNvSpPr/>
            <p:nvPr/>
          </p:nvSpPr>
          <p:spPr>
            <a:xfrm>
              <a:off x="5240508" y="4446485"/>
              <a:ext cx="154732" cy="230687"/>
            </a:xfrm>
            <a:custGeom>
              <a:avLst/>
              <a:gdLst/>
              <a:ahLst/>
              <a:cxnLst/>
              <a:rect l="l" t="t" r="r" b="b"/>
              <a:pathLst>
                <a:path w="4716" h="7031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336" y="6417"/>
                    <a:pt x="726" y="6724"/>
                    <a:pt x="1117" y="7031"/>
                  </a:cubicBezTo>
                  <a:cubicBezTo>
                    <a:pt x="1061" y="1144"/>
                    <a:pt x="4716" y="698"/>
                    <a:pt x="4716" y="698"/>
                  </a:cubicBezTo>
                  <a:cubicBezTo>
                    <a:pt x="4493" y="474"/>
                    <a:pt x="4325" y="223"/>
                    <a:pt x="4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42"/>
            <p:cNvSpPr/>
            <p:nvPr/>
          </p:nvSpPr>
          <p:spPr>
            <a:xfrm>
              <a:off x="5338481" y="4397958"/>
              <a:ext cx="19259" cy="1870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586" y="56"/>
                  </a:moveTo>
                  <a:cubicBezTo>
                    <a:pt x="447" y="28"/>
                    <a:pt x="251" y="1"/>
                    <a:pt x="28" y="1"/>
                  </a:cubicBezTo>
                  <a:cubicBezTo>
                    <a:pt x="251" y="1"/>
                    <a:pt x="447" y="28"/>
                    <a:pt x="586" y="56"/>
                  </a:cubicBezTo>
                  <a:lnTo>
                    <a:pt x="586" y="56"/>
                  </a:lnTo>
                  <a:close/>
                  <a:moveTo>
                    <a:pt x="0" y="1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B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42"/>
            <p:cNvSpPr/>
            <p:nvPr/>
          </p:nvSpPr>
          <p:spPr>
            <a:xfrm>
              <a:off x="5162714" y="4397958"/>
              <a:ext cx="196827" cy="172121"/>
            </a:xfrm>
            <a:custGeom>
              <a:avLst/>
              <a:gdLst/>
              <a:ahLst/>
              <a:cxnLst/>
              <a:rect l="l" t="t" r="r" b="b"/>
              <a:pathLst>
                <a:path w="5999" h="5246" extrusionOk="0">
                  <a:moveTo>
                    <a:pt x="5357" y="1"/>
                  </a:moveTo>
                  <a:cubicBezTo>
                    <a:pt x="3823" y="28"/>
                    <a:pt x="865" y="810"/>
                    <a:pt x="56" y="4688"/>
                  </a:cubicBezTo>
                  <a:lnTo>
                    <a:pt x="28" y="4688"/>
                  </a:lnTo>
                  <a:cubicBezTo>
                    <a:pt x="28" y="4716"/>
                    <a:pt x="28" y="4716"/>
                    <a:pt x="28" y="4716"/>
                  </a:cubicBezTo>
                  <a:cubicBezTo>
                    <a:pt x="28" y="4716"/>
                    <a:pt x="28" y="4743"/>
                    <a:pt x="28" y="4743"/>
                  </a:cubicBezTo>
                  <a:cubicBezTo>
                    <a:pt x="28" y="4743"/>
                    <a:pt x="28" y="4771"/>
                    <a:pt x="28" y="4771"/>
                  </a:cubicBezTo>
                  <a:cubicBezTo>
                    <a:pt x="28" y="4771"/>
                    <a:pt x="28" y="4799"/>
                    <a:pt x="28" y="4827"/>
                  </a:cubicBezTo>
                  <a:cubicBezTo>
                    <a:pt x="1" y="4827"/>
                    <a:pt x="1" y="4855"/>
                    <a:pt x="1" y="4855"/>
                  </a:cubicBezTo>
                  <a:cubicBezTo>
                    <a:pt x="84" y="4994"/>
                    <a:pt x="196" y="5106"/>
                    <a:pt x="280" y="5246"/>
                  </a:cubicBezTo>
                  <a:cubicBezTo>
                    <a:pt x="1228" y="865"/>
                    <a:pt x="4130" y="335"/>
                    <a:pt x="5525" y="335"/>
                  </a:cubicBezTo>
                  <a:cubicBezTo>
                    <a:pt x="5720" y="335"/>
                    <a:pt x="5887" y="363"/>
                    <a:pt x="5999" y="363"/>
                  </a:cubicBezTo>
                  <a:cubicBezTo>
                    <a:pt x="5971" y="280"/>
                    <a:pt x="5971" y="168"/>
                    <a:pt x="5943" y="84"/>
                  </a:cubicBezTo>
                  <a:cubicBezTo>
                    <a:pt x="5943" y="56"/>
                    <a:pt x="5943" y="56"/>
                    <a:pt x="5943" y="56"/>
                  </a:cubicBezTo>
                  <a:cubicBezTo>
                    <a:pt x="5804" y="28"/>
                    <a:pt x="5608" y="1"/>
                    <a:pt x="538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42"/>
            <p:cNvSpPr/>
            <p:nvPr/>
          </p:nvSpPr>
          <p:spPr>
            <a:xfrm>
              <a:off x="5184697" y="4587441"/>
              <a:ext cx="33" cy="951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9"/>
                  </a:moveTo>
                  <a:cubicBezTo>
                    <a:pt x="0" y="29"/>
                    <a:pt x="0" y="29"/>
                    <a:pt x="0" y="1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B8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42"/>
            <p:cNvSpPr/>
            <p:nvPr/>
          </p:nvSpPr>
          <p:spPr>
            <a:xfrm>
              <a:off x="5184697" y="4417185"/>
              <a:ext cx="177601" cy="169365"/>
            </a:xfrm>
            <a:custGeom>
              <a:avLst/>
              <a:gdLst/>
              <a:ahLst/>
              <a:cxnLst/>
              <a:rect l="l" t="t" r="r" b="b"/>
              <a:pathLst>
                <a:path w="5413" h="5162" extrusionOk="0">
                  <a:moveTo>
                    <a:pt x="0" y="5162"/>
                  </a:moveTo>
                  <a:cubicBezTo>
                    <a:pt x="0" y="5078"/>
                    <a:pt x="28" y="4994"/>
                    <a:pt x="28" y="4883"/>
                  </a:cubicBezTo>
                  <a:cubicBezTo>
                    <a:pt x="28" y="4994"/>
                    <a:pt x="0" y="5078"/>
                    <a:pt x="0" y="5162"/>
                  </a:cubicBezTo>
                  <a:close/>
                  <a:moveTo>
                    <a:pt x="56" y="4883"/>
                  </a:moveTo>
                  <a:lnTo>
                    <a:pt x="56" y="4883"/>
                  </a:lnTo>
                  <a:lnTo>
                    <a:pt x="56" y="4883"/>
                  </a:lnTo>
                  <a:close/>
                  <a:moveTo>
                    <a:pt x="5413" y="28"/>
                  </a:moveTo>
                  <a:cubicBezTo>
                    <a:pt x="5413" y="28"/>
                    <a:pt x="5301" y="0"/>
                    <a:pt x="5078" y="0"/>
                  </a:cubicBezTo>
                  <a:cubicBezTo>
                    <a:pt x="5301" y="0"/>
                    <a:pt x="5413" y="28"/>
                    <a:pt x="5413" y="28"/>
                  </a:cubicBezTo>
                  <a:close/>
                  <a:moveTo>
                    <a:pt x="5050" y="0"/>
                  </a:moveTo>
                  <a:cubicBezTo>
                    <a:pt x="5050" y="0"/>
                    <a:pt x="5078" y="0"/>
                    <a:pt x="5078" y="0"/>
                  </a:cubicBezTo>
                  <a:lnTo>
                    <a:pt x="5078" y="0"/>
                  </a:lnTo>
                  <a:cubicBezTo>
                    <a:pt x="5078" y="0"/>
                    <a:pt x="5050" y="0"/>
                    <a:pt x="5050" y="0"/>
                  </a:cubicBezTo>
                  <a:close/>
                </a:path>
              </a:pathLst>
            </a:custGeom>
            <a:solidFill>
              <a:srgbClr val="92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42"/>
            <p:cNvSpPr/>
            <p:nvPr/>
          </p:nvSpPr>
          <p:spPr>
            <a:xfrm>
              <a:off x="5184697" y="4417185"/>
              <a:ext cx="179438" cy="180357"/>
            </a:xfrm>
            <a:custGeom>
              <a:avLst/>
              <a:gdLst/>
              <a:ahLst/>
              <a:cxnLst/>
              <a:rect l="l" t="t" r="r" b="b"/>
              <a:pathLst>
                <a:path w="5469" h="5497" extrusionOk="0">
                  <a:moveTo>
                    <a:pt x="5050" y="0"/>
                  </a:moveTo>
                  <a:cubicBezTo>
                    <a:pt x="3962" y="0"/>
                    <a:pt x="781" y="419"/>
                    <a:pt x="56" y="4883"/>
                  </a:cubicBezTo>
                  <a:lnTo>
                    <a:pt x="28" y="4883"/>
                  </a:lnTo>
                  <a:cubicBezTo>
                    <a:pt x="28" y="4994"/>
                    <a:pt x="0" y="5078"/>
                    <a:pt x="0" y="5162"/>
                  </a:cubicBezTo>
                  <a:cubicBezTo>
                    <a:pt x="0" y="5162"/>
                    <a:pt x="0" y="5190"/>
                    <a:pt x="0" y="5190"/>
                  </a:cubicBezTo>
                  <a:cubicBezTo>
                    <a:pt x="0" y="5218"/>
                    <a:pt x="0" y="5218"/>
                    <a:pt x="0" y="5218"/>
                  </a:cubicBezTo>
                  <a:cubicBezTo>
                    <a:pt x="84" y="5301"/>
                    <a:pt x="168" y="5385"/>
                    <a:pt x="251" y="5497"/>
                  </a:cubicBezTo>
                  <a:cubicBezTo>
                    <a:pt x="1116" y="754"/>
                    <a:pt x="4380" y="168"/>
                    <a:pt x="5468" y="112"/>
                  </a:cubicBezTo>
                  <a:cubicBezTo>
                    <a:pt x="5440" y="84"/>
                    <a:pt x="5440" y="56"/>
                    <a:pt x="5413" y="28"/>
                  </a:cubicBezTo>
                  <a:cubicBezTo>
                    <a:pt x="5413" y="28"/>
                    <a:pt x="5301" y="0"/>
                    <a:pt x="507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42"/>
            <p:cNvSpPr/>
            <p:nvPr/>
          </p:nvSpPr>
          <p:spPr>
            <a:xfrm>
              <a:off x="5211241" y="4430014"/>
              <a:ext cx="159293" cy="201388"/>
            </a:xfrm>
            <a:custGeom>
              <a:avLst/>
              <a:gdLst/>
              <a:ahLst/>
              <a:cxnLst/>
              <a:rect l="l" t="t" r="r" b="b"/>
              <a:pathLst>
                <a:path w="4855" h="6138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112" y="5859"/>
                    <a:pt x="251" y="5998"/>
                    <a:pt x="391" y="6138"/>
                  </a:cubicBezTo>
                  <a:cubicBezTo>
                    <a:pt x="865" y="2650"/>
                    <a:pt x="2400" y="391"/>
                    <a:pt x="4855" y="167"/>
                  </a:cubicBezTo>
                  <a:cubicBezTo>
                    <a:pt x="4827" y="112"/>
                    <a:pt x="4799" y="56"/>
                    <a:pt x="4771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42"/>
            <p:cNvSpPr/>
            <p:nvPr/>
          </p:nvSpPr>
          <p:spPr>
            <a:xfrm>
              <a:off x="5240508" y="4446485"/>
              <a:ext cx="144692" cy="216054"/>
            </a:xfrm>
            <a:custGeom>
              <a:avLst/>
              <a:gdLst/>
              <a:ahLst/>
              <a:cxnLst/>
              <a:rect l="l" t="t" r="r" b="b"/>
              <a:pathLst>
                <a:path w="4410" h="6585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168" y="6278"/>
                    <a:pt x="364" y="6417"/>
                    <a:pt x="531" y="6584"/>
                  </a:cubicBezTo>
                  <a:cubicBezTo>
                    <a:pt x="754" y="1116"/>
                    <a:pt x="3907" y="419"/>
                    <a:pt x="4409" y="335"/>
                  </a:cubicBezTo>
                  <a:cubicBezTo>
                    <a:pt x="4325" y="223"/>
                    <a:pt x="4242" y="112"/>
                    <a:pt x="41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42"/>
            <p:cNvSpPr/>
            <p:nvPr/>
          </p:nvSpPr>
          <p:spPr>
            <a:xfrm>
              <a:off x="5275320" y="4469354"/>
              <a:ext cx="140066" cy="231639"/>
            </a:xfrm>
            <a:custGeom>
              <a:avLst/>
              <a:gdLst/>
              <a:ahLst/>
              <a:cxnLst/>
              <a:rect l="l" t="t" r="r" b="b"/>
              <a:pathLst>
                <a:path w="4269" h="7060" extrusionOk="0">
                  <a:moveTo>
                    <a:pt x="3655" y="1"/>
                  </a:moveTo>
                  <a:cubicBezTo>
                    <a:pt x="3655" y="1"/>
                    <a:pt x="0" y="447"/>
                    <a:pt x="56" y="6334"/>
                  </a:cubicBezTo>
                  <a:cubicBezTo>
                    <a:pt x="195" y="6445"/>
                    <a:pt x="363" y="6557"/>
                    <a:pt x="502" y="6641"/>
                  </a:cubicBezTo>
                  <a:cubicBezTo>
                    <a:pt x="726" y="6780"/>
                    <a:pt x="921" y="6920"/>
                    <a:pt x="1144" y="7059"/>
                  </a:cubicBezTo>
                  <a:cubicBezTo>
                    <a:pt x="809" y="3879"/>
                    <a:pt x="2232" y="949"/>
                    <a:pt x="4269" y="614"/>
                  </a:cubicBezTo>
                  <a:cubicBezTo>
                    <a:pt x="4129" y="475"/>
                    <a:pt x="3990" y="335"/>
                    <a:pt x="3850" y="196"/>
                  </a:cubicBezTo>
                  <a:cubicBezTo>
                    <a:pt x="3767" y="140"/>
                    <a:pt x="3711" y="56"/>
                    <a:pt x="3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42"/>
            <p:cNvSpPr/>
            <p:nvPr/>
          </p:nvSpPr>
          <p:spPr>
            <a:xfrm>
              <a:off x="5277125" y="4469354"/>
              <a:ext cx="124547" cy="217891"/>
            </a:xfrm>
            <a:custGeom>
              <a:avLst/>
              <a:gdLst/>
              <a:ahLst/>
              <a:cxnLst/>
              <a:rect l="l" t="t" r="r" b="b"/>
              <a:pathLst>
                <a:path w="3796" h="6641" extrusionOk="0">
                  <a:moveTo>
                    <a:pt x="3600" y="1"/>
                  </a:moveTo>
                  <a:cubicBezTo>
                    <a:pt x="3600" y="1"/>
                    <a:pt x="1" y="447"/>
                    <a:pt x="1" y="6166"/>
                  </a:cubicBezTo>
                  <a:cubicBezTo>
                    <a:pt x="1" y="6222"/>
                    <a:pt x="1" y="6278"/>
                    <a:pt x="1" y="6334"/>
                  </a:cubicBezTo>
                  <a:cubicBezTo>
                    <a:pt x="29" y="6362"/>
                    <a:pt x="57" y="6362"/>
                    <a:pt x="57" y="6390"/>
                  </a:cubicBezTo>
                  <a:cubicBezTo>
                    <a:pt x="196" y="6473"/>
                    <a:pt x="308" y="6557"/>
                    <a:pt x="447" y="6641"/>
                  </a:cubicBezTo>
                  <a:cubicBezTo>
                    <a:pt x="364" y="3488"/>
                    <a:pt x="1842" y="642"/>
                    <a:pt x="3795" y="196"/>
                  </a:cubicBezTo>
                  <a:cubicBezTo>
                    <a:pt x="3712" y="140"/>
                    <a:pt x="3656" y="56"/>
                    <a:pt x="3600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42"/>
            <p:cNvSpPr/>
            <p:nvPr/>
          </p:nvSpPr>
          <p:spPr>
            <a:xfrm>
              <a:off x="5353115" y="4263728"/>
              <a:ext cx="653608" cy="299030"/>
            </a:xfrm>
            <a:custGeom>
              <a:avLst/>
              <a:gdLst/>
              <a:ahLst/>
              <a:cxnLst/>
              <a:rect l="l" t="t" r="r" b="b"/>
              <a:pathLst>
                <a:path w="19921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8079" y="6044"/>
                    <a:pt x="19363" y="4622"/>
                    <a:pt x="19921" y="3478"/>
                  </a:cubicBezTo>
                  <a:lnTo>
                    <a:pt x="19921" y="3478"/>
                  </a:lnTo>
                  <a:cubicBezTo>
                    <a:pt x="19887" y="3511"/>
                    <a:pt x="19754" y="3645"/>
                    <a:pt x="19544" y="3645"/>
                  </a:cubicBezTo>
                  <a:cubicBezTo>
                    <a:pt x="19404" y="3645"/>
                    <a:pt x="19229" y="3585"/>
                    <a:pt x="19028" y="3394"/>
                  </a:cubicBezTo>
                  <a:cubicBezTo>
                    <a:pt x="18553" y="4147"/>
                    <a:pt x="17716" y="520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2304" y="7691"/>
                    <a:pt x="10491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42"/>
            <p:cNvSpPr/>
            <p:nvPr/>
          </p:nvSpPr>
          <p:spPr>
            <a:xfrm>
              <a:off x="5947219" y="4375088"/>
              <a:ext cx="59517" cy="39372"/>
            </a:xfrm>
            <a:custGeom>
              <a:avLst/>
              <a:gdLst/>
              <a:ahLst/>
              <a:cxnLst/>
              <a:rect l="l" t="t" r="r" b="b"/>
              <a:pathLst>
                <a:path w="1814" h="1200" extrusionOk="0">
                  <a:moveTo>
                    <a:pt x="921" y="0"/>
                  </a:moveTo>
                  <a:cubicBezTo>
                    <a:pt x="921" y="28"/>
                    <a:pt x="921" y="28"/>
                    <a:pt x="921" y="28"/>
                  </a:cubicBezTo>
                  <a:cubicBezTo>
                    <a:pt x="698" y="363"/>
                    <a:pt x="391" y="781"/>
                    <a:pt x="0" y="1200"/>
                  </a:cubicBezTo>
                  <a:cubicBezTo>
                    <a:pt x="363" y="1144"/>
                    <a:pt x="698" y="1088"/>
                    <a:pt x="1032" y="1088"/>
                  </a:cubicBezTo>
                  <a:lnTo>
                    <a:pt x="1172" y="1088"/>
                  </a:lnTo>
                  <a:cubicBezTo>
                    <a:pt x="1423" y="753"/>
                    <a:pt x="1646" y="446"/>
                    <a:pt x="1786" y="140"/>
                  </a:cubicBezTo>
                  <a:cubicBezTo>
                    <a:pt x="1814" y="112"/>
                    <a:pt x="1814" y="112"/>
                    <a:pt x="1814" y="84"/>
                  </a:cubicBezTo>
                  <a:lnTo>
                    <a:pt x="1814" y="84"/>
                  </a:lnTo>
                  <a:cubicBezTo>
                    <a:pt x="1786" y="140"/>
                    <a:pt x="1646" y="251"/>
                    <a:pt x="1423" y="251"/>
                  </a:cubicBezTo>
                  <a:cubicBezTo>
                    <a:pt x="1283" y="251"/>
                    <a:pt x="1144" y="195"/>
                    <a:pt x="949" y="28"/>
                  </a:cubicBezTo>
                  <a:cubicBezTo>
                    <a:pt x="949" y="28"/>
                    <a:pt x="921" y="28"/>
                    <a:pt x="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42"/>
            <p:cNvSpPr/>
            <p:nvPr/>
          </p:nvSpPr>
          <p:spPr>
            <a:xfrm>
              <a:off x="5353115" y="4263728"/>
              <a:ext cx="632544" cy="299030"/>
            </a:xfrm>
            <a:custGeom>
              <a:avLst/>
              <a:gdLst/>
              <a:ahLst/>
              <a:cxnLst/>
              <a:rect l="l" t="t" r="r" b="b"/>
              <a:pathLst>
                <a:path w="19279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7577" y="6296"/>
                    <a:pt x="18609" y="5375"/>
                    <a:pt x="19279" y="4482"/>
                  </a:cubicBezTo>
                  <a:cubicBezTo>
                    <a:pt x="18888" y="4482"/>
                    <a:pt x="18498" y="4510"/>
                    <a:pt x="18107" y="4594"/>
                  </a:cubicBezTo>
                  <a:cubicBezTo>
                    <a:pt x="17661" y="5096"/>
                    <a:pt x="17075" y="559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4229" y="7049"/>
                    <a:pt x="14145" y="7077"/>
                    <a:pt x="14062" y="7105"/>
                  </a:cubicBezTo>
                  <a:cubicBezTo>
                    <a:pt x="12165" y="7691"/>
                    <a:pt x="10435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42"/>
            <p:cNvSpPr/>
            <p:nvPr/>
          </p:nvSpPr>
          <p:spPr>
            <a:xfrm>
              <a:off x="5334806" y="4267042"/>
              <a:ext cx="204177" cy="55875"/>
            </a:xfrm>
            <a:custGeom>
              <a:avLst/>
              <a:gdLst/>
              <a:ahLst/>
              <a:cxnLst/>
              <a:rect l="l" t="t" r="r" b="b"/>
              <a:pathLst>
                <a:path w="6223" h="1703" extrusionOk="0">
                  <a:moveTo>
                    <a:pt x="6222" y="1"/>
                  </a:moveTo>
                  <a:cubicBezTo>
                    <a:pt x="3879" y="168"/>
                    <a:pt x="1758" y="531"/>
                    <a:pt x="1" y="1061"/>
                  </a:cubicBezTo>
                  <a:cubicBezTo>
                    <a:pt x="503" y="1201"/>
                    <a:pt x="1061" y="1424"/>
                    <a:pt x="1591" y="1703"/>
                  </a:cubicBezTo>
                  <a:cubicBezTo>
                    <a:pt x="2456" y="922"/>
                    <a:pt x="3962" y="336"/>
                    <a:pt x="6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42"/>
            <p:cNvSpPr/>
            <p:nvPr/>
          </p:nvSpPr>
          <p:spPr>
            <a:xfrm>
              <a:off x="5301864" y="4489500"/>
              <a:ext cx="366160" cy="261725"/>
            </a:xfrm>
            <a:custGeom>
              <a:avLst/>
              <a:gdLst/>
              <a:ahLst/>
              <a:cxnLst/>
              <a:rect l="l" t="t" r="r" b="b"/>
              <a:pathLst>
                <a:path w="11160" h="7977" extrusionOk="0">
                  <a:moveTo>
                    <a:pt x="4101" y="2624"/>
                  </a:moveTo>
                  <a:cubicBezTo>
                    <a:pt x="6124" y="2624"/>
                    <a:pt x="8813" y="3538"/>
                    <a:pt x="8482" y="4939"/>
                  </a:cubicBezTo>
                  <a:cubicBezTo>
                    <a:pt x="8302" y="5655"/>
                    <a:pt x="7419" y="5955"/>
                    <a:pt x="6356" y="5955"/>
                  </a:cubicBezTo>
                  <a:cubicBezTo>
                    <a:pt x="4276" y="5955"/>
                    <a:pt x="1510" y="4808"/>
                    <a:pt x="2009" y="3404"/>
                  </a:cubicBezTo>
                  <a:cubicBezTo>
                    <a:pt x="2198" y="2865"/>
                    <a:pt x="3062" y="2624"/>
                    <a:pt x="4101" y="2624"/>
                  </a:cubicBezTo>
                  <a:close/>
                  <a:moveTo>
                    <a:pt x="3460" y="0"/>
                  </a:moveTo>
                  <a:cubicBezTo>
                    <a:pt x="1423" y="335"/>
                    <a:pt x="0" y="3265"/>
                    <a:pt x="335" y="6445"/>
                  </a:cubicBezTo>
                  <a:cubicBezTo>
                    <a:pt x="1791" y="7324"/>
                    <a:pt x="3541" y="7977"/>
                    <a:pt x="5564" y="7977"/>
                  </a:cubicBezTo>
                  <a:cubicBezTo>
                    <a:pt x="5789" y="7977"/>
                    <a:pt x="6018" y="7968"/>
                    <a:pt x="6250" y="7952"/>
                  </a:cubicBezTo>
                  <a:cubicBezTo>
                    <a:pt x="7533" y="7868"/>
                    <a:pt x="8928" y="7756"/>
                    <a:pt x="10407" y="7561"/>
                  </a:cubicBezTo>
                  <a:lnTo>
                    <a:pt x="10379" y="7394"/>
                  </a:lnTo>
                  <a:cubicBezTo>
                    <a:pt x="11160" y="6166"/>
                    <a:pt x="10741" y="4241"/>
                    <a:pt x="9653" y="2232"/>
                  </a:cubicBezTo>
                  <a:cubicBezTo>
                    <a:pt x="7756" y="2232"/>
                    <a:pt x="5943" y="1814"/>
                    <a:pt x="4492" y="810"/>
                  </a:cubicBezTo>
                  <a:cubicBezTo>
                    <a:pt x="4101" y="531"/>
                    <a:pt x="3767" y="279"/>
                    <a:pt x="3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42"/>
            <p:cNvSpPr/>
            <p:nvPr/>
          </p:nvSpPr>
          <p:spPr>
            <a:xfrm>
              <a:off x="5393406" y="4489500"/>
              <a:ext cx="230687" cy="86061"/>
            </a:xfrm>
            <a:custGeom>
              <a:avLst/>
              <a:gdLst/>
              <a:ahLst/>
              <a:cxnLst/>
              <a:rect l="l" t="t" r="r" b="b"/>
              <a:pathLst>
                <a:path w="7031" h="2623" extrusionOk="0">
                  <a:moveTo>
                    <a:pt x="670" y="0"/>
                  </a:moveTo>
                  <a:cubicBezTo>
                    <a:pt x="447" y="28"/>
                    <a:pt x="223" y="112"/>
                    <a:pt x="0" y="196"/>
                  </a:cubicBezTo>
                  <a:cubicBezTo>
                    <a:pt x="1618" y="1814"/>
                    <a:pt x="3962" y="2623"/>
                    <a:pt x="6138" y="2623"/>
                  </a:cubicBezTo>
                  <a:cubicBezTo>
                    <a:pt x="6445" y="2623"/>
                    <a:pt x="6752" y="2623"/>
                    <a:pt x="7031" y="2595"/>
                  </a:cubicBezTo>
                  <a:cubicBezTo>
                    <a:pt x="7003" y="2511"/>
                    <a:pt x="6975" y="2456"/>
                    <a:pt x="6947" y="2400"/>
                  </a:cubicBezTo>
                  <a:cubicBezTo>
                    <a:pt x="6919" y="2344"/>
                    <a:pt x="6891" y="2288"/>
                    <a:pt x="6863" y="2232"/>
                  </a:cubicBezTo>
                  <a:cubicBezTo>
                    <a:pt x="4966" y="2232"/>
                    <a:pt x="3153" y="1814"/>
                    <a:pt x="1702" y="810"/>
                  </a:cubicBezTo>
                  <a:cubicBezTo>
                    <a:pt x="1311" y="531"/>
                    <a:pt x="977" y="279"/>
                    <a:pt x="67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42"/>
            <p:cNvSpPr/>
            <p:nvPr/>
          </p:nvSpPr>
          <p:spPr>
            <a:xfrm>
              <a:off x="5314660" y="4701885"/>
              <a:ext cx="170317" cy="49445"/>
            </a:xfrm>
            <a:custGeom>
              <a:avLst/>
              <a:gdLst/>
              <a:ahLst/>
              <a:cxnLst/>
              <a:rect l="l" t="t" r="r" b="b"/>
              <a:pathLst>
                <a:path w="5191" h="1507" extrusionOk="0">
                  <a:moveTo>
                    <a:pt x="5190" y="1507"/>
                  </a:moveTo>
                  <a:cubicBezTo>
                    <a:pt x="3181" y="1507"/>
                    <a:pt x="1452" y="865"/>
                    <a:pt x="1" y="0"/>
                  </a:cubicBezTo>
                  <a:cubicBezTo>
                    <a:pt x="1452" y="865"/>
                    <a:pt x="3181" y="1507"/>
                    <a:pt x="5190" y="1507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42"/>
            <p:cNvSpPr/>
            <p:nvPr/>
          </p:nvSpPr>
          <p:spPr>
            <a:xfrm>
              <a:off x="5358594" y="4606668"/>
              <a:ext cx="152009" cy="77825"/>
            </a:xfrm>
            <a:custGeom>
              <a:avLst/>
              <a:gdLst/>
              <a:ahLst/>
              <a:cxnLst/>
              <a:rect l="l" t="t" r="r" b="b"/>
              <a:pathLst>
                <a:path w="4633" h="2372" extrusionOk="0">
                  <a:moveTo>
                    <a:pt x="224" y="1"/>
                  </a:moveTo>
                  <a:cubicBezTo>
                    <a:pt x="224" y="1"/>
                    <a:pt x="224" y="1"/>
                    <a:pt x="224" y="28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84"/>
                    <a:pt x="224" y="112"/>
                    <a:pt x="224" y="168"/>
                  </a:cubicBezTo>
                  <a:cubicBezTo>
                    <a:pt x="224" y="1423"/>
                    <a:pt x="2707" y="2372"/>
                    <a:pt x="4632" y="2372"/>
                  </a:cubicBezTo>
                  <a:cubicBezTo>
                    <a:pt x="2623" y="2372"/>
                    <a:pt x="1" y="1312"/>
                    <a:pt x="252" y="1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42"/>
            <p:cNvSpPr/>
            <p:nvPr/>
          </p:nvSpPr>
          <p:spPr>
            <a:xfrm>
              <a:off x="5309181" y="4577368"/>
              <a:ext cx="334137" cy="173959"/>
            </a:xfrm>
            <a:custGeom>
              <a:avLst/>
              <a:gdLst/>
              <a:ahLst/>
              <a:cxnLst/>
              <a:rect l="l" t="t" r="r" b="b"/>
              <a:pathLst>
                <a:path w="10184" h="5302" extrusionOk="0">
                  <a:moveTo>
                    <a:pt x="2567" y="1"/>
                  </a:moveTo>
                  <a:cubicBezTo>
                    <a:pt x="1758" y="168"/>
                    <a:pt x="1005" y="447"/>
                    <a:pt x="307" y="810"/>
                  </a:cubicBezTo>
                  <a:cubicBezTo>
                    <a:pt x="84" y="1703"/>
                    <a:pt x="0" y="2735"/>
                    <a:pt x="112" y="3767"/>
                  </a:cubicBezTo>
                  <a:cubicBezTo>
                    <a:pt x="140" y="3767"/>
                    <a:pt x="140" y="3795"/>
                    <a:pt x="140" y="3795"/>
                  </a:cubicBezTo>
                  <a:lnTo>
                    <a:pt x="168" y="3795"/>
                  </a:lnTo>
                  <a:cubicBezTo>
                    <a:pt x="1619" y="4660"/>
                    <a:pt x="3348" y="5302"/>
                    <a:pt x="5357" y="5302"/>
                  </a:cubicBezTo>
                  <a:cubicBezTo>
                    <a:pt x="5580" y="5302"/>
                    <a:pt x="5776" y="5302"/>
                    <a:pt x="5999" y="5274"/>
                  </a:cubicBezTo>
                  <a:lnTo>
                    <a:pt x="6027" y="5274"/>
                  </a:lnTo>
                  <a:cubicBezTo>
                    <a:pt x="7031" y="5218"/>
                    <a:pt x="8119" y="5134"/>
                    <a:pt x="9263" y="4995"/>
                  </a:cubicBezTo>
                  <a:cubicBezTo>
                    <a:pt x="9542" y="4660"/>
                    <a:pt x="9877" y="4353"/>
                    <a:pt x="10184" y="4046"/>
                  </a:cubicBezTo>
                  <a:cubicBezTo>
                    <a:pt x="9932" y="2819"/>
                    <a:pt x="9096" y="1898"/>
                    <a:pt x="7980" y="1284"/>
                  </a:cubicBezTo>
                  <a:lnTo>
                    <a:pt x="7980" y="1284"/>
                  </a:lnTo>
                  <a:cubicBezTo>
                    <a:pt x="8203" y="1563"/>
                    <a:pt x="8342" y="1870"/>
                    <a:pt x="8259" y="2205"/>
                  </a:cubicBezTo>
                  <a:cubicBezTo>
                    <a:pt x="8259" y="2205"/>
                    <a:pt x="8259" y="2205"/>
                    <a:pt x="8259" y="2233"/>
                  </a:cubicBezTo>
                  <a:cubicBezTo>
                    <a:pt x="8259" y="2233"/>
                    <a:pt x="8259" y="2233"/>
                    <a:pt x="8259" y="2261"/>
                  </a:cubicBezTo>
                  <a:cubicBezTo>
                    <a:pt x="8259" y="2261"/>
                    <a:pt x="8259" y="2289"/>
                    <a:pt x="8259" y="2289"/>
                  </a:cubicBezTo>
                  <a:cubicBezTo>
                    <a:pt x="8063" y="2986"/>
                    <a:pt x="7170" y="3265"/>
                    <a:pt x="6138" y="3265"/>
                  </a:cubicBezTo>
                  <a:cubicBezTo>
                    <a:pt x="4129" y="3265"/>
                    <a:pt x="1507" y="2205"/>
                    <a:pt x="1758" y="894"/>
                  </a:cubicBezTo>
                  <a:cubicBezTo>
                    <a:pt x="1758" y="894"/>
                    <a:pt x="1758" y="894"/>
                    <a:pt x="1758" y="866"/>
                  </a:cubicBezTo>
                  <a:cubicBezTo>
                    <a:pt x="1758" y="866"/>
                    <a:pt x="1758" y="838"/>
                    <a:pt x="1758" y="838"/>
                  </a:cubicBezTo>
                  <a:lnTo>
                    <a:pt x="1758" y="810"/>
                  </a:lnTo>
                  <a:cubicBezTo>
                    <a:pt x="1758" y="810"/>
                    <a:pt x="1758" y="782"/>
                    <a:pt x="1758" y="782"/>
                  </a:cubicBezTo>
                  <a:cubicBezTo>
                    <a:pt x="1786" y="782"/>
                    <a:pt x="1786" y="782"/>
                    <a:pt x="1786" y="754"/>
                  </a:cubicBezTo>
                  <a:cubicBezTo>
                    <a:pt x="1786" y="754"/>
                    <a:pt x="1786" y="726"/>
                    <a:pt x="1786" y="726"/>
                  </a:cubicBezTo>
                  <a:cubicBezTo>
                    <a:pt x="1786" y="726"/>
                    <a:pt x="1786" y="698"/>
                    <a:pt x="1786" y="698"/>
                  </a:cubicBezTo>
                  <a:cubicBezTo>
                    <a:pt x="1814" y="670"/>
                    <a:pt x="1814" y="642"/>
                    <a:pt x="1814" y="642"/>
                  </a:cubicBezTo>
                  <a:cubicBezTo>
                    <a:pt x="1814" y="642"/>
                    <a:pt x="1814" y="642"/>
                    <a:pt x="1814" y="615"/>
                  </a:cubicBezTo>
                  <a:cubicBezTo>
                    <a:pt x="2009" y="308"/>
                    <a:pt x="2456" y="112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42"/>
            <p:cNvSpPr/>
            <p:nvPr/>
          </p:nvSpPr>
          <p:spPr>
            <a:xfrm>
              <a:off x="5386057" y="4352186"/>
              <a:ext cx="182194" cy="172121"/>
            </a:xfrm>
            <a:custGeom>
              <a:avLst/>
              <a:gdLst/>
              <a:ahLst/>
              <a:cxnLst/>
              <a:rect l="l" t="t" r="r" b="b"/>
              <a:pathLst>
                <a:path w="5553" h="5246" extrusionOk="0">
                  <a:moveTo>
                    <a:pt x="531" y="1"/>
                  </a:moveTo>
                  <a:cubicBezTo>
                    <a:pt x="1" y="838"/>
                    <a:pt x="224" y="1898"/>
                    <a:pt x="1312" y="3042"/>
                  </a:cubicBezTo>
                  <a:cubicBezTo>
                    <a:pt x="2456" y="4213"/>
                    <a:pt x="3879" y="4939"/>
                    <a:pt x="5553" y="5246"/>
                  </a:cubicBezTo>
                  <a:cubicBezTo>
                    <a:pt x="5553" y="5246"/>
                    <a:pt x="5302" y="4799"/>
                    <a:pt x="4883" y="4158"/>
                  </a:cubicBezTo>
                  <a:cubicBezTo>
                    <a:pt x="4214" y="3181"/>
                    <a:pt x="3070" y="1730"/>
                    <a:pt x="1619" y="670"/>
                  </a:cubicBezTo>
                  <a:cubicBezTo>
                    <a:pt x="1256" y="419"/>
                    <a:pt x="894" y="196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42"/>
            <p:cNvSpPr/>
            <p:nvPr/>
          </p:nvSpPr>
          <p:spPr>
            <a:xfrm>
              <a:off x="5394325" y="4352186"/>
              <a:ext cx="148301" cy="165723"/>
            </a:xfrm>
            <a:custGeom>
              <a:avLst/>
              <a:gdLst/>
              <a:ahLst/>
              <a:cxnLst/>
              <a:rect l="l" t="t" r="r" b="b"/>
              <a:pathLst>
                <a:path w="4520" h="5051" extrusionOk="0">
                  <a:moveTo>
                    <a:pt x="279" y="1"/>
                  </a:moveTo>
                  <a:cubicBezTo>
                    <a:pt x="84" y="280"/>
                    <a:pt x="0" y="586"/>
                    <a:pt x="0" y="921"/>
                  </a:cubicBezTo>
                  <a:cubicBezTo>
                    <a:pt x="0" y="1563"/>
                    <a:pt x="363" y="2288"/>
                    <a:pt x="1060" y="3042"/>
                  </a:cubicBezTo>
                  <a:cubicBezTo>
                    <a:pt x="2037" y="4018"/>
                    <a:pt x="3181" y="4688"/>
                    <a:pt x="4520" y="5050"/>
                  </a:cubicBezTo>
                  <a:cubicBezTo>
                    <a:pt x="4045" y="4827"/>
                    <a:pt x="3543" y="4548"/>
                    <a:pt x="3097" y="4158"/>
                  </a:cubicBezTo>
                  <a:cubicBezTo>
                    <a:pt x="1897" y="3070"/>
                    <a:pt x="697" y="1954"/>
                    <a:pt x="949" y="391"/>
                  </a:cubicBezTo>
                  <a:cubicBezTo>
                    <a:pt x="753" y="252"/>
                    <a:pt x="558" y="140"/>
                    <a:pt x="363" y="29"/>
                  </a:cubicBezTo>
                  <a:cubicBezTo>
                    <a:pt x="335" y="29"/>
                    <a:pt x="307" y="1"/>
                    <a:pt x="27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42"/>
            <p:cNvSpPr/>
            <p:nvPr/>
          </p:nvSpPr>
          <p:spPr>
            <a:xfrm>
              <a:off x="5351408" y="4575563"/>
              <a:ext cx="239644" cy="109323"/>
            </a:xfrm>
            <a:custGeom>
              <a:avLst/>
              <a:gdLst/>
              <a:ahLst/>
              <a:cxnLst/>
              <a:rect l="l" t="t" r="r" b="b"/>
              <a:pathLst>
                <a:path w="7304" h="3332" extrusionOk="0">
                  <a:moveTo>
                    <a:pt x="2591" y="1"/>
                  </a:moveTo>
                  <a:cubicBezTo>
                    <a:pt x="1552" y="1"/>
                    <a:pt x="688" y="242"/>
                    <a:pt x="499" y="781"/>
                  </a:cubicBezTo>
                  <a:cubicBezTo>
                    <a:pt x="0" y="2185"/>
                    <a:pt x="2766" y="3332"/>
                    <a:pt x="4846" y="3332"/>
                  </a:cubicBezTo>
                  <a:cubicBezTo>
                    <a:pt x="5909" y="3332"/>
                    <a:pt x="6792" y="3032"/>
                    <a:pt x="6972" y="2316"/>
                  </a:cubicBezTo>
                  <a:cubicBezTo>
                    <a:pt x="7303" y="915"/>
                    <a:pt x="4614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42"/>
            <p:cNvSpPr/>
            <p:nvPr/>
          </p:nvSpPr>
          <p:spPr>
            <a:xfrm>
              <a:off x="5363187" y="4575530"/>
              <a:ext cx="184031" cy="102564"/>
            </a:xfrm>
            <a:custGeom>
              <a:avLst/>
              <a:gdLst/>
              <a:ahLst/>
              <a:cxnLst/>
              <a:rect l="l" t="t" r="r" b="b"/>
              <a:pathLst>
                <a:path w="5609" h="3126" extrusionOk="0">
                  <a:moveTo>
                    <a:pt x="2846" y="3126"/>
                  </a:moveTo>
                  <a:lnTo>
                    <a:pt x="2818" y="3126"/>
                  </a:lnTo>
                  <a:cubicBezTo>
                    <a:pt x="1340" y="2763"/>
                    <a:pt x="0" y="1954"/>
                    <a:pt x="84" y="1005"/>
                  </a:cubicBezTo>
                  <a:lnTo>
                    <a:pt x="84" y="1005"/>
                  </a:lnTo>
                  <a:cubicBezTo>
                    <a:pt x="84" y="1005"/>
                    <a:pt x="84" y="1005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lnTo>
                    <a:pt x="84" y="950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lnTo>
                    <a:pt x="112" y="922"/>
                  </a:ln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40" y="838"/>
                    <a:pt x="140" y="838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335" y="252"/>
                    <a:pt x="1200" y="1"/>
                    <a:pt x="2232" y="1"/>
                  </a:cubicBezTo>
                  <a:cubicBezTo>
                    <a:pt x="2986" y="1"/>
                    <a:pt x="3851" y="140"/>
                    <a:pt x="4604" y="364"/>
                  </a:cubicBezTo>
                  <a:cubicBezTo>
                    <a:pt x="4911" y="587"/>
                    <a:pt x="5190" y="866"/>
                    <a:pt x="5385" y="1173"/>
                  </a:cubicBezTo>
                  <a:cubicBezTo>
                    <a:pt x="4939" y="1173"/>
                    <a:pt x="4325" y="1340"/>
                    <a:pt x="4632" y="1563"/>
                  </a:cubicBezTo>
                  <a:cubicBezTo>
                    <a:pt x="4827" y="1731"/>
                    <a:pt x="5273" y="1926"/>
                    <a:pt x="5608" y="2010"/>
                  </a:cubicBezTo>
                  <a:cubicBezTo>
                    <a:pt x="5497" y="2623"/>
                    <a:pt x="4743" y="3126"/>
                    <a:pt x="2846" y="3126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42"/>
            <p:cNvSpPr/>
            <p:nvPr/>
          </p:nvSpPr>
          <p:spPr>
            <a:xfrm>
              <a:off x="5439177" y="4374170"/>
              <a:ext cx="149220" cy="114441"/>
            </a:xfrm>
            <a:custGeom>
              <a:avLst/>
              <a:gdLst/>
              <a:ahLst/>
              <a:cxnLst/>
              <a:rect l="l" t="t" r="r" b="b"/>
              <a:pathLst>
                <a:path w="4548" h="3488" extrusionOk="0">
                  <a:moveTo>
                    <a:pt x="0" y="0"/>
                  </a:moveTo>
                  <a:lnTo>
                    <a:pt x="0" y="0"/>
                  </a:lnTo>
                  <a:cubicBezTo>
                    <a:pt x="1451" y="1060"/>
                    <a:pt x="2595" y="2511"/>
                    <a:pt x="3264" y="3488"/>
                  </a:cubicBezTo>
                  <a:cubicBezTo>
                    <a:pt x="2818" y="2762"/>
                    <a:pt x="2929" y="2316"/>
                    <a:pt x="3236" y="2065"/>
                  </a:cubicBezTo>
                  <a:lnTo>
                    <a:pt x="3348" y="1981"/>
                  </a:lnTo>
                  <a:cubicBezTo>
                    <a:pt x="3515" y="1869"/>
                    <a:pt x="3739" y="1814"/>
                    <a:pt x="3934" y="1758"/>
                  </a:cubicBezTo>
                  <a:cubicBezTo>
                    <a:pt x="4213" y="1702"/>
                    <a:pt x="4464" y="1702"/>
                    <a:pt x="4464" y="1702"/>
                  </a:cubicBezTo>
                  <a:cubicBezTo>
                    <a:pt x="4520" y="1646"/>
                    <a:pt x="4548" y="1563"/>
                    <a:pt x="4548" y="1451"/>
                  </a:cubicBezTo>
                  <a:cubicBezTo>
                    <a:pt x="4548" y="1228"/>
                    <a:pt x="4436" y="921"/>
                    <a:pt x="4185" y="670"/>
                  </a:cubicBezTo>
                  <a:lnTo>
                    <a:pt x="4073" y="586"/>
                  </a:lnTo>
                  <a:cubicBezTo>
                    <a:pt x="3836" y="369"/>
                    <a:pt x="3571" y="235"/>
                    <a:pt x="3377" y="235"/>
                  </a:cubicBezTo>
                  <a:cubicBezTo>
                    <a:pt x="3297" y="235"/>
                    <a:pt x="3229" y="258"/>
                    <a:pt x="3181" y="307"/>
                  </a:cubicBezTo>
                  <a:lnTo>
                    <a:pt x="3153" y="307"/>
                  </a:lnTo>
                  <a:lnTo>
                    <a:pt x="3181" y="335"/>
                  </a:lnTo>
                  <a:cubicBezTo>
                    <a:pt x="3181" y="335"/>
                    <a:pt x="2846" y="614"/>
                    <a:pt x="2260" y="698"/>
                  </a:cubicBezTo>
                  <a:cubicBezTo>
                    <a:pt x="2163" y="713"/>
                    <a:pt x="2057" y="722"/>
                    <a:pt x="1944" y="722"/>
                  </a:cubicBezTo>
                  <a:cubicBezTo>
                    <a:pt x="1438" y="722"/>
                    <a:pt x="775" y="54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42"/>
            <p:cNvSpPr/>
            <p:nvPr/>
          </p:nvSpPr>
          <p:spPr>
            <a:xfrm>
              <a:off x="5539841" y="4480346"/>
              <a:ext cx="6464" cy="8268"/>
            </a:xfrm>
            <a:custGeom>
              <a:avLst/>
              <a:gdLst/>
              <a:ahLst/>
              <a:cxnLst/>
              <a:rect l="l" t="t" r="r" b="b"/>
              <a:pathLst>
                <a:path w="197" h="252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1"/>
                    <a:pt x="97" y="122"/>
                    <a:pt x="146" y="183"/>
                  </a:cubicBezTo>
                  <a:lnTo>
                    <a:pt x="146" y="183"/>
                  </a:lnTo>
                  <a:cubicBezTo>
                    <a:pt x="120" y="139"/>
                    <a:pt x="103" y="92"/>
                    <a:pt x="85" y="56"/>
                  </a:cubicBezTo>
                  <a:lnTo>
                    <a:pt x="1" y="0"/>
                  </a:lnTo>
                  <a:close/>
                  <a:moveTo>
                    <a:pt x="146" y="183"/>
                  </a:moveTo>
                  <a:cubicBezTo>
                    <a:pt x="160" y="208"/>
                    <a:pt x="176" y="232"/>
                    <a:pt x="196" y="252"/>
                  </a:cubicBezTo>
                  <a:cubicBezTo>
                    <a:pt x="181" y="229"/>
                    <a:pt x="164" y="206"/>
                    <a:pt x="146" y="183"/>
                  </a:cubicBezTo>
                  <a:close/>
                </a:path>
              </a:pathLst>
            </a:custGeom>
            <a:solidFill>
              <a:srgbClr val="44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42"/>
            <p:cNvSpPr/>
            <p:nvPr/>
          </p:nvSpPr>
          <p:spPr>
            <a:xfrm>
              <a:off x="5439177" y="4374170"/>
              <a:ext cx="75988" cy="73265"/>
            </a:xfrm>
            <a:custGeom>
              <a:avLst/>
              <a:gdLst/>
              <a:ahLst/>
              <a:cxnLst/>
              <a:rect l="l" t="t" r="r" b="b"/>
              <a:pathLst>
                <a:path w="2316" h="2233" extrusionOk="0">
                  <a:moveTo>
                    <a:pt x="2316" y="2232"/>
                  </a:moveTo>
                  <a:cubicBezTo>
                    <a:pt x="1674" y="1479"/>
                    <a:pt x="921" y="670"/>
                    <a:pt x="28" y="28"/>
                  </a:cubicBezTo>
                  <a:cubicBezTo>
                    <a:pt x="921" y="670"/>
                    <a:pt x="1674" y="1479"/>
                    <a:pt x="2316" y="2232"/>
                  </a:cubicBezTo>
                  <a:cubicBezTo>
                    <a:pt x="2316" y="2232"/>
                    <a:pt x="2316" y="2232"/>
                    <a:pt x="2316" y="2232"/>
                  </a:cubicBezTo>
                  <a:close/>
                  <a:moveTo>
                    <a:pt x="28" y="28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rgbClr val="B2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42"/>
            <p:cNvSpPr/>
            <p:nvPr/>
          </p:nvSpPr>
          <p:spPr>
            <a:xfrm>
              <a:off x="5440063" y="4375088"/>
              <a:ext cx="123628" cy="72346"/>
            </a:xfrm>
            <a:custGeom>
              <a:avLst/>
              <a:gdLst/>
              <a:ahLst/>
              <a:cxnLst/>
              <a:rect l="l" t="t" r="r" b="b"/>
              <a:pathLst>
                <a:path w="3768" h="2205" extrusionOk="0">
                  <a:moveTo>
                    <a:pt x="1" y="0"/>
                  </a:moveTo>
                  <a:cubicBezTo>
                    <a:pt x="894" y="642"/>
                    <a:pt x="1647" y="1451"/>
                    <a:pt x="2289" y="2204"/>
                  </a:cubicBezTo>
                  <a:cubicBezTo>
                    <a:pt x="2233" y="1590"/>
                    <a:pt x="2763" y="725"/>
                    <a:pt x="3767" y="335"/>
                  </a:cubicBezTo>
                  <a:lnTo>
                    <a:pt x="3739" y="335"/>
                  </a:lnTo>
                  <a:cubicBezTo>
                    <a:pt x="3656" y="279"/>
                    <a:pt x="3572" y="251"/>
                    <a:pt x="3488" y="223"/>
                  </a:cubicBezTo>
                  <a:lnTo>
                    <a:pt x="3349" y="223"/>
                  </a:lnTo>
                  <a:cubicBezTo>
                    <a:pt x="3265" y="223"/>
                    <a:pt x="3209" y="223"/>
                    <a:pt x="3154" y="279"/>
                  </a:cubicBezTo>
                  <a:lnTo>
                    <a:pt x="3126" y="279"/>
                  </a:lnTo>
                  <a:lnTo>
                    <a:pt x="3154" y="307"/>
                  </a:lnTo>
                  <a:cubicBezTo>
                    <a:pt x="3154" y="307"/>
                    <a:pt x="2819" y="586"/>
                    <a:pt x="2233" y="670"/>
                  </a:cubicBezTo>
                  <a:lnTo>
                    <a:pt x="2205" y="670"/>
                  </a:lnTo>
                  <a:cubicBezTo>
                    <a:pt x="2121" y="698"/>
                    <a:pt x="2038" y="698"/>
                    <a:pt x="1954" y="698"/>
                  </a:cubicBezTo>
                  <a:cubicBezTo>
                    <a:pt x="1452" y="698"/>
                    <a:pt x="810" y="530"/>
                    <a:pt x="57" y="28"/>
                  </a:cubicBezTo>
                  <a:cubicBezTo>
                    <a:pt x="57" y="28"/>
                    <a:pt x="29" y="28"/>
                    <a:pt x="2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42"/>
            <p:cNvSpPr/>
            <p:nvPr/>
          </p:nvSpPr>
          <p:spPr>
            <a:xfrm>
              <a:off x="5508736" y="4322394"/>
              <a:ext cx="64111" cy="71034"/>
            </a:xfrm>
            <a:custGeom>
              <a:avLst/>
              <a:gdLst/>
              <a:ahLst/>
              <a:cxnLst/>
              <a:rect l="l" t="t" r="r" b="b"/>
              <a:pathLst>
                <a:path w="1954" h="2165" extrusionOk="0">
                  <a:moveTo>
                    <a:pt x="439" y="0"/>
                  </a:moveTo>
                  <a:cubicBezTo>
                    <a:pt x="273" y="0"/>
                    <a:pt x="125" y="32"/>
                    <a:pt x="0" y="100"/>
                  </a:cubicBezTo>
                  <a:cubicBezTo>
                    <a:pt x="0" y="100"/>
                    <a:pt x="475" y="825"/>
                    <a:pt x="1033" y="1885"/>
                  </a:cubicBezTo>
                  <a:lnTo>
                    <a:pt x="1061" y="1885"/>
                  </a:lnTo>
                  <a:cubicBezTo>
                    <a:pt x="1109" y="1836"/>
                    <a:pt x="1177" y="1813"/>
                    <a:pt x="1257" y="1813"/>
                  </a:cubicBezTo>
                  <a:cubicBezTo>
                    <a:pt x="1451" y="1813"/>
                    <a:pt x="1716" y="1947"/>
                    <a:pt x="1953" y="2164"/>
                  </a:cubicBezTo>
                  <a:cubicBezTo>
                    <a:pt x="1842" y="1885"/>
                    <a:pt x="1730" y="1634"/>
                    <a:pt x="1646" y="1411"/>
                  </a:cubicBezTo>
                  <a:cubicBezTo>
                    <a:pt x="1367" y="685"/>
                    <a:pt x="1284" y="183"/>
                    <a:pt x="1284" y="183"/>
                  </a:cubicBezTo>
                  <a:cubicBezTo>
                    <a:pt x="969" y="67"/>
                    <a:pt x="683" y="0"/>
                    <a:pt x="439" y="0"/>
                  </a:cubicBezTo>
                  <a:close/>
                </a:path>
              </a:pathLst>
            </a:custGeom>
            <a:solidFill>
              <a:srgbClr val="797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42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558" y="335"/>
                  </a:moveTo>
                  <a:lnTo>
                    <a:pt x="558" y="335"/>
                  </a:lnTo>
                  <a:cubicBezTo>
                    <a:pt x="363" y="168"/>
                    <a:pt x="168" y="56"/>
                    <a:pt x="0" y="0"/>
                  </a:cubicBezTo>
                  <a:lnTo>
                    <a:pt x="0" y="0"/>
                  </a:lnTo>
                  <a:cubicBezTo>
                    <a:pt x="168" y="56"/>
                    <a:pt x="363" y="168"/>
                    <a:pt x="558" y="335"/>
                  </a:cubicBezTo>
                  <a:close/>
                </a:path>
              </a:pathLst>
            </a:custGeom>
            <a:solidFill>
              <a:srgbClr val="5CB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42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0" y="0"/>
                  </a:moveTo>
                  <a:cubicBezTo>
                    <a:pt x="168" y="56"/>
                    <a:pt x="363" y="168"/>
                    <a:pt x="558" y="335"/>
                  </a:cubicBezTo>
                  <a:cubicBezTo>
                    <a:pt x="447" y="223"/>
                    <a:pt x="363" y="168"/>
                    <a:pt x="251" y="112"/>
                  </a:cubicBezTo>
                  <a:cubicBezTo>
                    <a:pt x="168" y="56"/>
                    <a:pt x="84" y="28"/>
                    <a:pt x="0" y="0"/>
                  </a:cubicBezTo>
                  <a:close/>
                </a:path>
              </a:pathLst>
            </a:custGeom>
            <a:solidFill>
              <a:srgbClr val="6C6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42"/>
            <p:cNvSpPr/>
            <p:nvPr/>
          </p:nvSpPr>
          <p:spPr>
            <a:xfrm>
              <a:off x="5554507" y="4382405"/>
              <a:ext cx="8268" cy="3675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251" y="112"/>
                  </a:moveTo>
                  <a:cubicBezTo>
                    <a:pt x="168" y="56"/>
                    <a:pt x="84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28"/>
                    <a:pt x="168" y="56"/>
                    <a:pt x="251" y="112"/>
                  </a:cubicBezTo>
                  <a:close/>
                </a:path>
              </a:pathLst>
            </a:custGeom>
            <a:solidFill>
              <a:srgbClr val="7E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42"/>
            <p:cNvSpPr/>
            <p:nvPr/>
          </p:nvSpPr>
          <p:spPr>
            <a:xfrm>
              <a:off x="5534361" y="4331122"/>
              <a:ext cx="38486" cy="62306"/>
            </a:xfrm>
            <a:custGeom>
              <a:avLst/>
              <a:gdLst/>
              <a:ahLst/>
              <a:cxnLst/>
              <a:rect l="l" t="t" r="r" b="b"/>
              <a:pathLst>
                <a:path w="1173" h="1899" extrusionOk="0">
                  <a:moveTo>
                    <a:pt x="1" y="1"/>
                  </a:moveTo>
                  <a:cubicBezTo>
                    <a:pt x="224" y="503"/>
                    <a:pt x="419" y="1033"/>
                    <a:pt x="614" y="1563"/>
                  </a:cubicBezTo>
                  <a:cubicBezTo>
                    <a:pt x="782" y="1619"/>
                    <a:pt x="977" y="1731"/>
                    <a:pt x="1172" y="1898"/>
                  </a:cubicBezTo>
                  <a:cubicBezTo>
                    <a:pt x="1061" y="1619"/>
                    <a:pt x="949" y="1368"/>
                    <a:pt x="865" y="1145"/>
                  </a:cubicBezTo>
                  <a:cubicBezTo>
                    <a:pt x="782" y="922"/>
                    <a:pt x="726" y="698"/>
                    <a:pt x="670" y="531"/>
                  </a:cubicBezTo>
                  <a:cubicBezTo>
                    <a:pt x="614" y="392"/>
                    <a:pt x="586" y="280"/>
                    <a:pt x="559" y="196"/>
                  </a:cubicBezTo>
                  <a:cubicBezTo>
                    <a:pt x="475" y="168"/>
                    <a:pt x="391" y="113"/>
                    <a:pt x="335" y="85"/>
                  </a:cubicBezTo>
                  <a:cubicBezTo>
                    <a:pt x="224" y="57"/>
                    <a:pt x="112" y="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42"/>
            <p:cNvSpPr/>
            <p:nvPr/>
          </p:nvSpPr>
          <p:spPr>
            <a:xfrm>
              <a:off x="5508736" y="4322853"/>
              <a:ext cx="45803" cy="61420"/>
            </a:xfrm>
            <a:custGeom>
              <a:avLst/>
              <a:gdLst/>
              <a:ahLst/>
              <a:cxnLst/>
              <a:rect l="l" t="t" r="r" b="b"/>
              <a:pathLst>
                <a:path w="1396" h="1872" extrusionOk="0">
                  <a:moveTo>
                    <a:pt x="421" y="1"/>
                  </a:moveTo>
                  <a:cubicBezTo>
                    <a:pt x="264" y="1"/>
                    <a:pt x="127" y="31"/>
                    <a:pt x="0" y="86"/>
                  </a:cubicBezTo>
                  <a:cubicBezTo>
                    <a:pt x="0" y="86"/>
                    <a:pt x="475" y="811"/>
                    <a:pt x="1033" y="1871"/>
                  </a:cubicBezTo>
                  <a:lnTo>
                    <a:pt x="1061" y="1871"/>
                  </a:lnTo>
                  <a:cubicBezTo>
                    <a:pt x="1114" y="1818"/>
                    <a:pt x="1178" y="1799"/>
                    <a:pt x="1253" y="1799"/>
                  </a:cubicBezTo>
                  <a:cubicBezTo>
                    <a:pt x="1297" y="1799"/>
                    <a:pt x="1344" y="1805"/>
                    <a:pt x="1395" y="1815"/>
                  </a:cubicBezTo>
                  <a:cubicBezTo>
                    <a:pt x="1172" y="1201"/>
                    <a:pt x="949" y="616"/>
                    <a:pt x="698" y="30"/>
                  </a:cubicBezTo>
                  <a:cubicBezTo>
                    <a:pt x="599" y="10"/>
                    <a:pt x="507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42"/>
            <p:cNvSpPr/>
            <p:nvPr/>
          </p:nvSpPr>
          <p:spPr>
            <a:xfrm>
              <a:off x="5403479" y="4281709"/>
              <a:ext cx="306675" cy="116147"/>
            </a:xfrm>
            <a:custGeom>
              <a:avLst/>
              <a:gdLst/>
              <a:ahLst/>
              <a:cxnLst/>
              <a:rect l="l" t="t" r="r" b="b"/>
              <a:pathLst>
                <a:path w="9347" h="3540" extrusionOk="0">
                  <a:moveTo>
                    <a:pt x="6899" y="0"/>
                  </a:moveTo>
                  <a:cubicBezTo>
                    <a:pt x="6513" y="0"/>
                    <a:pt x="6119" y="10"/>
                    <a:pt x="5719" y="28"/>
                  </a:cubicBezTo>
                  <a:cubicBezTo>
                    <a:pt x="2734" y="168"/>
                    <a:pt x="670" y="949"/>
                    <a:pt x="0" y="2149"/>
                  </a:cubicBezTo>
                  <a:cubicBezTo>
                    <a:pt x="363" y="2344"/>
                    <a:pt x="725" y="2567"/>
                    <a:pt x="1088" y="2818"/>
                  </a:cubicBezTo>
                  <a:cubicBezTo>
                    <a:pt x="1863" y="3365"/>
                    <a:pt x="2526" y="3540"/>
                    <a:pt x="3032" y="3540"/>
                  </a:cubicBezTo>
                  <a:cubicBezTo>
                    <a:pt x="3145" y="3540"/>
                    <a:pt x="3251" y="3531"/>
                    <a:pt x="3348" y="3516"/>
                  </a:cubicBezTo>
                  <a:cubicBezTo>
                    <a:pt x="3934" y="3432"/>
                    <a:pt x="4269" y="3153"/>
                    <a:pt x="4269" y="3153"/>
                  </a:cubicBezTo>
                  <a:lnTo>
                    <a:pt x="4241" y="3125"/>
                  </a:lnTo>
                  <a:cubicBezTo>
                    <a:pt x="3683" y="2065"/>
                    <a:pt x="3208" y="1340"/>
                    <a:pt x="3208" y="1340"/>
                  </a:cubicBezTo>
                  <a:cubicBezTo>
                    <a:pt x="3333" y="1272"/>
                    <a:pt x="3481" y="1240"/>
                    <a:pt x="3647" y="1240"/>
                  </a:cubicBezTo>
                  <a:cubicBezTo>
                    <a:pt x="3891" y="1240"/>
                    <a:pt x="4177" y="1307"/>
                    <a:pt x="4492" y="1423"/>
                  </a:cubicBezTo>
                  <a:cubicBezTo>
                    <a:pt x="4492" y="1423"/>
                    <a:pt x="4575" y="1925"/>
                    <a:pt x="4854" y="2651"/>
                  </a:cubicBezTo>
                  <a:cubicBezTo>
                    <a:pt x="5133" y="2483"/>
                    <a:pt x="5440" y="2316"/>
                    <a:pt x="5775" y="2204"/>
                  </a:cubicBezTo>
                  <a:cubicBezTo>
                    <a:pt x="7477" y="1507"/>
                    <a:pt x="9346" y="1395"/>
                    <a:pt x="9346" y="1395"/>
                  </a:cubicBezTo>
                  <a:cubicBezTo>
                    <a:pt x="9207" y="1005"/>
                    <a:pt x="9151" y="558"/>
                    <a:pt x="9123" y="112"/>
                  </a:cubicBezTo>
                  <a:cubicBezTo>
                    <a:pt x="8416" y="38"/>
                    <a:pt x="7672" y="0"/>
                    <a:pt x="6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42"/>
            <p:cNvSpPr/>
            <p:nvPr/>
          </p:nvSpPr>
          <p:spPr>
            <a:xfrm>
              <a:off x="5539841" y="4378730"/>
              <a:ext cx="2789" cy="5545"/>
            </a:xfrm>
            <a:custGeom>
              <a:avLst/>
              <a:gdLst/>
              <a:ahLst/>
              <a:cxnLst/>
              <a:rect l="l" t="t" r="r" b="b"/>
              <a:pathLst>
                <a:path w="85" h="169" extrusionOk="0">
                  <a:moveTo>
                    <a:pt x="85" y="168"/>
                  </a:moveTo>
                  <a:cubicBezTo>
                    <a:pt x="57" y="112"/>
                    <a:pt x="29" y="56"/>
                    <a:pt x="1" y="1"/>
                  </a:cubicBezTo>
                  <a:cubicBezTo>
                    <a:pt x="29" y="56"/>
                    <a:pt x="57" y="112"/>
                    <a:pt x="85" y="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42"/>
            <p:cNvSpPr/>
            <p:nvPr/>
          </p:nvSpPr>
          <p:spPr>
            <a:xfrm>
              <a:off x="5440982" y="4345788"/>
              <a:ext cx="102564" cy="52201"/>
            </a:xfrm>
            <a:custGeom>
              <a:avLst/>
              <a:gdLst/>
              <a:ahLst/>
              <a:cxnLst/>
              <a:rect l="l" t="t" r="r" b="b"/>
              <a:pathLst>
                <a:path w="3126" h="1591" extrusionOk="0">
                  <a:moveTo>
                    <a:pt x="2428" y="0"/>
                  </a:moveTo>
                  <a:cubicBezTo>
                    <a:pt x="2289" y="56"/>
                    <a:pt x="2121" y="84"/>
                    <a:pt x="1982" y="140"/>
                  </a:cubicBezTo>
                  <a:cubicBezTo>
                    <a:pt x="2010" y="447"/>
                    <a:pt x="2149" y="865"/>
                    <a:pt x="2400" y="1284"/>
                  </a:cubicBezTo>
                  <a:cubicBezTo>
                    <a:pt x="2427" y="1364"/>
                    <a:pt x="2480" y="1419"/>
                    <a:pt x="2509" y="1498"/>
                  </a:cubicBezTo>
                  <a:lnTo>
                    <a:pt x="2509" y="1498"/>
                  </a:lnTo>
                  <a:cubicBezTo>
                    <a:pt x="2905" y="1384"/>
                    <a:pt x="3126" y="1200"/>
                    <a:pt x="3126" y="1200"/>
                  </a:cubicBezTo>
                  <a:lnTo>
                    <a:pt x="3098" y="1172"/>
                  </a:lnTo>
                  <a:cubicBezTo>
                    <a:pt x="3070" y="1116"/>
                    <a:pt x="3042" y="1060"/>
                    <a:pt x="3014" y="1005"/>
                  </a:cubicBezTo>
                  <a:cubicBezTo>
                    <a:pt x="2791" y="586"/>
                    <a:pt x="2595" y="251"/>
                    <a:pt x="2428" y="0"/>
                  </a:cubicBezTo>
                  <a:close/>
                  <a:moveTo>
                    <a:pt x="2509" y="1498"/>
                  </a:moveTo>
                  <a:cubicBezTo>
                    <a:pt x="2417" y="1524"/>
                    <a:pt x="2315" y="1547"/>
                    <a:pt x="2205" y="1563"/>
                  </a:cubicBezTo>
                  <a:cubicBezTo>
                    <a:pt x="2289" y="1563"/>
                    <a:pt x="2512" y="1507"/>
                    <a:pt x="2512" y="1507"/>
                  </a:cubicBezTo>
                  <a:cubicBezTo>
                    <a:pt x="2511" y="1504"/>
                    <a:pt x="2510" y="1501"/>
                    <a:pt x="2509" y="1498"/>
                  </a:cubicBezTo>
                  <a:close/>
                  <a:moveTo>
                    <a:pt x="2177" y="1563"/>
                  </a:moveTo>
                  <a:lnTo>
                    <a:pt x="2177" y="1563"/>
                  </a:lnTo>
                  <a:cubicBezTo>
                    <a:pt x="2105" y="1587"/>
                    <a:pt x="1993" y="1590"/>
                    <a:pt x="1962" y="1590"/>
                  </a:cubicBezTo>
                  <a:lnTo>
                    <a:pt x="1962" y="1590"/>
                  </a:lnTo>
                  <a:cubicBezTo>
                    <a:pt x="2033" y="1590"/>
                    <a:pt x="2105" y="1587"/>
                    <a:pt x="2177" y="1563"/>
                  </a:cubicBezTo>
                  <a:close/>
                  <a:moveTo>
                    <a:pt x="1452" y="307"/>
                  </a:moveTo>
                  <a:cubicBezTo>
                    <a:pt x="949" y="502"/>
                    <a:pt x="475" y="698"/>
                    <a:pt x="1" y="921"/>
                  </a:cubicBezTo>
                  <a:cubicBezTo>
                    <a:pt x="782" y="1423"/>
                    <a:pt x="1424" y="1591"/>
                    <a:pt x="1926" y="1591"/>
                  </a:cubicBezTo>
                  <a:cubicBezTo>
                    <a:pt x="1935" y="1591"/>
                    <a:pt x="1944" y="1591"/>
                    <a:pt x="1954" y="1591"/>
                  </a:cubicBezTo>
                  <a:lnTo>
                    <a:pt x="1954" y="1591"/>
                  </a:lnTo>
                  <a:cubicBezTo>
                    <a:pt x="1926" y="1563"/>
                    <a:pt x="1898" y="1507"/>
                    <a:pt x="1898" y="1479"/>
                  </a:cubicBezTo>
                  <a:cubicBezTo>
                    <a:pt x="1647" y="1060"/>
                    <a:pt x="1507" y="670"/>
                    <a:pt x="1452" y="307"/>
                  </a:cubicBezTo>
                  <a:close/>
                  <a:moveTo>
                    <a:pt x="1962" y="1590"/>
                  </a:moveTo>
                  <a:lnTo>
                    <a:pt x="1962" y="1590"/>
                  </a:lnTo>
                  <a:cubicBezTo>
                    <a:pt x="1959" y="1590"/>
                    <a:pt x="1956" y="1591"/>
                    <a:pt x="1954" y="1591"/>
                  </a:cubicBezTo>
                  <a:lnTo>
                    <a:pt x="1954" y="1591"/>
                  </a:lnTo>
                  <a:cubicBezTo>
                    <a:pt x="1954" y="1591"/>
                    <a:pt x="1954" y="1591"/>
                    <a:pt x="1954" y="1591"/>
                  </a:cubicBezTo>
                  <a:cubicBezTo>
                    <a:pt x="1954" y="1591"/>
                    <a:pt x="1957" y="1591"/>
                    <a:pt x="1962" y="1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42"/>
            <p:cNvSpPr/>
            <p:nvPr/>
          </p:nvSpPr>
          <p:spPr>
            <a:xfrm>
              <a:off x="5556344" y="4348544"/>
              <a:ext cx="6431" cy="20145"/>
            </a:xfrm>
            <a:custGeom>
              <a:avLst/>
              <a:gdLst/>
              <a:ahLst/>
              <a:cxnLst/>
              <a:rect l="l" t="t" r="r" b="b"/>
              <a:pathLst>
                <a:path w="196" h="614" extrusionOk="0">
                  <a:moveTo>
                    <a:pt x="195" y="614"/>
                  </a:moveTo>
                  <a:cubicBezTo>
                    <a:pt x="112" y="391"/>
                    <a:pt x="56" y="167"/>
                    <a:pt x="0" y="0"/>
                  </a:cubicBezTo>
                  <a:cubicBezTo>
                    <a:pt x="56" y="167"/>
                    <a:pt x="112" y="391"/>
                    <a:pt x="195" y="614"/>
                  </a:cubicBezTo>
                  <a:lnTo>
                    <a:pt x="195" y="614"/>
                  </a:lnTo>
                  <a:lnTo>
                    <a:pt x="195" y="614"/>
                  </a:lnTo>
                  <a:lnTo>
                    <a:pt x="195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42"/>
            <p:cNvSpPr/>
            <p:nvPr/>
          </p:nvSpPr>
          <p:spPr>
            <a:xfrm>
              <a:off x="5552670" y="4320163"/>
              <a:ext cx="157488" cy="48526"/>
            </a:xfrm>
            <a:custGeom>
              <a:avLst/>
              <a:gdLst/>
              <a:ahLst/>
              <a:cxnLst/>
              <a:rect l="l" t="t" r="r" b="b"/>
              <a:pathLst>
                <a:path w="4800" h="1479" extrusionOk="0">
                  <a:moveTo>
                    <a:pt x="4492" y="0"/>
                  </a:moveTo>
                  <a:cubicBezTo>
                    <a:pt x="3293" y="0"/>
                    <a:pt x="2037" y="112"/>
                    <a:pt x="782" y="363"/>
                  </a:cubicBezTo>
                  <a:cubicBezTo>
                    <a:pt x="1033" y="502"/>
                    <a:pt x="1284" y="698"/>
                    <a:pt x="1535" y="893"/>
                  </a:cubicBezTo>
                  <a:cubicBezTo>
                    <a:pt x="2009" y="726"/>
                    <a:pt x="2511" y="586"/>
                    <a:pt x="2930" y="502"/>
                  </a:cubicBezTo>
                  <a:lnTo>
                    <a:pt x="2958" y="502"/>
                  </a:lnTo>
                  <a:cubicBezTo>
                    <a:pt x="3516" y="363"/>
                    <a:pt x="4018" y="307"/>
                    <a:pt x="4353" y="279"/>
                  </a:cubicBezTo>
                  <a:cubicBezTo>
                    <a:pt x="4632" y="223"/>
                    <a:pt x="4799" y="223"/>
                    <a:pt x="4799" y="223"/>
                  </a:cubicBezTo>
                  <a:cubicBezTo>
                    <a:pt x="4771" y="168"/>
                    <a:pt x="4743" y="84"/>
                    <a:pt x="4743" y="0"/>
                  </a:cubicBezTo>
                  <a:close/>
                  <a:moveTo>
                    <a:pt x="1" y="530"/>
                  </a:moveTo>
                  <a:cubicBezTo>
                    <a:pt x="28" y="614"/>
                    <a:pt x="56" y="726"/>
                    <a:pt x="112" y="865"/>
                  </a:cubicBezTo>
                  <a:cubicBezTo>
                    <a:pt x="168" y="1032"/>
                    <a:pt x="224" y="1256"/>
                    <a:pt x="307" y="1479"/>
                  </a:cubicBezTo>
                  <a:cubicBezTo>
                    <a:pt x="531" y="1339"/>
                    <a:pt x="754" y="1228"/>
                    <a:pt x="977" y="1116"/>
                  </a:cubicBezTo>
                  <a:cubicBezTo>
                    <a:pt x="670" y="865"/>
                    <a:pt x="335" y="670"/>
                    <a:pt x="1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42"/>
            <p:cNvSpPr/>
            <p:nvPr/>
          </p:nvSpPr>
          <p:spPr>
            <a:xfrm>
              <a:off x="5531605" y="4441891"/>
              <a:ext cx="111718" cy="87242"/>
            </a:xfrm>
            <a:custGeom>
              <a:avLst/>
              <a:gdLst/>
              <a:ahLst/>
              <a:cxnLst/>
              <a:rect l="l" t="t" r="r" b="b"/>
              <a:pathLst>
                <a:path w="3405" h="2659" extrusionOk="0">
                  <a:moveTo>
                    <a:pt x="419" y="1"/>
                  </a:moveTo>
                  <a:cubicBezTo>
                    <a:pt x="112" y="252"/>
                    <a:pt x="1" y="698"/>
                    <a:pt x="447" y="1424"/>
                  </a:cubicBezTo>
                  <a:cubicBezTo>
                    <a:pt x="866" y="2065"/>
                    <a:pt x="1117" y="2512"/>
                    <a:pt x="1117" y="2512"/>
                  </a:cubicBezTo>
                  <a:cubicBezTo>
                    <a:pt x="1695" y="2604"/>
                    <a:pt x="2330" y="2658"/>
                    <a:pt x="2991" y="2658"/>
                  </a:cubicBezTo>
                  <a:cubicBezTo>
                    <a:pt x="3128" y="2658"/>
                    <a:pt x="3266" y="2656"/>
                    <a:pt x="3405" y="2651"/>
                  </a:cubicBezTo>
                  <a:cubicBezTo>
                    <a:pt x="1284" y="1507"/>
                    <a:pt x="419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42"/>
            <p:cNvSpPr/>
            <p:nvPr/>
          </p:nvSpPr>
          <p:spPr>
            <a:xfrm>
              <a:off x="5545353" y="4327480"/>
              <a:ext cx="344210" cy="201421"/>
            </a:xfrm>
            <a:custGeom>
              <a:avLst/>
              <a:gdLst/>
              <a:ahLst/>
              <a:cxnLst/>
              <a:rect l="l" t="t" r="r" b="b"/>
              <a:pathLst>
                <a:path w="10491" h="6139" extrusionOk="0">
                  <a:moveTo>
                    <a:pt x="5022" y="0"/>
                  </a:moveTo>
                  <a:cubicBezTo>
                    <a:pt x="5022" y="0"/>
                    <a:pt x="3153" y="112"/>
                    <a:pt x="1451" y="809"/>
                  </a:cubicBezTo>
                  <a:cubicBezTo>
                    <a:pt x="1116" y="921"/>
                    <a:pt x="809" y="1088"/>
                    <a:pt x="530" y="1256"/>
                  </a:cubicBezTo>
                  <a:cubicBezTo>
                    <a:pt x="614" y="1479"/>
                    <a:pt x="726" y="1730"/>
                    <a:pt x="837" y="2009"/>
                  </a:cubicBezTo>
                  <a:lnTo>
                    <a:pt x="949" y="2093"/>
                  </a:lnTo>
                  <a:cubicBezTo>
                    <a:pt x="1200" y="2344"/>
                    <a:pt x="1312" y="2651"/>
                    <a:pt x="1312" y="2874"/>
                  </a:cubicBezTo>
                  <a:cubicBezTo>
                    <a:pt x="1646" y="3460"/>
                    <a:pt x="2121" y="4074"/>
                    <a:pt x="2679" y="4659"/>
                  </a:cubicBezTo>
                  <a:cubicBezTo>
                    <a:pt x="2649" y="4661"/>
                    <a:pt x="2618" y="4662"/>
                    <a:pt x="2587" y="4662"/>
                  </a:cubicBezTo>
                  <a:cubicBezTo>
                    <a:pt x="2184" y="4662"/>
                    <a:pt x="1688" y="4496"/>
                    <a:pt x="1144" y="4185"/>
                  </a:cubicBezTo>
                  <a:cubicBezTo>
                    <a:pt x="809" y="3990"/>
                    <a:pt x="447" y="3711"/>
                    <a:pt x="112" y="3404"/>
                  </a:cubicBezTo>
                  <a:lnTo>
                    <a:pt x="0" y="3488"/>
                  </a:lnTo>
                  <a:cubicBezTo>
                    <a:pt x="0" y="3488"/>
                    <a:pt x="865" y="4994"/>
                    <a:pt x="2986" y="6138"/>
                  </a:cubicBezTo>
                  <a:cubicBezTo>
                    <a:pt x="4632" y="6082"/>
                    <a:pt x="6445" y="5748"/>
                    <a:pt x="8454" y="5078"/>
                  </a:cubicBezTo>
                  <a:cubicBezTo>
                    <a:pt x="9235" y="4827"/>
                    <a:pt x="9905" y="4492"/>
                    <a:pt x="10490" y="4129"/>
                  </a:cubicBezTo>
                  <a:cubicBezTo>
                    <a:pt x="7477" y="503"/>
                    <a:pt x="5022" y="0"/>
                    <a:pt x="502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42"/>
            <p:cNvSpPr/>
            <p:nvPr/>
          </p:nvSpPr>
          <p:spPr>
            <a:xfrm>
              <a:off x="5613993" y="4337553"/>
              <a:ext cx="275571" cy="191348"/>
            </a:xfrm>
            <a:custGeom>
              <a:avLst/>
              <a:gdLst/>
              <a:ahLst/>
              <a:cxnLst/>
              <a:rect l="l" t="t" r="r" b="b"/>
              <a:pathLst>
                <a:path w="8399" h="5832" extrusionOk="0">
                  <a:moveTo>
                    <a:pt x="3739" y="0"/>
                  </a:moveTo>
                  <a:cubicBezTo>
                    <a:pt x="1703" y="56"/>
                    <a:pt x="140" y="1758"/>
                    <a:pt x="1" y="3655"/>
                  </a:cubicBezTo>
                  <a:cubicBezTo>
                    <a:pt x="168" y="3878"/>
                    <a:pt x="363" y="4129"/>
                    <a:pt x="587" y="4352"/>
                  </a:cubicBezTo>
                  <a:cubicBezTo>
                    <a:pt x="419" y="4352"/>
                    <a:pt x="196" y="4325"/>
                    <a:pt x="1" y="4269"/>
                  </a:cubicBezTo>
                  <a:lnTo>
                    <a:pt x="1" y="4269"/>
                  </a:lnTo>
                  <a:cubicBezTo>
                    <a:pt x="29" y="4687"/>
                    <a:pt x="140" y="5078"/>
                    <a:pt x="308" y="5496"/>
                  </a:cubicBezTo>
                  <a:cubicBezTo>
                    <a:pt x="503" y="5608"/>
                    <a:pt x="698" y="5720"/>
                    <a:pt x="894" y="5831"/>
                  </a:cubicBezTo>
                  <a:cubicBezTo>
                    <a:pt x="2540" y="5775"/>
                    <a:pt x="4353" y="5441"/>
                    <a:pt x="6362" y="4771"/>
                  </a:cubicBezTo>
                  <a:cubicBezTo>
                    <a:pt x="7143" y="4520"/>
                    <a:pt x="7813" y="4185"/>
                    <a:pt x="8398" y="3822"/>
                  </a:cubicBezTo>
                  <a:cubicBezTo>
                    <a:pt x="6445" y="1451"/>
                    <a:pt x="4716" y="419"/>
                    <a:pt x="373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42"/>
            <p:cNvSpPr/>
            <p:nvPr/>
          </p:nvSpPr>
          <p:spPr>
            <a:xfrm>
              <a:off x="5545353" y="4439168"/>
              <a:ext cx="78744" cy="78744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12" y="0"/>
                  </a:moveTo>
                  <a:lnTo>
                    <a:pt x="0" y="84"/>
                  </a:lnTo>
                  <a:cubicBezTo>
                    <a:pt x="0" y="84"/>
                    <a:pt x="698" y="1311"/>
                    <a:pt x="2400" y="2399"/>
                  </a:cubicBezTo>
                  <a:cubicBezTo>
                    <a:pt x="2232" y="1981"/>
                    <a:pt x="2121" y="1590"/>
                    <a:pt x="2093" y="1172"/>
                  </a:cubicBezTo>
                  <a:cubicBezTo>
                    <a:pt x="1786" y="1116"/>
                    <a:pt x="1479" y="976"/>
                    <a:pt x="1144" y="781"/>
                  </a:cubicBezTo>
                  <a:cubicBezTo>
                    <a:pt x="809" y="586"/>
                    <a:pt x="447" y="307"/>
                    <a:pt x="11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42"/>
            <p:cNvSpPr/>
            <p:nvPr/>
          </p:nvSpPr>
          <p:spPr>
            <a:xfrm>
              <a:off x="5603034" y="4327480"/>
              <a:ext cx="133668" cy="21983"/>
            </a:xfrm>
            <a:custGeom>
              <a:avLst/>
              <a:gdLst/>
              <a:ahLst/>
              <a:cxnLst/>
              <a:rect l="l" t="t" r="r" b="b"/>
              <a:pathLst>
                <a:path w="4074" h="670" extrusionOk="0">
                  <a:moveTo>
                    <a:pt x="0" y="670"/>
                  </a:moveTo>
                  <a:lnTo>
                    <a:pt x="0" y="670"/>
                  </a:lnTo>
                  <a:cubicBezTo>
                    <a:pt x="474" y="503"/>
                    <a:pt x="976" y="363"/>
                    <a:pt x="1395" y="279"/>
                  </a:cubicBezTo>
                  <a:cubicBezTo>
                    <a:pt x="976" y="363"/>
                    <a:pt x="474" y="503"/>
                    <a:pt x="0" y="670"/>
                  </a:cubicBezTo>
                  <a:close/>
                  <a:moveTo>
                    <a:pt x="3348" y="391"/>
                  </a:moveTo>
                  <a:cubicBezTo>
                    <a:pt x="3181" y="279"/>
                    <a:pt x="3013" y="168"/>
                    <a:pt x="2846" y="56"/>
                  </a:cubicBezTo>
                  <a:lnTo>
                    <a:pt x="2818" y="56"/>
                  </a:lnTo>
                  <a:cubicBezTo>
                    <a:pt x="3097" y="0"/>
                    <a:pt x="3264" y="0"/>
                    <a:pt x="3264" y="0"/>
                  </a:cubicBezTo>
                  <a:lnTo>
                    <a:pt x="3264" y="0"/>
                  </a:lnTo>
                  <a:lnTo>
                    <a:pt x="3264" y="0"/>
                  </a:lnTo>
                  <a:cubicBezTo>
                    <a:pt x="3264" y="0"/>
                    <a:pt x="3264" y="0"/>
                    <a:pt x="3292" y="28"/>
                  </a:cubicBezTo>
                  <a:cubicBezTo>
                    <a:pt x="3404" y="28"/>
                    <a:pt x="3683" y="112"/>
                    <a:pt x="4073" y="307"/>
                  </a:cubicBezTo>
                  <a:cubicBezTo>
                    <a:pt x="3822" y="307"/>
                    <a:pt x="3599" y="335"/>
                    <a:pt x="3348" y="39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42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42"/>
            <p:cNvSpPr/>
            <p:nvPr/>
          </p:nvSpPr>
          <p:spPr>
            <a:xfrm>
              <a:off x="5552670" y="4421745"/>
              <a:ext cx="90654" cy="107157"/>
            </a:xfrm>
            <a:custGeom>
              <a:avLst/>
              <a:gdLst/>
              <a:ahLst/>
              <a:cxnLst/>
              <a:rect l="l" t="t" r="r" b="b"/>
              <a:pathLst>
                <a:path w="2763" h="3266" extrusionOk="0">
                  <a:moveTo>
                    <a:pt x="1" y="950"/>
                  </a:moveTo>
                  <a:lnTo>
                    <a:pt x="1" y="950"/>
                  </a:lnTo>
                  <a:cubicBezTo>
                    <a:pt x="92" y="1077"/>
                    <a:pt x="216" y="1236"/>
                    <a:pt x="375" y="1416"/>
                  </a:cubicBezTo>
                  <a:lnTo>
                    <a:pt x="375" y="1416"/>
                  </a:lnTo>
                  <a:cubicBezTo>
                    <a:pt x="215" y="1226"/>
                    <a:pt x="90" y="1061"/>
                    <a:pt x="1" y="950"/>
                  </a:cubicBezTo>
                  <a:close/>
                  <a:moveTo>
                    <a:pt x="1089" y="1"/>
                  </a:moveTo>
                  <a:lnTo>
                    <a:pt x="1089" y="1"/>
                  </a:lnTo>
                  <a:cubicBezTo>
                    <a:pt x="1368" y="475"/>
                    <a:pt x="1730" y="977"/>
                    <a:pt x="2177" y="1480"/>
                  </a:cubicBezTo>
                  <a:cubicBezTo>
                    <a:pt x="2065" y="1340"/>
                    <a:pt x="1953" y="1228"/>
                    <a:pt x="1870" y="1089"/>
                  </a:cubicBezTo>
                  <a:cubicBezTo>
                    <a:pt x="1563" y="726"/>
                    <a:pt x="1312" y="364"/>
                    <a:pt x="1089" y="1"/>
                  </a:cubicBezTo>
                  <a:close/>
                  <a:moveTo>
                    <a:pt x="375" y="1416"/>
                  </a:moveTo>
                  <a:cubicBezTo>
                    <a:pt x="416" y="1464"/>
                    <a:pt x="458" y="1513"/>
                    <a:pt x="503" y="1563"/>
                  </a:cubicBezTo>
                  <a:cubicBezTo>
                    <a:pt x="503" y="1563"/>
                    <a:pt x="503" y="1563"/>
                    <a:pt x="503" y="1557"/>
                  </a:cubicBezTo>
                  <a:lnTo>
                    <a:pt x="503" y="1557"/>
                  </a:lnTo>
                  <a:cubicBezTo>
                    <a:pt x="871" y="1953"/>
                    <a:pt x="1394" y="2427"/>
                    <a:pt x="2095" y="2877"/>
                  </a:cubicBezTo>
                  <a:lnTo>
                    <a:pt x="2095" y="2877"/>
                  </a:lnTo>
                  <a:cubicBezTo>
                    <a:pt x="1409" y="2418"/>
                    <a:pt x="879" y="1938"/>
                    <a:pt x="503" y="1535"/>
                  </a:cubicBezTo>
                  <a:cubicBezTo>
                    <a:pt x="503" y="1546"/>
                    <a:pt x="503" y="1553"/>
                    <a:pt x="503" y="1557"/>
                  </a:cubicBezTo>
                  <a:lnTo>
                    <a:pt x="503" y="1557"/>
                  </a:lnTo>
                  <a:cubicBezTo>
                    <a:pt x="458" y="1509"/>
                    <a:pt x="416" y="1462"/>
                    <a:pt x="375" y="1416"/>
                  </a:cubicBezTo>
                  <a:close/>
                  <a:moveTo>
                    <a:pt x="2095" y="2877"/>
                  </a:moveTo>
                  <a:lnTo>
                    <a:pt x="2095" y="2877"/>
                  </a:lnTo>
                  <a:cubicBezTo>
                    <a:pt x="2122" y="2894"/>
                    <a:pt x="2149" y="2912"/>
                    <a:pt x="2177" y="2930"/>
                  </a:cubicBezTo>
                  <a:cubicBezTo>
                    <a:pt x="2191" y="2939"/>
                    <a:pt x="2206" y="2947"/>
                    <a:pt x="2221" y="2956"/>
                  </a:cubicBezTo>
                  <a:lnTo>
                    <a:pt x="2221" y="2956"/>
                  </a:lnTo>
                  <a:cubicBezTo>
                    <a:pt x="2178" y="2929"/>
                    <a:pt x="2137" y="2903"/>
                    <a:pt x="2095" y="2877"/>
                  </a:cubicBezTo>
                  <a:close/>
                  <a:moveTo>
                    <a:pt x="2221" y="2956"/>
                  </a:moveTo>
                  <a:cubicBezTo>
                    <a:pt x="2391" y="3061"/>
                    <a:pt x="2572" y="3165"/>
                    <a:pt x="2763" y="3265"/>
                  </a:cubicBezTo>
                  <a:cubicBezTo>
                    <a:pt x="2582" y="3162"/>
                    <a:pt x="2402" y="3059"/>
                    <a:pt x="2221" y="2956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42"/>
            <p:cNvSpPr/>
            <p:nvPr/>
          </p:nvSpPr>
          <p:spPr>
            <a:xfrm>
              <a:off x="5613993" y="4340276"/>
              <a:ext cx="242630" cy="188625"/>
            </a:xfrm>
            <a:custGeom>
              <a:avLst/>
              <a:gdLst/>
              <a:ahLst/>
              <a:cxnLst/>
              <a:rect l="l" t="t" r="r" b="b"/>
              <a:pathLst>
                <a:path w="7395" h="5749" extrusionOk="0">
                  <a:moveTo>
                    <a:pt x="475" y="1954"/>
                  </a:moveTo>
                  <a:cubicBezTo>
                    <a:pt x="196" y="2456"/>
                    <a:pt x="29" y="3014"/>
                    <a:pt x="1" y="3572"/>
                  </a:cubicBezTo>
                  <a:cubicBezTo>
                    <a:pt x="84" y="3711"/>
                    <a:pt x="196" y="3823"/>
                    <a:pt x="308" y="3963"/>
                  </a:cubicBezTo>
                  <a:lnTo>
                    <a:pt x="475" y="3963"/>
                  </a:lnTo>
                  <a:cubicBezTo>
                    <a:pt x="670" y="3963"/>
                    <a:pt x="810" y="3907"/>
                    <a:pt x="894" y="3823"/>
                  </a:cubicBezTo>
                  <a:cubicBezTo>
                    <a:pt x="1173" y="3544"/>
                    <a:pt x="1033" y="2791"/>
                    <a:pt x="475" y="1954"/>
                  </a:cubicBezTo>
                  <a:close/>
                  <a:moveTo>
                    <a:pt x="3014" y="1"/>
                  </a:moveTo>
                  <a:cubicBezTo>
                    <a:pt x="2093" y="224"/>
                    <a:pt x="1312" y="754"/>
                    <a:pt x="782" y="1480"/>
                  </a:cubicBezTo>
                  <a:cubicBezTo>
                    <a:pt x="1591" y="2568"/>
                    <a:pt x="1814" y="3656"/>
                    <a:pt x="1284" y="4186"/>
                  </a:cubicBezTo>
                  <a:cubicBezTo>
                    <a:pt x="1089" y="4381"/>
                    <a:pt x="810" y="4493"/>
                    <a:pt x="475" y="4493"/>
                  </a:cubicBezTo>
                  <a:cubicBezTo>
                    <a:pt x="363" y="4493"/>
                    <a:pt x="252" y="4493"/>
                    <a:pt x="140" y="4465"/>
                  </a:cubicBezTo>
                  <a:cubicBezTo>
                    <a:pt x="112" y="4465"/>
                    <a:pt x="57" y="4437"/>
                    <a:pt x="29" y="4437"/>
                  </a:cubicBezTo>
                  <a:cubicBezTo>
                    <a:pt x="84" y="4772"/>
                    <a:pt x="168" y="5079"/>
                    <a:pt x="308" y="5413"/>
                  </a:cubicBezTo>
                  <a:cubicBezTo>
                    <a:pt x="503" y="5525"/>
                    <a:pt x="698" y="5637"/>
                    <a:pt x="894" y="5748"/>
                  </a:cubicBezTo>
                  <a:cubicBezTo>
                    <a:pt x="1647" y="5720"/>
                    <a:pt x="2456" y="5637"/>
                    <a:pt x="3293" y="5497"/>
                  </a:cubicBezTo>
                  <a:cubicBezTo>
                    <a:pt x="7394" y="3237"/>
                    <a:pt x="5246" y="1480"/>
                    <a:pt x="3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42"/>
            <p:cNvSpPr/>
            <p:nvPr/>
          </p:nvSpPr>
          <p:spPr>
            <a:xfrm>
              <a:off x="5569141" y="4467517"/>
              <a:ext cx="54957" cy="50396"/>
            </a:xfrm>
            <a:custGeom>
              <a:avLst/>
              <a:gdLst/>
              <a:ahLst/>
              <a:cxnLst/>
              <a:rect l="l" t="t" r="r" b="b"/>
              <a:pathLst>
                <a:path w="1675" h="1536" extrusionOk="0">
                  <a:moveTo>
                    <a:pt x="112" y="1"/>
                  </a:moveTo>
                  <a:cubicBezTo>
                    <a:pt x="84" y="57"/>
                    <a:pt x="29" y="112"/>
                    <a:pt x="1" y="140"/>
                  </a:cubicBezTo>
                  <a:cubicBezTo>
                    <a:pt x="391" y="559"/>
                    <a:pt x="949" y="1061"/>
                    <a:pt x="1675" y="1535"/>
                  </a:cubicBezTo>
                  <a:cubicBezTo>
                    <a:pt x="1535" y="1201"/>
                    <a:pt x="1451" y="894"/>
                    <a:pt x="1396" y="559"/>
                  </a:cubicBezTo>
                  <a:cubicBezTo>
                    <a:pt x="1005" y="475"/>
                    <a:pt x="559" y="280"/>
                    <a:pt x="112" y="1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42"/>
            <p:cNvSpPr/>
            <p:nvPr/>
          </p:nvSpPr>
          <p:spPr>
            <a:xfrm>
              <a:off x="5648772" y="4336634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cubicBezTo>
                    <a:pt x="1" y="0"/>
                    <a:pt x="29" y="0"/>
                    <a:pt x="29" y="0"/>
                  </a:cubicBezTo>
                  <a:cubicBezTo>
                    <a:pt x="2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42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42"/>
            <p:cNvSpPr/>
            <p:nvPr/>
          </p:nvSpPr>
          <p:spPr>
            <a:xfrm>
              <a:off x="5649691" y="4329317"/>
              <a:ext cx="45803" cy="7349"/>
            </a:xfrm>
            <a:custGeom>
              <a:avLst/>
              <a:gdLst/>
              <a:ahLst/>
              <a:cxnLst/>
              <a:rect l="l" t="t" r="r" b="b"/>
              <a:pathLst>
                <a:path w="1396" h="224" extrusionOk="0">
                  <a:moveTo>
                    <a:pt x="1" y="223"/>
                  </a:moveTo>
                  <a:cubicBezTo>
                    <a:pt x="559" y="84"/>
                    <a:pt x="1061" y="28"/>
                    <a:pt x="1396" y="0"/>
                  </a:cubicBezTo>
                  <a:lnTo>
                    <a:pt x="1396" y="0"/>
                  </a:lnTo>
                  <a:cubicBezTo>
                    <a:pt x="1061" y="28"/>
                    <a:pt x="559" y="84"/>
                    <a:pt x="1" y="223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42"/>
            <p:cNvSpPr/>
            <p:nvPr/>
          </p:nvSpPr>
          <p:spPr>
            <a:xfrm>
              <a:off x="5562743" y="4329317"/>
              <a:ext cx="150139" cy="128156"/>
            </a:xfrm>
            <a:custGeom>
              <a:avLst/>
              <a:gdLst/>
              <a:ahLst/>
              <a:cxnLst/>
              <a:rect l="l" t="t" r="r" b="b"/>
              <a:pathLst>
                <a:path w="4576" h="3906" extrusionOk="0">
                  <a:moveTo>
                    <a:pt x="1563" y="3906"/>
                  </a:moveTo>
                  <a:cubicBezTo>
                    <a:pt x="1256" y="3543"/>
                    <a:pt x="1005" y="3181"/>
                    <a:pt x="782" y="2818"/>
                  </a:cubicBezTo>
                  <a:lnTo>
                    <a:pt x="782" y="2790"/>
                  </a:lnTo>
                  <a:lnTo>
                    <a:pt x="782" y="2790"/>
                  </a:lnTo>
                  <a:lnTo>
                    <a:pt x="782" y="2790"/>
                  </a:lnTo>
                  <a:cubicBezTo>
                    <a:pt x="782" y="2567"/>
                    <a:pt x="670" y="2288"/>
                    <a:pt x="419" y="2037"/>
                  </a:cubicBezTo>
                  <a:lnTo>
                    <a:pt x="307" y="1953"/>
                  </a:lnTo>
                  <a:lnTo>
                    <a:pt x="307" y="1953"/>
                  </a:lnTo>
                  <a:cubicBezTo>
                    <a:pt x="196" y="1674"/>
                    <a:pt x="84" y="1423"/>
                    <a:pt x="0" y="1200"/>
                  </a:cubicBezTo>
                  <a:cubicBezTo>
                    <a:pt x="224" y="1060"/>
                    <a:pt x="447" y="949"/>
                    <a:pt x="670" y="837"/>
                  </a:cubicBezTo>
                  <a:cubicBezTo>
                    <a:pt x="865" y="1004"/>
                    <a:pt x="1061" y="1172"/>
                    <a:pt x="1228" y="1339"/>
                  </a:cubicBezTo>
                  <a:cubicBezTo>
                    <a:pt x="1563" y="1646"/>
                    <a:pt x="1814" y="1981"/>
                    <a:pt x="2037" y="2288"/>
                  </a:cubicBezTo>
                  <a:cubicBezTo>
                    <a:pt x="1758" y="2790"/>
                    <a:pt x="1591" y="3348"/>
                    <a:pt x="1563" y="3906"/>
                  </a:cubicBezTo>
                  <a:lnTo>
                    <a:pt x="1563" y="3906"/>
                  </a:lnTo>
                  <a:lnTo>
                    <a:pt x="1563" y="3906"/>
                  </a:lnTo>
                  <a:moveTo>
                    <a:pt x="2344" y="1814"/>
                  </a:moveTo>
                  <a:cubicBezTo>
                    <a:pt x="2121" y="1535"/>
                    <a:pt x="1870" y="1228"/>
                    <a:pt x="1591" y="949"/>
                  </a:cubicBezTo>
                  <a:cubicBezTo>
                    <a:pt x="1479" y="837"/>
                    <a:pt x="1368" y="726"/>
                    <a:pt x="1228" y="614"/>
                  </a:cubicBezTo>
                  <a:cubicBezTo>
                    <a:pt x="1702" y="447"/>
                    <a:pt x="2204" y="307"/>
                    <a:pt x="2623" y="223"/>
                  </a:cubicBezTo>
                  <a:cubicBezTo>
                    <a:pt x="2623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lnTo>
                    <a:pt x="2651" y="223"/>
                  </a:lnTo>
                  <a:cubicBezTo>
                    <a:pt x="3209" y="84"/>
                    <a:pt x="3711" y="28"/>
                    <a:pt x="4046" y="0"/>
                  </a:cubicBezTo>
                  <a:lnTo>
                    <a:pt x="4074" y="0"/>
                  </a:lnTo>
                  <a:cubicBezTo>
                    <a:pt x="4241" y="112"/>
                    <a:pt x="4409" y="223"/>
                    <a:pt x="4576" y="335"/>
                  </a:cubicBezTo>
                  <a:cubicBezTo>
                    <a:pt x="3655" y="558"/>
                    <a:pt x="2874" y="1088"/>
                    <a:pt x="2344" y="181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42"/>
            <p:cNvSpPr/>
            <p:nvPr/>
          </p:nvSpPr>
          <p:spPr>
            <a:xfrm>
              <a:off x="5552768" y="4453014"/>
              <a:ext cx="16405" cy="20047"/>
            </a:xfrm>
            <a:custGeom>
              <a:avLst/>
              <a:gdLst/>
              <a:ahLst/>
              <a:cxnLst/>
              <a:rect l="l" t="t" r="r" b="b"/>
              <a:pathLst>
                <a:path w="500" h="611" extrusionOk="0">
                  <a:moveTo>
                    <a:pt x="1" y="1"/>
                  </a:moveTo>
                  <a:cubicBezTo>
                    <a:pt x="113" y="140"/>
                    <a:pt x="279" y="362"/>
                    <a:pt x="500" y="610"/>
                  </a:cubicBezTo>
                  <a:cubicBezTo>
                    <a:pt x="500" y="610"/>
                    <a:pt x="500" y="610"/>
                    <a:pt x="500" y="582"/>
                  </a:cubicBezTo>
                  <a:cubicBezTo>
                    <a:pt x="279" y="361"/>
                    <a:pt x="113" y="140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42"/>
            <p:cNvSpPr/>
            <p:nvPr/>
          </p:nvSpPr>
          <p:spPr>
            <a:xfrm>
              <a:off x="5552670" y="4452883"/>
              <a:ext cx="20178" cy="19259"/>
            </a:xfrm>
            <a:custGeom>
              <a:avLst/>
              <a:gdLst/>
              <a:ahLst/>
              <a:cxnLst/>
              <a:rect l="l" t="t" r="r" b="b"/>
              <a:pathLst>
                <a:path w="615" h="587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40"/>
                    <a:pt x="280" y="363"/>
                    <a:pt x="503" y="586"/>
                  </a:cubicBezTo>
                  <a:cubicBezTo>
                    <a:pt x="531" y="558"/>
                    <a:pt x="586" y="503"/>
                    <a:pt x="614" y="447"/>
                  </a:cubicBezTo>
                  <a:cubicBezTo>
                    <a:pt x="419" y="307"/>
                    <a:pt x="196" y="168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42"/>
            <p:cNvSpPr/>
            <p:nvPr/>
          </p:nvSpPr>
          <p:spPr>
            <a:xfrm>
              <a:off x="5545353" y="4439168"/>
              <a:ext cx="3675" cy="2756"/>
            </a:xfrm>
            <a:custGeom>
              <a:avLst/>
              <a:gdLst/>
              <a:ahLst/>
              <a:cxnLst/>
              <a:rect l="l" t="t" r="r" b="b"/>
              <a:pathLst>
                <a:path w="112" h="84" extrusionOk="0">
                  <a:moveTo>
                    <a:pt x="112" y="0"/>
                  </a:moveTo>
                  <a:lnTo>
                    <a:pt x="0" y="84"/>
                  </a:lnTo>
                  <a:cubicBezTo>
                    <a:pt x="28" y="84"/>
                    <a:pt x="84" y="56"/>
                    <a:pt x="112" y="0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42"/>
            <p:cNvSpPr/>
            <p:nvPr/>
          </p:nvSpPr>
          <p:spPr>
            <a:xfrm>
              <a:off x="5548995" y="4431818"/>
              <a:ext cx="33926" cy="33007"/>
            </a:xfrm>
            <a:custGeom>
              <a:avLst/>
              <a:gdLst/>
              <a:ahLst/>
              <a:cxnLst/>
              <a:rect l="l" t="t" r="r" b="b"/>
              <a:pathLst>
                <a:path w="1034" h="1006" extrusionOk="0">
                  <a:moveTo>
                    <a:pt x="587" y="1"/>
                  </a:moveTo>
                  <a:cubicBezTo>
                    <a:pt x="392" y="57"/>
                    <a:pt x="168" y="112"/>
                    <a:pt x="1" y="224"/>
                  </a:cubicBezTo>
                  <a:cubicBezTo>
                    <a:pt x="336" y="531"/>
                    <a:pt x="698" y="810"/>
                    <a:pt x="1033" y="1005"/>
                  </a:cubicBezTo>
                  <a:cubicBezTo>
                    <a:pt x="894" y="670"/>
                    <a:pt x="726" y="336"/>
                    <a:pt x="587" y="1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42"/>
            <p:cNvSpPr/>
            <p:nvPr/>
          </p:nvSpPr>
          <p:spPr>
            <a:xfrm>
              <a:off x="5548995" y="4431818"/>
              <a:ext cx="26609" cy="16503"/>
            </a:xfrm>
            <a:custGeom>
              <a:avLst/>
              <a:gdLst/>
              <a:ahLst/>
              <a:cxnLst/>
              <a:rect l="l" t="t" r="r" b="b"/>
              <a:pathLst>
                <a:path w="811" h="503" extrusionOk="0">
                  <a:moveTo>
                    <a:pt x="810" y="503"/>
                  </a:moveTo>
                  <a:cubicBezTo>
                    <a:pt x="726" y="447"/>
                    <a:pt x="643" y="391"/>
                    <a:pt x="531" y="308"/>
                  </a:cubicBezTo>
                  <a:cubicBezTo>
                    <a:pt x="531" y="308"/>
                    <a:pt x="531" y="308"/>
                    <a:pt x="531" y="308"/>
                  </a:cubicBezTo>
                  <a:cubicBezTo>
                    <a:pt x="447" y="224"/>
                    <a:pt x="364" y="168"/>
                    <a:pt x="280" y="85"/>
                  </a:cubicBezTo>
                  <a:cubicBezTo>
                    <a:pt x="392" y="57"/>
                    <a:pt x="475" y="29"/>
                    <a:pt x="587" y="1"/>
                  </a:cubicBezTo>
                  <a:lnTo>
                    <a:pt x="587" y="1"/>
                  </a:lnTo>
                  <a:lnTo>
                    <a:pt x="587" y="1"/>
                  </a:lnTo>
                  <a:cubicBezTo>
                    <a:pt x="671" y="168"/>
                    <a:pt x="726" y="336"/>
                    <a:pt x="810" y="503"/>
                  </a:cubicBezTo>
                  <a:moveTo>
                    <a:pt x="1" y="224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29" y="224"/>
                    <a:pt x="29" y="224"/>
                    <a:pt x="57" y="196"/>
                  </a:cubicBezTo>
                  <a:cubicBezTo>
                    <a:pt x="29" y="224"/>
                    <a:pt x="29" y="224"/>
                    <a:pt x="1" y="224"/>
                  </a:cubicBezTo>
                </a:path>
              </a:pathLst>
            </a:custGeom>
            <a:solidFill>
              <a:srgbClr val="D8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42"/>
            <p:cNvSpPr/>
            <p:nvPr/>
          </p:nvSpPr>
          <p:spPr>
            <a:xfrm>
              <a:off x="5568222" y="4421745"/>
              <a:ext cx="65029" cy="58730"/>
            </a:xfrm>
            <a:custGeom>
              <a:avLst/>
              <a:gdLst/>
              <a:ahLst/>
              <a:cxnLst/>
              <a:rect l="l" t="t" r="r" b="b"/>
              <a:pathLst>
                <a:path w="1982" h="1790" extrusionOk="0">
                  <a:moveTo>
                    <a:pt x="615" y="1"/>
                  </a:moveTo>
                  <a:cubicBezTo>
                    <a:pt x="615" y="113"/>
                    <a:pt x="587" y="196"/>
                    <a:pt x="531" y="252"/>
                  </a:cubicBezTo>
                  <a:cubicBezTo>
                    <a:pt x="531" y="252"/>
                    <a:pt x="280" y="252"/>
                    <a:pt x="1" y="308"/>
                  </a:cubicBezTo>
                  <a:cubicBezTo>
                    <a:pt x="140" y="643"/>
                    <a:pt x="308" y="977"/>
                    <a:pt x="447" y="1312"/>
                  </a:cubicBezTo>
                  <a:cubicBezTo>
                    <a:pt x="991" y="1623"/>
                    <a:pt x="1487" y="1789"/>
                    <a:pt x="1890" y="1789"/>
                  </a:cubicBezTo>
                  <a:cubicBezTo>
                    <a:pt x="1921" y="1789"/>
                    <a:pt x="1952" y="1788"/>
                    <a:pt x="1982" y="1786"/>
                  </a:cubicBezTo>
                  <a:cubicBezTo>
                    <a:pt x="1424" y="1201"/>
                    <a:pt x="949" y="587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42"/>
            <p:cNvSpPr/>
            <p:nvPr/>
          </p:nvSpPr>
          <p:spPr>
            <a:xfrm>
              <a:off x="5582888" y="4421745"/>
              <a:ext cx="41209" cy="48559"/>
            </a:xfrm>
            <a:custGeom>
              <a:avLst/>
              <a:gdLst/>
              <a:ahLst/>
              <a:cxnLst/>
              <a:rect l="l" t="t" r="r" b="b"/>
              <a:pathLst>
                <a:path w="1256" h="1480" extrusionOk="0">
                  <a:moveTo>
                    <a:pt x="168" y="1"/>
                  </a:moveTo>
                  <a:lnTo>
                    <a:pt x="168" y="29"/>
                  </a:lnTo>
                  <a:cubicBezTo>
                    <a:pt x="168" y="113"/>
                    <a:pt x="140" y="196"/>
                    <a:pt x="84" y="252"/>
                  </a:cubicBezTo>
                  <a:lnTo>
                    <a:pt x="0" y="252"/>
                  </a:lnTo>
                  <a:cubicBezTo>
                    <a:pt x="223" y="615"/>
                    <a:pt x="475" y="1005"/>
                    <a:pt x="754" y="1340"/>
                  </a:cubicBezTo>
                  <a:cubicBezTo>
                    <a:pt x="921" y="1424"/>
                    <a:pt x="1088" y="1452"/>
                    <a:pt x="1256" y="1480"/>
                  </a:cubicBezTo>
                  <a:cubicBezTo>
                    <a:pt x="809" y="977"/>
                    <a:pt x="447" y="475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42"/>
            <p:cNvSpPr/>
            <p:nvPr/>
          </p:nvSpPr>
          <p:spPr>
            <a:xfrm>
              <a:off x="5702812" y="4125168"/>
              <a:ext cx="257230" cy="337812"/>
            </a:xfrm>
            <a:custGeom>
              <a:avLst/>
              <a:gdLst/>
              <a:ahLst/>
              <a:cxnLst/>
              <a:rect l="l" t="t" r="r" b="b"/>
              <a:pathLst>
                <a:path w="7840" h="1029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492"/>
                    <a:pt x="0" y="4688"/>
                    <a:pt x="0" y="4883"/>
                  </a:cubicBezTo>
                  <a:cubicBezTo>
                    <a:pt x="28" y="5329"/>
                    <a:pt x="84" y="5776"/>
                    <a:pt x="223" y="6166"/>
                  </a:cubicBezTo>
                  <a:cubicBezTo>
                    <a:pt x="223" y="6166"/>
                    <a:pt x="2678" y="6669"/>
                    <a:pt x="5691" y="10295"/>
                  </a:cubicBezTo>
                  <a:cubicBezTo>
                    <a:pt x="5245" y="8147"/>
                    <a:pt x="6194" y="3516"/>
                    <a:pt x="7840" y="2233"/>
                  </a:cubicBezTo>
                  <a:cubicBezTo>
                    <a:pt x="6166" y="1005"/>
                    <a:pt x="4073" y="224"/>
                    <a:pt x="1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42"/>
            <p:cNvSpPr/>
            <p:nvPr/>
          </p:nvSpPr>
          <p:spPr>
            <a:xfrm>
              <a:off x="5765972" y="4114045"/>
              <a:ext cx="238922" cy="84387"/>
            </a:xfrm>
            <a:custGeom>
              <a:avLst/>
              <a:gdLst/>
              <a:ahLst/>
              <a:cxnLst/>
              <a:rect l="l" t="t" r="r" b="b"/>
              <a:pathLst>
                <a:path w="7282" h="2572" extrusionOk="0">
                  <a:moveTo>
                    <a:pt x="1494" y="0"/>
                  </a:moveTo>
                  <a:cubicBezTo>
                    <a:pt x="1423" y="0"/>
                    <a:pt x="1353" y="2"/>
                    <a:pt x="1283" y="5"/>
                  </a:cubicBezTo>
                  <a:cubicBezTo>
                    <a:pt x="977" y="5"/>
                    <a:pt x="670" y="61"/>
                    <a:pt x="419" y="144"/>
                  </a:cubicBezTo>
                  <a:cubicBezTo>
                    <a:pt x="251" y="200"/>
                    <a:pt x="140" y="256"/>
                    <a:pt x="0" y="340"/>
                  </a:cubicBezTo>
                  <a:cubicBezTo>
                    <a:pt x="2148" y="563"/>
                    <a:pt x="4241" y="1344"/>
                    <a:pt x="5915" y="2572"/>
                  </a:cubicBezTo>
                  <a:cubicBezTo>
                    <a:pt x="6204" y="2340"/>
                    <a:pt x="6506" y="2216"/>
                    <a:pt x="6831" y="2216"/>
                  </a:cubicBezTo>
                  <a:cubicBezTo>
                    <a:pt x="6976" y="2216"/>
                    <a:pt x="7126" y="2241"/>
                    <a:pt x="7282" y="2293"/>
                  </a:cubicBezTo>
                  <a:cubicBezTo>
                    <a:pt x="6125" y="1082"/>
                    <a:pt x="3436" y="0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42"/>
            <p:cNvSpPr/>
            <p:nvPr/>
          </p:nvSpPr>
          <p:spPr>
            <a:xfrm>
              <a:off x="5852921" y="4422664"/>
              <a:ext cx="29332" cy="31169"/>
            </a:xfrm>
            <a:custGeom>
              <a:avLst/>
              <a:gdLst/>
              <a:ahLst/>
              <a:cxnLst/>
              <a:rect l="l" t="t" r="r" b="b"/>
              <a:pathLst>
                <a:path w="894" h="950" extrusionOk="0">
                  <a:moveTo>
                    <a:pt x="893" y="949"/>
                  </a:moveTo>
                  <a:cubicBezTo>
                    <a:pt x="865" y="922"/>
                    <a:pt x="837" y="894"/>
                    <a:pt x="810" y="866"/>
                  </a:cubicBezTo>
                  <a:cubicBezTo>
                    <a:pt x="558" y="559"/>
                    <a:pt x="279" y="280"/>
                    <a:pt x="28" y="29"/>
                  </a:cubicBezTo>
                  <a:cubicBezTo>
                    <a:pt x="307" y="308"/>
                    <a:pt x="586" y="615"/>
                    <a:pt x="893" y="949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1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2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42"/>
            <p:cNvSpPr/>
            <p:nvPr/>
          </p:nvSpPr>
          <p:spPr>
            <a:xfrm>
              <a:off x="5812629" y="4385129"/>
              <a:ext cx="66867" cy="65948"/>
            </a:xfrm>
            <a:custGeom>
              <a:avLst/>
              <a:gdLst/>
              <a:ahLst/>
              <a:cxnLst/>
              <a:rect l="l" t="t" r="r" b="b"/>
              <a:pathLst>
                <a:path w="2038" h="2010" extrusionOk="0">
                  <a:moveTo>
                    <a:pt x="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357" y="321"/>
                    <a:pt x="742" y="659"/>
                    <a:pt x="1144" y="1056"/>
                  </a:cubicBezTo>
                  <a:lnTo>
                    <a:pt x="1144" y="1056"/>
                  </a:lnTo>
                  <a:cubicBezTo>
                    <a:pt x="754" y="650"/>
                    <a:pt x="365" y="313"/>
                    <a:pt x="1" y="1"/>
                  </a:cubicBezTo>
                  <a:close/>
                  <a:moveTo>
                    <a:pt x="1144" y="1056"/>
                  </a:moveTo>
                  <a:cubicBezTo>
                    <a:pt x="1172" y="1085"/>
                    <a:pt x="1200" y="1115"/>
                    <a:pt x="1228" y="1145"/>
                  </a:cubicBezTo>
                  <a:lnTo>
                    <a:pt x="1233" y="1145"/>
                  </a:lnTo>
                  <a:cubicBezTo>
                    <a:pt x="1204" y="1115"/>
                    <a:pt x="1174" y="1085"/>
                    <a:pt x="1144" y="1056"/>
                  </a:cubicBezTo>
                  <a:close/>
                  <a:moveTo>
                    <a:pt x="1233" y="1145"/>
                  </a:moveTo>
                  <a:lnTo>
                    <a:pt x="1233" y="1145"/>
                  </a:lnTo>
                  <a:cubicBezTo>
                    <a:pt x="1241" y="1152"/>
                    <a:pt x="1249" y="1160"/>
                    <a:pt x="1256" y="1168"/>
                  </a:cubicBezTo>
                  <a:lnTo>
                    <a:pt x="1256" y="1168"/>
                  </a:lnTo>
                  <a:cubicBezTo>
                    <a:pt x="1256" y="1164"/>
                    <a:pt x="1256" y="1157"/>
                    <a:pt x="1256" y="1145"/>
                  </a:cubicBezTo>
                  <a:close/>
                  <a:moveTo>
                    <a:pt x="1256" y="1168"/>
                  </a:moveTo>
                  <a:cubicBezTo>
                    <a:pt x="1256" y="1173"/>
                    <a:pt x="1256" y="1173"/>
                    <a:pt x="1256" y="1173"/>
                  </a:cubicBezTo>
                  <a:cubicBezTo>
                    <a:pt x="1335" y="1251"/>
                    <a:pt x="1417" y="1333"/>
                    <a:pt x="1499" y="1417"/>
                  </a:cubicBezTo>
                  <a:lnTo>
                    <a:pt x="1499" y="1417"/>
                  </a:lnTo>
                  <a:cubicBezTo>
                    <a:pt x="1418" y="1332"/>
                    <a:pt x="1337" y="1249"/>
                    <a:pt x="1256" y="1168"/>
                  </a:cubicBezTo>
                  <a:close/>
                  <a:moveTo>
                    <a:pt x="1499" y="1417"/>
                  </a:moveTo>
                  <a:cubicBezTo>
                    <a:pt x="1676" y="1603"/>
                    <a:pt x="1856" y="1800"/>
                    <a:pt x="2038" y="2010"/>
                  </a:cubicBezTo>
                  <a:cubicBezTo>
                    <a:pt x="1865" y="1799"/>
                    <a:pt x="1680" y="1602"/>
                    <a:pt x="1499" y="1417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42"/>
            <p:cNvSpPr/>
            <p:nvPr/>
          </p:nvSpPr>
          <p:spPr>
            <a:xfrm>
              <a:off x="5812629" y="4162703"/>
              <a:ext cx="147415" cy="300277"/>
            </a:xfrm>
            <a:custGeom>
              <a:avLst/>
              <a:gdLst/>
              <a:ahLst/>
              <a:cxnLst/>
              <a:rect l="l" t="t" r="r" b="b"/>
              <a:pathLst>
                <a:path w="4493" h="9152" extrusionOk="0">
                  <a:moveTo>
                    <a:pt x="2623" y="0"/>
                  </a:moveTo>
                  <a:cubicBezTo>
                    <a:pt x="1117" y="1786"/>
                    <a:pt x="224" y="4241"/>
                    <a:pt x="1" y="6780"/>
                  </a:cubicBezTo>
                  <a:cubicBezTo>
                    <a:pt x="391" y="7115"/>
                    <a:pt x="810" y="7477"/>
                    <a:pt x="1228" y="7924"/>
                  </a:cubicBezTo>
                  <a:lnTo>
                    <a:pt x="1256" y="7924"/>
                  </a:lnTo>
                  <a:cubicBezTo>
                    <a:pt x="1256" y="7952"/>
                    <a:pt x="1256" y="7952"/>
                    <a:pt x="1256" y="7952"/>
                  </a:cubicBezTo>
                  <a:cubicBezTo>
                    <a:pt x="1535" y="8231"/>
                    <a:pt x="1814" y="8538"/>
                    <a:pt x="2121" y="8872"/>
                  </a:cubicBezTo>
                  <a:cubicBezTo>
                    <a:pt x="2177" y="8956"/>
                    <a:pt x="2261" y="9068"/>
                    <a:pt x="2344" y="9151"/>
                  </a:cubicBezTo>
                  <a:cubicBezTo>
                    <a:pt x="2261" y="8789"/>
                    <a:pt x="2233" y="8342"/>
                    <a:pt x="2233" y="7868"/>
                  </a:cubicBezTo>
                  <a:cubicBezTo>
                    <a:pt x="2233" y="5525"/>
                    <a:pt x="3126" y="2149"/>
                    <a:pt x="4493" y="1089"/>
                  </a:cubicBezTo>
                  <a:cubicBezTo>
                    <a:pt x="3907" y="670"/>
                    <a:pt x="3293" y="307"/>
                    <a:pt x="2623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42"/>
            <p:cNvSpPr/>
            <p:nvPr/>
          </p:nvSpPr>
          <p:spPr>
            <a:xfrm>
              <a:off x="5767777" y="4354024"/>
              <a:ext cx="42161" cy="29332"/>
            </a:xfrm>
            <a:custGeom>
              <a:avLst/>
              <a:gdLst/>
              <a:ahLst/>
              <a:cxnLst/>
              <a:rect l="l" t="t" r="r" b="b"/>
              <a:pathLst>
                <a:path w="1285" h="894" extrusionOk="0">
                  <a:moveTo>
                    <a:pt x="1284" y="893"/>
                  </a:moveTo>
                  <a:cubicBezTo>
                    <a:pt x="1284" y="893"/>
                    <a:pt x="1284" y="893"/>
                    <a:pt x="1284" y="893"/>
                  </a:cubicBezTo>
                  <a:cubicBezTo>
                    <a:pt x="1284" y="893"/>
                    <a:pt x="1284" y="893"/>
                    <a:pt x="1284" y="893"/>
                  </a:cubicBezTo>
                  <a:close/>
                  <a:moveTo>
                    <a:pt x="1284" y="893"/>
                  </a:moveTo>
                  <a:cubicBezTo>
                    <a:pt x="810" y="503"/>
                    <a:pt x="391" y="224"/>
                    <a:pt x="1" y="0"/>
                  </a:cubicBezTo>
                  <a:lnTo>
                    <a:pt x="1" y="0"/>
                  </a:lnTo>
                  <a:cubicBezTo>
                    <a:pt x="391" y="224"/>
                    <a:pt x="810" y="503"/>
                    <a:pt x="1284" y="893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42"/>
            <p:cNvSpPr/>
            <p:nvPr/>
          </p:nvSpPr>
          <p:spPr>
            <a:xfrm>
              <a:off x="5767777" y="4354024"/>
              <a:ext cx="44884" cy="32055"/>
            </a:xfrm>
            <a:custGeom>
              <a:avLst/>
              <a:gdLst/>
              <a:ahLst/>
              <a:cxnLst/>
              <a:rect l="l" t="t" r="r" b="b"/>
              <a:pathLst>
                <a:path w="1368" h="977" extrusionOk="0">
                  <a:moveTo>
                    <a:pt x="1" y="0"/>
                  </a:moveTo>
                  <a:cubicBezTo>
                    <a:pt x="419" y="251"/>
                    <a:pt x="866" y="558"/>
                    <a:pt x="1368" y="977"/>
                  </a:cubicBezTo>
                  <a:cubicBezTo>
                    <a:pt x="1368" y="977"/>
                    <a:pt x="1368" y="949"/>
                    <a:pt x="1368" y="949"/>
                  </a:cubicBezTo>
                  <a:cubicBezTo>
                    <a:pt x="1340" y="949"/>
                    <a:pt x="1312" y="921"/>
                    <a:pt x="1284" y="893"/>
                  </a:cubicBezTo>
                  <a:cubicBezTo>
                    <a:pt x="810" y="503"/>
                    <a:pt x="391" y="224"/>
                    <a:pt x="1" y="0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42"/>
            <p:cNvSpPr/>
            <p:nvPr/>
          </p:nvSpPr>
          <p:spPr>
            <a:xfrm>
              <a:off x="5710128" y="4327480"/>
              <a:ext cx="57680" cy="26576"/>
            </a:xfrm>
            <a:custGeom>
              <a:avLst/>
              <a:gdLst/>
              <a:ahLst/>
              <a:cxnLst/>
              <a:rect l="l" t="t" r="r" b="b"/>
              <a:pathLst>
                <a:path w="1758" h="810" extrusionOk="0">
                  <a:moveTo>
                    <a:pt x="0" y="0"/>
                  </a:moveTo>
                  <a:cubicBezTo>
                    <a:pt x="0" y="0"/>
                    <a:pt x="0" y="0"/>
                    <a:pt x="28" y="28"/>
                  </a:cubicBezTo>
                  <a:cubicBezTo>
                    <a:pt x="77" y="28"/>
                    <a:pt x="158" y="44"/>
                    <a:pt x="267" y="79"/>
                  </a:cubicBezTo>
                  <a:lnTo>
                    <a:pt x="267" y="79"/>
                  </a:lnTo>
                  <a:cubicBezTo>
                    <a:pt x="93" y="20"/>
                    <a:pt x="0" y="0"/>
                    <a:pt x="0" y="0"/>
                  </a:cubicBezTo>
                  <a:close/>
                  <a:moveTo>
                    <a:pt x="267" y="79"/>
                  </a:moveTo>
                  <a:cubicBezTo>
                    <a:pt x="333" y="101"/>
                    <a:pt x="411" y="130"/>
                    <a:pt x="499" y="165"/>
                  </a:cubicBezTo>
                  <a:lnTo>
                    <a:pt x="499" y="165"/>
                  </a:lnTo>
                  <a:cubicBezTo>
                    <a:pt x="412" y="129"/>
                    <a:pt x="334" y="100"/>
                    <a:pt x="267" y="79"/>
                  </a:cubicBezTo>
                  <a:close/>
                  <a:moveTo>
                    <a:pt x="499" y="165"/>
                  </a:moveTo>
                  <a:cubicBezTo>
                    <a:pt x="592" y="203"/>
                    <a:pt x="696" y="251"/>
                    <a:pt x="809" y="307"/>
                  </a:cubicBezTo>
                  <a:cubicBezTo>
                    <a:pt x="892" y="340"/>
                    <a:pt x="977" y="378"/>
                    <a:pt x="1066" y="421"/>
                  </a:cubicBezTo>
                  <a:lnTo>
                    <a:pt x="1066" y="421"/>
                  </a:lnTo>
                  <a:cubicBezTo>
                    <a:pt x="846" y="310"/>
                    <a:pt x="656" y="227"/>
                    <a:pt x="499" y="165"/>
                  </a:cubicBezTo>
                  <a:close/>
                  <a:moveTo>
                    <a:pt x="1066" y="421"/>
                  </a:moveTo>
                  <a:cubicBezTo>
                    <a:pt x="1271" y="525"/>
                    <a:pt x="1503" y="653"/>
                    <a:pt x="1758" y="809"/>
                  </a:cubicBezTo>
                  <a:cubicBezTo>
                    <a:pt x="1503" y="652"/>
                    <a:pt x="1275" y="523"/>
                    <a:pt x="1066" y="42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42"/>
            <p:cNvSpPr/>
            <p:nvPr/>
          </p:nvSpPr>
          <p:spPr>
            <a:xfrm>
              <a:off x="5736672" y="4337553"/>
              <a:ext cx="31137" cy="16503"/>
            </a:xfrm>
            <a:custGeom>
              <a:avLst/>
              <a:gdLst/>
              <a:ahLst/>
              <a:cxnLst/>
              <a:rect l="l" t="t" r="r" b="b"/>
              <a:pathLst>
                <a:path w="949" h="503" extrusionOk="0">
                  <a:moveTo>
                    <a:pt x="949" y="502"/>
                  </a:moveTo>
                  <a:cubicBezTo>
                    <a:pt x="586" y="279"/>
                    <a:pt x="279" y="1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79" y="112"/>
                    <a:pt x="586" y="279"/>
                    <a:pt x="949" y="502"/>
                  </a:cubicBezTo>
                  <a:lnTo>
                    <a:pt x="949" y="502"/>
                  </a:lnTo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42"/>
            <p:cNvSpPr/>
            <p:nvPr/>
          </p:nvSpPr>
          <p:spPr>
            <a:xfrm>
              <a:off x="5702812" y="4125168"/>
              <a:ext cx="129075" cy="228883"/>
            </a:xfrm>
            <a:custGeom>
              <a:avLst/>
              <a:gdLst/>
              <a:ahLst/>
              <a:cxnLst/>
              <a:rect l="l" t="t" r="r" b="b"/>
              <a:pathLst>
                <a:path w="3934" h="697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381"/>
                    <a:pt x="0" y="4492"/>
                    <a:pt x="0" y="4604"/>
                  </a:cubicBezTo>
                  <a:cubicBezTo>
                    <a:pt x="0" y="4688"/>
                    <a:pt x="0" y="4799"/>
                    <a:pt x="0" y="4883"/>
                  </a:cubicBezTo>
                  <a:cubicBezTo>
                    <a:pt x="28" y="5246"/>
                    <a:pt x="84" y="5608"/>
                    <a:pt x="167" y="5943"/>
                  </a:cubicBezTo>
                  <a:cubicBezTo>
                    <a:pt x="167" y="6027"/>
                    <a:pt x="195" y="6111"/>
                    <a:pt x="223" y="6166"/>
                  </a:cubicBezTo>
                  <a:cubicBezTo>
                    <a:pt x="223" y="6166"/>
                    <a:pt x="893" y="6306"/>
                    <a:pt x="1981" y="6975"/>
                  </a:cubicBezTo>
                  <a:cubicBezTo>
                    <a:pt x="1981" y="6892"/>
                    <a:pt x="1981" y="6836"/>
                    <a:pt x="1981" y="6780"/>
                  </a:cubicBezTo>
                  <a:cubicBezTo>
                    <a:pt x="1981" y="4437"/>
                    <a:pt x="2539" y="2233"/>
                    <a:pt x="3934" y="391"/>
                  </a:cubicBezTo>
                  <a:cubicBezTo>
                    <a:pt x="3320" y="224"/>
                    <a:pt x="2678" y="84"/>
                    <a:pt x="2037" y="29"/>
                  </a:cubicBezTo>
                  <a:cubicBezTo>
                    <a:pt x="2037" y="29"/>
                    <a:pt x="2037" y="29"/>
                    <a:pt x="2037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42"/>
            <p:cNvSpPr/>
            <p:nvPr/>
          </p:nvSpPr>
          <p:spPr>
            <a:xfrm>
              <a:off x="5618586" y="4318326"/>
              <a:ext cx="529094" cy="419279"/>
            </a:xfrm>
            <a:custGeom>
              <a:avLst/>
              <a:gdLst/>
              <a:ahLst/>
              <a:cxnLst/>
              <a:rect l="l" t="t" r="r" b="b"/>
              <a:pathLst>
                <a:path w="16126" h="12779" extrusionOk="0">
                  <a:moveTo>
                    <a:pt x="13057" y="0"/>
                  </a:moveTo>
                  <a:cubicBezTo>
                    <a:pt x="12387" y="977"/>
                    <a:pt x="11857" y="1814"/>
                    <a:pt x="11857" y="1814"/>
                  </a:cubicBezTo>
                  <a:lnTo>
                    <a:pt x="11830" y="1814"/>
                  </a:lnTo>
                  <a:cubicBezTo>
                    <a:pt x="11272" y="2958"/>
                    <a:pt x="9988" y="4380"/>
                    <a:pt x="8203" y="5329"/>
                  </a:cubicBezTo>
                  <a:cubicBezTo>
                    <a:pt x="5943" y="6501"/>
                    <a:pt x="2874" y="7449"/>
                    <a:pt x="0" y="7449"/>
                  </a:cubicBezTo>
                  <a:cubicBezTo>
                    <a:pt x="1088" y="9458"/>
                    <a:pt x="1507" y="11383"/>
                    <a:pt x="726" y="12611"/>
                  </a:cubicBezTo>
                  <a:lnTo>
                    <a:pt x="754" y="12778"/>
                  </a:lnTo>
                  <a:cubicBezTo>
                    <a:pt x="5748" y="12136"/>
                    <a:pt x="11411" y="10714"/>
                    <a:pt x="15094" y="6975"/>
                  </a:cubicBezTo>
                  <a:cubicBezTo>
                    <a:pt x="15875" y="6222"/>
                    <a:pt x="16126" y="4743"/>
                    <a:pt x="15707" y="3292"/>
                  </a:cubicBezTo>
                  <a:cubicBezTo>
                    <a:pt x="15373" y="2065"/>
                    <a:pt x="14508" y="809"/>
                    <a:pt x="130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42"/>
            <p:cNvSpPr/>
            <p:nvPr/>
          </p:nvSpPr>
          <p:spPr>
            <a:xfrm>
              <a:off x="6009461" y="4318326"/>
              <a:ext cx="124514" cy="164805"/>
            </a:xfrm>
            <a:custGeom>
              <a:avLst/>
              <a:gdLst/>
              <a:ahLst/>
              <a:cxnLst/>
              <a:rect l="l" t="t" r="r" b="b"/>
              <a:pathLst>
                <a:path w="3795" h="5023" extrusionOk="0">
                  <a:moveTo>
                    <a:pt x="1869" y="5022"/>
                  </a:moveTo>
                  <a:cubicBezTo>
                    <a:pt x="1535" y="3767"/>
                    <a:pt x="949" y="2595"/>
                    <a:pt x="0" y="1674"/>
                  </a:cubicBezTo>
                  <a:cubicBezTo>
                    <a:pt x="28" y="1674"/>
                    <a:pt x="28" y="1674"/>
                    <a:pt x="28" y="1646"/>
                  </a:cubicBezTo>
                  <a:cubicBezTo>
                    <a:pt x="112" y="1507"/>
                    <a:pt x="251" y="1312"/>
                    <a:pt x="447" y="1033"/>
                  </a:cubicBezTo>
                  <a:cubicBezTo>
                    <a:pt x="642" y="754"/>
                    <a:pt x="893" y="391"/>
                    <a:pt x="1144" y="0"/>
                  </a:cubicBezTo>
                  <a:lnTo>
                    <a:pt x="1144" y="0"/>
                  </a:lnTo>
                  <a:cubicBezTo>
                    <a:pt x="2595" y="809"/>
                    <a:pt x="3432" y="2009"/>
                    <a:pt x="3794" y="3237"/>
                  </a:cubicBezTo>
                  <a:cubicBezTo>
                    <a:pt x="3571" y="2539"/>
                    <a:pt x="3209" y="1842"/>
                    <a:pt x="2651" y="1228"/>
                  </a:cubicBezTo>
                  <a:cubicBezTo>
                    <a:pt x="2734" y="1535"/>
                    <a:pt x="2790" y="1842"/>
                    <a:pt x="2818" y="2149"/>
                  </a:cubicBezTo>
                  <a:cubicBezTo>
                    <a:pt x="2651" y="1925"/>
                    <a:pt x="2483" y="1786"/>
                    <a:pt x="2344" y="1702"/>
                  </a:cubicBezTo>
                  <a:cubicBezTo>
                    <a:pt x="2260" y="1674"/>
                    <a:pt x="2204" y="1646"/>
                    <a:pt x="2176" y="1646"/>
                  </a:cubicBezTo>
                  <a:cubicBezTo>
                    <a:pt x="1981" y="1646"/>
                    <a:pt x="2455" y="2400"/>
                    <a:pt x="2679" y="3404"/>
                  </a:cubicBezTo>
                  <a:cubicBezTo>
                    <a:pt x="2539" y="3990"/>
                    <a:pt x="2232" y="4520"/>
                    <a:pt x="1869" y="5022"/>
                  </a:cubicBezTo>
                  <a:close/>
                  <a:moveTo>
                    <a:pt x="3794" y="3265"/>
                  </a:moveTo>
                  <a:lnTo>
                    <a:pt x="3794" y="3265"/>
                  </a:lnTo>
                  <a:lnTo>
                    <a:pt x="3794" y="3265"/>
                  </a:lnTo>
                  <a:close/>
                  <a:moveTo>
                    <a:pt x="3794" y="3265"/>
                  </a:moveTo>
                  <a:cubicBezTo>
                    <a:pt x="3794" y="3265"/>
                    <a:pt x="3794" y="3265"/>
                    <a:pt x="3794" y="3265"/>
                  </a:cubicBezTo>
                  <a:cubicBezTo>
                    <a:pt x="3794" y="3265"/>
                    <a:pt x="3794" y="3265"/>
                    <a:pt x="3794" y="3265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42"/>
            <p:cNvSpPr/>
            <p:nvPr/>
          </p:nvSpPr>
          <p:spPr>
            <a:xfrm>
              <a:off x="5620424" y="4566376"/>
              <a:ext cx="7349" cy="14699"/>
            </a:xfrm>
            <a:custGeom>
              <a:avLst/>
              <a:gdLst/>
              <a:ahLst/>
              <a:cxnLst/>
              <a:rect l="l" t="t" r="r" b="b"/>
              <a:pathLst>
                <a:path w="224" h="448" extrusionOk="0">
                  <a:moveTo>
                    <a:pt x="0" y="1"/>
                  </a:moveTo>
                  <a:cubicBezTo>
                    <a:pt x="28" y="57"/>
                    <a:pt x="56" y="140"/>
                    <a:pt x="112" y="196"/>
                  </a:cubicBezTo>
                  <a:cubicBezTo>
                    <a:pt x="84" y="140"/>
                    <a:pt x="56" y="113"/>
                    <a:pt x="28" y="57"/>
                  </a:cubicBezTo>
                  <a:cubicBezTo>
                    <a:pt x="28" y="29"/>
                    <a:pt x="0" y="1"/>
                    <a:pt x="0" y="1"/>
                  </a:cubicBezTo>
                  <a:close/>
                  <a:moveTo>
                    <a:pt x="112" y="252"/>
                  </a:moveTo>
                  <a:lnTo>
                    <a:pt x="112" y="252"/>
                  </a:lnTo>
                  <a:cubicBezTo>
                    <a:pt x="140" y="308"/>
                    <a:pt x="195" y="364"/>
                    <a:pt x="223" y="447"/>
                  </a:cubicBezTo>
                  <a:cubicBezTo>
                    <a:pt x="195" y="364"/>
                    <a:pt x="167" y="308"/>
                    <a:pt x="112" y="252"/>
                  </a:cubicBezTo>
                  <a:close/>
                </a:path>
              </a:pathLst>
            </a:custGeom>
            <a:solidFill>
              <a:srgbClr val="795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42"/>
            <p:cNvSpPr/>
            <p:nvPr/>
          </p:nvSpPr>
          <p:spPr>
            <a:xfrm>
              <a:off x="5621343" y="4568213"/>
              <a:ext cx="2756" cy="6464"/>
            </a:xfrm>
            <a:custGeom>
              <a:avLst/>
              <a:gdLst/>
              <a:ahLst/>
              <a:cxnLst/>
              <a:rect l="l" t="t" r="r" b="b"/>
              <a:pathLst>
                <a:path w="84" h="19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57"/>
                    <a:pt x="56" y="112"/>
                    <a:pt x="84" y="196"/>
                  </a:cubicBezTo>
                  <a:cubicBezTo>
                    <a:pt x="84" y="168"/>
                    <a:pt x="84" y="168"/>
                    <a:pt x="84" y="140"/>
                  </a:cubicBezTo>
                  <a:cubicBezTo>
                    <a:pt x="56" y="85"/>
                    <a:pt x="28" y="57"/>
                    <a:pt x="0" y="1"/>
                  </a:cubicBezTo>
                  <a:close/>
                </a:path>
              </a:pathLst>
            </a:custGeom>
            <a:solidFill>
              <a:srgbClr val="563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42"/>
            <p:cNvSpPr/>
            <p:nvPr/>
          </p:nvSpPr>
          <p:spPr>
            <a:xfrm>
              <a:off x="5990234" y="4377812"/>
              <a:ext cx="16503" cy="28413"/>
            </a:xfrm>
            <a:custGeom>
              <a:avLst/>
              <a:gdLst/>
              <a:ahLst/>
              <a:cxnLst/>
              <a:rect l="l" t="t" r="r" b="b"/>
              <a:pathLst>
                <a:path w="503" h="866" extrusionOk="0">
                  <a:moveTo>
                    <a:pt x="503" y="1"/>
                  </a:moveTo>
                  <a:cubicBezTo>
                    <a:pt x="363" y="280"/>
                    <a:pt x="196" y="559"/>
                    <a:pt x="0" y="866"/>
                  </a:cubicBezTo>
                  <a:cubicBezTo>
                    <a:pt x="196" y="587"/>
                    <a:pt x="363" y="308"/>
                    <a:pt x="475" y="57"/>
                  </a:cubicBezTo>
                  <a:cubicBezTo>
                    <a:pt x="503" y="29"/>
                    <a:pt x="503" y="29"/>
                    <a:pt x="503" y="1"/>
                  </a:cubicBezTo>
                  <a:close/>
                </a:path>
              </a:pathLst>
            </a:custGeom>
            <a:solidFill>
              <a:srgbClr val="00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42"/>
            <p:cNvSpPr/>
            <p:nvPr/>
          </p:nvSpPr>
          <p:spPr>
            <a:xfrm>
              <a:off x="6005786" y="4377812"/>
              <a:ext cx="951" cy="187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cubicBezTo>
                    <a:pt x="29" y="29"/>
                    <a:pt x="29" y="29"/>
                    <a:pt x="29" y="1"/>
                  </a:cubicBezTo>
                  <a:lnTo>
                    <a:pt x="29" y="1"/>
                  </a:lnTo>
                  <a:cubicBezTo>
                    <a:pt x="29" y="29"/>
                    <a:pt x="29" y="29"/>
                    <a:pt x="1" y="57"/>
                  </a:cubicBezTo>
                  <a:close/>
                </a:path>
              </a:pathLst>
            </a:custGeom>
            <a:solidFill>
              <a:srgbClr val="00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42"/>
            <p:cNvSpPr/>
            <p:nvPr/>
          </p:nvSpPr>
          <p:spPr>
            <a:xfrm>
              <a:off x="5618586" y="4377812"/>
              <a:ext cx="388142" cy="203258"/>
            </a:xfrm>
            <a:custGeom>
              <a:avLst/>
              <a:gdLst/>
              <a:ahLst/>
              <a:cxnLst/>
              <a:rect l="l" t="t" r="r" b="b"/>
              <a:pathLst>
                <a:path w="11830" h="6195" extrusionOk="0">
                  <a:moveTo>
                    <a:pt x="11830" y="1"/>
                  </a:moveTo>
                  <a:lnTo>
                    <a:pt x="11830" y="1"/>
                  </a:lnTo>
                  <a:cubicBezTo>
                    <a:pt x="11690" y="280"/>
                    <a:pt x="11523" y="559"/>
                    <a:pt x="11327" y="866"/>
                  </a:cubicBezTo>
                  <a:cubicBezTo>
                    <a:pt x="10630" y="1786"/>
                    <a:pt x="9570" y="2791"/>
                    <a:pt x="8203" y="3516"/>
                  </a:cubicBezTo>
                  <a:cubicBezTo>
                    <a:pt x="5943" y="4688"/>
                    <a:pt x="2902" y="5636"/>
                    <a:pt x="28" y="5636"/>
                  </a:cubicBezTo>
                  <a:lnTo>
                    <a:pt x="0" y="5636"/>
                  </a:lnTo>
                  <a:cubicBezTo>
                    <a:pt x="0" y="5664"/>
                    <a:pt x="28" y="5692"/>
                    <a:pt x="56" y="5748"/>
                  </a:cubicBezTo>
                  <a:cubicBezTo>
                    <a:pt x="84" y="5804"/>
                    <a:pt x="112" y="5887"/>
                    <a:pt x="168" y="5943"/>
                  </a:cubicBezTo>
                  <a:cubicBezTo>
                    <a:pt x="168" y="5971"/>
                    <a:pt x="168" y="5971"/>
                    <a:pt x="168" y="5999"/>
                  </a:cubicBezTo>
                  <a:cubicBezTo>
                    <a:pt x="223" y="6055"/>
                    <a:pt x="251" y="6111"/>
                    <a:pt x="279" y="6194"/>
                  </a:cubicBezTo>
                  <a:lnTo>
                    <a:pt x="391" y="6194"/>
                  </a:lnTo>
                  <a:cubicBezTo>
                    <a:pt x="3627" y="6194"/>
                    <a:pt x="11355" y="4046"/>
                    <a:pt x="1183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42"/>
            <p:cNvSpPr/>
            <p:nvPr/>
          </p:nvSpPr>
          <p:spPr>
            <a:xfrm>
              <a:off x="5652447" y="4650601"/>
              <a:ext cx="4626" cy="48559"/>
            </a:xfrm>
            <a:custGeom>
              <a:avLst/>
              <a:gdLst/>
              <a:ahLst/>
              <a:cxnLst/>
              <a:rect l="l" t="t" r="r" b="b"/>
              <a:pathLst>
                <a:path w="141" h="1480" extrusionOk="0">
                  <a:moveTo>
                    <a:pt x="56" y="1479"/>
                  </a:moveTo>
                  <a:cubicBezTo>
                    <a:pt x="140" y="1033"/>
                    <a:pt x="112" y="531"/>
                    <a:pt x="1" y="1"/>
                  </a:cubicBezTo>
                  <a:lnTo>
                    <a:pt x="1" y="1"/>
                  </a:lnTo>
                  <a:cubicBezTo>
                    <a:pt x="56" y="335"/>
                    <a:pt x="84" y="642"/>
                    <a:pt x="84" y="949"/>
                  </a:cubicBezTo>
                  <a:cubicBezTo>
                    <a:pt x="84" y="1145"/>
                    <a:pt x="84" y="1312"/>
                    <a:pt x="56" y="1479"/>
                  </a:cubicBezTo>
                  <a:cubicBezTo>
                    <a:pt x="56" y="1479"/>
                    <a:pt x="56" y="1479"/>
                    <a:pt x="56" y="1479"/>
                  </a:cubicBezTo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42"/>
            <p:cNvSpPr/>
            <p:nvPr/>
          </p:nvSpPr>
          <p:spPr>
            <a:xfrm>
              <a:off x="5652447" y="4640529"/>
              <a:ext cx="76021" cy="58631"/>
            </a:xfrm>
            <a:custGeom>
              <a:avLst/>
              <a:gdLst/>
              <a:ahLst/>
              <a:cxnLst/>
              <a:rect l="l" t="t" r="r" b="b"/>
              <a:pathLst>
                <a:path w="2317" h="1787" extrusionOk="0">
                  <a:moveTo>
                    <a:pt x="2316" y="1"/>
                  </a:moveTo>
                  <a:cubicBezTo>
                    <a:pt x="1284" y="196"/>
                    <a:pt x="447" y="280"/>
                    <a:pt x="1" y="308"/>
                  </a:cubicBezTo>
                  <a:cubicBezTo>
                    <a:pt x="56" y="642"/>
                    <a:pt x="84" y="949"/>
                    <a:pt x="84" y="1256"/>
                  </a:cubicBezTo>
                  <a:cubicBezTo>
                    <a:pt x="84" y="1452"/>
                    <a:pt x="84" y="1619"/>
                    <a:pt x="56" y="1786"/>
                  </a:cubicBezTo>
                  <a:cubicBezTo>
                    <a:pt x="782" y="1145"/>
                    <a:pt x="1535" y="531"/>
                    <a:pt x="2316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42"/>
            <p:cNvSpPr/>
            <p:nvPr/>
          </p:nvSpPr>
          <p:spPr>
            <a:xfrm>
              <a:off x="6133945" y="4424502"/>
              <a:ext cx="33" cy="1870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56"/>
                  </a:moveTo>
                  <a:cubicBezTo>
                    <a:pt x="0" y="56"/>
                    <a:pt x="0" y="56"/>
                    <a:pt x="0" y="29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42"/>
            <p:cNvSpPr/>
            <p:nvPr/>
          </p:nvSpPr>
          <p:spPr>
            <a:xfrm>
              <a:off x="6004868" y="4483102"/>
              <a:ext cx="73265" cy="58599"/>
            </a:xfrm>
            <a:custGeom>
              <a:avLst/>
              <a:gdLst/>
              <a:ahLst/>
              <a:cxnLst/>
              <a:rect l="l" t="t" r="r" b="b"/>
              <a:pathLst>
                <a:path w="2233" h="1786" extrusionOk="0">
                  <a:moveTo>
                    <a:pt x="2009" y="0"/>
                  </a:moveTo>
                  <a:cubicBezTo>
                    <a:pt x="1479" y="670"/>
                    <a:pt x="810" y="1256"/>
                    <a:pt x="1" y="1786"/>
                  </a:cubicBezTo>
                  <a:cubicBezTo>
                    <a:pt x="726" y="1702"/>
                    <a:pt x="1451" y="1674"/>
                    <a:pt x="2233" y="1674"/>
                  </a:cubicBezTo>
                  <a:cubicBezTo>
                    <a:pt x="2205" y="1116"/>
                    <a:pt x="2121" y="558"/>
                    <a:pt x="200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42"/>
            <p:cNvSpPr/>
            <p:nvPr/>
          </p:nvSpPr>
          <p:spPr>
            <a:xfrm>
              <a:off x="5779687" y="4056265"/>
              <a:ext cx="404613" cy="327050"/>
            </a:xfrm>
            <a:custGeom>
              <a:avLst/>
              <a:gdLst/>
              <a:ahLst/>
              <a:cxnLst/>
              <a:rect l="l" t="t" r="r" b="b"/>
              <a:pathLst>
                <a:path w="12332" h="9968" extrusionOk="0">
                  <a:moveTo>
                    <a:pt x="2780" y="1"/>
                  </a:moveTo>
                  <a:cubicBezTo>
                    <a:pt x="1621" y="1"/>
                    <a:pt x="744" y="524"/>
                    <a:pt x="1" y="1905"/>
                  </a:cubicBezTo>
                  <a:cubicBezTo>
                    <a:pt x="252" y="1822"/>
                    <a:pt x="559" y="1766"/>
                    <a:pt x="865" y="1766"/>
                  </a:cubicBezTo>
                  <a:cubicBezTo>
                    <a:pt x="1463" y="991"/>
                    <a:pt x="2089" y="690"/>
                    <a:pt x="2844" y="690"/>
                  </a:cubicBezTo>
                  <a:cubicBezTo>
                    <a:pt x="3747" y="690"/>
                    <a:pt x="4834" y="1120"/>
                    <a:pt x="6278" y="1682"/>
                  </a:cubicBezTo>
                  <a:cubicBezTo>
                    <a:pt x="8956" y="2687"/>
                    <a:pt x="10937" y="3384"/>
                    <a:pt x="9793" y="4612"/>
                  </a:cubicBezTo>
                  <a:cubicBezTo>
                    <a:pt x="9207" y="5225"/>
                    <a:pt x="8259" y="6537"/>
                    <a:pt x="7450" y="7680"/>
                  </a:cubicBezTo>
                  <a:cubicBezTo>
                    <a:pt x="7338" y="7848"/>
                    <a:pt x="7226" y="7987"/>
                    <a:pt x="7115" y="8155"/>
                  </a:cubicBezTo>
                  <a:cubicBezTo>
                    <a:pt x="6668" y="8769"/>
                    <a:pt x="6306" y="9299"/>
                    <a:pt x="6138" y="9550"/>
                  </a:cubicBezTo>
                  <a:lnTo>
                    <a:pt x="6083" y="9633"/>
                  </a:lnTo>
                  <a:lnTo>
                    <a:pt x="6027" y="9717"/>
                  </a:lnTo>
                  <a:cubicBezTo>
                    <a:pt x="6228" y="9908"/>
                    <a:pt x="6403" y="9968"/>
                    <a:pt x="6543" y="9968"/>
                  </a:cubicBezTo>
                  <a:cubicBezTo>
                    <a:pt x="6753" y="9968"/>
                    <a:pt x="6886" y="9834"/>
                    <a:pt x="6920" y="9801"/>
                  </a:cubicBezTo>
                  <a:lnTo>
                    <a:pt x="6947" y="9801"/>
                  </a:lnTo>
                  <a:cubicBezTo>
                    <a:pt x="6947" y="9801"/>
                    <a:pt x="7477" y="8964"/>
                    <a:pt x="8147" y="7987"/>
                  </a:cubicBezTo>
                  <a:cubicBezTo>
                    <a:pt x="8705" y="7234"/>
                    <a:pt x="9347" y="6369"/>
                    <a:pt x="9877" y="5755"/>
                  </a:cubicBezTo>
                  <a:cubicBezTo>
                    <a:pt x="11132" y="4388"/>
                    <a:pt x="12332" y="3161"/>
                    <a:pt x="8063" y="1543"/>
                  </a:cubicBezTo>
                  <a:cubicBezTo>
                    <a:pt x="5789" y="681"/>
                    <a:pt x="4101" y="1"/>
                    <a:pt x="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42"/>
            <p:cNvSpPr/>
            <p:nvPr/>
          </p:nvSpPr>
          <p:spPr>
            <a:xfrm>
              <a:off x="5812629" y="4096786"/>
              <a:ext cx="11943" cy="12862"/>
            </a:xfrm>
            <a:custGeom>
              <a:avLst/>
              <a:gdLst/>
              <a:ahLst/>
              <a:cxnLst/>
              <a:rect l="l" t="t" r="r" b="b"/>
              <a:pathLst>
                <a:path w="364" h="392" extrusionOk="0">
                  <a:moveTo>
                    <a:pt x="1" y="391"/>
                  </a:moveTo>
                  <a:cubicBezTo>
                    <a:pt x="112" y="224"/>
                    <a:pt x="224" y="112"/>
                    <a:pt x="364" y="1"/>
                  </a:cubicBezTo>
                  <a:lnTo>
                    <a:pt x="364" y="1"/>
                  </a:lnTo>
                  <a:cubicBezTo>
                    <a:pt x="224" y="112"/>
                    <a:pt x="112" y="224"/>
                    <a:pt x="1" y="391"/>
                  </a:cubicBezTo>
                  <a:close/>
                </a:path>
              </a:pathLst>
            </a:custGeom>
            <a:solidFill>
              <a:srgbClr val="8D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42"/>
            <p:cNvSpPr/>
            <p:nvPr/>
          </p:nvSpPr>
          <p:spPr>
            <a:xfrm>
              <a:off x="5779687" y="4094063"/>
              <a:ext cx="44884" cy="24739"/>
            </a:xfrm>
            <a:custGeom>
              <a:avLst/>
              <a:gdLst/>
              <a:ahLst/>
              <a:cxnLst/>
              <a:rect l="l" t="t" r="r" b="b"/>
              <a:pathLst>
                <a:path w="1368" h="754" extrusionOk="0">
                  <a:moveTo>
                    <a:pt x="475" y="0"/>
                  </a:moveTo>
                  <a:cubicBezTo>
                    <a:pt x="307" y="223"/>
                    <a:pt x="140" y="474"/>
                    <a:pt x="1" y="753"/>
                  </a:cubicBezTo>
                  <a:cubicBezTo>
                    <a:pt x="252" y="670"/>
                    <a:pt x="559" y="614"/>
                    <a:pt x="865" y="614"/>
                  </a:cubicBezTo>
                  <a:cubicBezTo>
                    <a:pt x="921" y="558"/>
                    <a:pt x="949" y="502"/>
                    <a:pt x="1005" y="474"/>
                  </a:cubicBezTo>
                  <a:cubicBezTo>
                    <a:pt x="1116" y="307"/>
                    <a:pt x="1228" y="195"/>
                    <a:pt x="1368" y="84"/>
                  </a:cubicBezTo>
                  <a:cubicBezTo>
                    <a:pt x="1144" y="28"/>
                    <a:pt x="92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42"/>
            <p:cNvSpPr/>
            <p:nvPr/>
          </p:nvSpPr>
          <p:spPr>
            <a:xfrm>
              <a:off x="6006705" y="4377812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8" y="1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97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42"/>
            <p:cNvSpPr/>
            <p:nvPr/>
          </p:nvSpPr>
          <p:spPr>
            <a:xfrm>
              <a:off x="5977405" y="4347626"/>
              <a:ext cx="41242" cy="35730"/>
            </a:xfrm>
            <a:custGeom>
              <a:avLst/>
              <a:gdLst/>
              <a:ahLst/>
              <a:cxnLst/>
              <a:rect l="l" t="t" r="r" b="b"/>
              <a:pathLst>
                <a:path w="1257" h="1089" extrusionOk="0">
                  <a:moveTo>
                    <a:pt x="559" y="0"/>
                  </a:moveTo>
                  <a:cubicBezTo>
                    <a:pt x="559" y="28"/>
                    <a:pt x="559" y="56"/>
                    <a:pt x="531" y="56"/>
                  </a:cubicBezTo>
                  <a:cubicBezTo>
                    <a:pt x="363" y="335"/>
                    <a:pt x="196" y="530"/>
                    <a:pt x="112" y="670"/>
                  </a:cubicBezTo>
                  <a:lnTo>
                    <a:pt x="57" y="753"/>
                  </a:lnTo>
                  <a:lnTo>
                    <a:pt x="1" y="837"/>
                  </a:lnTo>
                  <a:cubicBezTo>
                    <a:pt x="1" y="865"/>
                    <a:pt x="29" y="865"/>
                    <a:pt x="29" y="865"/>
                  </a:cubicBezTo>
                  <a:cubicBezTo>
                    <a:pt x="224" y="1032"/>
                    <a:pt x="363" y="1088"/>
                    <a:pt x="503" y="1088"/>
                  </a:cubicBezTo>
                  <a:cubicBezTo>
                    <a:pt x="726" y="1088"/>
                    <a:pt x="866" y="977"/>
                    <a:pt x="894" y="921"/>
                  </a:cubicBezTo>
                  <a:lnTo>
                    <a:pt x="921" y="921"/>
                  </a:lnTo>
                  <a:cubicBezTo>
                    <a:pt x="921" y="921"/>
                    <a:pt x="1033" y="698"/>
                    <a:pt x="1256" y="391"/>
                  </a:cubicBezTo>
                  <a:cubicBezTo>
                    <a:pt x="1005" y="363"/>
                    <a:pt x="782" y="251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42"/>
            <p:cNvSpPr/>
            <p:nvPr/>
          </p:nvSpPr>
          <p:spPr>
            <a:xfrm>
              <a:off x="5874904" y="4186721"/>
              <a:ext cx="149220" cy="276260"/>
            </a:xfrm>
            <a:custGeom>
              <a:avLst/>
              <a:gdLst/>
              <a:ahLst/>
              <a:cxnLst/>
              <a:rect l="l" t="t" r="r" b="b"/>
              <a:pathLst>
                <a:path w="4548" h="8420" extrusionOk="0">
                  <a:moveTo>
                    <a:pt x="3511" y="1"/>
                  </a:moveTo>
                  <a:cubicBezTo>
                    <a:pt x="3186" y="1"/>
                    <a:pt x="2884" y="125"/>
                    <a:pt x="2595" y="357"/>
                  </a:cubicBezTo>
                  <a:cubicBezTo>
                    <a:pt x="949" y="1640"/>
                    <a:pt x="0" y="6271"/>
                    <a:pt x="446" y="8419"/>
                  </a:cubicBezTo>
                  <a:cubicBezTo>
                    <a:pt x="1813" y="7555"/>
                    <a:pt x="2650" y="6494"/>
                    <a:pt x="3125" y="5741"/>
                  </a:cubicBezTo>
                  <a:cubicBezTo>
                    <a:pt x="3125" y="5741"/>
                    <a:pt x="3153" y="5713"/>
                    <a:pt x="3181" y="5657"/>
                  </a:cubicBezTo>
                  <a:lnTo>
                    <a:pt x="3236" y="5574"/>
                  </a:lnTo>
                  <a:cubicBezTo>
                    <a:pt x="3515" y="5127"/>
                    <a:pt x="3627" y="4820"/>
                    <a:pt x="3627" y="4820"/>
                  </a:cubicBezTo>
                  <a:cubicBezTo>
                    <a:pt x="3711" y="4514"/>
                    <a:pt x="3794" y="4207"/>
                    <a:pt x="3878" y="3928"/>
                  </a:cubicBezTo>
                  <a:cubicBezTo>
                    <a:pt x="3906" y="3760"/>
                    <a:pt x="3934" y="3593"/>
                    <a:pt x="3962" y="3425"/>
                  </a:cubicBezTo>
                  <a:cubicBezTo>
                    <a:pt x="4548" y="775"/>
                    <a:pt x="3962" y="78"/>
                    <a:pt x="3962" y="78"/>
                  </a:cubicBezTo>
                  <a:cubicBezTo>
                    <a:pt x="3806" y="26"/>
                    <a:pt x="3656" y="1"/>
                    <a:pt x="3511" y="1"/>
                  </a:cubicBezTo>
                  <a:close/>
                </a:path>
              </a:pathLst>
            </a:custGeom>
            <a:solidFill>
              <a:srgbClr val="7C2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42"/>
            <p:cNvSpPr/>
            <p:nvPr/>
          </p:nvSpPr>
          <p:spPr>
            <a:xfrm>
              <a:off x="5885863" y="4186491"/>
              <a:ext cx="127270" cy="276490"/>
            </a:xfrm>
            <a:custGeom>
              <a:avLst/>
              <a:gdLst/>
              <a:ahLst/>
              <a:cxnLst/>
              <a:rect l="l" t="t" r="r" b="b"/>
              <a:pathLst>
                <a:path w="3879" h="8427" extrusionOk="0">
                  <a:moveTo>
                    <a:pt x="112" y="8426"/>
                  </a:moveTo>
                  <a:lnTo>
                    <a:pt x="112" y="8426"/>
                  </a:lnTo>
                  <a:lnTo>
                    <a:pt x="112" y="8426"/>
                  </a:lnTo>
                  <a:cubicBezTo>
                    <a:pt x="29" y="8064"/>
                    <a:pt x="1" y="7617"/>
                    <a:pt x="1" y="7143"/>
                  </a:cubicBezTo>
                  <a:cubicBezTo>
                    <a:pt x="1" y="4800"/>
                    <a:pt x="894" y="1424"/>
                    <a:pt x="2261" y="364"/>
                  </a:cubicBez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lnTo>
                    <a:pt x="2261" y="364"/>
                  </a:ln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cubicBezTo>
                    <a:pt x="2540" y="140"/>
                    <a:pt x="2847" y="1"/>
                    <a:pt x="3153" y="1"/>
                  </a:cubicBezTo>
                  <a:cubicBezTo>
                    <a:pt x="3321" y="1"/>
                    <a:pt x="3460" y="29"/>
                    <a:pt x="3628" y="85"/>
                  </a:cubicBezTo>
                  <a:cubicBezTo>
                    <a:pt x="3628" y="85"/>
                    <a:pt x="3879" y="391"/>
                    <a:pt x="3879" y="1424"/>
                  </a:cubicBezTo>
                  <a:cubicBezTo>
                    <a:pt x="3879" y="1926"/>
                    <a:pt x="3823" y="2568"/>
                    <a:pt x="3628" y="3432"/>
                  </a:cubicBezTo>
                  <a:cubicBezTo>
                    <a:pt x="3600" y="3600"/>
                    <a:pt x="3572" y="3767"/>
                    <a:pt x="3544" y="3935"/>
                  </a:cubicBezTo>
                  <a:cubicBezTo>
                    <a:pt x="3460" y="4214"/>
                    <a:pt x="3377" y="4521"/>
                    <a:pt x="3293" y="4827"/>
                  </a:cubicBezTo>
                  <a:cubicBezTo>
                    <a:pt x="3293" y="4827"/>
                    <a:pt x="3181" y="5134"/>
                    <a:pt x="2902" y="5581"/>
                  </a:cubicBezTo>
                  <a:lnTo>
                    <a:pt x="2902" y="5581"/>
                  </a:lnTo>
                  <a:lnTo>
                    <a:pt x="2847" y="5664"/>
                  </a:lnTo>
                  <a:lnTo>
                    <a:pt x="2847" y="5664"/>
                  </a:lnTo>
                  <a:cubicBezTo>
                    <a:pt x="2819" y="5720"/>
                    <a:pt x="2791" y="5748"/>
                    <a:pt x="2791" y="5748"/>
                  </a:cubicBezTo>
                  <a:lnTo>
                    <a:pt x="2791" y="5748"/>
                  </a:lnTo>
                  <a:lnTo>
                    <a:pt x="2791" y="5748"/>
                  </a:lnTo>
                  <a:lnTo>
                    <a:pt x="2791" y="5748"/>
                  </a:lnTo>
                  <a:cubicBezTo>
                    <a:pt x="2568" y="6111"/>
                    <a:pt x="2289" y="6529"/>
                    <a:pt x="1870" y="6948"/>
                  </a:cubicBezTo>
                  <a:cubicBezTo>
                    <a:pt x="1452" y="7422"/>
                    <a:pt x="894" y="7924"/>
                    <a:pt x="196" y="8371"/>
                  </a:cubicBezTo>
                  <a:cubicBezTo>
                    <a:pt x="196" y="8371"/>
                    <a:pt x="196" y="8371"/>
                    <a:pt x="196" y="8371"/>
                  </a:cubicBezTo>
                  <a:cubicBezTo>
                    <a:pt x="196" y="8371"/>
                    <a:pt x="196" y="8371"/>
                    <a:pt x="168" y="8371"/>
                  </a:cubicBezTo>
                  <a:cubicBezTo>
                    <a:pt x="168" y="8371"/>
                    <a:pt x="168" y="8371"/>
                    <a:pt x="168" y="8371"/>
                  </a:cubicBezTo>
                  <a:cubicBezTo>
                    <a:pt x="168" y="8371"/>
                    <a:pt x="168" y="8398"/>
                    <a:pt x="168" y="8398"/>
                  </a:cubicBezTo>
                  <a:cubicBezTo>
                    <a:pt x="168" y="8398"/>
                    <a:pt x="168" y="8398"/>
                    <a:pt x="168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12" y="8426"/>
                    <a:pt x="112" y="8426"/>
                    <a:pt x="112" y="842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42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68" y="1396"/>
                    <a:pt x="530" y="866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42"/>
            <p:cNvSpPr/>
            <p:nvPr/>
          </p:nvSpPr>
          <p:spPr>
            <a:xfrm>
              <a:off x="5981080" y="4347626"/>
              <a:ext cx="14666" cy="21983"/>
            </a:xfrm>
            <a:custGeom>
              <a:avLst/>
              <a:gdLst/>
              <a:ahLst/>
              <a:cxnLst/>
              <a:rect l="l" t="t" r="r" b="b"/>
              <a:pathLst>
                <a:path w="447" h="670" extrusionOk="0">
                  <a:moveTo>
                    <a:pt x="0" y="670"/>
                  </a:moveTo>
                  <a:lnTo>
                    <a:pt x="0" y="670"/>
                  </a:lnTo>
                  <a:lnTo>
                    <a:pt x="0" y="670"/>
                  </a:lnTo>
                  <a:lnTo>
                    <a:pt x="0" y="670"/>
                  </a:lnTo>
                  <a:close/>
                  <a:moveTo>
                    <a:pt x="419" y="56"/>
                  </a:moveTo>
                  <a:lnTo>
                    <a:pt x="419" y="56"/>
                  </a:lnTo>
                  <a:cubicBezTo>
                    <a:pt x="447" y="56"/>
                    <a:pt x="447" y="28"/>
                    <a:pt x="447" y="0"/>
                  </a:cubicBezTo>
                  <a:lnTo>
                    <a:pt x="447" y="0"/>
                  </a:lnTo>
                  <a:cubicBezTo>
                    <a:pt x="447" y="28"/>
                    <a:pt x="447" y="56"/>
                    <a:pt x="419" y="56"/>
                  </a:cubicBezTo>
                  <a:close/>
                </a:path>
              </a:pathLst>
            </a:custGeom>
            <a:solidFill>
              <a:srgbClr val="009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42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12" y="1507"/>
                    <a:pt x="251" y="1312"/>
                    <a:pt x="419" y="1033"/>
                  </a:cubicBezTo>
                  <a:cubicBezTo>
                    <a:pt x="447" y="1033"/>
                    <a:pt x="447" y="1005"/>
                    <a:pt x="447" y="977"/>
                  </a:cubicBezTo>
                  <a:cubicBezTo>
                    <a:pt x="614" y="782"/>
                    <a:pt x="782" y="531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42"/>
            <p:cNvSpPr/>
            <p:nvPr/>
          </p:nvSpPr>
          <p:spPr>
            <a:xfrm>
              <a:off x="6002144" y="4299098"/>
              <a:ext cx="21983" cy="24739"/>
            </a:xfrm>
            <a:custGeom>
              <a:avLst/>
              <a:gdLst/>
              <a:ahLst/>
              <a:cxnLst/>
              <a:rect l="l" t="t" r="r" b="b"/>
              <a:pathLst>
                <a:path w="670" h="754" extrusionOk="0">
                  <a:moveTo>
                    <a:pt x="84" y="0"/>
                  </a:moveTo>
                  <a:cubicBezTo>
                    <a:pt x="56" y="168"/>
                    <a:pt x="28" y="335"/>
                    <a:pt x="0" y="503"/>
                  </a:cubicBezTo>
                  <a:cubicBezTo>
                    <a:pt x="140" y="558"/>
                    <a:pt x="251" y="642"/>
                    <a:pt x="335" y="754"/>
                  </a:cubicBezTo>
                  <a:cubicBezTo>
                    <a:pt x="446" y="586"/>
                    <a:pt x="558" y="447"/>
                    <a:pt x="670" y="279"/>
                  </a:cubicBezTo>
                  <a:cubicBezTo>
                    <a:pt x="670" y="279"/>
                    <a:pt x="307" y="84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42"/>
            <p:cNvSpPr/>
            <p:nvPr/>
          </p:nvSpPr>
          <p:spPr>
            <a:xfrm>
              <a:off x="6074459" y="4372332"/>
              <a:ext cx="28381" cy="57713"/>
            </a:xfrm>
            <a:custGeom>
              <a:avLst/>
              <a:gdLst/>
              <a:ahLst/>
              <a:cxnLst/>
              <a:rect l="l" t="t" r="r" b="b"/>
              <a:pathLst>
                <a:path w="865" h="1759" extrusionOk="0">
                  <a:moveTo>
                    <a:pt x="698" y="1758"/>
                  </a:moveTo>
                  <a:cubicBezTo>
                    <a:pt x="474" y="754"/>
                    <a:pt x="0" y="0"/>
                    <a:pt x="195" y="0"/>
                  </a:cubicBezTo>
                  <a:cubicBezTo>
                    <a:pt x="223" y="0"/>
                    <a:pt x="279" y="28"/>
                    <a:pt x="363" y="56"/>
                  </a:cubicBezTo>
                  <a:cubicBezTo>
                    <a:pt x="502" y="140"/>
                    <a:pt x="670" y="279"/>
                    <a:pt x="837" y="503"/>
                  </a:cubicBezTo>
                  <a:cubicBezTo>
                    <a:pt x="865" y="921"/>
                    <a:pt x="809" y="1340"/>
                    <a:pt x="698" y="175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42"/>
            <p:cNvSpPr/>
            <p:nvPr/>
          </p:nvSpPr>
          <p:spPr>
            <a:xfrm>
              <a:off x="5539841" y="4613985"/>
              <a:ext cx="21097" cy="29332"/>
            </a:xfrm>
            <a:custGeom>
              <a:avLst/>
              <a:gdLst/>
              <a:ahLst/>
              <a:cxnLst/>
              <a:rect l="l" t="t" r="r" b="b"/>
              <a:pathLst>
                <a:path w="643" h="894" extrusionOk="0">
                  <a:moveTo>
                    <a:pt x="1" y="1"/>
                  </a:moveTo>
                  <a:cubicBezTo>
                    <a:pt x="168" y="280"/>
                    <a:pt x="252" y="559"/>
                    <a:pt x="224" y="838"/>
                  </a:cubicBezTo>
                  <a:cubicBezTo>
                    <a:pt x="336" y="866"/>
                    <a:pt x="419" y="894"/>
                    <a:pt x="503" y="894"/>
                  </a:cubicBezTo>
                  <a:cubicBezTo>
                    <a:pt x="559" y="894"/>
                    <a:pt x="615" y="866"/>
                    <a:pt x="643" y="866"/>
                  </a:cubicBezTo>
                  <a:cubicBezTo>
                    <a:pt x="643" y="866"/>
                    <a:pt x="615" y="5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42"/>
            <p:cNvSpPr/>
            <p:nvPr/>
          </p:nvSpPr>
          <p:spPr>
            <a:xfrm>
              <a:off x="5505061" y="4613985"/>
              <a:ext cx="43080" cy="27495"/>
            </a:xfrm>
            <a:custGeom>
              <a:avLst/>
              <a:gdLst/>
              <a:ahLst/>
              <a:cxnLst/>
              <a:rect l="l" t="t" r="r" b="b"/>
              <a:pathLst>
                <a:path w="1313" h="838" extrusionOk="0">
                  <a:moveTo>
                    <a:pt x="1284" y="838"/>
                  </a:moveTo>
                  <a:cubicBezTo>
                    <a:pt x="949" y="754"/>
                    <a:pt x="503" y="559"/>
                    <a:pt x="308" y="391"/>
                  </a:cubicBezTo>
                  <a:cubicBezTo>
                    <a:pt x="1" y="168"/>
                    <a:pt x="615" y="1"/>
                    <a:pt x="1061" y="1"/>
                  </a:cubicBezTo>
                  <a:cubicBezTo>
                    <a:pt x="1228" y="280"/>
                    <a:pt x="1312" y="559"/>
                    <a:pt x="1284" y="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42"/>
            <p:cNvSpPr/>
            <p:nvPr/>
          </p:nvSpPr>
          <p:spPr>
            <a:xfrm>
              <a:off x="5255174" y="4339390"/>
              <a:ext cx="24739" cy="21983"/>
            </a:xfrm>
            <a:custGeom>
              <a:avLst/>
              <a:gdLst/>
              <a:ahLst/>
              <a:cxnLst/>
              <a:rect l="l" t="t" r="r" b="b"/>
              <a:pathLst>
                <a:path w="754" h="670" extrusionOk="0">
                  <a:moveTo>
                    <a:pt x="726" y="0"/>
                  </a:moveTo>
                  <a:cubicBezTo>
                    <a:pt x="558" y="28"/>
                    <a:pt x="391" y="84"/>
                    <a:pt x="224" y="140"/>
                  </a:cubicBezTo>
                  <a:cubicBezTo>
                    <a:pt x="84" y="363"/>
                    <a:pt x="0" y="586"/>
                    <a:pt x="28" y="670"/>
                  </a:cubicBezTo>
                  <a:lnTo>
                    <a:pt x="196" y="670"/>
                  </a:lnTo>
                  <a:cubicBezTo>
                    <a:pt x="363" y="670"/>
                    <a:pt x="642" y="642"/>
                    <a:pt x="698" y="446"/>
                  </a:cubicBezTo>
                  <a:cubicBezTo>
                    <a:pt x="726" y="335"/>
                    <a:pt x="754" y="167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42"/>
            <p:cNvSpPr/>
            <p:nvPr/>
          </p:nvSpPr>
          <p:spPr>
            <a:xfrm>
              <a:off x="5262491" y="4329317"/>
              <a:ext cx="16503" cy="14666"/>
            </a:xfrm>
            <a:custGeom>
              <a:avLst/>
              <a:gdLst/>
              <a:ahLst/>
              <a:cxnLst/>
              <a:rect l="l" t="t" r="r" b="b"/>
              <a:pathLst>
                <a:path w="503" h="447" extrusionOk="0">
                  <a:moveTo>
                    <a:pt x="1" y="447"/>
                  </a:moveTo>
                  <a:cubicBezTo>
                    <a:pt x="84" y="279"/>
                    <a:pt x="224" y="140"/>
                    <a:pt x="307" y="28"/>
                  </a:cubicBezTo>
                  <a:cubicBezTo>
                    <a:pt x="335" y="0"/>
                    <a:pt x="363" y="0"/>
                    <a:pt x="391" y="0"/>
                  </a:cubicBezTo>
                  <a:cubicBezTo>
                    <a:pt x="475" y="0"/>
                    <a:pt x="503" y="140"/>
                    <a:pt x="503" y="307"/>
                  </a:cubicBezTo>
                  <a:cubicBezTo>
                    <a:pt x="335" y="335"/>
                    <a:pt x="168" y="391"/>
                    <a:pt x="1" y="4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2"/>
            <p:cNvSpPr/>
            <p:nvPr/>
          </p:nvSpPr>
          <p:spPr>
            <a:xfrm>
              <a:off x="5511492" y="4411705"/>
              <a:ext cx="463212" cy="141903"/>
            </a:xfrm>
            <a:custGeom>
              <a:avLst/>
              <a:gdLst/>
              <a:ahLst/>
              <a:cxnLst/>
              <a:rect l="l" t="t" r="r" b="b"/>
              <a:pathLst>
                <a:path w="14118" h="4325" extrusionOk="0">
                  <a:moveTo>
                    <a:pt x="14089" y="0"/>
                  </a:moveTo>
                  <a:cubicBezTo>
                    <a:pt x="13224" y="949"/>
                    <a:pt x="12136" y="1618"/>
                    <a:pt x="11020" y="2204"/>
                  </a:cubicBezTo>
                  <a:cubicBezTo>
                    <a:pt x="9904" y="2790"/>
                    <a:pt x="8733" y="3264"/>
                    <a:pt x="7533" y="3599"/>
                  </a:cubicBezTo>
                  <a:cubicBezTo>
                    <a:pt x="6194" y="3990"/>
                    <a:pt x="4771" y="4185"/>
                    <a:pt x="3376" y="4185"/>
                  </a:cubicBezTo>
                  <a:cubicBezTo>
                    <a:pt x="2260" y="4185"/>
                    <a:pt x="1116" y="4045"/>
                    <a:pt x="28" y="3766"/>
                  </a:cubicBezTo>
                  <a:lnTo>
                    <a:pt x="0" y="3794"/>
                  </a:lnTo>
                  <a:cubicBezTo>
                    <a:pt x="1228" y="4157"/>
                    <a:pt x="2483" y="4324"/>
                    <a:pt x="3739" y="4324"/>
                  </a:cubicBezTo>
                  <a:cubicBezTo>
                    <a:pt x="5022" y="4324"/>
                    <a:pt x="6333" y="4129"/>
                    <a:pt x="7589" y="3822"/>
                  </a:cubicBezTo>
                  <a:cubicBezTo>
                    <a:pt x="8816" y="3487"/>
                    <a:pt x="10016" y="3041"/>
                    <a:pt x="11160" y="2427"/>
                  </a:cubicBezTo>
                  <a:cubicBezTo>
                    <a:pt x="12248" y="1813"/>
                    <a:pt x="13364" y="1060"/>
                    <a:pt x="14117" y="28"/>
                  </a:cubicBezTo>
                  <a:lnTo>
                    <a:pt x="14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2"/>
            <p:cNvSpPr/>
            <p:nvPr/>
          </p:nvSpPr>
          <p:spPr>
            <a:xfrm>
              <a:off x="6013103" y="4153549"/>
              <a:ext cx="120872" cy="193185"/>
            </a:xfrm>
            <a:custGeom>
              <a:avLst/>
              <a:gdLst/>
              <a:ahLst/>
              <a:cxnLst/>
              <a:rect l="l" t="t" r="r" b="b"/>
              <a:pathLst>
                <a:path w="3684" h="5888" extrusionOk="0">
                  <a:moveTo>
                    <a:pt x="3125" y="1"/>
                  </a:moveTo>
                  <a:cubicBezTo>
                    <a:pt x="3349" y="224"/>
                    <a:pt x="3460" y="503"/>
                    <a:pt x="3460" y="782"/>
                  </a:cubicBezTo>
                  <a:cubicBezTo>
                    <a:pt x="3460" y="1061"/>
                    <a:pt x="3349" y="1312"/>
                    <a:pt x="3209" y="1563"/>
                  </a:cubicBezTo>
                  <a:cubicBezTo>
                    <a:pt x="2902" y="2037"/>
                    <a:pt x="2456" y="2456"/>
                    <a:pt x="2065" y="2930"/>
                  </a:cubicBezTo>
                  <a:cubicBezTo>
                    <a:pt x="1312" y="3851"/>
                    <a:pt x="642" y="4855"/>
                    <a:pt x="1" y="5859"/>
                  </a:cubicBezTo>
                  <a:lnTo>
                    <a:pt x="29" y="5887"/>
                  </a:lnTo>
                  <a:cubicBezTo>
                    <a:pt x="726" y="4911"/>
                    <a:pt x="1452" y="3962"/>
                    <a:pt x="2233" y="3069"/>
                  </a:cubicBezTo>
                  <a:cubicBezTo>
                    <a:pt x="2428" y="2846"/>
                    <a:pt x="2651" y="2623"/>
                    <a:pt x="2847" y="2428"/>
                  </a:cubicBezTo>
                  <a:cubicBezTo>
                    <a:pt x="3070" y="2205"/>
                    <a:pt x="3265" y="1981"/>
                    <a:pt x="3432" y="1702"/>
                  </a:cubicBezTo>
                  <a:cubicBezTo>
                    <a:pt x="3572" y="1423"/>
                    <a:pt x="3683" y="1089"/>
                    <a:pt x="3628" y="782"/>
                  </a:cubicBezTo>
                  <a:cubicBezTo>
                    <a:pt x="3600" y="447"/>
                    <a:pt x="3404" y="140"/>
                    <a:pt x="3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2"/>
            <p:cNvSpPr/>
            <p:nvPr/>
          </p:nvSpPr>
          <p:spPr>
            <a:xfrm>
              <a:off x="5373260" y="4268880"/>
              <a:ext cx="275538" cy="84256"/>
            </a:xfrm>
            <a:custGeom>
              <a:avLst/>
              <a:gdLst/>
              <a:ahLst/>
              <a:cxnLst/>
              <a:rect l="l" t="t" r="r" b="b"/>
              <a:pathLst>
                <a:path w="8398" h="2568" extrusionOk="0">
                  <a:moveTo>
                    <a:pt x="6780" y="1"/>
                  </a:moveTo>
                  <a:cubicBezTo>
                    <a:pt x="5803" y="1"/>
                    <a:pt x="4827" y="84"/>
                    <a:pt x="3850" y="280"/>
                  </a:cubicBezTo>
                  <a:cubicBezTo>
                    <a:pt x="3125" y="447"/>
                    <a:pt x="2372" y="642"/>
                    <a:pt x="1702" y="1033"/>
                  </a:cubicBezTo>
                  <a:cubicBezTo>
                    <a:pt x="1033" y="1396"/>
                    <a:pt x="391" y="1898"/>
                    <a:pt x="0" y="2540"/>
                  </a:cubicBezTo>
                  <a:lnTo>
                    <a:pt x="0" y="2568"/>
                  </a:lnTo>
                  <a:cubicBezTo>
                    <a:pt x="530" y="2010"/>
                    <a:pt x="1144" y="1591"/>
                    <a:pt x="1814" y="1256"/>
                  </a:cubicBezTo>
                  <a:cubicBezTo>
                    <a:pt x="2483" y="921"/>
                    <a:pt x="3181" y="670"/>
                    <a:pt x="3906" y="503"/>
                  </a:cubicBezTo>
                  <a:cubicBezTo>
                    <a:pt x="4632" y="336"/>
                    <a:pt x="5385" y="224"/>
                    <a:pt x="6138" y="140"/>
                  </a:cubicBezTo>
                  <a:cubicBezTo>
                    <a:pt x="6612" y="112"/>
                    <a:pt x="7087" y="84"/>
                    <a:pt x="7561" y="84"/>
                  </a:cubicBezTo>
                  <a:cubicBezTo>
                    <a:pt x="7840" y="84"/>
                    <a:pt x="8119" y="112"/>
                    <a:pt x="8398" y="112"/>
                  </a:cubicBezTo>
                  <a:lnTo>
                    <a:pt x="8398" y="84"/>
                  </a:lnTo>
                  <a:cubicBezTo>
                    <a:pt x="7868" y="29"/>
                    <a:pt x="7310" y="1"/>
                    <a:pt x="6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2"/>
            <p:cNvSpPr/>
            <p:nvPr/>
          </p:nvSpPr>
          <p:spPr>
            <a:xfrm>
              <a:off x="5482192" y="4312518"/>
              <a:ext cx="195909" cy="175271"/>
            </a:xfrm>
            <a:custGeom>
              <a:avLst/>
              <a:gdLst/>
              <a:ahLst/>
              <a:cxnLst/>
              <a:rect l="l" t="t" r="r" b="b"/>
              <a:pathLst>
                <a:path w="5971" h="5342" extrusionOk="0">
                  <a:moveTo>
                    <a:pt x="1264" y="1"/>
                  </a:moveTo>
                  <a:cubicBezTo>
                    <a:pt x="934" y="1"/>
                    <a:pt x="667" y="108"/>
                    <a:pt x="475" y="317"/>
                  </a:cubicBezTo>
                  <a:cubicBezTo>
                    <a:pt x="0" y="763"/>
                    <a:pt x="84" y="1628"/>
                    <a:pt x="698" y="2605"/>
                  </a:cubicBezTo>
                  <a:cubicBezTo>
                    <a:pt x="698" y="2605"/>
                    <a:pt x="893" y="2605"/>
                    <a:pt x="949" y="2577"/>
                  </a:cubicBezTo>
                  <a:cubicBezTo>
                    <a:pt x="1033" y="2577"/>
                    <a:pt x="1256" y="2521"/>
                    <a:pt x="1256" y="2521"/>
                  </a:cubicBezTo>
                  <a:cubicBezTo>
                    <a:pt x="754" y="1712"/>
                    <a:pt x="558" y="959"/>
                    <a:pt x="837" y="680"/>
                  </a:cubicBezTo>
                  <a:cubicBezTo>
                    <a:pt x="939" y="578"/>
                    <a:pt x="1093" y="529"/>
                    <a:pt x="1288" y="529"/>
                  </a:cubicBezTo>
                  <a:cubicBezTo>
                    <a:pt x="1468" y="529"/>
                    <a:pt x="1684" y="571"/>
                    <a:pt x="1925" y="652"/>
                  </a:cubicBezTo>
                  <a:cubicBezTo>
                    <a:pt x="2483" y="875"/>
                    <a:pt x="3125" y="1293"/>
                    <a:pt x="3683" y="1851"/>
                  </a:cubicBezTo>
                  <a:cubicBezTo>
                    <a:pt x="4883" y="3023"/>
                    <a:pt x="5301" y="4279"/>
                    <a:pt x="4911" y="4669"/>
                  </a:cubicBezTo>
                  <a:cubicBezTo>
                    <a:pt x="4820" y="4767"/>
                    <a:pt x="4674" y="4816"/>
                    <a:pt x="4485" y="4816"/>
                  </a:cubicBezTo>
                  <a:cubicBezTo>
                    <a:pt x="3973" y="4816"/>
                    <a:pt x="3152" y="4454"/>
                    <a:pt x="2316" y="3721"/>
                  </a:cubicBezTo>
                  <a:cubicBezTo>
                    <a:pt x="2316" y="3721"/>
                    <a:pt x="2121" y="3804"/>
                    <a:pt x="2093" y="3832"/>
                  </a:cubicBezTo>
                  <a:cubicBezTo>
                    <a:pt x="1925" y="3944"/>
                    <a:pt x="1870" y="4027"/>
                    <a:pt x="1870" y="4027"/>
                  </a:cubicBezTo>
                  <a:cubicBezTo>
                    <a:pt x="2651" y="4753"/>
                    <a:pt x="3488" y="5199"/>
                    <a:pt x="4157" y="5311"/>
                  </a:cubicBezTo>
                  <a:cubicBezTo>
                    <a:pt x="4273" y="5331"/>
                    <a:pt x="4385" y="5342"/>
                    <a:pt x="4490" y="5342"/>
                  </a:cubicBezTo>
                  <a:cubicBezTo>
                    <a:pt x="4816" y="5342"/>
                    <a:pt x="5091" y="5242"/>
                    <a:pt x="5301" y="5032"/>
                  </a:cubicBezTo>
                  <a:cubicBezTo>
                    <a:pt x="5971" y="4362"/>
                    <a:pt x="5441" y="2828"/>
                    <a:pt x="4046" y="1461"/>
                  </a:cubicBezTo>
                  <a:cubicBezTo>
                    <a:pt x="3432" y="875"/>
                    <a:pt x="2734" y="401"/>
                    <a:pt x="2093" y="177"/>
                  </a:cubicBezTo>
                  <a:cubicBezTo>
                    <a:pt x="1785" y="59"/>
                    <a:pt x="1508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2"/>
            <p:cNvSpPr/>
            <p:nvPr/>
          </p:nvSpPr>
          <p:spPr>
            <a:xfrm>
              <a:off x="5558149" y="443457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2"/>
            <p:cNvSpPr/>
            <p:nvPr/>
          </p:nvSpPr>
          <p:spPr>
            <a:xfrm>
              <a:off x="5558149" y="4434575"/>
              <a:ext cx="8301" cy="7349"/>
            </a:xfrm>
            <a:custGeom>
              <a:avLst/>
              <a:gdLst/>
              <a:ahLst/>
              <a:cxnLst/>
              <a:rect l="l" t="t" r="r" b="b"/>
              <a:pathLst>
                <a:path w="253" h="224" extrusionOk="0">
                  <a:moveTo>
                    <a:pt x="252" y="224"/>
                  </a:moveTo>
                  <a:cubicBezTo>
                    <a:pt x="168" y="140"/>
                    <a:pt x="85" y="84"/>
                    <a:pt x="1" y="1"/>
                  </a:cubicBezTo>
                  <a:lnTo>
                    <a:pt x="1" y="1"/>
                  </a:lnTo>
                  <a:cubicBezTo>
                    <a:pt x="85" y="84"/>
                    <a:pt x="168" y="140"/>
                    <a:pt x="252" y="224"/>
                  </a:cubicBezTo>
                  <a:cubicBezTo>
                    <a:pt x="252" y="224"/>
                    <a:pt x="252" y="224"/>
                    <a:pt x="252" y="224"/>
                  </a:cubicBezTo>
                  <a:close/>
                </a:path>
              </a:pathLst>
            </a:custGeom>
            <a:solidFill>
              <a:srgbClr val="997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2"/>
            <p:cNvSpPr/>
            <p:nvPr/>
          </p:nvSpPr>
          <p:spPr>
            <a:xfrm>
              <a:off x="5543515" y="4434575"/>
              <a:ext cx="22934" cy="23820"/>
            </a:xfrm>
            <a:custGeom>
              <a:avLst/>
              <a:gdLst/>
              <a:ahLst/>
              <a:cxnLst/>
              <a:rect l="l" t="t" r="r" b="b"/>
              <a:pathLst>
                <a:path w="699" h="726" extrusionOk="0">
                  <a:moveTo>
                    <a:pt x="447" y="1"/>
                  </a:moveTo>
                  <a:cubicBezTo>
                    <a:pt x="447" y="1"/>
                    <a:pt x="252" y="84"/>
                    <a:pt x="224" y="112"/>
                  </a:cubicBezTo>
                  <a:cubicBezTo>
                    <a:pt x="56" y="224"/>
                    <a:pt x="1" y="307"/>
                    <a:pt x="1" y="307"/>
                  </a:cubicBezTo>
                  <a:cubicBezTo>
                    <a:pt x="168" y="475"/>
                    <a:pt x="335" y="586"/>
                    <a:pt x="503" y="726"/>
                  </a:cubicBezTo>
                  <a:cubicBezTo>
                    <a:pt x="559" y="559"/>
                    <a:pt x="614" y="391"/>
                    <a:pt x="698" y="224"/>
                  </a:cubicBezTo>
                  <a:cubicBezTo>
                    <a:pt x="614" y="140"/>
                    <a:pt x="531" y="84"/>
                    <a:pt x="447" y="1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2"/>
            <p:cNvSpPr/>
            <p:nvPr/>
          </p:nvSpPr>
          <p:spPr>
            <a:xfrm>
              <a:off x="5503257" y="4387885"/>
              <a:ext cx="20145" cy="10105"/>
            </a:xfrm>
            <a:custGeom>
              <a:avLst/>
              <a:gdLst/>
              <a:ahLst/>
              <a:cxnLst/>
              <a:rect l="l" t="t" r="r" b="b"/>
              <a:pathLst>
                <a:path w="614" h="308" extrusionOk="0">
                  <a:moveTo>
                    <a:pt x="56" y="308"/>
                  </a:moveTo>
                  <a:cubicBezTo>
                    <a:pt x="28" y="280"/>
                    <a:pt x="0" y="224"/>
                    <a:pt x="0" y="196"/>
                  </a:cubicBezTo>
                  <a:cubicBezTo>
                    <a:pt x="0" y="224"/>
                    <a:pt x="28" y="280"/>
                    <a:pt x="56" y="308"/>
                  </a:cubicBezTo>
                  <a:cubicBezTo>
                    <a:pt x="56" y="308"/>
                    <a:pt x="195" y="308"/>
                    <a:pt x="279" y="280"/>
                  </a:cubicBezTo>
                  <a:lnTo>
                    <a:pt x="279" y="280"/>
                  </a:lnTo>
                  <a:cubicBezTo>
                    <a:pt x="195" y="308"/>
                    <a:pt x="56" y="308"/>
                    <a:pt x="56" y="308"/>
                  </a:cubicBezTo>
                  <a:close/>
                  <a:moveTo>
                    <a:pt x="614" y="224"/>
                  </a:moveTo>
                  <a:cubicBezTo>
                    <a:pt x="586" y="140"/>
                    <a:pt x="530" y="84"/>
                    <a:pt x="502" y="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30" y="84"/>
                    <a:pt x="586" y="140"/>
                    <a:pt x="614" y="2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2"/>
            <p:cNvSpPr/>
            <p:nvPr/>
          </p:nvSpPr>
          <p:spPr>
            <a:xfrm>
              <a:off x="5496826" y="4383324"/>
              <a:ext cx="26576" cy="14666"/>
            </a:xfrm>
            <a:custGeom>
              <a:avLst/>
              <a:gdLst/>
              <a:ahLst/>
              <a:cxnLst/>
              <a:rect l="l" t="t" r="r" b="b"/>
              <a:pathLst>
                <a:path w="810" h="447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12"/>
                    <a:pt x="112" y="223"/>
                    <a:pt x="196" y="335"/>
                  </a:cubicBezTo>
                  <a:cubicBezTo>
                    <a:pt x="196" y="363"/>
                    <a:pt x="224" y="419"/>
                    <a:pt x="252" y="447"/>
                  </a:cubicBezTo>
                  <a:cubicBezTo>
                    <a:pt x="252" y="447"/>
                    <a:pt x="391" y="447"/>
                    <a:pt x="475" y="419"/>
                  </a:cubicBezTo>
                  <a:lnTo>
                    <a:pt x="503" y="419"/>
                  </a:lnTo>
                  <a:cubicBezTo>
                    <a:pt x="587" y="419"/>
                    <a:pt x="810" y="363"/>
                    <a:pt x="810" y="363"/>
                  </a:cubicBezTo>
                  <a:cubicBezTo>
                    <a:pt x="782" y="279"/>
                    <a:pt x="726" y="223"/>
                    <a:pt x="698" y="140"/>
                  </a:cubicBezTo>
                  <a:cubicBezTo>
                    <a:pt x="447" y="112"/>
                    <a:pt x="224" y="56"/>
                    <a:pt x="1" y="0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2"/>
            <p:cNvSpPr/>
            <p:nvPr/>
          </p:nvSpPr>
          <p:spPr>
            <a:xfrm>
              <a:off x="5523370" y="4319244"/>
              <a:ext cx="136424" cy="142822"/>
            </a:xfrm>
            <a:custGeom>
              <a:avLst/>
              <a:gdLst/>
              <a:ahLst/>
              <a:cxnLst/>
              <a:rect l="l" t="t" r="r" b="b"/>
              <a:pathLst>
                <a:path w="4158" h="4353" extrusionOk="0">
                  <a:moveTo>
                    <a:pt x="391" y="0"/>
                  </a:moveTo>
                  <a:cubicBezTo>
                    <a:pt x="280" y="0"/>
                    <a:pt x="140" y="28"/>
                    <a:pt x="1" y="56"/>
                  </a:cubicBezTo>
                  <a:lnTo>
                    <a:pt x="29" y="84"/>
                  </a:lnTo>
                  <a:cubicBezTo>
                    <a:pt x="559" y="84"/>
                    <a:pt x="1033" y="307"/>
                    <a:pt x="1452" y="586"/>
                  </a:cubicBezTo>
                  <a:cubicBezTo>
                    <a:pt x="1898" y="893"/>
                    <a:pt x="2316" y="1200"/>
                    <a:pt x="2679" y="1590"/>
                  </a:cubicBezTo>
                  <a:cubicBezTo>
                    <a:pt x="3042" y="1981"/>
                    <a:pt x="3349" y="2400"/>
                    <a:pt x="3628" y="2846"/>
                  </a:cubicBezTo>
                  <a:cubicBezTo>
                    <a:pt x="3767" y="3097"/>
                    <a:pt x="3879" y="3320"/>
                    <a:pt x="3962" y="3571"/>
                  </a:cubicBezTo>
                  <a:cubicBezTo>
                    <a:pt x="4046" y="3822"/>
                    <a:pt x="4130" y="4074"/>
                    <a:pt x="4046" y="4352"/>
                  </a:cubicBezTo>
                  <a:lnTo>
                    <a:pt x="4074" y="4352"/>
                  </a:lnTo>
                  <a:cubicBezTo>
                    <a:pt x="4158" y="4101"/>
                    <a:pt x="4102" y="3795"/>
                    <a:pt x="4046" y="3543"/>
                  </a:cubicBezTo>
                  <a:cubicBezTo>
                    <a:pt x="3962" y="3292"/>
                    <a:pt x="3851" y="3041"/>
                    <a:pt x="3739" y="2790"/>
                  </a:cubicBezTo>
                  <a:cubicBezTo>
                    <a:pt x="3488" y="2316"/>
                    <a:pt x="3181" y="1869"/>
                    <a:pt x="2819" y="1451"/>
                  </a:cubicBezTo>
                  <a:cubicBezTo>
                    <a:pt x="2484" y="1033"/>
                    <a:pt x="2093" y="642"/>
                    <a:pt x="1591" y="363"/>
                  </a:cubicBezTo>
                  <a:cubicBezTo>
                    <a:pt x="1228" y="168"/>
                    <a:pt x="81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2"/>
            <p:cNvSpPr/>
            <p:nvPr/>
          </p:nvSpPr>
          <p:spPr>
            <a:xfrm>
              <a:off x="5559986" y="4717437"/>
              <a:ext cx="203258" cy="88817"/>
            </a:xfrm>
            <a:custGeom>
              <a:avLst/>
              <a:gdLst/>
              <a:ahLst/>
              <a:cxnLst/>
              <a:rect l="l" t="t" r="r" b="b"/>
              <a:pathLst>
                <a:path w="6195" h="2707" extrusionOk="0">
                  <a:moveTo>
                    <a:pt x="6194" y="0"/>
                  </a:moveTo>
                  <a:cubicBezTo>
                    <a:pt x="4967" y="251"/>
                    <a:pt x="3739" y="447"/>
                    <a:pt x="2540" y="614"/>
                  </a:cubicBezTo>
                  <a:cubicBezTo>
                    <a:pt x="2233" y="642"/>
                    <a:pt x="1926" y="698"/>
                    <a:pt x="1619" y="726"/>
                  </a:cubicBezTo>
                  <a:cubicBezTo>
                    <a:pt x="1033" y="1339"/>
                    <a:pt x="503" y="2009"/>
                    <a:pt x="1" y="2707"/>
                  </a:cubicBezTo>
                  <a:cubicBezTo>
                    <a:pt x="1479" y="2623"/>
                    <a:pt x="3070" y="2428"/>
                    <a:pt x="4660" y="2149"/>
                  </a:cubicBezTo>
                  <a:cubicBezTo>
                    <a:pt x="4911" y="1702"/>
                    <a:pt x="5218" y="1451"/>
                    <a:pt x="5497" y="1423"/>
                  </a:cubicBezTo>
                  <a:cubicBezTo>
                    <a:pt x="5636" y="949"/>
                    <a:pt x="5860" y="475"/>
                    <a:pt x="619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2"/>
            <p:cNvSpPr/>
            <p:nvPr/>
          </p:nvSpPr>
          <p:spPr>
            <a:xfrm>
              <a:off x="5551751" y="4787915"/>
              <a:ext cx="161130" cy="28413"/>
            </a:xfrm>
            <a:custGeom>
              <a:avLst/>
              <a:gdLst/>
              <a:ahLst/>
              <a:cxnLst/>
              <a:rect l="l" t="t" r="r" b="b"/>
              <a:pathLst>
                <a:path w="4911" h="866" extrusionOk="0">
                  <a:moveTo>
                    <a:pt x="4911" y="1"/>
                  </a:moveTo>
                  <a:cubicBezTo>
                    <a:pt x="3321" y="280"/>
                    <a:pt x="1730" y="475"/>
                    <a:pt x="252" y="559"/>
                  </a:cubicBezTo>
                  <a:cubicBezTo>
                    <a:pt x="168" y="670"/>
                    <a:pt x="84" y="782"/>
                    <a:pt x="1" y="865"/>
                  </a:cubicBezTo>
                  <a:cubicBezTo>
                    <a:pt x="1591" y="726"/>
                    <a:pt x="3209" y="503"/>
                    <a:pt x="4799" y="224"/>
                  </a:cubicBezTo>
                  <a:cubicBezTo>
                    <a:pt x="4827" y="140"/>
                    <a:pt x="4855" y="84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2"/>
            <p:cNvSpPr/>
            <p:nvPr/>
          </p:nvSpPr>
          <p:spPr>
            <a:xfrm>
              <a:off x="5527044" y="4795232"/>
              <a:ext cx="182194" cy="59550"/>
            </a:xfrm>
            <a:custGeom>
              <a:avLst/>
              <a:gdLst/>
              <a:ahLst/>
              <a:cxnLst/>
              <a:rect l="l" t="t" r="r" b="b"/>
              <a:pathLst>
                <a:path w="5553" h="1815" extrusionOk="0">
                  <a:moveTo>
                    <a:pt x="5552" y="1"/>
                  </a:moveTo>
                  <a:lnTo>
                    <a:pt x="5552" y="1"/>
                  </a:lnTo>
                  <a:cubicBezTo>
                    <a:pt x="3962" y="280"/>
                    <a:pt x="2344" y="503"/>
                    <a:pt x="754" y="642"/>
                  </a:cubicBezTo>
                  <a:cubicBezTo>
                    <a:pt x="503" y="1033"/>
                    <a:pt x="251" y="1424"/>
                    <a:pt x="0" y="1814"/>
                  </a:cubicBezTo>
                  <a:cubicBezTo>
                    <a:pt x="251" y="1786"/>
                    <a:pt x="503" y="1786"/>
                    <a:pt x="782" y="1758"/>
                  </a:cubicBezTo>
                  <a:cubicBezTo>
                    <a:pt x="2009" y="1675"/>
                    <a:pt x="3265" y="1507"/>
                    <a:pt x="4492" y="1312"/>
                  </a:cubicBezTo>
                  <a:cubicBezTo>
                    <a:pt x="4743" y="1284"/>
                    <a:pt x="4994" y="1228"/>
                    <a:pt x="5218" y="1200"/>
                  </a:cubicBezTo>
                  <a:cubicBezTo>
                    <a:pt x="5273" y="754"/>
                    <a:pt x="5385" y="336"/>
                    <a:pt x="5552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2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363" y="0"/>
                  </a:moveTo>
                  <a:cubicBezTo>
                    <a:pt x="252" y="112"/>
                    <a:pt x="140" y="224"/>
                    <a:pt x="29" y="335"/>
                  </a:cubicBezTo>
                  <a:cubicBezTo>
                    <a:pt x="56" y="503"/>
                    <a:pt x="84" y="670"/>
                    <a:pt x="84" y="837"/>
                  </a:cubicBezTo>
                  <a:cubicBezTo>
                    <a:pt x="75" y="856"/>
                    <a:pt x="66" y="874"/>
                    <a:pt x="57" y="891"/>
                  </a:cubicBezTo>
                  <a:lnTo>
                    <a:pt x="57" y="891"/>
                  </a:lnTo>
                  <a:cubicBezTo>
                    <a:pt x="218" y="630"/>
                    <a:pt x="313" y="327"/>
                    <a:pt x="363" y="0"/>
                  </a:cubicBezTo>
                  <a:close/>
                  <a:moveTo>
                    <a:pt x="57" y="891"/>
                  </a:moveTo>
                  <a:cubicBezTo>
                    <a:pt x="39" y="920"/>
                    <a:pt x="20" y="949"/>
                    <a:pt x="1" y="977"/>
                  </a:cubicBezTo>
                  <a:cubicBezTo>
                    <a:pt x="19" y="958"/>
                    <a:pt x="38" y="927"/>
                    <a:pt x="57" y="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2"/>
            <p:cNvSpPr/>
            <p:nvPr/>
          </p:nvSpPr>
          <p:spPr>
            <a:xfrm>
              <a:off x="5613074" y="4710120"/>
              <a:ext cx="32088" cy="31137"/>
            </a:xfrm>
            <a:custGeom>
              <a:avLst/>
              <a:gdLst/>
              <a:ahLst/>
              <a:cxnLst/>
              <a:rect l="l" t="t" r="r" b="b"/>
              <a:pathLst>
                <a:path w="978" h="949" extrusionOk="0">
                  <a:moveTo>
                    <a:pt x="1" y="949"/>
                  </a:moveTo>
                  <a:cubicBezTo>
                    <a:pt x="280" y="614"/>
                    <a:pt x="615" y="307"/>
                    <a:pt x="922" y="0"/>
                  </a:cubicBezTo>
                  <a:cubicBezTo>
                    <a:pt x="949" y="168"/>
                    <a:pt x="977" y="335"/>
                    <a:pt x="977" y="502"/>
                  </a:cubicBezTo>
                  <a:cubicBezTo>
                    <a:pt x="949" y="558"/>
                    <a:pt x="922" y="614"/>
                    <a:pt x="894" y="642"/>
                  </a:cubicBezTo>
                  <a:cubicBezTo>
                    <a:pt x="894" y="642"/>
                    <a:pt x="894" y="670"/>
                    <a:pt x="894" y="670"/>
                  </a:cubicBez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922" y="837"/>
                  </a:lnTo>
                  <a:cubicBezTo>
                    <a:pt x="615" y="865"/>
                    <a:pt x="308" y="921"/>
                    <a:pt x="1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2"/>
            <p:cNvSpPr/>
            <p:nvPr/>
          </p:nvSpPr>
          <p:spPr>
            <a:xfrm>
              <a:off x="6169643" y="4549117"/>
              <a:ext cx="4561" cy="14568"/>
            </a:xfrm>
            <a:custGeom>
              <a:avLst/>
              <a:gdLst/>
              <a:ahLst/>
              <a:cxnLst/>
              <a:rect l="l" t="t" r="r" b="b"/>
              <a:pathLst>
                <a:path w="139" h="444" extrusionOk="0">
                  <a:moveTo>
                    <a:pt x="138" y="1"/>
                  </a:moveTo>
                  <a:cubicBezTo>
                    <a:pt x="84" y="139"/>
                    <a:pt x="56" y="277"/>
                    <a:pt x="1" y="443"/>
                  </a:cubicBezTo>
                  <a:lnTo>
                    <a:pt x="28" y="443"/>
                  </a:lnTo>
                  <a:cubicBezTo>
                    <a:pt x="56" y="277"/>
                    <a:pt x="84" y="139"/>
                    <a:pt x="138" y="1"/>
                  </a:cubicBezTo>
                  <a:close/>
                </a:path>
              </a:pathLst>
            </a:custGeom>
            <a:solidFill>
              <a:srgbClr val="2C8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2"/>
            <p:cNvSpPr/>
            <p:nvPr/>
          </p:nvSpPr>
          <p:spPr>
            <a:xfrm>
              <a:off x="6113799" y="4547182"/>
              <a:ext cx="33" cy="919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8"/>
                  </a:moveTo>
                  <a:cubicBezTo>
                    <a:pt x="1" y="28"/>
                    <a:pt x="1" y="28"/>
                    <a:pt x="1" y="0"/>
                  </a:cubicBezTo>
                  <a:cubicBezTo>
                    <a:pt x="1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3F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2"/>
            <p:cNvSpPr/>
            <p:nvPr/>
          </p:nvSpPr>
          <p:spPr>
            <a:xfrm>
              <a:off x="6086337" y="4538946"/>
              <a:ext cx="87931" cy="33893"/>
            </a:xfrm>
            <a:custGeom>
              <a:avLst/>
              <a:gdLst/>
              <a:ahLst/>
              <a:cxnLst/>
              <a:rect l="l" t="t" r="r" b="b"/>
              <a:pathLst>
                <a:path w="2680" h="1033" extrusionOk="0">
                  <a:moveTo>
                    <a:pt x="1" y="1032"/>
                  </a:moveTo>
                  <a:cubicBezTo>
                    <a:pt x="308" y="809"/>
                    <a:pt x="559" y="558"/>
                    <a:pt x="838" y="279"/>
                  </a:cubicBezTo>
                  <a:cubicBezTo>
                    <a:pt x="838" y="279"/>
                    <a:pt x="838" y="279"/>
                    <a:pt x="838" y="251"/>
                  </a:cubicBezTo>
                  <a:lnTo>
                    <a:pt x="838" y="251"/>
                  </a:lnTo>
                  <a:cubicBezTo>
                    <a:pt x="921" y="195"/>
                    <a:pt x="1005" y="84"/>
                    <a:pt x="1061" y="0"/>
                  </a:cubicBezTo>
                  <a:cubicBezTo>
                    <a:pt x="1479" y="28"/>
                    <a:pt x="1870" y="56"/>
                    <a:pt x="2288" y="112"/>
                  </a:cubicBezTo>
                  <a:cubicBezTo>
                    <a:pt x="2205" y="335"/>
                    <a:pt x="2121" y="558"/>
                    <a:pt x="2009" y="781"/>
                  </a:cubicBezTo>
                  <a:cubicBezTo>
                    <a:pt x="1730" y="809"/>
                    <a:pt x="1451" y="837"/>
                    <a:pt x="1172" y="893"/>
                  </a:cubicBezTo>
                  <a:lnTo>
                    <a:pt x="1145" y="893"/>
                  </a:lnTo>
                  <a:lnTo>
                    <a:pt x="1145" y="893"/>
                  </a:lnTo>
                  <a:cubicBezTo>
                    <a:pt x="754" y="921"/>
                    <a:pt x="391" y="976"/>
                    <a:pt x="1" y="1032"/>
                  </a:cubicBezTo>
                  <a:moveTo>
                    <a:pt x="2540" y="753"/>
                  </a:moveTo>
                  <a:cubicBezTo>
                    <a:pt x="2595" y="586"/>
                    <a:pt x="2623" y="446"/>
                    <a:pt x="2679" y="279"/>
                  </a:cubicBezTo>
                  <a:cubicBezTo>
                    <a:pt x="2679" y="279"/>
                    <a:pt x="2679" y="307"/>
                    <a:pt x="2679" y="307"/>
                  </a:cubicBezTo>
                  <a:cubicBezTo>
                    <a:pt x="2623" y="446"/>
                    <a:pt x="2595" y="586"/>
                    <a:pt x="2540" y="753"/>
                  </a:cubicBezTo>
                  <a:lnTo>
                    <a:pt x="2540" y="753"/>
                  </a:ln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2"/>
            <p:cNvSpPr/>
            <p:nvPr/>
          </p:nvSpPr>
          <p:spPr>
            <a:xfrm>
              <a:off x="5728437" y="4541669"/>
              <a:ext cx="276457" cy="98889"/>
            </a:xfrm>
            <a:custGeom>
              <a:avLst/>
              <a:gdLst/>
              <a:ahLst/>
              <a:cxnLst/>
              <a:rect l="l" t="t" r="r" b="b"/>
              <a:pathLst>
                <a:path w="8426" h="3014" extrusionOk="0">
                  <a:moveTo>
                    <a:pt x="8426" y="1"/>
                  </a:moveTo>
                  <a:cubicBezTo>
                    <a:pt x="5189" y="336"/>
                    <a:pt x="2400" y="1396"/>
                    <a:pt x="0" y="3014"/>
                  </a:cubicBezTo>
                  <a:cubicBezTo>
                    <a:pt x="2427" y="2567"/>
                    <a:pt x="5943" y="1619"/>
                    <a:pt x="8426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2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1" y="977"/>
                  </a:moveTo>
                  <a:cubicBezTo>
                    <a:pt x="1" y="977"/>
                    <a:pt x="1" y="977"/>
                    <a:pt x="1" y="977"/>
                  </a:cubicBezTo>
                  <a:cubicBezTo>
                    <a:pt x="196" y="698"/>
                    <a:pt x="308" y="363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08" y="363"/>
                    <a:pt x="196" y="698"/>
                    <a:pt x="1" y="977"/>
                  </a:cubicBezTo>
                </a:path>
              </a:pathLst>
            </a:custGeom>
            <a:solidFill>
              <a:srgbClr val="AD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2"/>
            <p:cNvSpPr/>
            <p:nvPr/>
          </p:nvSpPr>
          <p:spPr>
            <a:xfrm>
              <a:off x="5642374" y="4538027"/>
              <a:ext cx="471414" cy="199583"/>
            </a:xfrm>
            <a:custGeom>
              <a:avLst/>
              <a:gdLst/>
              <a:ahLst/>
              <a:cxnLst/>
              <a:rect l="l" t="t" r="r" b="b"/>
              <a:pathLst>
                <a:path w="14368" h="6083" extrusionOk="0">
                  <a:moveTo>
                    <a:pt x="14367" y="281"/>
                  </a:moveTo>
                  <a:lnTo>
                    <a:pt x="14367" y="281"/>
                  </a:lnTo>
                  <a:cubicBezTo>
                    <a:pt x="14301" y="354"/>
                    <a:pt x="14231" y="428"/>
                    <a:pt x="14159" y="500"/>
                  </a:cubicBezTo>
                  <a:lnTo>
                    <a:pt x="14159" y="500"/>
                  </a:lnTo>
                  <a:cubicBezTo>
                    <a:pt x="14230" y="429"/>
                    <a:pt x="14300" y="356"/>
                    <a:pt x="14367" y="281"/>
                  </a:cubicBezTo>
                  <a:close/>
                  <a:moveTo>
                    <a:pt x="14159" y="500"/>
                  </a:moveTo>
                  <a:cubicBezTo>
                    <a:pt x="13965" y="694"/>
                    <a:pt x="13756" y="877"/>
                    <a:pt x="13532" y="1060"/>
                  </a:cubicBezTo>
                  <a:cubicBezTo>
                    <a:pt x="13737" y="896"/>
                    <a:pt x="13957" y="702"/>
                    <a:pt x="14159" y="500"/>
                  </a:cubicBezTo>
                  <a:close/>
                  <a:moveTo>
                    <a:pt x="13281" y="0"/>
                  </a:moveTo>
                  <a:cubicBezTo>
                    <a:pt x="12499" y="0"/>
                    <a:pt x="11774" y="28"/>
                    <a:pt x="11049" y="112"/>
                  </a:cubicBezTo>
                  <a:cubicBezTo>
                    <a:pt x="8566" y="1730"/>
                    <a:pt x="5050" y="2678"/>
                    <a:pt x="2623" y="3125"/>
                  </a:cubicBezTo>
                  <a:cubicBezTo>
                    <a:pt x="1842" y="3655"/>
                    <a:pt x="1089" y="4269"/>
                    <a:pt x="363" y="4910"/>
                  </a:cubicBezTo>
                  <a:cubicBezTo>
                    <a:pt x="308" y="5273"/>
                    <a:pt x="196" y="5608"/>
                    <a:pt x="1" y="5915"/>
                  </a:cubicBezTo>
                  <a:lnTo>
                    <a:pt x="29" y="6082"/>
                  </a:lnTo>
                  <a:cubicBezTo>
                    <a:pt x="1228" y="5915"/>
                    <a:pt x="2456" y="5719"/>
                    <a:pt x="3683" y="5468"/>
                  </a:cubicBezTo>
                  <a:cubicBezTo>
                    <a:pt x="4046" y="4994"/>
                    <a:pt x="4492" y="4520"/>
                    <a:pt x="5050" y="4101"/>
                  </a:cubicBezTo>
                  <a:lnTo>
                    <a:pt x="5078" y="4073"/>
                  </a:lnTo>
                  <a:cubicBezTo>
                    <a:pt x="5636" y="3627"/>
                    <a:pt x="6362" y="3209"/>
                    <a:pt x="7227" y="2818"/>
                  </a:cubicBezTo>
                  <a:cubicBezTo>
                    <a:pt x="7645" y="2623"/>
                    <a:pt x="8064" y="2455"/>
                    <a:pt x="8538" y="2288"/>
                  </a:cubicBezTo>
                  <a:cubicBezTo>
                    <a:pt x="9877" y="1814"/>
                    <a:pt x="11495" y="1395"/>
                    <a:pt x="13281" y="1116"/>
                  </a:cubicBezTo>
                  <a:cubicBezTo>
                    <a:pt x="13309" y="725"/>
                    <a:pt x="13309" y="363"/>
                    <a:pt x="13281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2"/>
            <p:cNvSpPr/>
            <p:nvPr/>
          </p:nvSpPr>
          <p:spPr>
            <a:xfrm>
              <a:off x="5810825" y="4706446"/>
              <a:ext cx="16503" cy="17422"/>
            </a:xfrm>
            <a:custGeom>
              <a:avLst/>
              <a:gdLst/>
              <a:ahLst/>
              <a:cxnLst/>
              <a:rect l="l" t="t" r="r" b="b"/>
              <a:pathLst>
                <a:path w="503" h="531" extrusionOk="0">
                  <a:moveTo>
                    <a:pt x="502" y="531"/>
                  </a:moveTo>
                  <a:lnTo>
                    <a:pt x="502" y="531"/>
                  </a:lnTo>
                  <a:lnTo>
                    <a:pt x="502" y="531"/>
                  </a:lnTo>
                  <a:lnTo>
                    <a:pt x="502" y="531"/>
                  </a:lnTo>
                  <a:close/>
                  <a:moveTo>
                    <a:pt x="502" y="531"/>
                  </a:moveTo>
                  <a:cubicBezTo>
                    <a:pt x="251" y="531"/>
                    <a:pt x="112" y="307"/>
                    <a:pt x="0" y="1"/>
                  </a:cubicBezTo>
                  <a:lnTo>
                    <a:pt x="0" y="1"/>
                  </a:lnTo>
                  <a:cubicBezTo>
                    <a:pt x="112" y="307"/>
                    <a:pt x="251" y="531"/>
                    <a:pt x="502" y="531"/>
                  </a:cubicBezTo>
                  <a:close/>
                </a:path>
              </a:pathLst>
            </a:custGeom>
            <a:solidFill>
              <a:srgbClr val="9F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2" name="Google Shape;5552;p42"/>
          <p:cNvGrpSpPr/>
          <p:nvPr/>
        </p:nvGrpSpPr>
        <p:grpSpPr>
          <a:xfrm>
            <a:off x="7123643" y="965710"/>
            <a:ext cx="4126105" cy="4378885"/>
            <a:chOff x="4970281" y="732310"/>
            <a:chExt cx="4126105" cy="4378885"/>
          </a:xfrm>
        </p:grpSpPr>
        <p:sp>
          <p:nvSpPr>
            <p:cNvPr id="5553" name="Google Shape;5553;p42"/>
            <p:cNvSpPr/>
            <p:nvPr/>
          </p:nvSpPr>
          <p:spPr>
            <a:xfrm>
              <a:off x="5519621" y="1611782"/>
              <a:ext cx="2886436" cy="538286"/>
            </a:xfrm>
            <a:custGeom>
              <a:avLst/>
              <a:gdLst/>
              <a:ahLst/>
              <a:cxnLst/>
              <a:rect l="l" t="t" r="r" b="b"/>
              <a:pathLst>
                <a:path w="77812" h="14511" extrusionOk="0">
                  <a:moveTo>
                    <a:pt x="75189" y="0"/>
                  </a:moveTo>
                  <a:lnTo>
                    <a:pt x="75189" y="0"/>
                  </a:lnTo>
                  <a:cubicBezTo>
                    <a:pt x="75217" y="447"/>
                    <a:pt x="75105" y="893"/>
                    <a:pt x="74826" y="1256"/>
                  </a:cubicBezTo>
                  <a:cubicBezTo>
                    <a:pt x="74603" y="1591"/>
                    <a:pt x="73431" y="2930"/>
                    <a:pt x="70781" y="4492"/>
                  </a:cubicBezTo>
                  <a:cubicBezTo>
                    <a:pt x="69330" y="5385"/>
                    <a:pt x="67433" y="6361"/>
                    <a:pt x="64978" y="7254"/>
                  </a:cubicBezTo>
                  <a:cubicBezTo>
                    <a:pt x="63192" y="7924"/>
                    <a:pt x="61128" y="8565"/>
                    <a:pt x="58729" y="9096"/>
                  </a:cubicBezTo>
                  <a:cubicBezTo>
                    <a:pt x="56804" y="9570"/>
                    <a:pt x="54655" y="9960"/>
                    <a:pt x="52256" y="10295"/>
                  </a:cubicBezTo>
                  <a:cubicBezTo>
                    <a:pt x="50443" y="10546"/>
                    <a:pt x="48462" y="10742"/>
                    <a:pt x="46369" y="10881"/>
                  </a:cubicBezTo>
                  <a:cubicBezTo>
                    <a:pt x="46118" y="10909"/>
                    <a:pt x="45867" y="10909"/>
                    <a:pt x="45588" y="10937"/>
                  </a:cubicBezTo>
                  <a:cubicBezTo>
                    <a:pt x="43914" y="11021"/>
                    <a:pt x="42129" y="11104"/>
                    <a:pt x="40259" y="11132"/>
                  </a:cubicBezTo>
                  <a:lnTo>
                    <a:pt x="38809" y="11132"/>
                  </a:lnTo>
                  <a:cubicBezTo>
                    <a:pt x="37860" y="11132"/>
                    <a:pt x="36911" y="11132"/>
                    <a:pt x="35991" y="11104"/>
                  </a:cubicBezTo>
                  <a:cubicBezTo>
                    <a:pt x="34317" y="11048"/>
                    <a:pt x="32727" y="10993"/>
                    <a:pt x="31192" y="10881"/>
                  </a:cubicBezTo>
                  <a:cubicBezTo>
                    <a:pt x="29323" y="10742"/>
                    <a:pt x="27565" y="10574"/>
                    <a:pt x="25919" y="10351"/>
                  </a:cubicBezTo>
                  <a:cubicBezTo>
                    <a:pt x="23548" y="10044"/>
                    <a:pt x="21372" y="9654"/>
                    <a:pt x="19419" y="9207"/>
                  </a:cubicBezTo>
                  <a:cubicBezTo>
                    <a:pt x="7562" y="6529"/>
                    <a:pt x="3293" y="1925"/>
                    <a:pt x="2819" y="1256"/>
                  </a:cubicBezTo>
                  <a:cubicBezTo>
                    <a:pt x="2819" y="1256"/>
                    <a:pt x="1" y="4687"/>
                    <a:pt x="2679" y="6501"/>
                  </a:cubicBezTo>
                  <a:cubicBezTo>
                    <a:pt x="3086" y="6774"/>
                    <a:pt x="3528" y="6881"/>
                    <a:pt x="3970" y="6881"/>
                  </a:cubicBezTo>
                  <a:cubicBezTo>
                    <a:pt x="5565" y="6881"/>
                    <a:pt x="7171" y="5497"/>
                    <a:pt x="7171" y="5497"/>
                  </a:cubicBezTo>
                  <a:lnTo>
                    <a:pt x="7171" y="5497"/>
                  </a:lnTo>
                  <a:cubicBezTo>
                    <a:pt x="7171" y="5497"/>
                    <a:pt x="6529" y="8984"/>
                    <a:pt x="8873" y="9737"/>
                  </a:cubicBezTo>
                  <a:cubicBezTo>
                    <a:pt x="9144" y="9823"/>
                    <a:pt x="9413" y="9861"/>
                    <a:pt x="9676" y="9861"/>
                  </a:cubicBezTo>
                  <a:cubicBezTo>
                    <a:pt x="11548" y="9861"/>
                    <a:pt x="13113" y="7952"/>
                    <a:pt x="13114" y="7952"/>
                  </a:cubicBezTo>
                  <a:lnTo>
                    <a:pt x="13114" y="7952"/>
                  </a:lnTo>
                  <a:cubicBezTo>
                    <a:pt x="13114" y="7952"/>
                    <a:pt x="13002" y="11132"/>
                    <a:pt x="15429" y="11885"/>
                  </a:cubicBezTo>
                  <a:cubicBezTo>
                    <a:pt x="15722" y="11980"/>
                    <a:pt x="16000" y="12021"/>
                    <a:pt x="16264" y="12021"/>
                  </a:cubicBezTo>
                  <a:cubicBezTo>
                    <a:pt x="18264" y="12021"/>
                    <a:pt x="19419" y="9626"/>
                    <a:pt x="19419" y="9626"/>
                  </a:cubicBezTo>
                  <a:cubicBezTo>
                    <a:pt x="19419" y="9626"/>
                    <a:pt x="19670" y="13085"/>
                    <a:pt x="22125" y="13308"/>
                  </a:cubicBezTo>
                  <a:cubicBezTo>
                    <a:pt x="22231" y="13319"/>
                    <a:pt x="22335" y="13324"/>
                    <a:pt x="22437" y="13324"/>
                  </a:cubicBezTo>
                  <a:cubicBezTo>
                    <a:pt x="24764" y="13324"/>
                    <a:pt x="25891" y="10686"/>
                    <a:pt x="25891" y="10686"/>
                  </a:cubicBezTo>
                  <a:cubicBezTo>
                    <a:pt x="25891" y="10686"/>
                    <a:pt x="26449" y="14034"/>
                    <a:pt x="28877" y="14145"/>
                  </a:cubicBezTo>
                  <a:cubicBezTo>
                    <a:pt x="28901" y="14146"/>
                    <a:pt x="28926" y="14146"/>
                    <a:pt x="28951" y="14146"/>
                  </a:cubicBezTo>
                  <a:cubicBezTo>
                    <a:pt x="30194" y="14146"/>
                    <a:pt x="31064" y="13462"/>
                    <a:pt x="31611" y="12750"/>
                  </a:cubicBezTo>
                  <a:cubicBezTo>
                    <a:pt x="32197" y="12025"/>
                    <a:pt x="32448" y="11244"/>
                    <a:pt x="32448" y="11244"/>
                  </a:cubicBezTo>
                  <a:cubicBezTo>
                    <a:pt x="32448" y="11244"/>
                    <a:pt x="33034" y="13169"/>
                    <a:pt x="34289" y="14062"/>
                  </a:cubicBezTo>
                  <a:cubicBezTo>
                    <a:pt x="34655" y="14323"/>
                    <a:pt x="35094" y="14511"/>
                    <a:pt x="35583" y="14511"/>
                  </a:cubicBezTo>
                  <a:cubicBezTo>
                    <a:pt x="35617" y="14511"/>
                    <a:pt x="35650" y="14510"/>
                    <a:pt x="35684" y="14508"/>
                  </a:cubicBezTo>
                  <a:cubicBezTo>
                    <a:pt x="38362" y="14452"/>
                    <a:pt x="39060" y="11439"/>
                    <a:pt x="39060" y="11439"/>
                  </a:cubicBezTo>
                  <a:cubicBezTo>
                    <a:pt x="39060" y="11439"/>
                    <a:pt x="39171" y="11885"/>
                    <a:pt x="39450" y="12443"/>
                  </a:cubicBezTo>
                  <a:cubicBezTo>
                    <a:pt x="39925" y="13336"/>
                    <a:pt x="40845" y="14508"/>
                    <a:pt x="42491" y="14508"/>
                  </a:cubicBezTo>
                  <a:cubicBezTo>
                    <a:pt x="42854" y="14508"/>
                    <a:pt x="43217" y="14424"/>
                    <a:pt x="43524" y="14257"/>
                  </a:cubicBezTo>
                  <a:cubicBezTo>
                    <a:pt x="45058" y="13504"/>
                    <a:pt x="45728" y="11216"/>
                    <a:pt x="45728" y="11216"/>
                  </a:cubicBezTo>
                  <a:cubicBezTo>
                    <a:pt x="45728" y="11216"/>
                    <a:pt x="45867" y="11495"/>
                    <a:pt x="46146" y="11885"/>
                  </a:cubicBezTo>
                  <a:cubicBezTo>
                    <a:pt x="46732" y="12667"/>
                    <a:pt x="47876" y="13950"/>
                    <a:pt x="49327" y="14062"/>
                  </a:cubicBezTo>
                  <a:cubicBezTo>
                    <a:pt x="49383" y="14067"/>
                    <a:pt x="49439" y="14069"/>
                    <a:pt x="49495" y="14069"/>
                  </a:cubicBezTo>
                  <a:cubicBezTo>
                    <a:pt x="51570" y="14069"/>
                    <a:pt x="52312" y="10574"/>
                    <a:pt x="52312" y="10574"/>
                  </a:cubicBezTo>
                  <a:cubicBezTo>
                    <a:pt x="52312" y="10574"/>
                    <a:pt x="53629" y="13132"/>
                    <a:pt x="55805" y="13132"/>
                  </a:cubicBezTo>
                  <a:cubicBezTo>
                    <a:pt x="55912" y="13132"/>
                    <a:pt x="56022" y="13126"/>
                    <a:pt x="56134" y="13113"/>
                  </a:cubicBezTo>
                  <a:cubicBezTo>
                    <a:pt x="58505" y="12806"/>
                    <a:pt x="58784" y="9347"/>
                    <a:pt x="58784" y="9347"/>
                  </a:cubicBezTo>
                  <a:cubicBezTo>
                    <a:pt x="58784" y="9347"/>
                    <a:pt x="60411" y="11531"/>
                    <a:pt x="62307" y="11531"/>
                  </a:cubicBezTo>
                  <a:cubicBezTo>
                    <a:pt x="62488" y="11531"/>
                    <a:pt x="62672" y="11511"/>
                    <a:pt x="62858" y="11467"/>
                  </a:cubicBezTo>
                  <a:cubicBezTo>
                    <a:pt x="65452" y="10881"/>
                    <a:pt x="65034" y="7422"/>
                    <a:pt x="65034" y="7422"/>
                  </a:cubicBezTo>
                  <a:lnTo>
                    <a:pt x="65034" y="7422"/>
                  </a:lnTo>
                  <a:cubicBezTo>
                    <a:pt x="65034" y="7422"/>
                    <a:pt x="66531" y="9161"/>
                    <a:pt x="68370" y="9161"/>
                  </a:cubicBezTo>
                  <a:cubicBezTo>
                    <a:pt x="68691" y="9161"/>
                    <a:pt x="69022" y="9108"/>
                    <a:pt x="69358" y="8984"/>
                  </a:cubicBezTo>
                  <a:cubicBezTo>
                    <a:pt x="71199" y="8287"/>
                    <a:pt x="70865" y="4632"/>
                    <a:pt x="70865" y="4632"/>
                  </a:cubicBezTo>
                  <a:lnTo>
                    <a:pt x="70865" y="4632"/>
                  </a:lnTo>
                  <a:cubicBezTo>
                    <a:pt x="70865" y="4632"/>
                    <a:pt x="72303" y="5726"/>
                    <a:pt x="73858" y="5726"/>
                  </a:cubicBezTo>
                  <a:cubicBezTo>
                    <a:pt x="74379" y="5726"/>
                    <a:pt x="74914" y="5603"/>
                    <a:pt x="75412" y="5273"/>
                  </a:cubicBezTo>
                  <a:cubicBezTo>
                    <a:pt x="77811" y="3683"/>
                    <a:pt x="75189" y="1"/>
                    <a:pt x="75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4" name="Google Shape;5554;p42"/>
            <p:cNvGrpSpPr/>
            <p:nvPr/>
          </p:nvGrpSpPr>
          <p:grpSpPr>
            <a:xfrm>
              <a:off x="4970281" y="732310"/>
              <a:ext cx="4126105" cy="4378885"/>
              <a:chOff x="2122306" y="229623"/>
              <a:chExt cx="4126105" cy="4378885"/>
            </a:xfrm>
          </p:grpSpPr>
          <p:grpSp>
            <p:nvGrpSpPr>
              <p:cNvPr id="5555" name="Google Shape;5555;p42"/>
              <p:cNvGrpSpPr/>
              <p:nvPr/>
            </p:nvGrpSpPr>
            <p:grpSpPr>
              <a:xfrm>
                <a:off x="2757938" y="3897700"/>
                <a:ext cx="2738975" cy="691203"/>
                <a:chOff x="2762701" y="3870937"/>
                <a:chExt cx="2738975" cy="691203"/>
              </a:xfrm>
            </p:grpSpPr>
            <p:grpSp>
              <p:nvGrpSpPr>
                <p:cNvPr id="5556" name="Google Shape;5556;p42"/>
                <p:cNvGrpSpPr/>
                <p:nvPr/>
              </p:nvGrpSpPr>
              <p:grpSpPr>
                <a:xfrm>
                  <a:off x="2763648" y="4076850"/>
                  <a:ext cx="2738028" cy="162900"/>
                  <a:chOff x="620669" y="2993781"/>
                  <a:chExt cx="2731200" cy="162900"/>
                </a:xfrm>
              </p:grpSpPr>
              <p:sp>
                <p:nvSpPr>
                  <p:cNvPr id="5557" name="Google Shape;5557;p42"/>
                  <p:cNvSpPr/>
                  <p:nvPr/>
                </p:nvSpPr>
                <p:spPr>
                  <a:xfrm>
                    <a:off x="620669" y="2993781"/>
                    <a:ext cx="2731200" cy="1629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8" name="Google Shape;5558;p42"/>
                  <p:cNvSpPr/>
                  <p:nvPr/>
                </p:nvSpPr>
                <p:spPr>
                  <a:xfrm>
                    <a:off x="620669" y="2993781"/>
                    <a:ext cx="2731200" cy="162900"/>
                  </a:xfrm>
                  <a:prstGeom prst="rect">
                    <a:avLst/>
                  </a:prstGeom>
                  <a:solidFill>
                    <a:srgbClr val="373819">
                      <a:alpha val="425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559" name="Google Shape;5559;p42"/>
                <p:cNvGrpSpPr/>
                <p:nvPr/>
              </p:nvGrpSpPr>
              <p:grpSpPr>
                <a:xfrm>
                  <a:off x="2762701" y="3870937"/>
                  <a:ext cx="2737922" cy="691203"/>
                  <a:chOff x="2746725" y="3723725"/>
                  <a:chExt cx="2724300" cy="852600"/>
                </a:xfrm>
              </p:grpSpPr>
              <p:sp>
                <p:nvSpPr>
                  <p:cNvPr id="5560" name="Google Shape;5560;p42"/>
                  <p:cNvSpPr/>
                  <p:nvPr/>
                </p:nvSpPr>
                <p:spPr>
                  <a:xfrm>
                    <a:off x="2746725" y="3723725"/>
                    <a:ext cx="2724300" cy="8526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1" name="Google Shape;5561;p42"/>
                  <p:cNvSpPr/>
                  <p:nvPr/>
                </p:nvSpPr>
                <p:spPr>
                  <a:xfrm>
                    <a:off x="2746725" y="3723725"/>
                    <a:ext cx="2724300" cy="852600"/>
                  </a:xfrm>
                  <a:prstGeom prst="ellipse">
                    <a:avLst/>
                  </a:prstGeom>
                  <a:solidFill>
                    <a:srgbClr val="373819">
                      <a:alpha val="425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562" name="Google Shape;5562;p42"/>
              <p:cNvSpPr/>
              <p:nvPr/>
            </p:nvSpPr>
            <p:spPr>
              <a:xfrm>
                <a:off x="2760000" y="3771038"/>
                <a:ext cx="2724300" cy="691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42"/>
              <p:cNvSpPr/>
              <p:nvPr/>
            </p:nvSpPr>
            <p:spPr>
              <a:xfrm>
                <a:off x="3217025" y="3716575"/>
                <a:ext cx="1809750" cy="65867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26347" extrusionOk="0">
                    <a:moveTo>
                      <a:pt x="0" y="8763"/>
                    </a:moveTo>
                    <a:lnTo>
                      <a:pt x="25146" y="7620"/>
                    </a:lnTo>
                    <a:lnTo>
                      <a:pt x="33909" y="0"/>
                    </a:lnTo>
                    <a:lnTo>
                      <a:pt x="46101" y="7620"/>
                    </a:lnTo>
                    <a:lnTo>
                      <a:pt x="72390" y="8001"/>
                    </a:lnTo>
                    <a:lnTo>
                      <a:pt x="55626" y="13716"/>
                    </a:lnTo>
                    <a:lnTo>
                      <a:pt x="67542" y="26347"/>
                    </a:lnTo>
                    <a:lnTo>
                      <a:pt x="36576" y="19431"/>
                    </a:lnTo>
                    <a:lnTo>
                      <a:pt x="4191" y="25527"/>
                    </a:lnTo>
                    <a:lnTo>
                      <a:pt x="15240" y="148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5564" name="Google Shape;5564;p42"/>
              <p:cNvGrpSpPr/>
              <p:nvPr/>
            </p:nvGrpSpPr>
            <p:grpSpPr>
              <a:xfrm>
                <a:off x="3560476" y="3607725"/>
                <a:ext cx="1132044" cy="521304"/>
                <a:chOff x="3536664" y="3607725"/>
                <a:chExt cx="1132044" cy="521304"/>
              </a:xfrm>
            </p:grpSpPr>
            <p:sp>
              <p:nvSpPr>
                <p:cNvPr id="5565" name="Google Shape;5565;p42"/>
                <p:cNvSpPr/>
                <p:nvPr/>
              </p:nvSpPr>
              <p:spPr>
                <a:xfrm>
                  <a:off x="3539263" y="3607725"/>
                  <a:ext cx="1122300" cy="4287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6" name="Google Shape;5566;p42"/>
                <p:cNvSpPr/>
                <p:nvPr/>
              </p:nvSpPr>
              <p:spPr>
                <a:xfrm>
                  <a:off x="3539332" y="3812279"/>
                  <a:ext cx="1129375" cy="3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75" h="12670" extrusionOk="0">
                      <a:moveTo>
                        <a:pt x="136" y="1346"/>
                      </a:moveTo>
                      <a:cubicBezTo>
                        <a:pt x="298" y="2229"/>
                        <a:pt x="1268" y="5048"/>
                        <a:pt x="2830" y="6641"/>
                      </a:cubicBezTo>
                      <a:cubicBezTo>
                        <a:pt x="4393" y="8234"/>
                        <a:pt x="6584" y="9913"/>
                        <a:pt x="9511" y="10903"/>
                      </a:cubicBezTo>
                      <a:cubicBezTo>
                        <a:pt x="12438" y="11893"/>
                        <a:pt x="17089" y="12367"/>
                        <a:pt x="20393" y="12582"/>
                      </a:cubicBezTo>
                      <a:cubicBezTo>
                        <a:pt x="23697" y="12798"/>
                        <a:pt x="26520" y="12597"/>
                        <a:pt x="29336" y="12196"/>
                      </a:cubicBezTo>
                      <a:cubicBezTo>
                        <a:pt x="32152" y="11795"/>
                        <a:pt x="34882" y="11470"/>
                        <a:pt x="37288" y="10178"/>
                      </a:cubicBezTo>
                      <a:cubicBezTo>
                        <a:pt x="39694" y="8886"/>
                        <a:pt x="42477" y="6134"/>
                        <a:pt x="43773" y="4446"/>
                      </a:cubicBezTo>
                      <a:cubicBezTo>
                        <a:pt x="45069" y="2759"/>
                        <a:pt x="45371" y="441"/>
                        <a:pt x="45066" y="53"/>
                      </a:cubicBezTo>
                      <a:cubicBezTo>
                        <a:pt x="44761" y="-335"/>
                        <a:pt x="43522" y="1517"/>
                        <a:pt x="41942" y="2120"/>
                      </a:cubicBezTo>
                      <a:cubicBezTo>
                        <a:pt x="40362" y="2723"/>
                        <a:pt x="40254" y="3175"/>
                        <a:pt x="35585" y="3670"/>
                      </a:cubicBezTo>
                      <a:cubicBezTo>
                        <a:pt x="30916" y="4165"/>
                        <a:pt x="19549" y="5478"/>
                        <a:pt x="13928" y="5091"/>
                      </a:cubicBezTo>
                      <a:cubicBezTo>
                        <a:pt x="8307" y="4704"/>
                        <a:pt x="4159" y="1970"/>
                        <a:pt x="1860" y="1346"/>
                      </a:cubicBezTo>
                      <a:cubicBezTo>
                        <a:pt x="-439" y="722"/>
                        <a:pt x="-26" y="464"/>
                        <a:pt x="136" y="13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5567" name="Google Shape;5567;p42"/>
                <p:cNvSpPr/>
                <p:nvPr/>
              </p:nvSpPr>
              <p:spPr>
                <a:xfrm>
                  <a:off x="3536664" y="3766348"/>
                  <a:ext cx="1129775" cy="2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91" h="8481" extrusionOk="0">
                      <a:moveTo>
                        <a:pt x="1157" y="0"/>
                      </a:moveTo>
                      <a:cubicBezTo>
                        <a:pt x="-34" y="16"/>
                        <a:pt x="-219" y="1968"/>
                        <a:pt x="210" y="2838"/>
                      </a:cubicBezTo>
                      <a:cubicBezTo>
                        <a:pt x="639" y="3708"/>
                        <a:pt x="1953" y="4442"/>
                        <a:pt x="3731" y="5220"/>
                      </a:cubicBezTo>
                      <a:cubicBezTo>
                        <a:pt x="5509" y="5998"/>
                        <a:pt x="7606" y="6966"/>
                        <a:pt x="10878" y="7506"/>
                      </a:cubicBezTo>
                      <a:cubicBezTo>
                        <a:pt x="14150" y="8046"/>
                        <a:pt x="19005" y="8601"/>
                        <a:pt x="23361" y="8458"/>
                      </a:cubicBezTo>
                      <a:cubicBezTo>
                        <a:pt x="27718" y="8315"/>
                        <a:pt x="33479" y="7505"/>
                        <a:pt x="37017" y="6648"/>
                      </a:cubicBezTo>
                      <a:cubicBezTo>
                        <a:pt x="40556" y="5791"/>
                        <a:pt x="43361" y="4391"/>
                        <a:pt x="44592" y="3315"/>
                      </a:cubicBezTo>
                      <a:cubicBezTo>
                        <a:pt x="45823" y="2239"/>
                        <a:pt x="44846" y="524"/>
                        <a:pt x="44401" y="190"/>
                      </a:cubicBezTo>
                      <a:cubicBezTo>
                        <a:pt x="43957" y="-143"/>
                        <a:pt x="42862" y="933"/>
                        <a:pt x="41925" y="1314"/>
                      </a:cubicBezTo>
                      <a:cubicBezTo>
                        <a:pt x="40988" y="1695"/>
                        <a:pt x="40194" y="2060"/>
                        <a:pt x="38781" y="2476"/>
                      </a:cubicBezTo>
                      <a:cubicBezTo>
                        <a:pt x="37368" y="2892"/>
                        <a:pt x="35857" y="3369"/>
                        <a:pt x="33447" y="3810"/>
                      </a:cubicBezTo>
                      <a:cubicBezTo>
                        <a:pt x="31037" y="4251"/>
                        <a:pt x="27123" y="4953"/>
                        <a:pt x="24322" y="5124"/>
                      </a:cubicBezTo>
                      <a:cubicBezTo>
                        <a:pt x="21521" y="5296"/>
                        <a:pt x="19467" y="5236"/>
                        <a:pt x="16640" y="4839"/>
                      </a:cubicBezTo>
                      <a:cubicBezTo>
                        <a:pt x="13813" y="4442"/>
                        <a:pt x="9939" y="3550"/>
                        <a:pt x="7358" y="2743"/>
                      </a:cubicBezTo>
                      <a:cubicBezTo>
                        <a:pt x="4778" y="1937"/>
                        <a:pt x="2348" y="-16"/>
                        <a:pt x="11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</p:grpSp>
          <p:sp>
            <p:nvSpPr>
              <p:cNvPr id="5568" name="Google Shape;5568;p42"/>
              <p:cNvSpPr/>
              <p:nvPr/>
            </p:nvSpPr>
            <p:spPr>
              <a:xfrm>
                <a:off x="4471623" y="1299768"/>
                <a:ext cx="174940" cy="1306078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35209" extrusionOk="0">
                    <a:moveTo>
                      <a:pt x="670" y="0"/>
                    </a:moveTo>
                    <a:lnTo>
                      <a:pt x="1" y="84"/>
                    </a:lnTo>
                    <a:lnTo>
                      <a:pt x="4018" y="35209"/>
                    </a:lnTo>
                    <a:lnTo>
                      <a:pt x="4716" y="35125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42"/>
              <p:cNvSpPr/>
              <p:nvPr/>
            </p:nvSpPr>
            <p:spPr>
              <a:xfrm>
                <a:off x="4467505" y="1301808"/>
                <a:ext cx="183212" cy="1301960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5098" extrusionOk="0">
                    <a:moveTo>
                      <a:pt x="335" y="1"/>
                    </a:moveTo>
                    <a:lnTo>
                      <a:pt x="0" y="29"/>
                    </a:lnTo>
                    <a:cubicBezTo>
                      <a:pt x="28" y="364"/>
                      <a:pt x="223" y="531"/>
                      <a:pt x="391" y="643"/>
                    </a:cubicBezTo>
                    <a:cubicBezTo>
                      <a:pt x="530" y="754"/>
                      <a:pt x="642" y="838"/>
                      <a:pt x="670" y="1033"/>
                    </a:cubicBezTo>
                    <a:cubicBezTo>
                      <a:pt x="698" y="1228"/>
                      <a:pt x="614" y="1340"/>
                      <a:pt x="502" y="1480"/>
                    </a:cubicBezTo>
                    <a:cubicBezTo>
                      <a:pt x="363" y="1647"/>
                      <a:pt x="195" y="1842"/>
                      <a:pt x="251" y="2177"/>
                    </a:cubicBezTo>
                    <a:cubicBezTo>
                      <a:pt x="279" y="2512"/>
                      <a:pt x="474" y="2679"/>
                      <a:pt x="642" y="2791"/>
                    </a:cubicBezTo>
                    <a:cubicBezTo>
                      <a:pt x="781" y="2902"/>
                      <a:pt x="893" y="2986"/>
                      <a:pt x="921" y="3181"/>
                    </a:cubicBezTo>
                    <a:cubicBezTo>
                      <a:pt x="949" y="3377"/>
                      <a:pt x="865" y="3488"/>
                      <a:pt x="725" y="3628"/>
                    </a:cubicBezTo>
                    <a:cubicBezTo>
                      <a:pt x="614" y="3767"/>
                      <a:pt x="446" y="3963"/>
                      <a:pt x="474" y="4297"/>
                    </a:cubicBezTo>
                    <a:cubicBezTo>
                      <a:pt x="530" y="4660"/>
                      <a:pt x="725" y="4800"/>
                      <a:pt x="893" y="4939"/>
                    </a:cubicBezTo>
                    <a:cubicBezTo>
                      <a:pt x="1032" y="5051"/>
                      <a:pt x="1144" y="5106"/>
                      <a:pt x="1144" y="5330"/>
                    </a:cubicBezTo>
                    <a:cubicBezTo>
                      <a:pt x="1172" y="5497"/>
                      <a:pt x="1088" y="5609"/>
                      <a:pt x="977" y="5748"/>
                    </a:cubicBezTo>
                    <a:cubicBezTo>
                      <a:pt x="865" y="5915"/>
                      <a:pt x="698" y="6111"/>
                      <a:pt x="725" y="6446"/>
                    </a:cubicBezTo>
                    <a:cubicBezTo>
                      <a:pt x="781" y="6780"/>
                      <a:pt x="977" y="6948"/>
                      <a:pt x="1144" y="7059"/>
                    </a:cubicBezTo>
                    <a:cubicBezTo>
                      <a:pt x="1283" y="7171"/>
                      <a:pt x="1367" y="7255"/>
                      <a:pt x="1395" y="7450"/>
                    </a:cubicBezTo>
                    <a:cubicBezTo>
                      <a:pt x="1423" y="7645"/>
                      <a:pt x="1339" y="7757"/>
                      <a:pt x="1228" y="7868"/>
                    </a:cubicBezTo>
                    <a:cubicBezTo>
                      <a:pt x="1088" y="8036"/>
                      <a:pt x="949" y="8231"/>
                      <a:pt x="977" y="8566"/>
                    </a:cubicBezTo>
                    <a:cubicBezTo>
                      <a:pt x="1032" y="8901"/>
                      <a:pt x="1228" y="9068"/>
                      <a:pt x="1367" y="9180"/>
                    </a:cubicBezTo>
                    <a:cubicBezTo>
                      <a:pt x="1535" y="9291"/>
                      <a:pt x="1618" y="9375"/>
                      <a:pt x="1646" y="9570"/>
                    </a:cubicBezTo>
                    <a:cubicBezTo>
                      <a:pt x="1674" y="9766"/>
                      <a:pt x="1590" y="9877"/>
                      <a:pt x="1479" y="10017"/>
                    </a:cubicBezTo>
                    <a:cubicBezTo>
                      <a:pt x="1339" y="10156"/>
                      <a:pt x="1172" y="10351"/>
                      <a:pt x="1228" y="10714"/>
                    </a:cubicBezTo>
                    <a:cubicBezTo>
                      <a:pt x="1256" y="11049"/>
                      <a:pt x="1451" y="11188"/>
                      <a:pt x="1618" y="11328"/>
                    </a:cubicBezTo>
                    <a:cubicBezTo>
                      <a:pt x="1758" y="11440"/>
                      <a:pt x="1869" y="11523"/>
                      <a:pt x="1897" y="11718"/>
                    </a:cubicBezTo>
                    <a:cubicBezTo>
                      <a:pt x="1925" y="11886"/>
                      <a:pt x="1841" y="11997"/>
                      <a:pt x="1730" y="12137"/>
                    </a:cubicBezTo>
                    <a:cubicBezTo>
                      <a:pt x="1590" y="12304"/>
                      <a:pt x="1423" y="12500"/>
                      <a:pt x="1479" y="12834"/>
                    </a:cubicBezTo>
                    <a:cubicBezTo>
                      <a:pt x="1507" y="13169"/>
                      <a:pt x="1702" y="13337"/>
                      <a:pt x="1869" y="13448"/>
                    </a:cubicBezTo>
                    <a:cubicBezTo>
                      <a:pt x="2009" y="13560"/>
                      <a:pt x="2120" y="13644"/>
                      <a:pt x="2148" y="13839"/>
                    </a:cubicBezTo>
                    <a:cubicBezTo>
                      <a:pt x="2148" y="14034"/>
                      <a:pt x="2093" y="14118"/>
                      <a:pt x="1953" y="14285"/>
                    </a:cubicBezTo>
                    <a:cubicBezTo>
                      <a:pt x="1841" y="14425"/>
                      <a:pt x="1674" y="14620"/>
                      <a:pt x="1702" y="14955"/>
                    </a:cubicBezTo>
                    <a:cubicBezTo>
                      <a:pt x="1758" y="15290"/>
                      <a:pt x="1953" y="15457"/>
                      <a:pt x="2120" y="15569"/>
                    </a:cubicBezTo>
                    <a:cubicBezTo>
                      <a:pt x="2260" y="15680"/>
                      <a:pt x="2372" y="15764"/>
                      <a:pt x="2372" y="15959"/>
                    </a:cubicBezTo>
                    <a:cubicBezTo>
                      <a:pt x="2399" y="16154"/>
                      <a:pt x="2316" y="16266"/>
                      <a:pt x="2204" y="16406"/>
                    </a:cubicBezTo>
                    <a:cubicBezTo>
                      <a:pt x="2093" y="16573"/>
                      <a:pt x="1925" y="16768"/>
                      <a:pt x="1953" y="17103"/>
                    </a:cubicBezTo>
                    <a:cubicBezTo>
                      <a:pt x="2009" y="17438"/>
                      <a:pt x="2204" y="17577"/>
                      <a:pt x="2372" y="17717"/>
                    </a:cubicBezTo>
                    <a:cubicBezTo>
                      <a:pt x="2511" y="17828"/>
                      <a:pt x="2595" y="17912"/>
                      <a:pt x="2623" y="18079"/>
                    </a:cubicBezTo>
                    <a:cubicBezTo>
                      <a:pt x="2651" y="18275"/>
                      <a:pt x="2567" y="18386"/>
                      <a:pt x="2455" y="18526"/>
                    </a:cubicBezTo>
                    <a:cubicBezTo>
                      <a:pt x="2316" y="18693"/>
                      <a:pt x="2176" y="18889"/>
                      <a:pt x="2204" y="19223"/>
                    </a:cubicBezTo>
                    <a:cubicBezTo>
                      <a:pt x="2232" y="19558"/>
                      <a:pt x="2455" y="19726"/>
                      <a:pt x="2595" y="19837"/>
                    </a:cubicBezTo>
                    <a:cubicBezTo>
                      <a:pt x="2734" y="19949"/>
                      <a:pt x="2846" y="20032"/>
                      <a:pt x="2874" y="20228"/>
                    </a:cubicBezTo>
                    <a:cubicBezTo>
                      <a:pt x="2902" y="20423"/>
                      <a:pt x="2818" y="20507"/>
                      <a:pt x="2706" y="20646"/>
                    </a:cubicBezTo>
                    <a:cubicBezTo>
                      <a:pt x="2567" y="20814"/>
                      <a:pt x="2399" y="21009"/>
                      <a:pt x="2455" y="21344"/>
                    </a:cubicBezTo>
                    <a:cubicBezTo>
                      <a:pt x="2483" y="21678"/>
                      <a:pt x="2678" y="21846"/>
                      <a:pt x="2846" y="21957"/>
                    </a:cubicBezTo>
                    <a:cubicBezTo>
                      <a:pt x="2985" y="22069"/>
                      <a:pt x="3097" y="22153"/>
                      <a:pt x="3125" y="22348"/>
                    </a:cubicBezTo>
                    <a:cubicBezTo>
                      <a:pt x="3153" y="22543"/>
                      <a:pt x="3069" y="22655"/>
                      <a:pt x="2957" y="22794"/>
                    </a:cubicBezTo>
                    <a:cubicBezTo>
                      <a:pt x="2818" y="22934"/>
                      <a:pt x="2651" y="23129"/>
                      <a:pt x="2706" y="23464"/>
                    </a:cubicBezTo>
                    <a:cubicBezTo>
                      <a:pt x="2734" y="23827"/>
                      <a:pt x="2930" y="23966"/>
                      <a:pt x="3097" y="24106"/>
                    </a:cubicBezTo>
                    <a:cubicBezTo>
                      <a:pt x="3236" y="24217"/>
                      <a:pt x="3348" y="24273"/>
                      <a:pt x="3376" y="24468"/>
                    </a:cubicBezTo>
                    <a:cubicBezTo>
                      <a:pt x="3376" y="24664"/>
                      <a:pt x="3292" y="24775"/>
                      <a:pt x="3181" y="24915"/>
                    </a:cubicBezTo>
                    <a:cubicBezTo>
                      <a:pt x="3069" y="25082"/>
                      <a:pt x="2902" y="25277"/>
                      <a:pt x="2930" y="25612"/>
                    </a:cubicBezTo>
                    <a:cubicBezTo>
                      <a:pt x="2985" y="25947"/>
                      <a:pt x="3181" y="26087"/>
                      <a:pt x="3348" y="26226"/>
                    </a:cubicBezTo>
                    <a:cubicBezTo>
                      <a:pt x="3487" y="26338"/>
                      <a:pt x="3599" y="26421"/>
                      <a:pt x="3599" y="26617"/>
                    </a:cubicBezTo>
                    <a:cubicBezTo>
                      <a:pt x="3627" y="26784"/>
                      <a:pt x="3543" y="26896"/>
                      <a:pt x="3432" y="27035"/>
                    </a:cubicBezTo>
                    <a:cubicBezTo>
                      <a:pt x="3292" y="27202"/>
                      <a:pt x="3153" y="27398"/>
                      <a:pt x="3181" y="27733"/>
                    </a:cubicBezTo>
                    <a:cubicBezTo>
                      <a:pt x="3208" y="28067"/>
                      <a:pt x="3432" y="28207"/>
                      <a:pt x="3571" y="28346"/>
                    </a:cubicBezTo>
                    <a:cubicBezTo>
                      <a:pt x="3739" y="28458"/>
                      <a:pt x="3822" y="28542"/>
                      <a:pt x="3850" y="28737"/>
                    </a:cubicBezTo>
                    <a:cubicBezTo>
                      <a:pt x="3878" y="28932"/>
                      <a:pt x="3794" y="29016"/>
                      <a:pt x="3683" y="29155"/>
                    </a:cubicBezTo>
                    <a:cubicBezTo>
                      <a:pt x="3543" y="29323"/>
                      <a:pt x="3376" y="29518"/>
                      <a:pt x="3432" y="29853"/>
                    </a:cubicBezTo>
                    <a:cubicBezTo>
                      <a:pt x="3460" y="30188"/>
                      <a:pt x="3655" y="30355"/>
                      <a:pt x="3822" y="30467"/>
                    </a:cubicBezTo>
                    <a:cubicBezTo>
                      <a:pt x="3962" y="30578"/>
                      <a:pt x="4073" y="30662"/>
                      <a:pt x="4101" y="30857"/>
                    </a:cubicBezTo>
                    <a:cubicBezTo>
                      <a:pt x="4129" y="31053"/>
                      <a:pt x="4045" y="31136"/>
                      <a:pt x="3934" y="31276"/>
                    </a:cubicBezTo>
                    <a:cubicBezTo>
                      <a:pt x="3794" y="31443"/>
                      <a:pt x="3627" y="31638"/>
                      <a:pt x="3683" y="31973"/>
                    </a:cubicBezTo>
                    <a:cubicBezTo>
                      <a:pt x="3711" y="32308"/>
                      <a:pt x="3906" y="32475"/>
                      <a:pt x="4073" y="32587"/>
                    </a:cubicBezTo>
                    <a:cubicBezTo>
                      <a:pt x="4213" y="32699"/>
                      <a:pt x="4324" y="32782"/>
                      <a:pt x="4352" y="32978"/>
                    </a:cubicBezTo>
                    <a:cubicBezTo>
                      <a:pt x="4352" y="33173"/>
                      <a:pt x="4269" y="33284"/>
                      <a:pt x="4157" y="33424"/>
                    </a:cubicBezTo>
                    <a:cubicBezTo>
                      <a:pt x="4045" y="33563"/>
                      <a:pt x="3878" y="33759"/>
                      <a:pt x="3906" y="34094"/>
                    </a:cubicBezTo>
                    <a:cubicBezTo>
                      <a:pt x="3962" y="34428"/>
                      <a:pt x="4157" y="34596"/>
                      <a:pt x="4324" y="34707"/>
                    </a:cubicBezTo>
                    <a:cubicBezTo>
                      <a:pt x="4464" y="34819"/>
                      <a:pt x="4548" y="34903"/>
                      <a:pt x="4576" y="35098"/>
                    </a:cubicBezTo>
                    <a:lnTo>
                      <a:pt x="4938" y="35070"/>
                    </a:lnTo>
                    <a:cubicBezTo>
                      <a:pt x="4882" y="34707"/>
                      <a:pt x="4687" y="34568"/>
                      <a:pt x="4520" y="34456"/>
                    </a:cubicBezTo>
                    <a:cubicBezTo>
                      <a:pt x="4380" y="34345"/>
                      <a:pt x="4269" y="34261"/>
                      <a:pt x="4269" y="34066"/>
                    </a:cubicBezTo>
                    <a:cubicBezTo>
                      <a:pt x="4241" y="33870"/>
                      <a:pt x="4324" y="33759"/>
                      <a:pt x="4436" y="33619"/>
                    </a:cubicBezTo>
                    <a:cubicBezTo>
                      <a:pt x="4548" y="33480"/>
                      <a:pt x="4715" y="33284"/>
                      <a:pt x="4687" y="32950"/>
                    </a:cubicBezTo>
                    <a:cubicBezTo>
                      <a:pt x="4631" y="32587"/>
                      <a:pt x="4436" y="32448"/>
                      <a:pt x="4269" y="32336"/>
                    </a:cubicBezTo>
                    <a:cubicBezTo>
                      <a:pt x="4129" y="32224"/>
                      <a:pt x="4045" y="32141"/>
                      <a:pt x="4018" y="31945"/>
                    </a:cubicBezTo>
                    <a:cubicBezTo>
                      <a:pt x="3990" y="31750"/>
                      <a:pt x="4073" y="31638"/>
                      <a:pt x="4185" y="31499"/>
                    </a:cubicBezTo>
                    <a:cubicBezTo>
                      <a:pt x="4324" y="31359"/>
                      <a:pt x="4464" y="31136"/>
                      <a:pt x="4436" y="30801"/>
                    </a:cubicBezTo>
                    <a:cubicBezTo>
                      <a:pt x="4408" y="30467"/>
                      <a:pt x="4185" y="30327"/>
                      <a:pt x="4045" y="30188"/>
                    </a:cubicBezTo>
                    <a:cubicBezTo>
                      <a:pt x="3906" y="30076"/>
                      <a:pt x="3794" y="29992"/>
                      <a:pt x="3766" y="29825"/>
                    </a:cubicBezTo>
                    <a:cubicBezTo>
                      <a:pt x="3739" y="29630"/>
                      <a:pt x="3822" y="29518"/>
                      <a:pt x="3934" y="29379"/>
                    </a:cubicBezTo>
                    <a:cubicBezTo>
                      <a:pt x="4073" y="29211"/>
                      <a:pt x="4241" y="29016"/>
                      <a:pt x="4185" y="28681"/>
                    </a:cubicBezTo>
                    <a:cubicBezTo>
                      <a:pt x="4157" y="28346"/>
                      <a:pt x="3962" y="28207"/>
                      <a:pt x="3794" y="28067"/>
                    </a:cubicBezTo>
                    <a:cubicBezTo>
                      <a:pt x="3655" y="27956"/>
                      <a:pt x="3543" y="27872"/>
                      <a:pt x="3515" y="27677"/>
                    </a:cubicBezTo>
                    <a:cubicBezTo>
                      <a:pt x="3515" y="27509"/>
                      <a:pt x="3571" y="27398"/>
                      <a:pt x="3711" y="27258"/>
                    </a:cubicBezTo>
                    <a:cubicBezTo>
                      <a:pt x="3822" y="27091"/>
                      <a:pt x="3990" y="26896"/>
                      <a:pt x="3962" y="26561"/>
                    </a:cubicBezTo>
                    <a:cubicBezTo>
                      <a:pt x="3906" y="26226"/>
                      <a:pt x="3711" y="26059"/>
                      <a:pt x="3543" y="25947"/>
                    </a:cubicBezTo>
                    <a:cubicBezTo>
                      <a:pt x="3404" y="25835"/>
                      <a:pt x="3292" y="25752"/>
                      <a:pt x="3292" y="25556"/>
                    </a:cubicBezTo>
                    <a:cubicBezTo>
                      <a:pt x="3264" y="25361"/>
                      <a:pt x="3348" y="25277"/>
                      <a:pt x="3460" y="25138"/>
                    </a:cubicBezTo>
                    <a:cubicBezTo>
                      <a:pt x="3571" y="24971"/>
                      <a:pt x="3739" y="24775"/>
                      <a:pt x="3711" y="24440"/>
                    </a:cubicBezTo>
                    <a:cubicBezTo>
                      <a:pt x="3655" y="24106"/>
                      <a:pt x="3460" y="23938"/>
                      <a:pt x="3292" y="23827"/>
                    </a:cubicBezTo>
                    <a:cubicBezTo>
                      <a:pt x="3153" y="23715"/>
                      <a:pt x="3069" y="23631"/>
                      <a:pt x="3041" y="23436"/>
                    </a:cubicBezTo>
                    <a:cubicBezTo>
                      <a:pt x="3013" y="23241"/>
                      <a:pt x="3097" y="23129"/>
                      <a:pt x="3208" y="22990"/>
                    </a:cubicBezTo>
                    <a:cubicBezTo>
                      <a:pt x="3348" y="22850"/>
                      <a:pt x="3487" y="22655"/>
                      <a:pt x="3460" y="22320"/>
                    </a:cubicBezTo>
                    <a:cubicBezTo>
                      <a:pt x="3432" y="21985"/>
                      <a:pt x="3208" y="21818"/>
                      <a:pt x="3069" y="21706"/>
                    </a:cubicBezTo>
                    <a:cubicBezTo>
                      <a:pt x="2930" y="21595"/>
                      <a:pt x="2818" y="21511"/>
                      <a:pt x="2790" y="21316"/>
                    </a:cubicBezTo>
                    <a:cubicBezTo>
                      <a:pt x="2762" y="21120"/>
                      <a:pt x="2846" y="21009"/>
                      <a:pt x="2957" y="20869"/>
                    </a:cubicBezTo>
                    <a:cubicBezTo>
                      <a:pt x="3097" y="20730"/>
                      <a:pt x="3264" y="20535"/>
                      <a:pt x="3208" y="20172"/>
                    </a:cubicBezTo>
                    <a:cubicBezTo>
                      <a:pt x="3181" y="19837"/>
                      <a:pt x="2985" y="19698"/>
                      <a:pt x="2818" y="19558"/>
                    </a:cubicBezTo>
                    <a:cubicBezTo>
                      <a:pt x="2678" y="19447"/>
                      <a:pt x="2567" y="19363"/>
                      <a:pt x="2539" y="19195"/>
                    </a:cubicBezTo>
                    <a:cubicBezTo>
                      <a:pt x="2511" y="19000"/>
                      <a:pt x="2595" y="18889"/>
                      <a:pt x="2734" y="18749"/>
                    </a:cubicBezTo>
                    <a:cubicBezTo>
                      <a:pt x="2846" y="18582"/>
                      <a:pt x="3013" y="18386"/>
                      <a:pt x="2957" y="18052"/>
                    </a:cubicBezTo>
                    <a:cubicBezTo>
                      <a:pt x="2930" y="17717"/>
                      <a:pt x="2734" y="17549"/>
                      <a:pt x="2567" y="17438"/>
                    </a:cubicBezTo>
                    <a:cubicBezTo>
                      <a:pt x="2427" y="17326"/>
                      <a:pt x="2316" y="17243"/>
                      <a:pt x="2288" y="17047"/>
                    </a:cubicBezTo>
                    <a:cubicBezTo>
                      <a:pt x="2288" y="16852"/>
                      <a:pt x="2372" y="16768"/>
                      <a:pt x="2483" y="16629"/>
                    </a:cubicBezTo>
                    <a:cubicBezTo>
                      <a:pt x="2595" y="16461"/>
                      <a:pt x="2762" y="16266"/>
                      <a:pt x="2734" y="15931"/>
                    </a:cubicBezTo>
                    <a:cubicBezTo>
                      <a:pt x="2678" y="15596"/>
                      <a:pt x="2483" y="15429"/>
                      <a:pt x="2316" y="15317"/>
                    </a:cubicBezTo>
                    <a:cubicBezTo>
                      <a:pt x="2176" y="15206"/>
                      <a:pt x="2065" y="15122"/>
                      <a:pt x="2065" y="14927"/>
                    </a:cubicBezTo>
                    <a:cubicBezTo>
                      <a:pt x="2037" y="14732"/>
                      <a:pt x="2120" y="14620"/>
                      <a:pt x="2232" y="14481"/>
                    </a:cubicBezTo>
                    <a:cubicBezTo>
                      <a:pt x="2372" y="14341"/>
                      <a:pt x="2511" y="14146"/>
                      <a:pt x="2483" y="13783"/>
                    </a:cubicBezTo>
                    <a:cubicBezTo>
                      <a:pt x="2455" y="13448"/>
                      <a:pt x="2232" y="13309"/>
                      <a:pt x="2093" y="13169"/>
                    </a:cubicBezTo>
                    <a:cubicBezTo>
                      <a:pt x="1925" y="13058"/>
                      <a:pt x="1841" y="13002"/>
                      <a:pt x="1814" y="12807"/>
                    </a:cubicBezTo>
                    <a:cubicBezTo>
                      <a:pt x="1786" y="12611"/>
                      <a:pt x="1869" y="12500"/>
                      <a:pt x="1981" y="12360"/>
                    </a:cubicBezTo>
                    <a:cubicBezTo>
                      <a:pt x="2120" y="12193"/>
                      <a:pt x="2260" y="11997"/>
                      <a:pt x="2232" y="11663"/>
                    </a:cubicBezTo>
                    <a:cubicBezTo>
                      <a:pt x="2204" y="11328"/>
                      <a:pt x="2009" y="11161"/>
                      <a:pt x="1841" y="11049"/>
                    </a:cubicBezTo>
                    <a:cubicBezTo>
                      <a:pt x="1702" y="10937"/>
                      <a:pt x="1590" y="10854"/>
                      <a:pt x="1562" y="10658"/>
                    </a:cubicBezTo>
                    <a:cubicBezTo>
                      <a:pt x="1535" y="10463"/>
                      <a:pt x="1618" y="10379"/>
                      <a:pt x="1730" y="10240"/>
                    </a:cubicBezTo>
                    <a:cubicBezTo>
                      <a:pt x="1869" y="10072"/>
                      <a:pt x="2037" y="9877"/>
                      <a:pt x="1981" y="9542"/>
                    </a:cubicBezTo>
                    <a:cubicBezTo>
                      <a:pt x="1953" y="9208"/>
                      <a:pt x="1758" y="9040"/>
                      <a:pt x="1590" y="8929"/>
                    </a:cubicBezTo>
                    <a:cubicBezTo>
                      <a:pt x="1451" y="8817"/>
                      <a:pt x="1339" y="8733"/>
                      <a:pt x="1311" y="8538"/>
                    </a:cubicBezTo>
                    <a:cubicBezTo>
                      <a:pt x="1311" y="8343"/>
                      <a:pt x="1395" y="8231"/>
                      <a:pt x="1507" y="8092"/>
                    </a:cubicBezTo>
                    <a:cubicBezTo>
                      <a:pt x="1618" y="7952"/>
                      <a:pt x="1786" y="7757"/>
                      <a:pt x="1758" y="7394"/>
                    </a:cubicBezTo>
                    <a:cubicBezTo>
                      <a:pt x="1702" y="7059"/>
                      <a:pt x="1507" y="6920"/>
                      <a:pt x="1339" y="6780"/>
                    </a:cubicBezTo>
                    <a:cubicBezTo>
                      <a:pt x="1200" y="6669"/>
                      <a:pt x="1088" y="6585"/>
                      <a:pt x="1088" y="6418"/>
                    </a:cubicBezTo>
                    <a:cubicBezTo>
                      <a:pt x="1060" y="6222"/>
                      <a:pt x="1144" y="6111"/>
                      <a:pt x="1256" y="5971"/>
                    </a:cubicBezTo>
                    <a:cubicBezTo>
                      <a:pt x="1367" y="5804"/>
                      <a:pt x="1535" y="5609"/>
                      <a:pt x="1507" y="5274"/>
                    </a:cubicBezTo>
                    <a:cubicBezTo>
                      <a:pt x="1451" y="4939"/>
                      <a:pt x="1256" y="4772"/>
                      <a:pt x="1088" y="4660"/>
                    </a:cubicBezTo>
                    <a:cubicBezTo>
                      <a:pt x="949" y="4548"/>
                      <a:pt x="865" y="4465"/>
                      <a:pt x="837" y="4269"/>
                    </a:cubicBezTo>
                    <a:cubicBezTo>
                      <a:pt x="809" y="4074"/>
                      <a:pt x="893" y="3963"/>
                      <a:pt x="1004" y="3823"/>
                    </a:cubicBezTo>
                    <a:cubicBezTo>
                      <a:pt x="1144" y="3684"/>
                      <a:pt x="1283" y="3488"/>
                      <a:pt x="1256" y="3153"/>
                    </a:cubicBezTo>
                    <a:cubicBezTo>
                      <a:pt x="1228" y="2791"/>
                      <a:pt x="1004" y="2651"/>
                      <a:pt x="865" y="2512"/>
                    </a:cubicBezTo>
                    <a:cubicBezTo>
                      <a:pt x="698" y="2400"/>
                      <a:pt x="614" y="2344"/>
                      <a:pt x="586" y="2149"/>
                    </a:cubicBezTo>
                    <a:cubicBezTo>
                      <a:pt x="558" y="1954"/>
                      <a:pt x="642" y="1842"/>
                      <a:pt x="753" y="1703"/>
                    </a:cubicBezTo>
                    <a:cubicBezTo>
                      <a:pt x="893" y="1535"/>
                      <a:pt x="1060" y="1340"/>
                      <a:pt x="1004" y="1005"/>
                    </a:cubicBezTo>
                    <a:cubicBezTo>
                      <a:pt x="977" y="670"/>
                      <a:pt x="781" y="503"/>
                      <a:pt x="614" y="391"/>
                    </a:cubicBezTo>
                    <a:cubicBezTo>
                      <a:pt x="474" y="280"/>
                      <a:pt x="363" y="196"/>
                      <a:pt x="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42"/>
              <p:cNvSpPr/>
              <p:nvPr/>
            </p:nvSpPr>
            <p:spPr>
              <a:xfrm>
                <a:off x="3738906" y="1289418"/>
                <a:ext cx="157320" cy="1307117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35237" extrusionOk="0">
                    <a:moveTo>
                      <a:pt x="3571" y="0"/>
                    </a:moveTo>
                    <a:lnTo>
                      <a:pt x="0" y="35181"/>
                    </a:lnTo>
                    <a:lnTo>
                      <a:pt x="670" y="35237"/>
                    </a:lnTo>
                    <a:lnTo>
                      <a:pt x="4241" y="56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42"/>
              <p:cNvSpPr/>
              <p:nvPr/>
            </p:nvSpPr>
            <p:spPr>
              <a:xfrm>
                <a:off x="3737867" y="1288380"/>
                <a:ext cx="159397" cy="1309194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35293" extrusionOk="0">
                    <a:moveTo>
                      <a:pt x="3488" y="0"/>
                    </a:moveTo>
                    <a:lnTo>
                      <a:pt x="3488" y="0"/>
                    </a:lnTo>
                    <a:cubicBezTo>
                      <a:pt x="3460" y="363"/>
                      <a:pt x="3599" y="558"/>
                      <a:pt x="3739" y="698"/>
                    </a:cubicBezTo>
                    <a:cubicBezTo>
                      <a:pt x="3850" y="837"/>
                      <a:pt x="3934" y="949"/>
                      <a:pt x="3934" y="1144"/>
                    </a:cubicBezTo>
                    <a:cubicBezTo>
                      <a:pt x="3906" y="1339"/>
                      <a:pt x="3795" y="1423"/>
                      <a:pt x="3655" y="1535"/>
                    </a:cubicBezTo>
                    <a:cubicBezTo>
                      <a:pt x="3488" y="1646"/>
                      <a:pt x="3292" y="1814"/>
                      <a:pt x="3264" y="2148"/>
                    </a:cubicBezTo>
                    <a:cubicBezTo>
                      <a:pt x="3237" y="2483"/>
                      <a:pt x="3404" y="2679"/>
                      <a:pt x="3516" y="2846"/>
                    </a:cubicBezTo>
                    <a:cubicBezTo>
                      <a:pt x="3627" y="2985"/>
                      <a:pt x="3739" y="3097"/>
                      <a:pt x="3711" y="3292"/>
                    </a:cubicBezTo>
                    <a:cubicBezTo>
                      <a:pt x="3683" y="3488"/>
                      <a:pt x="3571" y="3571"/>
                      <a:pt x="3432" y="3683"/>
                    </a:cubicBezTo>
                    <a:cubicBezTo>
                      <a:pt x="3292" y="3794"/>
                      <a:pt x="3097" y="3962"/>
                      <a:pt x="3041" y="4297"/>
                    </a:cubicBezTo>
                    <a:cubicBezTo>
                      <a:pt x="3013" y="4631"/>
                      <a:pt x="3181" y="4827"/>
                      <a:pt x="3320" y="4994"/>
                    </a:cubicBezTo>
                    <a:cubicBezTo>
                      <a:pt x="3432" y="5134"/>
                      <a:pt x="3516" y="5217"/>
                      <a:pt x="3488" y="5413"/>
                    </a:cubicBezTo>
                    <a:cubicBezTo>
                      <a:pt x="3460" y="5608"/>
                      <a:pt x="3376" y="5692"/>
                      <a:pt x="3237" y="5803"/>
                    </a:cubicBezTo>
                    <a:cubicBezTo>
                      <a:pt x="3069" y="5943"/>
                      <a:pt x="2874" y="6082"/>
                      <a:pt x="2846" y="6417"/>
                    </a:cubicBezTo>
                    <a:cubicBezTo>
                      <a:pt x="2790" y="6780"/>
                      <a:pt x="2958" y="6975"/>
                      <a:pt x="3097" y="7114"/>
                    </a:cubicBezTo>
                    <a:cubicBezTo>
                      <a:pt x="3209" y="7254"/>
                      <a:pt x="3292" y="7366"/>
                      <a:pt x="3264" y="7561"/>
                    </a:cubicBezTo>
                    <a:cubicBezTo>
                      <a:pt x="3264" y="7756"/>
                      <a:pt x="3153" y="7840"/>
                      <a:pt x="3013" y="7951"/>
                    </a:cubicBezTo>
                    <a:cubicBezTo>
                      <a:pt x="2846" y="8063"/>
                      <a:pt x="2651" y="8230"/>
                      <a:pt x="2623" y="8565"/>
                    </a:cubicBezTo>
                    <a:cubicBezTo>
                      <a:pt x="2595" y="8900"/>
                      <a:pt x="2734" y="9095"/>
                      <a:pt x="2874" y="9263"/>
                    </a:cubicBezTo>
                    <a:cubicBezTo>
                      <a:pt x="2985" y="9402"/>
                      <a:pt x="3069" y="9486"/>
                      <a:pt x="3069" y="9681"/>
                    </a:cubicBezTo>
                    <a:cubicBezTo>
                      <a:pt x="3041" y="9876"/>
                      <a:pt x="2930" y="9960"/>
                      <a:pt x="2790" y="10072"/>
                    </a:cubicBezTo>
                    <a:cubicBezTo>
                      <a:pt x="2623" y="10211"/>
                      <a:pt x="2427" y="10351"/>
                      <a:pt x="2400" y="10686"/>
                    </a:cubicBezTo>
                    <a:cubicBezTo>
                      <a:pt x="2372" y="11020"/>
                      <a:pt x="2539" y="11216"/>
                      <a:pt x="2651" y="11383"/>
                    </a:cubicBezTo>
                    <a:cubicBezTo>
                      <a:pt x="2762" y="11523"/>
                      <a:pt x="2874" y="11634"/>
                      <a:pt x="2846" y="11829"/>
                    </a:cubicBezTo>
                    <a:cubicBezTo>
                      <a:pt x="2818" y="12025"/>
                      <a:pt x="2706" y="12080"/>
                      <a:pt x="2567" y="12220"/>
                    </a:cubicBezTo>
                    <a:cubicBezTo>
                      <a:pt x="2427" y="12332"/>
                      <a:pt x="2232" y="12499"/>
                      <a:pt x="2176" y="12834"/>
                    </a:cubicBezTo>
                    <a:cubicBezTo>
                      <a:pt x="2148" y="13169"/>
                      <a:pt x="2316" y="13364"/>
                      <a:pt x="2455" y="13531"/>
                    </a:cubicBezTo>
                    <a:cubicBezTo>
                      <a:pt x="2567" y="13671"/>
                      <a:pt x="2651" y="13754"/>
                      <a:pt x="2623" y="13950"/>
                    </a:cubicBezTo>
                    <a:cubicBezTo>
                      <a:pt x="2595" y="14145"/>
                      <a:pt x="2511" y="14229"/>
                      <a:pt x="2372" y="14340"/>
                    </a:cubicBezTo>
                    <a:cubicBezTo>
                      <a:pt x="2204" y="14480"/>
                      <a:pt x="2009" y="14619"/>
                      <a:pt x="1981" y="14954"/>
                    </a:cubicBezTo>
                    <a:cubicBezTo>
                      <a:pt x="1925" y="15289"/>
                      <a:pt x="2093" y="15484"/>
                      <a:pt x="2232" y="15652"/>
                    </a:cubicBezTo>
                    <a:cubicBezTo>
                      <a:pt x="2344" y="15791"/>
                      <a:pt x="2427" y="15903"/>
                      <a:pt x="2400" y="16098"/>
                    </a:cubicBezTo>
                    <a:cubicBezTo>
                      <a:pt x="2400" y="16293"/>
                      <a:pt x="2288" y="16349"/>
                      <a:pt x="2148" y="16461"/>
                    </a:cubicBezTo>
                    <a:cubicBezTo>
                      <a:pt x="1981" y="16600"/>
                      <a:pt x="1786" y="16768"/>
                      <a:pt x="1758" y="17102"/>
                    </a:cubicBezTo>
                    <a:cubicBezTo>
                      <a:pt x="1730" y="17437"/>
                      <a:pt x="1869" y="17632"/>
                      <a:pt x="2009" y="17772"/>
                    </a:cubicBezTo>
                    <a:cubicBezTo>
                      <a:pt x="2121" y="17911"/>
                      <a:pt x="2204" y="18023"/>
                      <a:pt x="2204" y="18218"/>
                    </a:cubicBezTo>
                    <a:cubicBezTo>
                      <a:pt x="2176" y="18414"/>
                      <a:pt x="2065" y="18497"/>
                      <a:pt x="1925" y="18609"/>
                    </a:cubicBezTo>
                    <a:cubicBezTo>
                      <a:pt x="1758" y="18720"/>
                      <a:pt x="1563" y="18888"/>
                      <a:pt x="1535" y="19223"/>
                    </a:cubicBezTo>
                    <a:cubicBezTo>
                      <a:pt x="1507" y="19557"/>
                      <a:pt x="1674" y="19753"/>
                      <a:pt x="1786" y="19920"/>
                    </a:cubicBezTo>
                    <a:cubicBezTo>
                      <a:pt x="1925" y="20060"/>
                      <a:pt x="2009" y="20143"/>
                      <a:pt x="1981" y="20339"/>
                    </a:cubicBezTo>
                    <a:cubicBezTo>
                      <a:pt x="1953" y="20534"/>
                      <a:pt x="1842" y="20618"/>
                      <a:pt x="1702" y="20729"/>
                    </a:cubicBezTo>
                    <a:cubicBezTo>
                      <a:pt x="1563" y="20869"/>
                      <a:pt x="1367" y="21008"/>
                      <a:pt x="1312" y="21371"/>
                    </a:cubicBezTo>
                    <a:cubicBezTo>
                      <a:pt x="1284" y="21706"/>
                      <a:pt x="1451" y="21901"/>
                      <a:pt x="1590" y="22040"/>
                    </a:cubicBezTo>
                    <a:cubicBezTo>
                      <a:pt x="1702" y="22180"/>
                      <a:pt x="1786" y="22292"/>
                      <a:pt x="1758" y="22487"/>
                    </a:cubicBezTo>
                    <a:cubicBezTo>
                      <a:pt x="1730" y="22682"/>
                      <a:pt x="1646" y="22766"/>
                      <a:pt x="1507" y="22877"/>
                    </a:cubicBezTo>
                    <a:cubicBezTo>
                      <a:pt x="1339" y="22989"/>
                      <a:pt x="1144" y="23156"/>
                      <a:pt x="1116" y="23491"/>
                    </a:cubicBezTo>
                    <a:cubicBezTo>
                      <a:pt x="1060" y="23826"/>
                      <a:pt x="1228" y="24021"/>
                      <a:pt x="1367" y="24189"/>
                    </a:cubicBezTo>
                    <a:cubicBezTo>
                      <a:pt x="1479" y="24328"/>
                      <a:pt x="1563" y="24412"/>
                      <a:pt x="1535" y="24607"/>
                    </a:cubicBezTo>
                    <a:cubicBezTo>
                      <a:pt x="1535" y="24802"/>
                      <a:pt x="1423" y="24886"/>
                      <a:pt x="1284" y="24998"/>
                    </a:cubicBezTo>
                    <a:cubicBezTo>
                      <a:pt x="1116" y="25137"/>
                      <a:pt x="921" y="25277"/>
                      <a:pt x="893" y="25612"/>
                    </a:cubicBezTo>
                    <a:cubicBezTo>
                      <a:pt x="865" y="25946"/>
                      <a:pt x="1005" y="26142"/>
                      <a:pt x="1144" y="26309"/>
                    </a:cubicBezTo>
                    <a:cubicBezTo>
                      <a:pt x="1256" y="26449"/>
                      <a:pt x="1339" y="26532"/>
                      <a:pt x="1339" y="26728"/>
                    </a:cubicBezTo>
                    <a:cubicBezTo>
                      <a:pt x="1312" y="26923"/>
                      <a:pt x="1200" y="27007"/>
                      <a:pt x="1060" y="27118"/>
                    </a:cubicBezTo>
                    <a:cubicBezTo>
                      <a:pt x="921" y="27258"/>
                      <a:pt x="698" y="27397"/>
                      <a:pt x="670" y="27760"/>
                    </a:cubicBezTo>
                    <a:cubicBezTo>
                      <a:pt x="642" y="28095"/>
                      <a:pt x="809" y="28290"/>
                      <a:pt x="921" y="28429"/>
                    </a:cubicBezTo>
                    <a:cubicBezTo>
                      <a:pt x="1060" y="28569"/>
                      <a:pt x="1144" y="28680"/>
                      <a:pt x="1116" y="28876"/>
                    </a:cubicBezTo>
                    <a:cubicBezTo>
                      <a:pt x="1088" y="29071"/>
                      <a:pt x="1005" y="29127"/>
                      <a:pt x="865" y="29238"/>
                    </a:cubicBezTo>
                    <a:cubicBezTo>
                      <a:pt x="698" y="29378"/>
                      <a:pt x="502" y="29545"/>
                      <a:pt x="447" y="29880"/>
                    </a:cubicBezTo>
                    <a:cubicBezTo>
                      <a:pt x="419" y="30215"/>
                      <a:pt x="586" y="30410"/>
                      <a:pt x="726" y="30550"/>
                    </a:cubicBezTo>
                    <a:cubicBezTo>
                      <a:pt x="837" y="30689"/>
                      <a:pt x="921" y="30801"/>
                      <a:pt x="893" y="30996"/>
                    </a:cubicBezTo>
                    <a:cubicBezTo>
                      <a:pt x="893" y="31191"/>
                      <a:pt x="781" y="31275"/>
                      <a:pt x="642" y="31387"/>
                    </a:cubicBezTo>
                    <a:cubicBezTo>
                      <a:pt x="475" y="31498"/>
                      <a:pt x="279" y="31666"/>
                      <a:pt x="251" y="32000"/>
                    </a:cubicBezTo>
                    <a:cubicBezTo>
                      <a:pt x="196" y="32335"/>
                      <a:pt x="363" y="32531"/>
                      <a:pt x="502" y="32698"/>
                    </a:cubicBezTo>
                    <a:cubicBezTo>
                      <a:pt x="614" y="32837"/>
                      <a:pt x="698" y="32921"/>
                      <a:pt x="670" y="33116"/>
                    </a:cubicBezTo>
                    <a:cubicBezTo>
                      <a:pt x="670" y="33312"/>
                      <a:pt x="558" y="33395"/>
                      <a:pt x="419" y="33507"/>
                    </a:cubicBezTo>
                    <a:cubicBezTo>
                      <a:pt x="251" y="33646"/>
                      <a:pt x="56" y="33786"/>
                      <a:pt x="28" y="34121"/>
                    </a:cubicBezTo>
                    <a:cubicBezTo>
                      <a:pt x="0" y="34456"/>
                      <a:pt x="168" y="34651"/>
                      <a:pt x="279" y="34818"/>
                    </a:cubicBezTo>
                    <a:cubicBezTo>
                      <a:pt x="391" y="34958"/>
                      <a:pt x="475" y="35041"/>
                      <a:pt x="475" y="35237"/>
                    </a:cubicBezTo>
                    <a:lnTo>
                      <a:pt x="809" y="35293"/>
                    </a:lnTo>
                    <a:cubicBezTo>
                      <a:pt x="837" y="34930"/>
                      <a:pt x="670" y="34762"/>
                      <a:pt x="558" y="34595"/>
                    </a:cubicBezTo>
                    <a:cubicBezTo>
                      <a:pt x="447" y="34456"/>
                      <a:pt x="363" y="34344"/>
                      <a:pt x="363" y="34177"/>
                    </a:cubicBezTo>
                    <a:cubicBezTo>
                      <a:pt x="391" y="33981"/>
                      <a:pt x="502" y="33898"/>
                      <a:pt x="642" y="33786"/>
                    </a:cubicBezTo>
                    <a:cubicBezTo>
                      <a:pt x="781" y="33646"/>
                      <a:pt x="1005" y="33507"/>
                      <a:pt x="1033" y="33144"/>
                    </a:cubicBezTo>
                    <a:cubicBezTo>
                      <a:pt x="1060" y="32810"/>
                      <a:pt x="893" y="32614"/>
                      <a:pt x="754" y="32475"/>
                    </a:cubicBezTo>
                    <a:cubicBezTo>
                      <a:pt x="642" y="32335"/>
                      <a:pt x="558" y="32224"/>
                      <a:pt x="586" y="32028"/>
                    </a:cubicBezTo>
                    <a:cubicBezTo>
                      <a:pt x="614" y="31833"/>
                      <a:pt x="698" y="31749"/>
                      <a:pt x="837" y="31638"/>
                    </a:cubicBezTo>
                    <a:cubicBezTo>
                      <a:pt x="1005" y="31526"/>
                      <a:pt x="1200" y="31359"/>
                      <a:pt x="1228" y="31024"/>
                    </a:cubicBezTo>
                    <a:cubicBezTo>
                      <a:pt x="1284" y="30689"/>
                      <a:pt x="1116" y="30494"/>
                      <a:pt x="977" y="30326"/>
                    </a:cubicBezTo>
                    <a:cubicBezTo>
                      <a:pt x="865" y="30187"/>
                      <a:pt x="781" y="30103"/>
                      <a:pt x="809" y="29908"/>
                    </a:cubicBezTo>
                    <a:cubicBezTo>
                      <a:pt x="809" y="29713"/>
                      <a:pt x="921" y="29629"/>
                      <a:pt x="1060" y="29517"/>
                    </a:cubicBezTo>
                    <a:cubicBezTo>
                      <a:pt x="1228" y="29406"/>
                      <a:pt x="1423" y="29238"/>
                      <a:pt x="1451" y="28904"/>
                    </a:cubicBezTo>
                    <a:cubicBezTo>
                      <a:pt x="1479" y="28569"/>
                      <a:pt x="1339" y="28374"/>
                      <a:pt x="1200" y="28206"/>
                    </a:cubicBezTo>
                    <a:cubicBezTo>
                      <a:pt x="1088" y="28067"/>
                      <a:pt x="1005" y="27983"/>
                      <a:pt x="1005" y="27788"/>
                    </a:cubicBezTo>
                    <a:cubicBezTo>
                      <a:pt x="1033" y="27592"/>
                      <a:pt x="1144" y="27509"/>
                      <a:pt x="1284" y="27397"/>
                    </a:cubicBezTo>
                    <a:cubicBezTo>
                      <a:pt x="1451" y="27258"/>
                      <a:pt x="1646" y="27118"/>
                      <a:pt x="1674" y="26783"/>
                    </a:cubicBezTo>
                    <a:cubicBezTo>
                      <a:pt x="1702" y="26449"/>
                      <a:pt x="1535" y="26253"/>
                      <a:pt x="1423" y="26086"/>
                    </a:cubicBezTo>
                    <a:cubicBezTo>
                      <a:pt x="1284" y="25946"/>
                      <a:pt x="1200" y="25863"/>
                      <a:pt x="1228" y="25667"/>
                    </a:cubicBezTo>
                    <a:cubicBezTo>
                      <a:pt x="1256" y="25472"/>
                      <a:pt x="1339" y="25388"/>
                      <a:pt x="1507" y="25277"/>
                    </a:cubicBezTo>
                    <a:cubicBezTo>
                      <a:pt x="1646" y="25137"/>
                      <a:pt x="1842" y="24998"/>
                      <a:pt x="1897" y="24635"/>
                    </a:cubicBezTo>
                    <a:cubicBezTo>
                      <a:pt x="1925" y="24300"/>
                      <a:pt x="1758" y="24105"/>
                      <a:pt x="1618" y="23966"/>
                    </a:cubicBezTo>
                    <a:cubicBezTo>
                      <a:pt x="1507" y="23826"/>
                      <a:pt x="1423" y="23714"/>
                      <a:pt x="1451" y="23519"/>
                    </a:cubicBezTo>
                    <a:cubicBezTo>
                      <a:pt x="1479" y="23324"/>
                      <a:pt x="1563" y="23240"/>
                      <a:pt x="1702" y="23129"/>
                    </a:cubicBezTo>
                    <a:cubicBezTo>
                      <a:pt x="1869" y="23017"/>
                      <a:pt x="2065" y="22850"/>
                      <a:pt x="2093" y="22515"/>
                    </a:cubicBezTo>
                    <a:cubicBezTo>
                      <a:pt x="2148" y="22180"/>
                      <a:pt x="1981" y="21985"/>
                      <a:pt x="1842" y="21817"/>
                    </a:cubicBezTo>
                    <a:cubicBezTo>
                      <a:pt x="1730" y="21678"/>
                      <a:pt x="1646" y="21594"/>
                      <a:pt x="1674" y="21399"/>
                    </a:cubicBezTo>
                    <a:cubicBezTo>
                      <a:pt x="1674" y="21203"/>
                      <a:pt x="1786" y="21120"/>
                      <a:pt x="1925" y="21008"/>
                    </a:cubicBezTo>
                    <a:cubicBezTo>
                      <a:pt x="2093" y="20869"/>
                      <a:pt x="2288" y="20729"/>
                      <a:pt x="2316" y="20394"/>
                    </a:cubicBezTo>
                    <a:cubicBezTo>
                      <a:pt x="2344" y="20032"/>
                      <a:pt x="2204" y="19864"/>
                      <a:pt x="2065" y="19697"/>
                    </a:cubicBezTo>
                    <a:cubicBezTo>
                      <a:pt x="1953" y="19557"/>
                      <a:pt x="1869" y="19446"/>
                      <a:pt x="1869" y="19251"/>
                    </a:cubicBezTo>
                    <a:cubicBezTo>
                      <a:pt x="1897" y="19055"/>
                      <a:pt x="2009" y="18999"/>
                      <a:pt x="2148" y="18888"/>
                    </a:cubicBezTo>
                    <a:cubicBezTo>
                      <a:pt x="2316" y="18748"/>
                      <a:pt x="2511" y="18581"/>
                      <a:pt x="2539" y="18246"/>
                    </a:cubicBezTo>
                    <a:cubicBezTo>
                      <a:pt x="2567" y="17911"/>
                      <a:pt x="2400" y="17716"/>
                      <a:pt x="2288" y="17549"/>
                    </a:cubicBezTo>
                    <a:cubicBezTo>
                      <a:pt x="2148" y="17437"/>
                      <a:pt x="2065" y="17326"/>
                      <a:pt x="2093" y="17130"/>
                    </a:cubicBezTo>
                    <a:cubicBezTo>
                      <a:pt x="2121" y="16935"/>
                      <a:pt x="2204" y="16851"/>
                      <a:pt x="2372" y="16740"/>
                    </a:cubicBezTo>
                    <a:cubicBezTo>
                      <a:pt x="2511" y="16628"/>
                      <a:pt x="2706" y="16461"/>
                      <a:pt x="2762" y="16126"/>
                    </a:cubicBezTo>
                    <a:cubicBezTo>
                      <a:pt x="2790" y="15791"/>
                      <a:pt x="2623" y="15596"/>
                      <a:pt x="2483" y="15428"/>
                    </a:cubicBezTo>
                    <a:cubicBezTo>
                      <a:pt x="2372" y="15289"/>
                      <a:pt x="2288" y="15205"/>
                      <a:pt x="2316" y="15010"/>
                    </a:cubicBezTo>
                    <a:cubicBezTo>
                      <a:pt x="2344" y="14815"/>
                      <a:pt x="2427" y="14731"/>
                      <a:pt x="2567" y="14619"/>
                    </a:cubicBezTo>
                    <a:cubicBezTo>
                      <a:pt x="2734" y="14480"/>
                      <a:pt x="2930" y="14312"/>
                      <a:pt x="2958" y="13978"/>
                    </a:cubicBezTo>
                    <a:cubicBezTo>
                      <a:pt x="3013" y="13643"/>
                      <a:pt x="2846" y="13448"/>
                      <a:pt x="2706" y="13308"/>
                    </a:cubicBezTo>
                    <a:cubicBezTo>
                      <a:pt x="2595" y="13169"/>
                      <a:pt x="2511" y="13057"/>
                      <a:pt x="2539" y="12862"/>
                    </a:cubicBezTo>
                    <a:cubicBezTo>
                      <a:pt x="2539" y="12666"/>
                      <a:pt x="2651" y="12583"/>
                      <a:pt x="2790" y="12471"/>
                    </a:cubicBezTo>
                    <a:cubicBezTo>
                      <a:pt x="2958" y="12359"/>
                      <a:pt x="3153" y="12192"/>
                      <a:pt x="3181" y="11857"/>
                    </a:cubicBezTo>
                    <a:cubicBezTo>
                      <a:pt x="3209" y="11523"/>
                      <a:pt x="3041" y="11327"/>
                      <a:pt x="2930" y="11160"/>
                    </a:cubicBezTo>
                    <a:cubicBezTo>
                      <a:pt x="2818" y="11020"/>
                      <a:pt x="2734" y="10937"/>
                      <a:pt x="2734" y="10741"/>
                    </a:cubicBezTo>
                    <a:cubicBezTo>
                      <a:pt x="2762" y="10546"/>
                      <a:pt x="2874" y="10462"/>
                      <a:pt x="3013" y="10351"/>
                    </a:cubicBezTo>
                    <a:cubicBezTo>
                      <a:pt x="3153" y="10211"/>
                      <a:pt x="3376" y="10072"/>
                      <a:pt x="3404" y="9709"/>
                    </a:cubicBezTo>
                    <a:cubicBezTo>
                      <a:pt x="3432" y="9374"/>
                      <a:pt x="3264" y="9179"/>
                      <a:pt x="3153" y="9039"/>
                    </a:cubicBezTo>
                    <a:cubicBezTo>
                      <a:pt x="3013" y="8900"/>
                      <a:pt x="2930" y="8788"/>
                      <a:pt x="2958" y="8593"/>
                    </a:cubicBezTo>
                    <a:cubicBezTo>
                      <a:pt x="2985" y="8398"/>
                      <a:pt x="3069" y="8314"/>
                      <a:pt x="3237" y="8203"/>
                    </a:cubicBezTo>
                    <a:cubicBezTo>
                      <a:pt x="3376" y="8091"/>
                      <a:pt x="3571" y="7924"/>
                      <a:pt x="3627" y="7589"/>
                    </a:cubicBezTo>
                    <a:cubicBezTo>
                      <a:pt x="3655" y="7254"/>
                      <a:pt x="3488" y="7059"/>
                      <a:pt x="3348" y="6891"/>
                    </a:cubicBezTo>
                    <a:cubicBezTo>
                      <a:pt x="3237" y="6752"/>
                      <a:pt x="3153" y="6668"/>
                      <a:pt x="3181" y="6473"/>
                    </a:cubicBezTo>
                    <a:cubicBezTo>
                      <a:pt x="3181" y="6277"/>
                      <a:pt x="3292" y="6194"/>
                      <a:pt x="3432" y="6082"/>
                    </a:cubicBezTo>
                    <a:cubicBezTo>
                      <a:pt x="3599" y="5943"/>
                      <a:pt x="3795" y="5803"/>
                      <a:pt x="3822" y="5441"/>
                    </a:cubicBezTo>
                    <a:cubicBezTo>
                      <a:pt x="3878" y="5106"/>
                      <a:pt x="3711" y="4910"/>
                      <a:pt x="3571" y="4771"/>
                    </a:cubicBezTo>
                    <a:cubicBezTo>
                      <a:pt x="3460" y="4631"/>
                      <a:pt x="3376" y="4520"/>
                      <a:pt x="3404" y="4325"/>
                    </a:cubicBezTo>
                    <a:cubicBezTo>
                      <a:pt x="3404" y="4129"/>
                      <a:pt x="3516" y="4046"/>
                      <a:pt x="3655" y="3934"/>
                    </a:cubicBezTo>
                    <a:cubicBezTo>
                      <a:pt x="3822" y="3822"/>
                      <a:pt x="4018" y="3655"/>
                      <a:pt x="4046" y="3320"/>
                    </a:cubicBezTo>
                    <a:cubicBezTo>
                      <a:pt x="4074" y="2985"/>
                      <a:pt x="3906" y="2790"/>
                      <a:pt x="3795" y="2623"/>
                    </a:cubicBezTo>
                    <a:cubicBezTo>
                      <a:pt x="3683" y="2483"/>
                      <a:pt x="3599" y="2400"/>
                      <a:pt x="3599" y="2204"/>
                    </a:cubicBezTo>
                    <a:cubicBezTo>
                      <a:pt x="3627" y="2009"/>
                      <a:pt x="3739" y="1925"/>
                      <a:pt x="3878" y="1786"/>
                    </a:cubicBezTo>
                    <a:cubicBezTo>
                      <a:pt x="4018" y="1674"/>
                      <a:pt x="4241" y="1507"/>
                      <a:pt x="4269" y="1172"/>
                    </a:cubicBezTo>
                    <a:cubicBezTo>
                      <a:pt x="4297" y="837"/>
                      <a:pt x="4129" y="642"/>
                      <a:pt x="4018" y="474"/>
                    </a:cubicBezTo>
                    <a:cubicBezTo>
                      <a:pt x="3878" y="335"/>
                      <a:pt x="3795" y="251"/>
                      <a:pt x="3822" y="56"/>
                    </a:cubicBezTo>
                    <a:lnTo>
                      <a:pt x="34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42"/>
              <p:cNvSpPr/>
              <p:nvPr/>
            </p:nvSpPr>
            <p:spPr>
              <a:xfrm>
                <a:off x="2875759" y="1289418"/>
                <a:ext cx="486427" cy="1314350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35432" extrusionOk="0">
                    <a:moveTo>
                      <a:pt x="12360" y="0"/>
                    </a:moveTo>
                    <a:lnTo>
                      <a:pt x="0" y="35181"/>
                    </a:lnTo>
                    <a:lnTo>
                      <a:pt x="726" y="35432"/>
                    </a:lnTo>
                    <a:lnTo>
                      <a:pt x="13113" y="251"/>
                    </a:lnTo>
                    <a:lnTo>
                      <a:pt x="123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42"/>
              <p:cNvSpPr/>
              <p:nvPr/>
            </p:nvSpPr>
            <p:spPr>
              <a:xfrm>
                <a:off x="2871605" y="1295613"/>
                <a:ext cx="494736" cy="1301960"/>
              </a:xfrm>
              <a:custGeom>
                <a:avLst/>
                <a:gdLst/>
                <a:ahLst/>
                <a:cxnLst/>
                <a:rect l="l" t="t" r="r" b="b"/>
                <a:pathLst>
                  <a:path w="13337" h="35098" extrusionOk="0">
                    <a:moveTo>
                      <a:pt x="12946" y="0"/>
                    </a:moveTo>
                    <a:cubicBezTo>
                      <a:pt x="12890" y="168"/>
                      <a:pt x="12778" y="224"/>
                      <a:pt x="12583" y="307"/>
                    </a:cubicBezTo>
                    <a:cubicBezTo>
                      <a:pt x="12360" y="391"/>
                      <a:pt x="12109" y="503"/>
                      <a:pt x="11997" y="865"/>
                    </a:cubicBezTo>
                    <a:cubicBezTo>
                      <a:pt x="11858" y="1200"/>
                      <a:pt x="11997" y="1451"/>
                      <a:pt x="12109" y="1647"/>
                    </a:cubicBezTo>
                    <a:cubicBezTo>
                      <a:pt x="12221" y="1842"/>
                      <a:pt x="12276" y="1953"/>
                      <a:pt x="12193" y="2149"/>
                    </a:cubicBezTo>
                    <a:cubicBezTo>
                      <a:pt x="12137" y="2316"/>
                      <a:pt x="12025" y="2372"/>
                      <a:pt x="11830" y="2456"/>
                    </a:cubicBezTo>
                    <a:cubicBezTo>
                      <a:pt x="11607" y="2539"/>
                      <a:pt x="11356" y="2651"/>
                      <a:pt x="11244" y="3014"/>
                    </a:cubicBezTo>
                    <a:cubicBezTo>
                      <a:pt x="11105" y="3348"/>
                      <a:pt x="11244" y="3599"/>
                      <a:pt x="11356" y="3795"/>
                    </a:cubicBezTo>
                    <a:cubicBezTo>
                      <a:pt x="11467" y="3990"/>
                      <a:pt x="11523" y="4102"/>
                      <a:pt x="11439" y="4269"/>
                    </a:cubicBezTo>
                    <a:cubicBezTo>
                      <a:pt x="11384" y="4464"/>
                      <a:pt x="11272" y="4520"/>
                      <a:pt x="11077" y="4604"/>
                    </a:cubicBezTo>
                    <a:cubicBezTo>
                      <a:pt x="10881" y="4688"/>
                      <a:pt x="10602" y="4799"/>
                      <a:pt x="10491" y="5134"/>
                    </a:cubicBezTo>
                    <a:cubicBezTo>
                      <a:pt x="10351" y="5497"/>
                      <a:pt x="10491" y="5748"/>
                      <a:pt x="10602" y="5943"/>
                    </a:cubicBezTo>
                    <a:cubicBezTo>
                      <a:pt x="10714" y="6138"/>
                      <a:pt x="10770" y="6250"/>
                      <a:pt x="10686" y="6417"/>
                    </a:cubicBezTo>
                    <a:cubicBezTo>
                      <a:pt x="10630" y="6585"/>
                      <a:pt x="10519" y="6640"/>
                      <a:pt x="10323" y="6724"/>
                    </a:cubicBezTo>
                    <a:cubicBezTo>
                      <a:pt x="10128" y="6808"/>
                      <a:pt x="9849" y="6919"/>
                      <a:pt x="9737" y="7282"/>
                    </a:cubicBezTo>
                    <a:cubicBezTo>
                      <a:pt x="9598" y="7617"/>
                      <a:pt x="9737" y="7868"/>
                      <a:pt x="9849" y="8063"/>
                    </a:cubicBezTo>
                    <a:cubicBezTo>
                      <a:pt x="9961" y="8259"/>
                      <a:pt x="10016" y="8370"/>
                      <a:pt x="9961" y="8566"/>
                    </a:cubicBezTo>
                    <a:cubicBezTo>
                      <a:pt x="9877" y="8733"/>
                      <a:pt x="9765" y="8789"/>
                      <a:pt x="9570" y="8872"/>
                    </a:cubicBezTo>
                    <a:cubicBezTo>
                      <a:pt x="9375" y="8956"/>
                      <a:pt x="9096" y="9068"/>
                      <a:pt x="8984" y="9402"/>
                    </a:cubicBezTo>
                    <a:cubicBezTo>
                      <a:pt x="8873" y="9765"/>
                      <a:pt x="8984" y="10016"/>
                      <a:pt x="9096" y="10212"/>
                    </a:cubicBezTo>
                    <a:cubicBezTo>
                      <a:pt x="9207" y="10379"/>
                      <a:pt x="9263" y="10518"/>
                      <a:pt x="9207" y="10686"/>
                    </a:cubicBezTo>
                    <a:cubicBezTo>
                      <a:pt x="9124" y="10853"/>
                      <a:pt x="9012" y="10909"/>
                      <a:pt x="8817" y="10993"/>
                    </a:cubicBezTo>
                    <a:cubicBezTo>
                      <a:pt x="8622" y="11076"/>
                      <a:pt x="8370" y="11188"/>
                      <a:pt x="8231" y="11551"/>
                    </a:cubicBezTo>
                    <a:cubicBezTo>
                      <a:pt x="8119" y="11885"/>
                      <a:pt x="8259" y="12137"/>
                      <a:pt x="8343" y="12332"/>
                    </a:cubicBezTo>
                    <a:cubicBezTo>
                      <a:pt x="8454" y="12527"/>
                      <a:pt x="8510" y="12639"/>
                      <a:pt x="8454" y="12806"/>
                    </a:cubicBezTo>
                    <a:cubicBezTo>
                      <a:pt x="8398" y="13001"/>
                      <a:pt x="8259" y="13057"/>
                      <a:pt x="8064" y="13141"/>
                    </a:cubicBezTo>
                    <a:cubicBezTo>
                      <a:pt x="7868" y="13225"/>
                      <a:pt x="7617" y="13336"/>
                      <a:pt x="7478" y="13671"/>
                    </a:cubicBezTo>
                    <a:cubicBezTo>
                      <a:pt x="7366" y="14034"/>
                      <a:pt x="7506" y="14285"/>
                      <a:pt x="7617" y="14480"/>
                    </a:cubicBezTo>
                    <a:cubicBezTo>
                      <a:pt x="7701" y="14648"/>
                      <a:pt x="7757" y="14787"/>
                      <a:pt x="7701" y="14954"/>
                    </a:cubicBezTo>
                    <a:cubicBezTo>
                      <a:pt x="7645" y="15122"/>
                      <a:pt x="7533" y="15178"/>
                      <a:pt x="7338" y="15261"/>
                    </a:cubicBezTo>
                    <a:cubicBezTo>
                      <a:pt x="7115" y="15345"/>
                      <a:pt x="6864" y="15457"/>
                      <a:pt x="6724" y="15819"/>
                    </a:cubicBezTo>
                    <a:cubicBezTo>
                      <a:pt x="6613" y="16154"/>
                      <a:pt x="6752" y="16405"/>
                      <a:pt x="6864" y="16600"/>
                    </a:cubicBezTo>
                    <a:cubicBezTo>
                      <a:pt x="6948" y="16796"/>
                      <a:pt x="7003" y="16907"/>
                      <a:pt x="6948" y="17075"/>
                    </a:cubicBezTo>
                    <a:cubicBezTo>
                      <a:pt x="6892" y="17270"/>
                      <a:pt x="6780" y="17326"/>
                      <a:pt x="6585" y="17410"/>
                    </a:cubicBezTo>
                    <a:cubicBezTo>
                      <a:pt x="6362" y="17493"/>
                      <a:pt x="6111" y="17605"/>
                      <a:pt x="5971" y="17940"/>
                    </a:cubicBezTo>
                    <a:cubicBezTo>
                      <a:pt x="5860" y="18302"/>
                      <a:pt x="5999" y="18553"/>
                      <a:pt x="6111" y="18749"/>
                    </a:cubicBezTo>
                    <a:cubicBezTo>
                      <a:pt x="6194" y="18916"/>
                      <a:pt x="6250" y="19028"/>
                      <a:pt x="6194" y="19223"/>
                    </a:cubicBezTo>
                    <a:cubicBezTo>
                      <a:pt x="6139" y="19390"/>
                      <a:pt x="6027" y="19446"/>
                      <a:pt x="5832" y="19530"/>
                    </a:cubicBezTo>
                    <a:cubicBezTo>
                      <a:pt x="5608" y="19614"/>
                      <a:pt x="5357" y="19725"/>
                      <a:pt x="5246" y="20088"/>
                    </a:cubicBezTo>
                    <a:cubicBezTo>
                      <a:pt x="5106" y="20423"/>
                      <a:pt x="5246" y="20674"/>
                      <a:pt x="5357" y="20869"/>
                    </a:cubicBezTo>
                    <a:cubicBezTo>
                      <a:pt x="5469" y="21064"/>
                      <a:pt x="5525" y="21176"/>
                      <a:pt x="5441" y="21343"/>
                    </a:cubicBezTo>
                    <a:cubicBezTo>
                      <a:pt x="5385" y="21539"/>
                      <a:pt x="5274" y="21594"/>
                      <a:pt x="5078" y="21678"/>
                    </a:cubicBezTo>
                    <a:cubicBezTo>
                      <a:pt x="4855" y="21762"/>
                      <a:pt x="4604" y="21845"/>
                      <a:pt x="4492" y="22208"/>
                    </a:cubicBezTo>
                    <a:cubicBezTo>
                      <a:pt x="4353" y="22543"/>
                      <a:pt x="4492" y="22794"/>
                      <a:pt x="4604" y="22989"/>
                    </a:cubicBezTo>
                    <a:cubicBezTo>
                      <a:pt x="4716" y="23185"/>
                      <a:pt x="4771" y="23296"/>
                      <a:pt x="4688" y="23492"/>
                    </a:cubicBezTo>
                    <a:cubicBezTo>
                      <a:pt x="4632" y="23659"/>
                      <a:pt x="4520" y="23715"/>
                      <a:pt x="4325" y="23798"/>
                    </a:cubicBezTo>
                    <a:cubicBezTo>
                      <a:pt x="4130" y="23882"/>
                      <a:pt x="3851" y="23994"/>
                      <a:pt x="3739" y="24328"/>
                    </a:cubicBezTo>
                    <a:cubicBezTo>
                      <a:pt x="3600" y="24691"/>
                      <a:pt x="3739" y="24942"/>
                      <a:pt x="3851" y="25138"/>
                    </a:cubicBezTo>
                    <a:cubicBezTo>
                      <a:pt x="3962" y="25333"/>
                      <a:pt x="4018" y="25444"/>
                      <a:pt x="3962" y="25612"/>
                    </a:cubicBezTo>
                    <a:cubicBezTo>
                      <a:pt x="3879" y="25779"/>
                      <a:pt x="3767" y="25835"/>
                      <a:pt x="3572" y="25919"/>
                    </a:cubicBezTo>
                    <a:cubicBezTo>
                      <a:pt x="3377" y="26002"/>
                      <a:pt x="3098" y="26114"/>
                      <a:pt x="2986" y="26477"/>
                    </a:cubicBezTo>
                    <a:cubicBezTo>
                      <a:pt x="2874" y="26812"/>
                      <a:pt x="2986" y="27063"/>
                      <a:pt x="3098" y="27258"/>
                    </a:cubicBezTo>
                    <a:cubicBezTo>
                      <a:pt x="3209" y="27453"/>
                      <a:pt x="3265" y="27565"/>
                      <a:pt x="3209" y="27732"/>
                    </a:cubicBezTo>
                    <a:cubicBezTo>
                      <a:pt x="3153" y="27927"/>
                      <a:pt x="3014" y="27983"/>
                      <a:pt x="2819" y="28039"/>
                    </a:cubicBezTo>
                    <a:cubicBezTo>
                      <a:pt x="2623" y="28151"/>
                      <a:pt x="2372" y="28234"/>
                      <a:pt x="2233" y="28597"/>
                    </a:cubicBezTo>
                    <a:cubicBezTo>
                      <a:pt x="2121" y="28932"/>
                      <a:pt x="2261" y="29183"/>
                      <a:pt x="2372" y="29378"/>
                    </a:cubicBezTo>
                    <a:cubicBezTo>
                      <a:pt x="2456" y="29574"/>
                      <a:pt x="2512" y="29685"/>
                      <a:pt x="2456" y="29880"/>
                    </a:cubicBezTo>
                    <a:cubicBezTo>
                      <a:pt x="2400" y="30048"/>
                      <a:pt x="2288" y="30104"/>
                      <a:pt x="2093" y="30187"/>
                    </a:cubicBezTo>
                    <a:cubicBezTo>
                      <a:pt x="1870" y="30271"/>
                      <a:pt x="1619" y="30383"/>
                      <a:pt x="1479" y="30717"/>
                    </a:cubicBezTo>
                    <a:cubicBezTo>
                      <a:pt x="1368" y="31080"/>
                      <a:pt x="1507" y="31331"/>
                      <a:pt x="1619" y="31526"/>
                    </a:cubicBezTo>
                    <a:cubicBezTo>
                      <a:pt x="1703" y="31694"/>
                      <a:pt x="1758" y="31833"/>
                      <a:pt x="1703" y="32001"/>
                    </a:cubicBezTo>
                    <a:cubicBezTo>
                      <a:pt x="1647" y="32168"/>
                      <a:pt x="1535" y="32224"/>
                      <a:pt x="1340" y="32308"/>
                    </a:cubicBezTo>
                    <a:cubicBezTo>
                      <a:pt x="1117" y="32391"/>
                      <a:pt x="866" y="32503"/>
                      <a:pt x="754" y="32866"/>
                    </a:cubicBezTo>
                    <a:cubicBezTo>
                      <a:pt x="614" y="33200"/>
                      <a:pt x="754" y="33451"/>
                      <a:pt x="866" y="33647"/>
                    </a:cubicBezTo>
                    <a:cubicBezTo>
                      <a:pt x="977" y="33842"/>
                      <a:pt x="1033" y="33954"/>
                      <a:pt x="949" y="34121"/>
                    </a:cubicBezTo>
                    <a:cubicBezTo>
                      <a:pt x="893" y="34288"/>
                      <a:pt x="782" y="34344"/>
                      <a:pt x="587" y="34428"/>
                    </a:cubicBezTo>
                    <a:cubicBezTo>
                      <a:pt x="363" y="34512"/>
                      <a:pt x="112" y="34623"/>
                      <a:pt x="1" y="34986"/>
                    </a:cubicBezTo>
                    <a:lnTo>
                      <a:pt x="363" y="35098"/>
                    </a:lnTo>
                    <a:cubicBezTo>
                      <a:pt x="419" y="34930"/>
                      <a:pt x="531" y="34874"/>
                      <a:pt x="726" y="34791"/>
                    </a:cubicBezTo>
                    <a:cubicBezTo>
                      <a:pt x="949" y="34707"/>
                      <a:pt x="1200" y="34595"/>
                      <a:pt x="1340" y="34261"/>
                    </a:cubicBezTo>
                    <a:cubicBezTo>
                      <a:pt x="1451" y="33898"/>
                      <a:pt x="1312" y="33647"/>
                      <a:pt x="1200" y="33451"/>
                    </a:cubicBezTo>
                    <a:cubicBezTo>
                      <a:pt x="1117" y="33284"/>
                      <a:pt x="1061" y="33172"/>
                      <a:pt x="1117" y="32977"/>
                    </a:cubicBezTo>
                    <a:cubicBezTo>
                      <a:pt x="1172" y="32810"/>
                      <a:pt x="1284" y="32754"/>
                      <a:pt x="1479" y="32670"/>
                    </a:cubicBezTo>
                    <a:cubicBezTo>
                      <a:pt x="1703" y="32587"/>
                      <a:pt x="1954" y="32475"/>
                      <a:pt x="2065" y="32140"/>
                    </a:cubicBezTo>
                    <a:cubicBezTo>
                      <a:pt x="2205" y="31778"/>
                      <a:pt x="2065" y="31526"/>
                      <a:pt x="1954" y="31331"/>
                    </a:cubicBezTo>
                    <a:cubicBezTo>
                      <a:pt x="1842" y="31136"/>
                      <a:pt x="1786" y="31024"/>
                      <a:pt x="1870" y="30857"/>
                    </a:cubicBezTo>
                    <a:cubicBezTo>
                      <a:pt x="1926" y="30689"/>
                      <a:pt x="2037" y="30634"/>
                      <a:pt x="2233" y="30550"/>
                    </a:cubicBezTo>
                    <a:cubicBezTo>
                      <a:pt x="2428" y="30466"/>
                      <a:pt x="2707" y="30355"/>
                      <a:pt x="2819" y="29992"/>
                    </a:cubicBezTo>
                    <a:cubicBezTo>
                      <a:pt x="2958" y="29657"/>
                      <a:pt x="2819" y="29406"/>
                      <a:pt x="2707" y="29211"/>
                    </a:cubicBezTo>
                    <a:cubicBezTo>
                      <a:pt x="2595" y="29016"/>
                      <a:pt x="2540" y="28904"/>
                      <a:pt x="2595" y="28737"/>
                    </a:cubicBezTo>
                    <a:cubicBezTo>
                      <a:pt x="2679" y="28541"/>
                      <a:pt x="2791" y="28485"/>
                      <a:pt x="2986" y="28402"/>
                    </a:cubicBezTo>
                    <a:cubicBezTo>
                      <a:pt x="3181" y="28318"/>
                      <a:pt x="3460" y="28206"/>
                      <a:pt x="3572" y="27872"/>
                    </a:cubicBezTo>
                    <a:cubicBezTo>
                      <a:pt x="3683" y="27509"/>
                      <a:pt x="3572" y="27286"/>
                      <a:pt x="3460" y="27063"/>
                    </a:cubicBezTo>
                    <a:cubicBezTo>
                      <a:pt x="3349" y="26895"/>
                      <a:pt x="3293" y="26784"/>
                      <a:pt x="3349" y="26588"/>
                    </a:cubicBezTo>
                    <a:cubicBezTo>
                      <a:pt x="3404" y="26421"/>
                      <a:pt x="3544" y="26365"/>
                      <a:pt x="3739" y="26281"/>
                    </a:cubicBezTo>
                    <a:cubicBezTo>
                      <a:pt x="3934" y="26198"/>
                      <a:pt x="4186" y="26086"/>
                      <a:pt x="4325" y="25751"/>
                    </a:cubicBezTo>
                    <a:cubicBezTo>
                      <a:pt x="4437" y="25389"/>
                      <a:pt x="4297" y="25138"/>
                      <a:pt x="4213" y="24942"/>
                    </a:cubicBezTo>
                    <a:cubicBezTo>
                      <a:pt x="4102" y="24747"/>
                      <a:pt x="4046" y="24635"/>
                      <a:pt x="4102" y="24468"/>
                    </a:cubicBezTo>
                    <a:cubicBezTo>
                      <a:pt x="4158" y="24301"/>
                      <a:pt x="4269" y="24245"/>
                      <a:pt x="4465" y="24161"/>
                    </a:cubicBezTo>
                    <a:cubicBezTo>
                      <a:pt x="4688" y="24077"/>
                      <a:pt x="4939" y="23966"/>
                      <a:pt x="5078" y="23603"/>
                    </a:cubicBezTo>
                    <a:cubicBezTo>
                      <a:pt x="5190" y="23268"/>
                      <a:pt x="5050" y="23017"/>
                      <a:pt x="4939" y="22822"/>
                    </a:cubicBezTo>
                    <a:cubicBezTo>
                      <a:pt x="4855" y="22627"/>
                      <a:pt x="4799" y="22515"/>
                      <a:pt x="4855" y="22348"/>
                    </a:cubicBezTo>
                    <a:cubicBezTo>
                      <a:pt x="4911" y="22152"/>
                      <a:pt x="5023" y="22097"/>
                      <a:pt x="5218" y="22013"/>
                    </a:cubicBezTo>
                    <a:cubicBezTo>
                      <a:pt x="5441" y="21929"/>
                      <a:pt x="5692" y="21818"/>
                      <a:pt x="5832" y="21483"/>
                    </a:cubicBezTo>
                    <a:cubicBezTo>
                      <a:pt x="5943" y="21120"/>
                      <a:pt x="5804" y="20897"/>
                      <a:pt x="5692" y="20674"/>
                    </a:cubicBezTo>
                    <a:cubicBezTo>
                      <a:pt x="5608" y="20506"/>
                      <a:pt x="5553" y="20395"/>
                      <a:pt x="5608" y="20199"/>
                    </a:cubicBezTo>
                    <a:cubicBezTo>
                      <a:pt x="5664" y="20032"/>
                      <a:pt x="5776" y="19976"/>
                      <a:pt x="5971" y="19893"/>
                    </a:cubicBezTo>
                    <a:cubicBezTo>
                      <a:pt x="6194" y="19809"/>
                      <a:pt x="6445" y="19697"/>
                      <a:pt x="6557" y="19335"/>
                    </a:cubicBezTo>
                    <a:cubicBezTo>
                      <a:pt x="6696" y="19000"/>
                      <a:pt x="6557" y="18749"/>
                      <a:pt x="6445" y="18553"/>
                    </a:cubicBezTo>
                    <a:cubicBezTo>
                      <a:pt x="6334" y="18358"/>
                      <a:pt x="6278" y="18246"/>
                      <a:pt x="6362" y="18079"/>
                    </a:cubicBezTo>
                    <a:cubicBezTo>
                      <a:pt x="6418" y="17912"/>
                      <a:pt x="6529" y="17856"/>
                      <a:pt x="6724" y="17772"/>
                    </a:cubicBezTo>
                    <a:cubicBezTo>
                      <a:pt x="6948" y="17661"/>
                      <a:pt x="7199" y="17577"/>
                      <a:pt x="7310" y="17214"/>
                    </a:cubicBezTo>
                    <a:cubicBezTo>
                      <a:pt x="7450" y="16879"/>
                      <a:pt x="7310" y="16628"/>
                      <a:pt x="7199" y="16433"/>
                    </a:cubicBezTo>
                    <a:cubicBezTo>
                      <a:pt x="7087" y="16238"/>
                      <a:pt x="7031" y="16126"/>
                      <a:pt x="7115" y="15931"/>
                    </a:cubicBezTo>
                    <a:cubicBezTo>
                      <a:pt x="7171" y="15763"/>
                      <a:pt x="7282" y="15708"/>
                      <a:pt x="7478" y="15624"/>
                    </a:cubicBezTo>
                    <a:cubicBezTo>
                      <a:pt x="7673" y="15540"/>
                      <a:pt x="7952" y="15429"/>
                      <a:pt x="8064" y="15094"/>
                    </a:cubicBezTo>
                    <a:cubicBezTo>
                      <a:pt x="8203" y="14731"/>
                      <a:pt x="8064" y="14480"/>
                      <a:pt x="7952" y="14285"/>
                    </a:cubicBezTo>
                    <a:cubicBezTo>
                      <a:pt x="7840" y="14090"/>
                      <a:pt x="7785" y="13978"/>
                      <a:pt x="7840" y="13811"/>
                    </a:cubicBezTo>
                    <a:cubicBezTo>
                      <a:pt x="7924" y="13643"/>
                      <a:pt x="8036" y="13587"/>
                      <a:pt x="8231" y="13504"/>
                    </a:cubicBezTo>
                    <a:cubicBezTo>
                      <a:pt x="8426" y="13392"/>
                      <a:pt x="8705" y="13308"/>
                      <a:pt x="8817" y="12946"/>
                    </a:cubicBezTo>
                    <a:cubicBezTo>
                      <a:pt x="8928" y="12611"/>
                      <a:pt x="8817" y="12360"/>
                      <a:pt x="8705" y="12164"/>
                    </a:cubicBezTo>
                    <a:cubicBezTo>
                      <a:pt x="8594" y="11969"/>
                      <a:pt x="8538" y="11858"/>
                      <a:pt x="8594" y="11662"/>
                    </a:cubicBezTo>
                    <a:cubicBezTo>
                      <a:pt x="8677" y="11495"/>
                      <a:pt x="8789" y="11439"/>
                      <a:pt x="8984" y="11355"/>
                    </a:cubicBezTo>
                    <a:cubicBezTo>
                      <a:pt x="9180" y="11272"/>
                      <a:pt x="9459" y="11160"/>
                      <a:pt x="9570" y="10825"/>
                    </a:cubicBezTo>
                    <a:cubicBezTo>
                      <a:pt x="9682" y="10463"/>
                      <a:pt x="9542" y="10212"/>
                      <a:pt x="9459" y="10016"/>
                    </a:cubicBezTo>
                    <a:cubicBezTo>
                      <a:pt x="9347" y="9821"/>
                      <a:pt x="9291" y="9709"/>
                      <a:pt x="9347" y="9542"/>
                    </a:cubicBezTo>
                    <a:cubicBezTo>
                      <a:pt x="9403" y="9375"/>
                      <a:pt x="9542" y="9319"/>
                      <a:pt x="9737" y="9235"/>
                    </a:cubicBezTo>
                    <a:cubicBezTo>
                      <a:pt x="9933" y="9151"/>
                      <a:pt x="10184" y="9040"/>
                      <a:pt x="10323" y="8677"/>
                    </a:cubicBezTo>
                    <a:cubicBezTo>
                      <a:pt x="10435" y="8342"/>
                      <a:pt x="10295" y="8091"/>
                      <a:pt x="10184" y="7896"/>
                    </a:cubicBezTo>
                    <a:cubicBezTo>
                      <a:pt x="10100" y="7701"/>
                      <a:pt x="10044" y="7589"/>
                      <a:pt x="10100" y="7394"/>
                    </a:cubicBezTo>
                    <a:cubicBezTo>
                      <a:pt x="10156" y="7226"/>
                      <a:pt x="10268" y="7171"/>
                      <a:pt x="10491" y="7087"/>
                    </a:cubicBezTo>
                    <a:cubicBezTo>
                      <a:pt x="10686" y="7003"/>
                      <a:pt x="10937" y="6892"/>
                      <a:pt x="11077" y="6557"/>
                    </a:cubicBezTo>
                    <a:cubicBezTo>
                      <a:pt x="11188" y="6194"/>
                      <a:pt x="11049" y="5943"/>
                      <a:pt x="10937" y="5748"/>
                    </a:cubicBezTo>
                    <a:cubicBezTo>
                      <a:pt x="10853" y="5552"/>
                      <a:pt x="10798" y="5441"/>
                      <a:pt x="10853" y="5273"/>
                    </a:cubicBezTo>
                    <a:cubicBezTo>
                      <a:pt x="10909" y="5106"/>
                      <a:pt x="11021" y="5050"/>
                      <a:pt x="11216" y="4967"/>
                    </a:cubicBezTo>
                    <a:cubicBezTo>
                      <a:pt x="11439" y="4855"/>
                      <a:pt x="11690" y="4771"/>
                      <a:pt x="11830" y="4409"/>
                    </a:cubicBezTo>
                    <a:cubicBezTo>
                      <a:pt x="11942" y="4046"/>
                      <a:pt x="11802" y="3823"/>
                      <a:pt x="11690" y="3599"/>
                    </a:cubicBezTo>
                    <a:cubicBezTo>
                      <a:pt x="11607" y="3432"/>
                      <a:pt x="11551" y="3320"/>
                      <a:pt x="11607" y="3125"/>
                    </a:cubicBezTo>
                    <a:cubicBezTo>
                      <a:pt x="11663" y="2958"/>
                      <a:pt x="11774" y="2902"/>
                      <a:pt x="11969" y="2818"/>
                    </a:cubicBezTo>
                    <a:cubicBezTo>
                      <a:pt x="12193" y="2735"/>
                      <a:pt x="12444" y="2623"/>
                      <a:pt x="12583" y="2260"/>
                    </a:cubicBezTo>
                    <a:cubicBezTo>
                      <a:pt x="12695" y="1926"/>
                      <a:pt x="12555" y="1674"/>
                      <a:pt x="12444" y="1479"/>
                    </a:cubicBezTo>
                    <a:cubicBezTo>
                      <a:pt x="12360" y="1284"/>
                      <a:pt x="12304" y="1172"/>
                      <a:pt x="12360" y="977"/>
                    </a:cubicBezTo>
                    <a:cubicBezTo>
                      <a:pt x="12416" y="810"/>
                      <a:pt x="12527" y="754"/>
                      <a:pt x="12723" y="670"/>
                    </a:cubicBezTo>
                    <a:cubicBezTo>
                      <a:pt x="12946" y="586"/>
                      <a:pt x="13197" y="475"/>
                      <a:pt x="13336" y="112"/>
                    </a:cubicBezTo>
                    <a:lnTo>
                      <a:pt x="129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42"/>
              <p:cNvSpPr/>
              <p:nvPr/>
            </p:nvSpPr>
            <p:spPr>
              <a:xfrm>
                <a:off x="2753640" y="1036387"/>
                <a:ext cx="2710457" cy="487985"/>
              </a:xfrm>
              <a:custGeom>
                <a:avLst/>
                <a:gdLst/>
                <a:ahLst/>
                <a:cxnLst/>
                <a:rect l="l" t="t" r="r" b="b"/>
                <a:pathLst>
                  <a:path w="73068" h="13155" extrusionOk="0">
                    <a:moveTo>
                      <a:pt x="2388" y="1"/>
                    </a:moveTo>
                    <a:cubicBezTo>
                      <a:pt x="1971" y="1"/>
                      <a:pt x="1545" y="124"/>
                      <a:pt x="1172" y="376"/>
                    </a:cubicBezTo>
                    <a:cubicBezTo>
                      <a:pt x="223" y="1046"/>
                      <a:pt x="0" y="2357"/>
                      <a:pt x="670" y="3278"/>
                    </a:cubicBezTo>
                    <a:cubicBezTo>
                      <a:pt x="1144" y="3947"/>
                      <a:pt x="5413" y="8551"/>
                      <a:pt x="17270" y="11229"/>
                    </a:cubicBezTo>
                    <a:cubicBezTo>
                      <a:pt x="19223" y="11676"/>
                      <a:pt x="21399" y="12066"/>
                      <a:pt x="23770" y="12373"/>
                    </a:cubicBezTo>
                    <a:cubicBezTo>
                      <a:pt x="25416" y="12596"/>
                      <a:pt x="27174" y="12764"/>
                      <a:pt x="29043" y="12903"/>
                    </a:cubicBezTo>
                    <a:cubicBezTo>
                      <a:pt x="30578" y="13015"/>
                      <a:pt x="32168" y="13070"/>
                      <a:pt x="33842" y="13126"/>
                    </a:cubicBezTo>
                    <a:cubicBezTo>
                      <a:pt x="34762" y="13154"/>
                      <a:pt x="35711" y="13154"/>
                      <a:pt x="36660" y="13154"/>
                    </a:cubicBezTo>
                    <a:lnTo>
                      <a:pt x="38110" y="13154"/>
                    </a:lnTo>
                    <a:cubicBezTo>
                      <a:pt x="39980" y="13126"/>
                      <a:pt x="41765" y="13043"/>
                      <a:pt x="43439" y="12959"/>
                    </a:cubicBezTo>
                    <a:cubicBezTo>
                      <a:pt x="43718" y="12931"/>
                      <a:pt x="43969" y="12931"/>
                      <a:pt x="44220" y="12903"/>
                    </a:cubicBezTo>
                    <a:cubicBezTo>
                      <a:pt x="46313" y="12764"/>
                      <a:pt x="48294" y="12568"/>
                      <a:pt x="50107" y="12317"/>
                    </a:cubicBezTo>
                    <a:cubicBezTo>
                      <a:pt x="52506" y="11982"/>
                      <a:pt x="54655" y="11592"/>
                      <a:pt x="56580" y="11118"/>
                    </a:cubicBezTo>
                    <a:cubicBezTo>
                      <a:pt x="58979" y="10587"/>
                      <a:pt x="61043" y="9946"/>
                      <a:pt x="62829" y="9276"/>
                    </a:cubicBezTo>
                    <a:cubicBezTo>
                      <a:pt x="65284" y="8383"/>
                      <a:pt x="67181" y="7407"/>
                      <a:pt x="68632" y="6514"/>
                    </a:cubicBezTo>
                    <a:cubicBezTo>
                      <a:pt x="71282" y="4952"/>
                      <a:pt x="72454" y="3613"/>
                      <a:pt x="72677" y="3278"/>
                    </a:cubicBezTo>
                    <a:cubicBezTo>
                      <a:pt x="72956" y="2915"/>
                      <a:pt x="73068" y="2469"/>
                      <a:pt x="73040" y="2022"/>
                    </a:cubicBezTo>
                    <a:cubicBezTo>
                      <a:pt x="73040" y="1381"/>
                      <a:pt x="72733" y="767"/>
                      <a:pt x="72175" y="376"/>
                    </a:cubicBezTo>
                    <a:cubicBezTo>
                      <a:pt x="71802" y="124"/>
                      <a:pt x="71376" y="1"/>
                      <a:pt x="70957" y="1"/>
                    </a:cubicBezTo>
                    <a:cubicBezTo>
                      <a:pt x="70311" y="1"/>
                      <a:pt x="69680" y="292"/>
                      <a:pt x="69274" y="851"/>
                    </a:cubicBezTo>
                    <a:cubicBezTo>
                      <a:pt x="69246" y="879"/>
                      <a:pt x="68799" y="1269"/>
                      <a:pt x="67879" y="1883"/>
                    </a:cubicBezTo>
                    <a:cubicBezTo>
                      <a:pt x="66037" y="3083"/>
                      <a:pt x="62327" y="5119"/>
                      <a:pt x="56273" y="6682"/>
                    </a:cubicBezTo>
                    <a:lnTo>
                      <a:pt x="56273" y="6709"/>
                    </a:lnTo>
                    <a:cubicBezTo>
                      <a:pt x="51948" y="7825"/>
                      <a:pt x="46396" y="8746"/>
                      <a:pt x="39533" y="8941"/>
                    </a:cubicBezTo>
                    <a:cubicBezTo>
                      <a:pt x="38613" y="8969"/>
                      <a:pt x="37664" y="8969"/>
                      <a:pt x="36660" y="8969"/>
                    </a:cubicBezTo>
                    <a:cubicBezTo>
                      <a:pt x="24077" y="8969"/>
                      <a:pt x="15903" y="6905"/>
                      <a:pt x="10881" y="4868"/>
                    </a:cubicBezTo>
                    <a:cubicBezTo>
                      <a:pt x="8230" y="3780"/>
                      <a:pt x="6473" y="2720"/>
                      <a:pt x="5385" y="1939"/>
                    </a:cubicBezTo>
                    <a:cubicBezTo>
                      <a:pt x="4492" y="1325"/>
                      <a:pt x="4101" y="879"/>
                      <a:pt x="4046" y="851"/>
                    </a:cubicBezTo>
                    <a:cubicBezTo>
                      <a:pt x="3657" y="292"/>
                      <a:pt x="3032" y="1"/>
                      <a:pt x="2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42"/>
              <p:cNvSpPr/>
              <p:nvPr/>
            </p:nvSpPr>
            <p:spPr>
              <a:xfrm>
                <a:off x="3662562" y="2523009"/>
                <a:ext cx="318535" cy="301657"/>
              </a:xfrm>
              <a:custGeom>
                <a:avLst/>
                <a:gdLst/>
                <a:ahLst/>
                <a:cxnLst/>
                <a:rect l="l" t="t" r="r" b="b"/>
                <a:pathLst>
                  <a:path w="8587" h="8132" extrusionOk="0">
                    <a:moveTo>
                      <a:pt x="2486" y="1"/>
                    </a:moveTo>
                    <a:cubicBezTo>
                      <a:pt x="1508" y="1"/>
                      <a:pt x="1" y="6367"/>
                      <a:pt x="1082" y="7088"/>
                    </a:cubicBezTo>
                    <a:cubicBezTo>
                      <a:pt x="1819" y="7586"/>
                      <a:pt x="4528" y="8132"/>
                      <a:pt x="6395" y="8132"/>
                    </a:cubicBezTo>
                    <a:cubicBezTo>
                      <a:pt x="7354" y="8132"/>
                      <a:pt x="8091" y="7988"/>
                      <a:pt x="8224" y="7618"/>
                    </a:cubicBezTo>
                    <a:cubicBezTo>
                      <a:pt x="8587" y="6530"/>
                      <a:pt x="3314" y="6363"/>
                      <a:pt x="3453" y="4773"/>
                    </a:cubicBezTo>
                    <a:cubicBezTo>
                      <a:pt x="3593" y="3210"/>
                      <a:pt x="3704" y="141"/>
                      <a:pt x="2505" y="2"/>
                    </a:cubicBezTo>
                    <a:cubicBezTo>
                      <a:pt x="2498" y="1"/>
                      <a:pt x="2492" y="1"/>
                      <a:pt x="2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42"/>
              <p:cNvSpPr/>
              <p:nvPr/>
            </p:nvSpPr>
            <p:spPr>
              <a:xfrm>
                <a:off x="3753373" y="2720730"/>
                <a:ext cx="191521" cy="92144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2484" extrusionOk="0">
                    <a:moveTo>
                      <a:pt x="1200" y="1"/>
                    </a:moveTo>
                    <a:cubicBezTo>
                      <a:pt x="615" y="447"/>
                      <a:pt x="1" y="949"/>
                      <a:pt x="447" y="1535"/>
                    </a:cubicBezTo>
                    <a:cubicBezTo>
                      <a:pt x="1926" y="2177"/>
                      <a:pt x="3544" y="2344"/>
                      <a:pt x="5134" y="2484"/>
                    </a:cubicBezTo>
                    <a:cubicBezTo>
                      <a:pt x="5134" y="2205"/>
                      <a:pt x="5134" y="1898"/>
                      <a:pt x="5162" y="1591"/>
                    </a:cubicBezTo>
                    <a:cubicBezTo>
                      <a:pt x="4074" y="1116"/>
                      <a:pt x="1870" y="782"/>
                      <a:pt x="1200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42"/>
              <p:cNvSpPr/>
              <p:nvPr/>
            </p:nvSpPr>
            <p:spPr>
              <a:xfrm>
                <a:off x="3679886" y="2523046"/>
                <a:ext cx="263968" cy="30121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120" extrusionOk="0">
                    <a:moveTo>
                      <a:pt x="2010" y="1"/>
                    </a:moveTo>
                    <a:cubicBezTo>
                      <a:pt x="1284" y="1"/>
                      <a:pt x="252" y="3600"/>
                      <a:pt x="252" y="5692"/>
                    </a:cubicBezTo>
                    <a:cubicBezTo>
                      <a:pt x="252" y="6390"/>
                      <a:pt x="364" y="6920"/>
                      <a:pt x="615" y="7087"/>
                    </a:cubicBezTo>
                    <a:cubicBezTo>
                      <a:pt x="1368" y="7589"/>
                      <a:pt x="4046" y="8119"/>
                      <a:pt x="5916" y="8119"/>
                    </a:cubicBezTo>
                    <a:cubicBezTo>
                      <a:pt x="6362" y="8119"/>
                      <a:pt x="6780" y="8092"/>
                      <a:pt x="7087" y="8008"/>
                    </a:cubicBezTo>
                    <a:cubicBezTo>
                      <a:pt x="7087" y="7980"/>
                      <a:pt x="7087" y="7952"/>
                      <a:pt x="7115" y="7924"/>
                    </a:cubicBezTo>
                    <a:cubicBezTo>
                      <a:pt x="5469" y="7896"/>
                      <a:pt x="3907" y="7673"/>
                      <a:pt x="2596" y="7031"/>
                    </a:cubicBezTo>
                    <a:cubicBezTo>
                      <a:pt x="2540" y="6976"/>
                      <a:pt x="2484" y="6920"/>
                      <a:pt x="2428" y="6864"/>
                    </a:cubicBezTo>
                    <a:cubicBezTo>
                      <a:pt x="2233" y="6780"/>
                      <a:pt x="2065" y="6697"/>
                      <a:pt x="1870" y="6585"/>
                    </a:cubicBezTo>
                    <a:cubicBezTo>
                      <a:pt x="1" y="5553"/>
                      <a:pt x="1228" y="2456"/>
                      <a:pt x="2121" y="29"/>
                    </a:cubicBezTo>
                    <a:lnTo>
                      <a:pt x="2038" y="1"/>
                    </a:ln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42"/>
              <p:cNvSpPr/>
              <p:nvPr/>
            </p:nvSpPr>
            <p:spPr>
              <a:xfrm>
                <a:off x="3769955" y="2777636"/>
                <a:ext cx="173901" cy="3939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0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6" y="57"/>
                      <a:pt x="112" y="113"/>
                      <a:pt x="168" y="168"/>
                    </a:cubicBezTo>
                    <a:cubicBezTo>
                      <a:pt x="1479" y="810"/>
                      <a:pt x="3041" y="1033"/>
                      <a:pt x="4687" y="1061"/>
                    </a:cubicBezTo>
                    <a:cubicBezTo>
                      <a:pt x="4687" y="1033"/>
                      <a:pt x="4687" y="1005"/>
                      <a:pt x="4687" y="950"/>
                    </a:cubicBezTo>
                    <a:cubicBezTo>
                      <a:pt x="3097" y="810"/>
                      <a:pt x="1479" y="643"/>
                      <a:pt x="0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42"/>
              <p:cNvSpPr/>
              <p:nvPr/>
            </p:nvSpPr>
            <p:spPr>
              <a:xfrm>
                <a:off x="4581315" y="2533247"/>
                <a:ext cx="313638" cy="275579"/>
              </a:xfrm>
              <a:custGeom>
                <a:avLst/>
                <a:gdLst/>
                <a:ahLst/>
                <a:cxnLst/>
                <a:rect l="l" t="t" r="r" b="b"/>
                <a:pathLst>
                  <a:path w="8455" h="7429" extrusionOk="0">
                    <a:moveTo>
                      <a:pt x="1195" y="0"/>
                    </a:moveTo>
                    <a:cubicBezTo>
                      <a:pt x="1169" y="0"/>
                      <a:pt x="1143" y="2"/>
                      <a:pt x="1117" y="5"/>
                    </a:cubicBezTo>
                    <a:cubicBezTo>
                      <a:pt x="140" y="116"/>
                      <a:pt x="1" y="6728"/>
                      <a:pt x="1229" y="7203"/>
                    </a:cubicBezTo>
                    <a:cubicBezTo>
                      <a:pt x="1605" y="7353"/>
                      <a:pt x="2381" y="7429"/>
                      <a:pt x="3287" y="7429"/>
                    </a:cubicBezTo>
                    <a:cubicBezTo>
                      <a:pt x="5399" y="7429"/>
                      <a:pt x="8217" y="7019"/>
                      <a:pt x="8315" y="6198"/>
                    </a:cubicBezTo>
                    <a:cubicBezTo>
                      <a:pt x="8454" y="5055"/>
                      <a:pt x="3265" y="6031"/>
                      <a:pt x="3042" y="4441"/>
                    </a:cubicBezTo>
                    <a:cubicBezTo>
                      <a:pt x="2851" y="2914"/>
                      <a:pt x="2314" y="0"/>
                      <a:pt x="11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42"/>
              <p:cNvSpPr/>
              <p:nvPr/>
            </p:nvSpPr>
            <p:spPr>
              <a:xfrm>
                <a:off x="4706551" y="2716575"/>
                <a:ext cx="183212" cy="4662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1257" extrusionOk="0">
                    <a:moveTo>
                      <a:pt x="4939" y="1256"/>
                    </a:moveTo>
                    <a:lnTo>
                      <a:pt x="4939" y="1256"/>
                    </a:lnTo>
                    <a:cubicBezTo>
                      <a:pt x="4939" y="1256"/>
                      <a:pt x="4939" y="1256"/>
                      <a:pt x="4939" y="1256"/>
                    </a:cubicBezTo>
                    <a:cubicBezTo>
                      <a:pt x="4939" y="1256"/>
                      <a:pt x="4939" y="1256"/>
                      <a:pt x="4939" y="1256"/>
                    </a:cubicBezTo>
                    <a:lnTo>
                      <a:pt x="4939" y="1256"/>
                    </a:lnTo>
                    <a:close/>
                    <a:moveTo>
                      <a:pt x="4939" y="1256"/>
                    </a:moveTo>
                    <a:cubicBezTo>
                      <a:pt x="4939" y="1228"/>
                      <a:pt x="4939" y="1201"/>
                      <a:pt x="4939" y="1145"/>
                    </a:cubicBezTo>
                    <a:cubicBezTo>
                      <a:pt x="4939" y="1201"/>
                      <a:pt x="4939" y="1228"/>
                      <a:pt x="4939" y="1256"/>
                    </a:cubicBezTo>
                    <a:close/>
                    <a:moveTo>
                      <a:pt x="4939" y="1145"/>
                    </a:moveTo>
                    <a:cubicBezTo>
                      <a:pt x="4939" y="1145"/>
                      <a:pt x="4939" y="1145"/>
                      <a:pt x="4939" y="1145"/>
                    </a:cubicBezTo>
                    <a:cubicBezTo>
                      <a:pt x="4939" y="1145"/>
                      <a:pt x="4939" y="1145"/>
                      <a:pt x="4939" y="1145"/>
                    </a:cubicBezTo>
                    <a:close/>
                    <a:moveTo>
                      <a:pt x="4939" y="1145"/>
                    </a:moveTo>
                    <a:cubicBezTo>
                      <a:pt x="4939" y="1145"/>
                      <a:pt x="4939" y="1145"/>
                      <a:pt x="4939" y="1145"/>
                    </a:cubicBezTo>
                    <a:cubicBezTo>
                      <a:pt x="4939" y="1145"/>
                      <a:pt x="4939" y="1145"/>
                      <a:pt x="4939" y="1145"/>
                    </a:cubicBezTo>
                    <a:close/>
                    <a:moveTo>
                      <a:pt x="4939" y="1145"/>
                    </a:moveTo>
                    <a:lnTo>
                      <a:pt x="4939" y="1145"/>
                    </a:lnTo>
                    <a:lnTo>
                      <a:pt x="4939" y="1145"/>
                    </a:lnTo>
                    <a:close/>
                    <a:moveTo>
                      <a:pt x="2344" y="531"/>
                    </a:moveTo>
                    <a:cubicBezTo>
                      <a:pt x="1424" y="475"/>
                      <a:pt x="475" y="364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75" y="364"/>
                      <a:pt x="1424" y="475"/>
                      <a:pt x="2344" y="531"/>
                    </a:cubicBezTo>
                    <a:close/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42"/>
              <p:cNvSpPr/>
              <p:nvPr/>
            </p:nvSpPr>
            <p:spPr>
              <a:xfrm>
                <a:off x="4670345" y="2716575"/>
                <a:ext cx="219417" cy="68366"/>
              </a:xfrm>
              <a:custGeom>
                <a:avLst/>
                <a:gdLst/>
                <a:ahLst/>
                <a:cxnLst/>
                <a:rect l="l" t="t" r="r" b="b"/>
                <a:pathLst>
                  <a:path w="5915" h="1843" extrusionOk="0">
                    <a:moveTo>
                      <a:pt x="977" y="1"/>
                    </a:moveTo>
                    <a:cubicBezTo>
                      <a:pt x="475" y="559"/>
                      <a:pt x="0" y="1201"/>
                      <a:pt x="558" y="1675"/>
                    </a:cubicBezTo>
                    <a:cubicBezTo>
                      <a:pt x="1172" y="1786"/>
                      <a:pt x="1786" y="1842"/>
                      <a:pt x="2400" y="1842"/>
                    </a:cubicBezTo>
                    <a:cubicBezTo>
                      <a:pt x="3516" y="1842"/>
                      <a:pt x="4632" y="1675"/>
                      <a:pt x="5720" y="1563"/>
                    </a:cubicBezTo>
                    <a:lnTo>
                      <a:pt x="5720" y="1563"/>
                    </a:lnTo>
                    <a:cubicBezTo>
                      <a:pt x="5692" y="1591"/>
                      <a:pt x="5636" y="1619"/>
                      <a:pt x="5608" y="1647"/>
                    </a:cubicBezTo>
                    <a:lnTo>
                      <a:pt x="5636" y="1647"/>
                    </a:lnTo>
                    <a:cubicBezTo>
                      <a:pt x="5803" y="1535"/>
                      <a:pt x="5887" y="1396"/>
                      <a:pt x="5915" y="1256"/>
                    </a:cubicBezTo>
                    <a:cubicBezTo>
                      <a:pt x="5915" y="1228"/>
                      <a:pt x="5915" y="1201"/>
                      <a:pt x="5915" y="1145"/>
                    </a:cubicBezTo>
                    <a:cubicBezTo>
                      <a:pt x="5803" y="671"/>
                      <a:pt x="4576" y="643"/>
                      <a:pt x="3320" y="531"/>
                    </a:cubicBezTo>
                    <a:cubicBezTo>
                      <a:pt x="2400" y="475"/>
                      <a:pt x="1451" y="364"/>
                      <a:pt x="977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42"/>
              <p:cNvSpPr/>
              <p:nvPr/>
            </p:nvSpPr>
            <p:spPr>
              <a:xfrm>
                <a:off x="4591665" y="2533395"/>
                <a:ext cx="286744" cy="275319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7422" extrusionOk="0">
                    <a:moveTo>
                      <a:pt x="838" y="1"/>
                    </a:moveTo>
                    <a:cubicBezTo>
                      <a:pt x="336" y="57"/>
                      <a:pt x="57" y="1731"/>
                      <a:pt x="57" y="3460"/>
                    </a:cubicBezTo>
                    <a:cubicBezTo>
                      <a:pt x="57" y="5190"/>
                      <a:pt x="336" y="6976"/>
                      <a:pt x="950" y="7199"/>
                    </a:cubicBezTo>
                    <a:cubicBezTo>
                      <a:pt x="1340" y="7366"/>
                      <a:pt x="2066" y="7422"/>
                      <a:pt x="2958" y="7422"/>
                    </a:cubicBezTo>
                    <a:cubicBezTo>
                      <a:pt x="4688" y="7422"/>
                      <a:pt x="6920" y="7143"/>
                      <a:pt x="7729" y="6585"/>
                    </a:cubicBezTo>
                    <a:lnTo>
                      <a:pt x="7729" y="6585"/>
                    </a:lnTo>
                    <a:cubicBezTo>
                      <a:pt x="6697" y="6808"/>
                      <a:pt x="5720" y="6948"/>
                      <a:pt x="4744" y="6948"/>
                    </a:cubicBezTo>
                    <a:cubicBezTo>
                      <a:pt x="4102" y="6948"/>
                      <a:pt x="3460" y="6892"/>
                      <a:pt x="2875" y="6724"/>
                    </a:cubicBezTo>
                    <a:cubicBezTo>
                      <a:pt x="2791" y="6697"/>
                      <a:pt x="2735" y="6641"/>
                      <a:pt x="2679" y="6613"/>
                    </a:cubicBezTo>
                    <a:cubicBezTo>
                      <a:pt x="2484" y="6557"/>
                      <a:pt x="2261" y="6501"/>
                      <a:pt x="2066" y="6445"/>
                    </a:cubicBezTo>
                    <a:cubicBezTo>
                      <a:pt x="1" y="5832"/>
                      <a:pt x="559" y="2540"/>
                      <a:pt x="922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42"/>
              <p:cNvSpPr/>
              <p:nvPr/>
            </p:nvSpPr>
            <p:spPr>
              <a:xfrm>
                <a:off x="4691045" y="2774557"/>
                <a:ext cx="191484" cy="16581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447" extrusionOk="0">
                    <a:moveTo>
                      <a:pt x="5162" y="0"/>
                    </a:moveTo>
                    <a:cubicBezTo>
                      <a:pt x="4074" y="112"/>
                      <a:pt x="2958" y="279"/>
                      <a:pt x="1842" y="279"/>
                    </a:cubicBezTo>
                    <a:cubicBezTo>
                      <a:pt x="1228" y="279"/>
                      <a:pt x="614" y="223"/>
                      <a:pt x="0" y="112"/>
                    </a:cubicBezTo>
                    <a:lnTo>
                      <a:pt x="0" y="112"/>
                    </a:lnTo>
                    <a:cubicBezTo>
                      <a:pt x="56" y="140"/>
                      <a:pt x="112" y="196"/>
                      <a:pt x="196" y="223"/>
                    </a:cubicBezTo>
                    <a:cubicBezTo>
                      <a:pt x="781" y="391"/>
                      <a:pt x="1423" y="447"/>
                      <a:pt x="2065" y="447"/>
                    </a:cubicBezTo>
                    <a:cubicBezTo>
                      <a:pt x="3041" y="447"/>
                      <a:pt x="4018" y="307"/>
                      <a:pt x="5050" y="84"/>
                    </a:cubicBezTo>
                    <a:cubicBezTo>
                      <a:pt x="5078" y="56"/>
                      <a:pt x="5134" y="28"/>
                      <a:pt x="5162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42"/>
              <p:cNvSpPr/>
              <p:nvPr/>
            </p:nvSpPr>
            <p:spPr>
              <a:xfrm>
                <a:off x="4380553" y="3717388"/>
                <a:ext cx="1969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531" h="29" extrusionOk="0">
                    <a:moveTo>
                      <a:pt x="531" y="28"/>
                    </a:moveTo>
                    <a:cubicBezTo>
                      <a:pt x="363" y="28"/>
                      <a:pt x="196" y="0"/>
                      <a:pt x="1" y="0"/>
                    </a:cubicBezTo>
                    <a:cubicBezTo>
                      <a:pt x="196" y="0"/>
                      <a:pt x="363" y="28"/>
                      <a:pt x="531" y="28"/>
                    </a:cubicBezTo>
                    <a:close/>
                  </a:path>
                </a:pathLst>
              </a:custGeom>
              <a:solidFill>
                <a:srgbClr val="2A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42"/>
              <p:cNvSpPr/>
              <p:nvPr/>
            </p:nvSpPr>
            <p:spPr>
              <a:xfrm>
                <a:off x="4380553" y="3717388"/>
                <a:ext cx="47630" cy="315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85" extrusionOk="0">
                    <a:moveTo>
                      <a:pt x="1" y="0"/>
                    </a:moveTo>
                    <a:cubicBezTo>
                      <a:pt x="447" y="28"/>
                      <a:pt x="865" y="56"/>
                      <a:pt x="1284" y="84"/>
                    </a:cubicBezTo>
                    <a:cubicBezTo>
                      <a:pt x="1033" y="56"/>
                      <a:pt x="782" y="28"/>
                      <a:pt x="531" y="28"/>
                    </a:cubicBezTo>
                    <a:cubicBezTo>
                      <a:pt x="363" y="28"/>
                      <a:pt x="196" y="0"/>
                      <a:pt x="1" y="0"/>
                    </a:cubicBez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42"/>
              <p:cNvSpPr/>
              <p:nvPr/>
            </p:nvSpPr>
            <p:spPr>
              <a:xfrm>
                <a:off x="4678618" y="3920229"/>
                <a:ext cx="37" cy="83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4" extrusionOk="0">
                    <a:moveTo>
                      <a:pt x="1" y="224"/>
                    </a:moveTo>
                    <a:lnTo>
                      <a:pt x="1" y="224"/>
                    </a:lnTo>
                    <a:lnTo>
                      <a:pt x="1" y="224"/>
                    </a:lnTo>
                    <a:cubicBezTo>
                      <a:pt x="1" y="168"/>
                      <a:pt x="1" y="84"/>
                      <a:pt x="1" y="28"/>
                    </a:cubicBezTo>
                    <a:lnTo>
                      <a:pt x="1" y="28"/>
                    </a:lnTo>
                    <a:cubicBezTo>
                      <a:pt x="1" y="84"/>
                      <a:pt x="1" y="168"/>
                      <a:pt x="1" y="224"/>
                    </a:cubicBezTo>
                    <a:lnTo>
                      <a:pt x="1" y="224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42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6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42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6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42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6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42"/>
              <p:cNvSpPr/>
              <p:nvPr/>
            </p:nvSpPr>
            <p:spPr>
              <a:xfrm>
                <a:off x="3548456" y="392022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42"/>
              <p:cNvSpPr/>
              <p:nvPr/>
            </p:nvSpPr>
            <p:spPr>
              <a:xfrm>
                <a:off x="3548456" y="392022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42"/>
              <p:cNvSpPr/>
              <p:nvPr/>
            </p:nvSpPr>
            <p:spPr>
              <a:xfrm>
                <a:off x="3548456" y="392022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42"/>
              <p:cNvSpPr/>
              <p:nvPr/>
            </p:nvSpPr>
            <p:spPr>
              <a:xfrm>
                <a:off x="3548456" y="391919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42"/>
              <p:cNvSpPr/>
              <p:nvPr/>
            </p:nvSpPr>
            <p:spPr>
              <a:xfrm>
                <a:off x="3548456" y="3919191"/>
                <a:ext cx="37" cy="2114"/>
              </a:xfrm>
              <a:custGeom>
                <a:avLst/>
                <a:gdLst/>
                <a:ahLst/>
                <a:cxnLst/>
                <a:rect l="l" t="t" r="r" b="b"/>
                <a:pathLst>
                  <a:path w="1" h="57" extrusionOk="0">
                    <a:moveTo>
                      <a:pt x="1" y="56"/>
                    </a:moveTo>
                    <a:lnTo>
                      <a:pt x="1" y="29"/>
                    </a:lnTo>
                    <a:lnTo>
                      <a:pt x="1" y="56"/>
                    </a:lnTo>
                    <a:close/>
                    <a:moveTo>
                      <a:pt x="1" y="29"/>
                    </a:moveTo>
                    <a:lnTo>
                      <a:pt x="1" y="29"/>
                    </a:lnTo>
                    <a:lnTo>
                      <a:pt x="1" y="29"/>
                    </a:lnTo>
                    <a:close/>
                    <a:moveTo>
                      <a:pt x="1" y="29"/>
                    </a:moveTo>
                    <a:lnTo>
                      <a:pt x="1" y="29"/>
                    </a:lnTo>
                    <a:lnTo>
                      <a:pt x="1" y="29"/>
                    </a:lnTo>
                    <a:close/>
                    <a:moveTo>
                      <a:pt x="1" y="29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9"/>
                    </a:cubicBezTo>
                    <a:close/>
                  </a:path>
                </a:pathLst>
              </a:custGeom>
              <a:solidFill>
                <a:srgbClr val="96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42"/>
              <p:cNvSpPr/>
              <p:nvPr/>
            </p:nvSpPr>
            <p:spPr>
              <a:xfrm>
                <a:off x="4390902" y="3744283"/>
                <a:ext cx="3153" cy="37"/>
              </a:xfrm>
              <a:custGeom>
                <a:avLst/>
                <a:gdLst/>
                <a:ahLst/>
                <a:cxnLst/>
                <a:rect l="l" t="t" r="r" b="b"/>
                <a:pathLst>
                  <a:path w="85" h="1" extrusionOk="0">
                    <a:moveTo>
                      <a:pt x="84" y="1"/>
                    </a:moveTo>
                    <a:cubicBezTo>
                      <a:pt x="56" y="1"/>
                      <a:pt x="28" y="1"/>
                      <a:pt x="1" y="1"/>
                    </a:cubicBezTo>
                    <a:lnTo>
                      <a:pt x="1" y="1"/>
                    </a:lnTo>
                    <a:cubicBezTo>
                      <a:pt x="28" y="1"/>
                      <a:pt x="56" y="1"/>
                      <a:pt x="84" y="1"/>
                    </a:cubicBezTo>
                    <a:close/>
                  </a:path>
                </a:pathLst>
              </a:custGeom>
              <a:solidFill>
                <a:srgbClr val="B1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42"/>
              <p:cNvSpPr/>
              <p:nvPr/>
            </p:nvSpPr>
            <p:spPr>
              <a:xfrm>
                <a:off x="3824783" y="3743244"/>
                <a:ext cx="13503" cy="3153"/>
              </a:xfrm>
              <a:custGeom>
                <a:avLst/>
                <a:gdLst/>
                <a:ahLst/>
                <a:cxnLst/>
                <a:rect l="l" t="t" r="r" b="b"/>
                <a:pathLst>
                  <a:path w="364" h="85" extrusionOk="0">
                    <a:moveTo>
                      <a:pt x="1" y="85"/>
                    </a:moveTo>
                    <a:cubicBezTo>
                      <a:pt x="112" y="57"/>
                      <a:pt x="252" y="29"/>
                      <a:pt x="363" y="1"/>
                    </a:cubicBezTo>
                    <a:cubicBezTo>
                      <a:pt x="252" y="29"/>
                      <a:pt x="112" y="57"/>
                      <a:pt x="1" y="85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42"/>
              <p:cNvSpPr/>
              <p:nvPr/>
            </p:nvSpPr>
            <p:spPr>
              <a:xfrm>
                <a:off x="3013385" y="4396319"/>
                <a:ext cx="31086" cy="1242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838" y="335"/>
                    </a:moveTo>
                    <a:cubicBezTo>
                      <a:pt x="559" y="223"/>
                      <a:pt x="280" y="11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80" y="112"/>
                      <a:pt x="559" y="223"/>
                      <a:pt x="838" y="335"/>
                    </a:cubicBezTo>
                    <a:close/>
                  </a:path>
                </a:pathLst>
              </a:custGeom>
              <a:solidFill>
                <a:srgbClr val="B1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42"/>
              <p:cNvSpPr/>
              <p:nvPr/>
            </p:nvSpPr>
            <p:spPr>
              <a:xfrm>
                <a:off x="4111791" y="4116261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9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9"/>
                    </a:cubicBezTo>
                    <a:close/>
                  </a:path>
                </a:pathLst>
              </a:custGeom>
              <a:solidFill>
                <a:srgbClr val="FD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42"/>
              <p:cNvSpPr/>
              <p:nvPr/>
            </p:nvSpPr>
            <p:spPr>
              <a:xfrm>
                <a:off x="4111791" y="411626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42"/>
              <p:cNvSpPr/>
              <p:nvPr/>
            </p:nvSpPr>
            <p:spPr>
              <a:xfrm>
                <a:off x="4111791" y="4115222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9"/>
                    </a:moveTo>
                    <a:lnTo>
                      <a:pt x="1" y="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D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42"/>
              <p:cNvSpPr/>
              <p:nvPr/>
            </p:nvSpPr>
            <p:spPr>
              <a:xfrm>
                <a:off x="4111791" y="4115222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42"/>
              <p:cNvSpPr/>
              <p:nvPr/>
            </p:nvSpPr>
            <p:spPr>
              <a:xfrm>
                <a:off x="3548456" y="3921268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8"/>
                    </a:moveTo>
                    <a:cubicBezTo>
                      <a:pt x="1" y="28"/>
                      <a:pt x="1" y="28"/>
                      <a:pt x="1" y="0"/>
                    </a:cubicBezTo>
                    <a:cubicBezTo>
                      <a:pt x="1" y="28"/>
                      <a:pt x="1" y="28"/>
                      <a:pt x="1" y="28"/>
                    </a:cubicBez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9E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42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42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42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42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42"/>
              <p:cNvSpPr/>
              <p:nvPr/>
            </p:nvSpPr>
            <p:spPr>
              <a:xfrm>
                <a:off x="3548456" y="3921268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8"/>
                    </a:moveTo>
                    <a:cubicBezTo>
                      <a:pt x="1" y="28"/>
                      <a:pt x="1" y="28"/>
                      <a:pt x="1" y="0"/>
                    </a:cubicBez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28"/>
                      <a:pt x="1" y="28"/>
                    </a:cubicBezTo>
                    <a:close/>
                  </a:path>
                </a:pathLst>
              </a:custGeom>
              <a:solidFill>
                <a:srgbClr val="B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42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42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42"/>
              <p:cNvSpPr/>
              <p:nvPr/>
            </p:nvSpPr>
            <p:spPr>
              <a:xfrm>
                <a:off x="2798118" y="1036869"/>
                <a:ext cx="105609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838" extrusionOk="0">
                    <a:moveTo>
                      <a:pt x="2847" y="838"/>
                    </a:moveTo>
                    <a:cubicBezTo>
                      <a:pt x="2847" y="838"/>
                      <a:pt x="2847" y="838"/>
                      <a:pt x="2847" y="810"/>
                    </a:cubicBezTo>
                    <a:cubicBezTo>
                      <a:pt x="2847" y="838"/>
                      <a:pt x="2847" y="838"/>
                      <a:pt x="2847" y="838"/>
                    </a:cubicBezTo>
                    <a:close/>
                    <a:moveTo>
                      <a:pt x="2847" y="810"/>
                    </a:moveTo>
                    <a:cubicBezTo>
                      <a:pt x="2819" y="782"/>
                      <a:pt x="2819" y="782"/>
                      <a:pt x="2819" y="782"/>
                    </a:cubicBezTo>
                    <a:cubicBezTo>
                      <a:pt x="2819" y="782"/>
                      <a:pt x="2819" y="782"/>
                      <a:pt x="2847" y="810"/>
                    </a:cubicBezTo>
                    <a:close/>
                    <a:moveTo>
                      <a:pt x="2819" y="782"/>
                    </a:moveTo>
                    <a:cubicBezTo>
                      <a:pt x="2819" y="782"/>
                      <a:pt x="2819" y="782"/>
                      <a:pt x="2819" y="782"/>
                    </a:cubicBezTo>
                    <a:cubicBezTo>
                      <a:pt x="2819" y="782"/>
                      <a:pt x="2819" y="782"/>
                      <a:pt x="2819" y="782"/>
                    </a:cubicBezTo>
                    <a:close/>
                    <a:moveTo>
                      <a:pt x="1" y="363"/>
                    </a:moveTo>
                    <a:cubicBezTo>
                      <a:pt x="280" y="168"/>
                      <a:pt x="559" y="57"/>
                      <a:pt x="866" y="1"/>
                    </a:cubicBezTo>
                    <a:lnTo>
                      <a:pt x="866" y="1"/>
                    </a:lnTo>
                    <a:cubicBezTo>
                      <a:pt x="559" y="57"/>
                      <a:pt x="280" y="168"/>
                      <a:pt x="1" y="363"/>
                    </a:cubicBezTo>
                    <a:close/>
                  </a:path>
                </a:pathLst>
              </a:custGeom>
              <a:solidFill>
                <a:srgbClr val="BBF6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42"/>
              <p:cNvSpPr/>
              <p:nvPr/>
            </p:nvSpPr>
            <p:spPr>
              <a:xfrm>
                <a:off x="2830206" y="1036869"/>
                <a:ext cx="1142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2" y="1"/>
                      <a:pt x="196" y="1"/>
                      <a:pt x="308" y="1"/>
                    </a:cubicBezTo>
                    <a:cubicBezTo>
                      <a:pt x="196" y="1"/>
                      <a:pt x="112" y="1"/>
                      <a:pt x="1" y="1"/>
                    </a:cubicBezTo>
                    <a:close/>
                    <a:moveTo>
                      <a:pt x="308" y="1"/>
                    </a:moveTo>
                    <a:lnTo>
                      <a:pt x="308" y="1"/>
                    </a:lnTo>
                    <a:lnTo>
                      <a:pt x="308" y="1"/>
                    </a:lnTo>
                    <a:lnTo>
                      <a:pt x="308" y="1"/>
                    </a:lnTo>
                    <a:close/>
                  </a:path>
                </a:pathLst>
              </a:custGeom>
              <a:solidFill>
                <a:srgbClr val="CAD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42"/>
              <p:cNvSpPr/>
              <p:nvPr/>
            </p:nvSpPr>
            <p:spPr>
              <a:xfrm>
                <a:off x="5323381" y="1036869"/>
                <a:ext cx="107687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838" extrusionOk="0">
                    <a:moveTo>
                      <a:pt x="1" y="838"/>
                    </a:moveTo>
                    <a:cubicBezTo>
                      <a:pt x="29" y="810"/>
                      <a:pt x="29" y="810"/>
                      <a:pt x="29" y="810"/>
                    </a:cubicBezTo>
                    <a:cubicBezTo>
                      <a:pt x="29" y="810"/>
                      <a:pt x="29" y="810"/>
                      <a:pt x="1" y="838"/>
                    </a:cubicBezTo>
                    <a:close/>
                    <a:moveTo>
                      <a:pt x="29" y="810"/>
                    </a:moveTo>
                    <a:cubicBezTo>
                      <a:pt x="447" y="280"/>
                      <a:pt x="1061" y="1"/>
                      <a:pt x="1675" y="1"/>
                    </a:cubicBezTo>
                    <a:cubicBezTo>
                      <a:pt x="1061" y="1"/>
                      <a:pt x="447" y="280"/>
                      <a:pt x="29" y="810"/>
                    </a:cubicBezTo>
                    <a:close/>
                    <a:moveTo>
                      <a:pt x="2902" y="363"/>
                    </a:moveTo>
                    <a:cubicBezTo>
                      <a:pt x="2902" y="363"/>
                      <a:pt x="2874" y="363"/>
                      <a:pt x="2874" y="363"/>
                    </a:cubicBezTo>
                    <a:cubicBezTo>
                      <a:pt x="2874" y="363"/>
                      <a:pt x="2902" y="363"/>
                      <a:pt x="2902" y="363"/>
                    </a:cubicBezTo>
                    <a:close/>
                    <a:moveTo>
                      <a:pt x="1702" y="1"/>
                    </a:moveTo>
                    <a:lnTo>
                      <a:pt x="1702" y="1"/>
                    </a:lnTo>
                    <a:lnTo>
                      <a:pt x="1702" y="1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00D0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42"/>
              <p:cNvSpPr/>
              <p:nvPr/>
            </p:nvSpPr>
            <p:spPr>
              <a:xfrm>
                <a:off x="4360892" y="636343"/>
                <a:ext cx="910756" cy="647901"/>
              </a:xfrm>
              <a:custGeom>
                <a:avLst/>
                <a:gdLst/>
                <a:ahLst/>
                <a:cxnLst/>
                <a:rect l="l" t="t" r="r" b="b"/>
                <a:pathLst>
                  <a:path w="24552" h="174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4592" y="4465"/>
                      <a:pt x="15875" y="12388"/>
                      <a:pt x="12946" y="17466"/>
                    </a:cubicBezTo>
                    <a:cubicBezTo>
                      <a:pt x="19000" y="15903"/>
                      <a:pt x="22710" y="13867"/>
                      <a:pt x="24552" y="12667"/>
                    </a:cubicBezTo>
                    <a:cubicBezTo>
                      <a:pt x="18135" y="5469"/>
                      <a:pt x="7087" y="173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42"/>
              <p:cNvSpPr/>
              <p:nvPr/>
            </p:nvSpPr>
            <p:spPr>
              <a:xfrm>
                <a:off x="4113537" y="587711"/>
                <a:ext cx="836270" cy="780368"/>
              </a:xfrm>
              <a:custGeom>
                <a:avLst/>
                <a:gdLst/>
                <a:ahLst/>
                <a:cxnLst/>
                <a:rect l="l" t="t" r="r" b="b"/>
                <a:pathLst>
                  <a:path w="22544" h="21037" extrusionOk="0">
                    <a:moveTo>
                      <a:pt x="1" y="1"/>
                    </a:moveTo>
                    <a:cubicBezTo>
                      <a:pt x="9431" y="5078"/>
                      <a:pt x="13978" y="14982"/>
                      <a:pt x="2874" y="21036"/>
                    </a:cubicBezTo>
                    <a:cubicBezTo>
                      <a:pt x="9737" y="20841"/>
                      <a:pt x="15289" y="19920"/>
                      <a:pt x="19614" y="18804"/>
                    </a:cubicBezTo>
                    <a:lnTo>
                      <a:pt x="19614" y="18777"/>
                    </a:lnTo>
                    <a:cubicBezTo>
                      <a:pt x="22543" y="13699"/>
                      <a:pt x="21260" y="5776"/>
                      <a:pt x="6668" y="1312"/>
                    </a:cubicBezTo>
                    <a:cubicBezTo>
                      <a:pt x="2735" y="36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42"/>
              <p:cNvSpPr/>
              <p:nvPr/>
            </p:nvSpPr>
            <p:spPr>
              <a:xfrm>
                <a:off x="4122848" y="3487616"/>
                <a:ext cx="273279" cy="346727"/>
              </a:xfrm>
              <a:custGeom>
                <a:avLst/>
                <a:gdLst/>
                <a:ahLst/>
                <a:cxnLst/>
                <a:rect l="l" t="t" r="r" b="b"/>
                <a:pathLst>
                  <a:path w="7367" h="9347" extrusionOk="0">
                    <a:moveTo>
                      <a:pt x="5887" y="1"/>
                    </a:moveTo>
                    <a:cubicBezTo>
                      <a:pt x="5106" y="1228"/>
                      <a:pt x="4297" y="2512"/>
                      <a:pt x="3460" y="3823"/>
                    </a:cubicBezTo>
                    <a:cubicBezTo>
                      <a:pt x="2344" y="5581"/>
                      <a:pt x="1172" y="7450"/>
                      <a:pt x="1" y="9347"/>
                    </a:cubicBezTo>
                    <a:cubicBezTo>
                      <a:pt x="4102" y="9291"/>
                      <a:pt x="7366" y="8566"/>
                      <a:pt x="7366" y="7673"/>
                    </a:cubicBezTo>
                    <a:lnTo>
                      <a:pt x="7310" y="7673"/>
                    </a:lnTo>
                    <a:cubicBezTo>
                      <a:pt x="7310" y="7673"/>
                      <a:pt x="7227" y="7394"/>
                      <a:pt x="7115" y="6892"/>
                    </a:cubicBezTo>
                    <a:cubicBezTo>
                      <a:pt x="7059" y="6697"/>
                      <a:pt x="7031" y="6445"/>
                      <a:pt x="6948" y="6194"/>
                    </a:cubicBezTo>
                    <a:cubicBezTo>
                      <a:pt x="6696" y="4911"/>
                      <a:pt x="6306" y="2846"/>
                      <a:pt x="58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42"/>
              <p:cNvSpPr/>
              <p:nvPr/>
            </p:nvSpPr>
            <p:spPr>
              <a:xfrm>
                <a:off x="3937591" y="1527426"/>
                <a:ext cx="448182" cy="948037"/>
              </a:xfrm>
              <a:custGeom>
                <a:avLst/>
                <a:gdLst/>
                <a:ahLst/>
                <a:cxnLst/>
                <a:rect l="l" t="t" r="r" b="b"/>
                <a:pathLst>
                  <a:path w="12082" h="25557" extrusionOk="0">
                    <a:moveTo>
                      <a:pt x="11663" y="1"/>
                    </a:moveTo>
                    <a:cubicBezTo>
                      <a:pt x="11663" y="1"/>
                      <a:pt x="10993" y="2289"/>
                      <a:pt x="9459" y="3042"/>
                    </a:cubicBezTo>
                    <a:cubicBezTo>
                      <a:pt x="8984" y="3795"/>
                      <a:pt x="8510" y="4548"/>
                      <a:pt x="8036" y="5302"/>
                    </a:cubicBezTo>
                    <a:cubicBezTo>
                      <a:pt x="5246" y="9710"/>
                      <a:pt x="2428" y="14202"/>
                      <a:pt x="1" y="18442"/>
                    </a:cubicBezTo>
                    <a:cubicBezTo>
                      <a:pt x="168" y="20758"/>
                      <a:pt x="280" y="23185"/>
                      <a:pt x="308" y="25556"/>
                    </a:cubicBezTo>
                    <a:cubicBezTo>
                      <a:pt x="3125" y="19949"/>
                      <a:pt x="7143" y="13532"/>
                      <a:pt x="10742" y="7841"/>
                    </a:cubicBezTo>
                    <a:cubicBezTo>
                      <a:pt x="11272" y="4548"/>
                      <a:pt x="11802" y="1982"/>
                      <a:pt x="12081" y="670"/>
                    </a:cubicBezTo>
                    <a:cubicBezTo>
                      <a:pt x="11802" y="280"/>
                      <a:pt x="11663" y="1"/>
                      <a:pt x="116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42"/>
              <p:cNvSpPr/>
              <p:nvPr/>
            </p:nvSpPr>
            <p:spPr>
              <a:xfrm>
                <a:off x="3969679" y="3272348"/>
                <a:ext cx="371581" cy="561989"/>
              </a:xfrm>
              <a:custGeom>
                <a:avLst/>
                <a:gdLst/>
                <a:ahLst/>
                <a:cxnLst/>
                <a:rect l="l" t="t" r="r" b="b"/>
                <a:pathLst>
                  <a:path w="10017" h="15150" extrusionOk="0">
                    <a:moveTo>
                      <a:pt x="9291" y="1"/>
                    </a:moveTo>
                    <a:cubicBezTo>
                      <a:pt x="7840" y="2428"/>
                      <a:pt x="6194" y="5023"/>
                      <a:pt x="4520" y="7673"/>
                    </a:cubicBezTo>
                    <a:cubicBezTo>
                      <a:pt x="2986" y="10072"/>
                      <a:pt x="1451" y="12500"/>
                      <a:pt x="1" y="14899"/>
                    </a:cubicBezTo>
                    <a:cubicBezTo>
                      <a:pt x="1117" y="15038"/>
                      <a:pt x="2456" y="15150"/>
                      <a:pt x="3879" y="15150"/>
                    </a:cubicBezTo>
                    <a:lnTo>
                      <a:pt x="4130" y="15150"/>
                    </a:lnTo>
                    <a:cubicBezTo>
                      <a:pt x="5301" y="13253"/>
                      <a:pt x="6473" y="11384"/>
                      <a:pt x="7589" y="9626"/>
                    </a:cubicBezTo>
                    <a:cubicBezTo>
                      <a:pt x="8426" y="8315"/>
                      <a:pt x="9235" y="7031"/>
                      <a:pt x="10016" y="5804"/>
                    </a:cubicBezTo>
                    <a:cubicBezTo>
                      <a:pt x="9765" y="4130"/>
                      <a:pt x="9514" y="2205"/>
                      <a:pt x="9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42"/>
              <p:cNvSpPr/>
              <p:nvPr/>
            </p:nvSpPr>
            <p:spPr>
              <a:xfrm>
                <a:off x="3945863" y="1818259"/>
                <a:ext cx="390202" cy="931455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25110" extrusionOk="0">
                    <a:moveTo>
                      <a:pt x="10519" y="1"/>
                    </a:moveTo>
                    <a:lnTo>
                      <a:pt x="10519" y="1"/>
                    </a:lnTo>
                    <a:cubicBezTo>
                      <a:pt x="6920" y="5692"/>
                      <a:pt x="2902" y="12109"/>
                      <a:pt x="85" y="17716"/>
                    </a:cubicBezTo>
                    <a:cubicBezTo>
                      <a:pt x="85" y="17968"/>
                      <a:pt x="85" y="18191"/>
                      <a:pt x="85" y="18442"/>
                    </a:cubicBezTo>
                    <a:cubicBezTo>
                      <a:pt x="85" y="20757"/>
                      <a:pt x="57" y="22989"/>
                      <a:pt x="1" y="25110"/>
                    </a:cubicBezTo>
                    <a:cubicBezTo>
                      <a:pt x="2149" y="21455"/>
                      <a:pt x="4521" y="17689"/>
                      <a:pt x="6892" y="13950"/>
                    </a:cubicBezTo>
                    <a:cubicBezTo>
                      <a:pt x="7701" y="12667"/>
                      <a:pt x="8482" y="11411"/>
                      <a:pt x="9263" y="10156"/>
                    </a:cubicBezTo>
                    <a:cubicBezTo>
                      <a:pt x="9598" y="6445"/>
                      <a:pt x="10045" y="2930"/>
                      <a:pt x="105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42"/>
              <p:cNvSpPr/>
              <p:nvPr/>
            </p:nvSpPr>
            <p:spPr>
              <a:xfrm>
                <a:off x="3841364" y="3009485"/>
                <a:ext cx="472998" cy="815534"/>
              </a:xfrm>
              <a:custGeom>
                <a:avLst/>
                <a:gdLst/>
                <a:ahLst/>
                <a:cxnLst/>
                <a:rect l="l" t="t" r="r" b="b"/>
                <a:pathLst>
                  <a:path w="12751" h="21985" extrusionOk="0">
                    <a:moveTo>
                      <a:pt x="12136" y="0"/>
                    </a:moveTo>
                    <a:cubicBezTo>
                      <a:pt x="12080" y="112"/>
                      <a:pt x="11997" y="224"/>
                      <a:pt x="11913" y="363"/>
                    </a:cubicBezTo>
                    <a:cubicBezTo>
                      <a:pt x="7728" y="6975"/>
                      <a:pt x="2874" y="14675"/>
                      <a:pt x="0" y="20980"/>
                    </a:cubicBezTo>
                    <a:cubicBezTo>
                      <a:pt x="502" y="21399"/>
                      <a:pt x="1786" y="21762"/>
                      <a:pt x="3460" y="21985"/>
                    </a:cubicBezTo>
                    <a:cubicBezTo>
                      <a:pt x="4910" y="19586"/>
                      <a:pt x="6445" y="17158"/>
                      <a:pt x="7979" y="14759"/>
                    </a:cubicBezTo>
                    <a:cubicBezTo>
                      <a:pt x="9653" y="12109"/>
                      <a:pt x="11299" y="9514"/>
                      <a:pt x="12750" y="7087"/>
                    </a:cubicBezTo>
                    <a:cubicBezTo>
                      <a:pt x="12527" y="4966"/>
                      <a:pt x="12304" y="2595"/>
                      <a:pt x="121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42"/>
              <p:cNvSpPr/>
              <p:nvPr/>
            </p:nvSpPr>
            <p:spPr>
              <a:xfrm>
                <a:off x="2868526" y="2715574"/>
                <a:ext cx="117999" cy="106834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80" extrusionOk="0">
                    <a:moveTo>
                      <a:pt x="1813" y="0"/>
                    </a:moveTo>
                    <a:cubicBezTo>
                      <a:pt x="1599" y="672"/>
                      <a:pt x="892" y="2688"/>
                      <a:pt x="93" y="2688"/>
                    </a:cubicBezTo>
                    <a:cubicBezTo>
                      <a:pt x="62" y="2688"/>
                      <a:pt x="31" y="2685"/>
                      <a:pt x="0" y="2678"/>
                    </a:cubicBezTo>
                    <a:lnTo>
                      <a:pt x="0" y="2706"/>
                    </a:lnTo>
                    <a:cubicBezTo>
                      <a:pt x="363" y="2803"/>
                      <a:pt x="685" y="2879"/>
                      <a:pt x="909" y="2879"/>
                    </a:cubicBezTo>
                    <a:cubicBezTo>
                      <a:pt x="943" y="2879"/>
                      <a:pt x="975" y="2877"/>
                      <a:pt x="1004" y="2874"/>
                    </a:cubicBezTo>
                    <a:cubicBezTo>
                      <a:pt x="1925" y="2846"/>
                      <a:pt x="3181" y="2232"/>
                      <a:pt x="2734" y="1786"/>
                    </a:cubicBezTo>
                    <a:cubicBezTo>
                      <a:pt x="1869" y="893"/>
                      <a:pt x="1786" y="279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42"/>
              <p:cNvSpPr/>
              <p:nvPr/>
            </p:nvSpPr>
            <p:spPr>
              <a:xfrm>
                <a:off x="2868526" y="2715574"/>
                <a:ext cx="69368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949" y="2874"/>
                    </a:moveTo>
                    <a:lnTo>
                      <a:pt x="921" y="2874"/>
                    </a:lnTo>
                    <a:lnTo>
                      <a:pt x="949" y="2874"/>
                    </a:lnTo>
                    <a:lnTo>
                      <a:pt x="949" y="2874"/>
                    </a:lnTo>
                    <a:close/>
                    <a:moveTo>
                      <a:pt x="949" y="2874"/>
                    </a:moveTo>
                    <a:cubicBezTo>
                      <a:pt x="976" y="2874"/>
                      <a:pt x="1004" y="2874"/>
                      <a:pt x="1004" y="2874"/>
                    </a:cubicBezTo>
                    <a:cubicBezTo>
                      <a:pt x="1032" y="2874"/>
                      <a:pt x="1060" y="2874"/>
                      <a:pt x="1088" y="2874"/>
                    </a:cubicBezTo>
                    <a:cubicBezTo>
                      <a:pt x="1060" y="2874"/>
                      <a:pt x="1032" y="2874"/>
                      <a:pt x="1004" y="2874"/>
                    </a:cubicBezTo>
                    <a:cubicBezTo>
                      <a:pt x="1004" y="2874"/>
                      <a:pt x="976" y="2874"/>
                      <a:pt x="949" y="2874"/>
                    </a:cubicBezTo>
                    <a:close/>
                    <a:moveTo>
                      <a:pt x="140" y="2762"/>
                    </a:moveTo>
                    <a:cubicBezTo>
                      <a:pt x="112" y="2734"/>
                      <a:pt x="84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lose/>
                    <a:moveTo>
                      <a:pt x="0" y="2706"/>
                    </a:moveTo>
                    <a:cubicBezTo>
                      <a:pt x="0" y="2706"/>
                      <a:pt x="0" y="2706"/>
                      <a:pt x="0" y="2706"/>
                    </a:cubicBezTo>
                    <a:lnTo>
                      <a:pt x="0" y="2706"/>
                    </a:lnTo>
                    <a:cubicBezTo>
                      <a:pt x="0" y="2706"/>
                      <a:pt x="0" y="2706"/>
                      <a:pt x="0" y="2706"/>
                    </a:cubicBezTo>
                    <a:close/>
                    <a:moveTo>
                      <a:pt x="84" y="2706"/>
                    </a:moveTo>
                    <a:lnTo>
                      <a:pt x="84" y="2706"/>
                    </a:lnTo>
                    <a:lnTo>
                      <a:pt x="84" y="2706"/>
                    </a:lnTo>
                    <a:lnTo>
                      <a:pt x="84" y="2706"/>
                    </a:lnTo>
                    <a:close/>
                    <a:moveTo>
                      <a:pt x="84" y="2706"/>
                    </a:moveTo>
                    <a:cubicBezTo>
                      <a:pt x="893" y="2706"/>
                      <a:pt x="1618" y="670"/>
                      <a:pt x="1813" y="0"/>
                    </a:cubicBezTo>
                    <a:cubicBezTo>
                      <a:pt x="1618" y="670"/>
                      <a:pt x="893" y="2706"/>
                      <a:pt x="84" y="2706"/>
                    </a:cubicBezTo>
                    <a:close/>
                    <a:moveTo>
                      <a:pt x="1869" y="474"/>
                    </a:move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167"/>
                      <a:pt x="1813" y="307"/>
                      <a:pt x="1869" y="474"/>
                    </a:cubicBezTo>
                    <a:cubicBezTo>
                      <a:pt x="1869" y="474"/>
                      <a:pt x="1869" y="474"/>
                      <a:pt x="1869" y="474"/>
                    </a:cubicBezTo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42"/>
              <p:cNvSpPr/>
              <p:nvPr/>
            </p:nvSpPr>
            <p:spPr>
              <a:xfrm>
                <a:off x="2868526" y="2715574"/>
                <a:ext cx="69368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1813" y="0"/>
                    </a:moveTo>
                    <a:cubicBezTo>
                      <a:pt x="1618" y="670"/>
                      <a:pt x="893" y="2706"/>
                      <a:pt x="84" y="2706"/>
                    </a:cubicBezTo>
                    <a:cubicBezTo>
                      <a:pt x="56" y="2706"/>
                      <a:pt x="28" y="2706"/>
                      <a:pt x="0" y="2678"/>
                    </a:cubicBezTo>
                    <a:lnTo>
                      <a:pt x="0" y="2706"/>
                    </a:lnTo>
                    <a:cubicBezTo>
                      <a:pt x="28" y="2734"/>
                      <a:pt x="56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ubicBezTo>
                      <a:pt x="446" y="2846"/>
                      <a:pt x="725" y="2874"/>
                      <a:pt x="921" y="2874"/>
                    </a:cubicBezTo>
                    <a:lnTo>
                      <a:pt x="1088" y="2874"/>
                    </a:lnTo>
                    <a:cubicBezTo>
                      <a:pt x="1144" y="2874"/>
                      <a:pt x="1228" y="2874"/>
                      <a:pt x="1283" y="2846"/>
                    </a:cubicBezTo>
                    <a:cubicBezTo>
                      <a:pt x="1562" y="2092"/>
                      <a:pt x="1786" y="1283"/>
                      <a:pt x="1869" y="474"/>
                    </a:cubicBez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28"/>
                      <a:pt x="1813" y="0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42"/>
              <p:cNvSpPr/>
              <p:nvPr/>
            </p:nvSpPr>
            <p:spPr>
              <a:xfrm>
                <a:off x="2714318" y="2484874"/>
                <a:ext cx="289786" cy="331110"/>
              </a:xfrm>
              <a:custGeom>
                <a:avLst/>
                <a:gdLst/>
                <a:ahLst/>
                <a:cxnLst/>
                <a:rect l="l" t="t" r="r" b="b"/>
                <a:pathLst>
                  <a:path w="7812" h="8926" extrusionOk="0">
                    <a:moveTo>
                      <a:pt x="3335" y="1"/>
                    </a:moveTo>
                    <a:cubicBezTo>
                      <a:pt x="2883" y="1"/>
                      <a:pt x="2507" y="163"/>
                      <a:pt x="2288" y="583"/>
                    </a:cubicBezTo>
                    <a:cubicBezTo>
                      <a:pt x="1590" y="1895"/>
                      <a:pt x="0" y="6693"/>
                      <a:pt x="753" y="7363"/>
                    </a:cubicBezTo>
                    <a:cubicBezTo>
                      <a:pt x="1311" y="7865"/>
                      <a:pt x="2957" y="8590"/>
                      <a:pt x="4157" y="8925"/>
                    </a:cubicBezTo>
                    <a:lnTo>
                      <a:pt x="4157" y="8897"/>
                    </a:lnTo>
                    <a:cubicBezTo>
                      <a:pt x="4188" y="8904"/>
                      <a:pt x="4219" y="8907"/>
                      <a:pt x="4250" y="8907"/>
                    </a:cubicBezTo>
                    <a:cubicBezTo>
                      <a:pt x="5049" y="8907"/>
                      <a:pt x="5756" y="6891"/>
                      <a:pt x="5970" y="6219"/>
                    </a:cubicBezTo>
                    <a:cubicBezTo>
                      <a:pt x="5998" y="6107"/>
                      <a:pt x="6026" y="6052"/>
                      <a:pt x="6026" y="6024"/>
                    </a:cubicBezTo>
                    <a:lnTo>
                      <a:pt x="6054" y="5996"/>
                    </a:lnTo>
                    <a:cubicBezTo>
                      <a:pt x="7310" y="3122"/>
                      <a:pt x="7812" y="2062"/>
                      <a:pt x="6556" y="1309"/>
                    </a:cubicBezTo>
                    <a:cubicBezTo>
                      <a:pt x="5676" y="773"/>
                      <a:pt x="4323" y="1"/>
                      <a:pt x="33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42"/>
              <p:cNvSpPr/>
              <p:nvPr/>
            </p:nvSpPr>
            <p:spPr>
              <a:xfrm>
                <a:off x="2741213" y="2757975"/>
                <a:ext cx="1076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8" y="1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F2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42"/>
              <p:cNvSpPr/>
              <p:nvPr/>
            </p:nvSpPr>
            <p:spPr>
              <a:xfrm>
                <a:off x="2742252" y="2749702"/>
                <a:ext cx="151125" cy="66289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787" extrusionOk="0">
                    <a:moveTo>
                      <a:pt x="475" y="1"/>
                    </a:moveTo>
                    <a:cubicBezTo>
                      <a:pt x="475" y="191"/>
                      <a:pt x="501" y="381"/>
                      <a:pt x="528" y="597"/>
                    </a:cubicBezTo>
                    <a:lnTo>
                      <a:pt x="528" y="597"/>
                    </a:lnTo>
                    <a:cubicBezTo>
                      <a:pt x="305" y="465"/>
                      <a:pt x="123" y="337"/>
                      <a:pt x="0" y="224"/>
                    </a:cubicBezTo>
                    <a:lnTo>
                      <a:pt x="0" y="224"/>
                    </a:lnTo>
                    <a:cubicBezTo>
                      <a:pt x="112" y="335"/>
                      <a:pt x="307" y="475"/>
                      <a:pt x="530" y="614"/>
                    </a:cubicBezTo>
                    <a:cubicBezTo>
                      <a:pt x="530" y="609"/>
                      <a:pt x="529" y="603"/>
                      <a:pt x="528" y="597"/>
                    </a:cubicBezTo>
                    <a:lnTo>
                      <a:pt x="528" y="597"/>
                    </a:lnTo>
                    <a:cubicBezTo>
                      <a:pt x="1017" y="887"/>
                      <a:pt x="1701" y="1202"/>
                      <a:pt x="2372" y="1451"/>
                    </a:cubicBezTo>
                    <a:cubicBezTo>
                      <a:pt x="2511" y="1507"/>
                      <a:pt x="2679" y="1563"/>
                      <a:pt x="2818" y="1619"/>
                    </a:cubicBezTo>
                    <a:cubicBezTo>
                      <a:pt x="3013" y="1675"/>
                      <a:pt x="3209" y="1730"/>
                      <a:pt x="3404" y="1786"/>
                    </a:cubicBezTo>
                    <a:lnTo>
                      <a:pt x="3404" y="1758"/>
                    </a:lnTo>
                    <a:cubicBezTo>
                      <a:pt x="3432" y="1786"/>
                      <a:pt x="3460" y="1786"/>
                      <a:pt x="3488" y="1786"/>
                    </a:cubicBezTo>
                    <a:cubicBezTo>
                      <a:pt x="3683" y="1786"/>
                      <a:pt x="3906" y="1647"/>
                      <a:pt x="4074" y="1451"/>
                    </a:cubicBezTo>
                    <a:cubicBezTo>
                      <a:pt x="2790" y="1200"/>
                      <a:pt x="1563" y="726"/>
                      <a:pt x="475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42"/>
              <p:cNvSpPr/>
              <p:nvPr/>
            </p:nvSpPr>
            <p:spPr>
              <a:xfrm>
                <a:off x="2800195" y="2485801"/>
                <a:ext cx="158396" cy="48669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1312" extrusionOk="0">
                    <a:moveTo>
                      <a:pt x="4269" y="1312"/>
                    </a:moveTo>
                    <a:lnTo>
                      <a:pt x="4269" y="1312"/>
                    </a:lnTo>
                    <a:cubicBezTo>
                      <a:pt x="4269" y="1312"/>
                      <a:pt x="4269" y="1312"/>
                      <a:pt x="4269" y="1312"/>
                    </a:cubicBezTo>
                    <a:close/>
                    <a:moveTo>
                      <a:pt x="4269" y="1312"/>
                    </a:moveTo>
                    <a:cubicBezTo>
                      <a:pt x="4269" y="1312"/>
                      <a:pt x="4269" y="1284"/>
                      <a:pt x="4269" y="1284"/>
                    </a:cubicBezTo>
                    <a:cubicBezTo>
                      <a:pt x="4269" y="1284"/>
                      <a:pt x="4269" y="1312"/>
                      <a:pt x="4269" y="1312"/>
                    </a:cubicBezTo>
                    <a:close/>
                    <a:moveTo>
                      <a:pt x="4269" y="1284"/>
                    </a:moveTo>
                    <a:cubicBezTo>
                      <a:pt x="4241" y="1284"/>
                      <a:pt x="4241" y="1284"/>
                      <a:pt x="4241" y="1284"/>
                    </a:cubicBezTo>
                    <a:cubicBezTo>
                      <a:pt x="4241" y="1284"/>
                      <a:pt x="4241" y="1284"/>
                      <a:pt x="4269" y="1284"/>
                    </a:cubicBezTo>
                    <a:close/>
                    <a:moveTo>
                      <a:pt x="4241" y="1284"/>
                    </a:moveTo>
                    <a:cubicBezTo>
                      <a:pt x="4213" y="1284"/>
                      <a:pt x="4213" y="1284"/>
                      <a:pt x="4213" y="1256"/>
                    </a:cubicBezTo>
                    <a:cubicBezTo>
                      <a:pt x="4213" y="1284"/>
                      <a:pt x="4213" y="1284"/>
                      <a:pt x="4241" y="1284"/>
                    </a:cubicBezTo>
                    <a:close/>
                    <a:moveTo>
                      <a:pt x="4213" y="1256"/>
                    </a:moveTo>
                    <a:lnTo>
                      <a:pt x="4186" y="1256"/>
                    </a:lnTo>
                    <a:lnTo>
                      <a:pt x="4213" y="1256"/>
                    </a:lnTo>
                    <a:close/>
                    <a:moveTo>
                      <a:pt x="4186" y="1256"/>
                    </a:moveTo>
                    <a:cubicBezTo>
                      <a:pt x="4186" y="1256"/>
                      <a:pt x="4186" y="1256"/>
                      <a:pt x="4186" y="1228"/>
                    </a:cubicBezTo>
                    <a:cubicBezTo>
                      <a:pt x="4186" y="1256"/>
                      <a:pt x="4186" y="1256"/>
                      <a:pt x="4186" y="1256"/>
                    </a:cubicBezTo>
                    <a:close/>
                    <a:moveTo>
                      <a:pt x="4130" y="1228"/>
                    </a:moveTo>
                    <a:cubicBezTo>
                      <a:pt x="4130" y="1228"/>
                      <a:pt x="4130" y="1228"/>
                      <a:pt x="4130" y="1228"/>
                    </a:cubicBezTo>
                    <a:cubicBezTo>
                      <a:pt x="4130" y="1228"/>
                      <a:pt x="4130" y="1228"/>
                      <a:pt x="4130" y="1228"/>
                    </a:cubicBezTo>
                    <a:close/>
                    <a:moveTo>
                      <a:pt x="4130" y="1200"/>
                    </a:moveTo>
                    <a:cubicBezTo>
                      <a:pt x="4130" y="1200"/>
                      <a:pt x="4130" y="1200"/>
                      <a:pt x="4130" y="1200"/>
                    </a:cubicBezTo>
                    <a:cubicBezTo>
                      <a:pt x="4130" y="1200"/>
                      <a:pt x="4130" y="1200"/>
                      <a:pt x="4130" y="1200"/>
                    </a:cubicBezTo>
                    <a:close/>
                    <a:moveTo>
                      <a:pt x="4102" y="1200"/>
                    </a:moveTo>
                    <a:cubicBezTo>
                      <a:pt x="4102" y="1200"/>
                      <a:pt x="4102" y="1200"/>
                      <a:pt x="4102" y="1200"/>
                    </a:cubicBezTo>
                    <a:cubicBezTo>
                      <a:pt x="4102" y="1200"/>
                      <a:pt x="4102" y="1200"/>
                      <a:pt x="4102" y="1200"/>
                    </a:cubicBezTo>
                    <a:close/>
                    <a:moveTo>
                      <a:pt x="1" y="531"/>
                    </a:moveTo>
                    <a:cubicBezTo>
                      <a:pt x="168" y="196"/>
                      <a:pt x="447" y="28"/>
                      <a:pt x="810" y="0"/>
                    </a:cubicBezTo>
                    <a:lnTo>
                      <a:pt x="810" y="0"/>
                    </a:lnTo>
                    <a:cubicBezTo>
                      <a:pt x="447" y="28"/>
                      <a:pt x="168" y="196"/>
                      <a:pt x="1" y="531"/>
                    </a:cubicBezTo>
                    <a:close/>
                  </a:path>
                </a:pathLst>
              </a:custGeom>
              <a:solidFill>
                <a:srgbClr val="F6F2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42"/>
              <p:cNvSpPr/>
              <p:nvPr/>
            </p:nvSpPr>
            <p:spPr>
              <a:xfrm>
                <a:off x="2735018" y="2484763"/>
                <a:ext cx="242193" cy="26497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143" extrusionOk="0">
                    <a:moveTo>
                      <a:pt x="2762" y="1"/>
                    </a:moveTo>
                    <a:cubicBezTo>
                      <a:pt x="2706" y="1"/>
                      <a:pt x="2623" y="1"/>
                      <a:pt x="2567" y="28"/>
                    </a:cubicBezTo>
                    <a:cubicBezTo>
                      <a:pt x="2204" y="56"/>
                      <a:pt x="1925" y="224"/>
                      <a:pt x="1758" y="559"/>
                    </a:cubicBezTo>
                    <a:cubicBezTo>
                      <a:pt x="1730" y="559"/>
                      <a:pt x="1730" y="559"/>
                      <a:pt x="1730" y="586"/>
                    </a:cubicBezTo>
                    <a:cubicBezTo>
                      <a:pt x="1172" y="1647"/>
                      <a:pt x="0" y="5078"/>
                      <a:pt x="0" y="6641"/>
                    </a:cubicBezTo>
                    <a:cubicBezTo>
                      <a:pt x="0" y="6641"/>
                      <a:pt x="0" y="6641"/>
                      <a:pt x="0" y="6641"/>
                    </a:cubicBezTo>
                    <a:lnTo>
                      <a:pt x="0" y="6641"/>
                    </a:lnTo>
                    <a:cubicBezTo>
                      <a:pt x="223" y="6836"/>
                      <a:pt x="446" y="7003"/>
                      <a:pt x="670" y="7143"/>
                    </a:cubicBezTo>
                    <a:cubicBezTo>
                      <a:pt x="530" y="4046"/>
                      <a:pt x="2399" y="1312"/>
                      <a:pt x="4771" y="1312"/>
                    </a:cubicBezTo>
                    <a:cubicBezTo>
                      <a:pt x="5329" y="1312"/>
                      <a:pt x="5943" y="1479"/>
                      <a:pt x="6528" y="1814"/>
                    </a:cubicBezTo>
                    <a:cubicBezTo>
                      <a:pt x="6417" y="1619"/>
                      <a:pt x="6249" y="1479"/>
                      <a:pt x="6026" y="1340"/>
                    </a:cubicBezTo>
                    <a:cubicBezTo>
                      <a:pt x="6026" y="1340"/>
                      <a:pt x="6026" y="1312"/>
                      <a:pt x="6026" y="1312"/>
                    </a:cubicBezTo>
                    <a:lnTo>
                      <a:pt x="5998" y="1312"/>
                    </a:lnTo>
                    <a:cubicBezTo>
                      <a:pt x="5970" y="1312"/>
                      <a:pt x="5970" y="1312"/>
                      <a:pt x="5970" y="1284"/>
                    </a:cubicBezTo>
                    <a:lnTo>
                      <a:pt x="5943" y="1284"/>
                    </a:lnTo>
                    <a:cubicBezTo>
                      <a:pt x="5943" y="1284"/>
                      <a:pt x="5943" y="1284"/>
                      <a:pt x="5943" y="1256"/>
                    </a:cubicBezTo>
                    <a:lnTo>
                      <a:pt x="5887" y="1256"/>
                    </a:lnTo>
                    <a:cubicBezTo>
                      <a:pt x="5887" y="1256"/>
                      <a:pt x="5887" y="1228"/>
                      <a:pt x="5887" y="1228"/>
                    </a:cubicBezTo>
                    <a:lnTo>
                      <a:pt x="5859" y="1228"/>
                    </a:lnTo>
                    <a:cubicBezTo>
                      <a:pt x="4994" y="698"/>
                      <a:pt x="3711" y="1"/>
                      <a:pt x="2762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42"/>
              <p:cNvSpPr/>
              <p:nvPr/>
            </p:nvSpPr>
            <p:spPr>
              <a:xfrm>
                <a:off x="2735018" y="2731080"/>
                <a:ext cx="26931" cy="4143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17" extrusionOk="0">
                    <a:moveTo>
                      <a:pt x="0" y="1"/>
                    </a:moveTo>
                    <a:cubicBezTo>
                      <a:pt x="0" y="335"/>
                      <a:pt x="56" y="586"/>
                      <a:pt x="167" y="726"/>
                    </a:cubicBezTo>
                    <a:lnTo>
                      <a:pt x="195" y="726"/>
                    </a:lnTo>
                    <a:cubicBezTo>
                      <a:pt x="307" y="837"/>
                      <a:pt x="502" y="977"/>
                      <a:pt x="725" y="1116"/>
                    </a:cubicBezTo>
                    <a:cubicBezTo>
                      <a:pt x="698" y="893"/>
                      <a:pt x="670" y="698"/>
                      <a:pt x="670" y="503"/>
                    </a:cubicBezTo>
                    <a:cubicBezTo>
                      <a:pt x="446" y="363"/>
                      <a:pt x="223" y="19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42"/>
              <p:cNvSpPr/>
              <p:nvPr/>
            </p:nvSpPr>
            <p:spPr>
              <a:xfrm>
                <a:off x="3831015" y="2772479"/>
                <a:ext cx="460572" cy="1015290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27370" extrusionOk="0">
                    <a:moveTo>
                      <a:pt x="12108" y="0"/>
                    </a:moveTo>
                    <a:cubicBezTo>
                      <a:pt x="11132" y="1563"/>
                      <a:pt x="10128" y="3153"/>
                      <a:pt x="9095" y="4771"/>
                    </a:cubicBezTo>
                    <a:cubicBezTo>
                      <a:pt x="6584" y="8761"/>
                      <a:pt x="4046" y="12806"/>
                      <a:pt x="1786" y="16684"/>
                    </a:cubicBezTo>
                    <a:cubicBezTo>
                      <a:pt x="1256" y="20869"/>
                      <a:pt x="698" y="23854"/>
                      <a:pt x="335" y="25472"/>
                    </a:cubicBezTo>
                    <a:cubicBezTo>
                      <a:pt x="279" y="25751"/>
                      <a:pt x="223" y="25975"/>
                      <a:pt x="195" y="26170"/>
                    </a:cubicBezTo>
                    <a:cubicBezTo>
                      <a:pt x="84" y="26672"/>
                      <a:pt x="0" y="26951"/>
                      <a:pt x="0" y="26951"/>
                    </a:cubicBezTo>
                    <a:cubicBezTo>
                      <a:pt x="0" y="27090"/>
                      <a:pt x="112" y="27230"/>
                      <a:pt x="279" y="27369"/>
                    </a:cubicBezTo>
                    <a:cubicBezTo>
                      <a:pt x="3153" y="21064"/>
                      <a:pt x="8007" y="13364"/>
                      <a:pt x="12192" y="6752"/>
                    </a:cubicBezTo>
                    <a:cubicBezTo>
                      <a:pt x="12276" y="6613"/>
                      <a:pt x="12359" y="6501"/>
                      <a:pt x="12415" y="6389"/>
                    </a:cubicBezTo>
                    <a:cubicBezTo>
                      <a:pt x="12304" y="4381"/>
                      <a:pt x="12192" y="2260"/>
                      <a:pt x="12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42"/>
              <p:cNvSpPr/>
              <p:nvPr/>
            </p:nvSpPr>
            <p:spPr>
              <a:xfrm>
                <a:off x="3897231" y="2471297"/>
                <a:ext cx="382969" cy="920104"/>
              </a:xfrm>
              <a:custGeom>
                <a:avLst/>
                <a:gdLst/>
                <a:ahLst/>
                <a:cxnLst/>
                <a:rect l="l" t="t" r="r" b="b"/>
                <a:pathLst>
                  <a:path w="10324" h="24804" extrusionOk="0">
                    <a:moveTo>
                      <a:pt x="10212" y="1"/>
                    </a:moveTo>
                    <a:cubicBezTo>
                      <a:pt x="6975" y="5134"/>
                      <a:pt x="3488" y="10742"/>
                      <a:pt x="893" y="15792"/>
                    </a:cubicBezTo>
                    <a:cubicBezTo>
                      <a:pt x="642" y="19251"/>
                      <a:pt x="335" y="22236"/>
                      <a:pt x="1" y="24803"/>
                    </a:cubicBezTo>
                    <a:cubicBezTo>
                      <a:pt x="2261" y="20925"/>
                      <a:pt x="4799" y="16880"/>
                      <a:pt x="7310" y="12890"/>
                    </a:cubicBezTo>
                    <a:cubicBezTo>
                      <a:pt x="8343" y="11272"/>
                      <a:pt x="9347" y="9682"/>
                      <a:pt x="10323" y="8119"/>
                    </a:cubicBezTo>
                    <a:cubicBezTo>
                      <a:pt x="10240" y="5832"/>
                      <a:pt x="10212" y="3405"/>
                      <a:pt x="10212" y="838"/>
                    </a:cubicBezTo>
                    <a:cubicBezTo>
                      <a:pt x="10212" y="559"/>
                      <a:pt x="10212" y="280"/>
                      <a:pt x="102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42"/>
              <p:cNvSpPr/>
              <p:nvPr/>
            </p:nvSpPr>
            <p:spPr>
              <a:xfrm>
                <a:off x="3930357" y="2194969"/>
                <a:ext cx="359154" cy="862125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23241" extrusionOk="0">
                    <a:moveTo>
                      <a:pt x="9681" y="1"/>
                    </a:moveTo>
                    <a:cubicBezTo>
                      <a:pt x="8900" y="1256"/>
                      <a:pt x="8119" y="2512"/>
                      <a:pt x="7310" y="3795"/>
                    </a:cubicBezTo>
                    <a:cubicBezTo>
                      <a:pt x="4939" y="7534"/>
                      <a:pt x="2567" y="11300"/>
                      <a:pt x="419" y="14955"/>
                    </a:cubicBezTo>
                    <a:cubicBezTo>
                      <a:pt x="335" y="17940"/>
                      <a:pt x="168" y="20702"/>
                      <a:pt x="0" y="23241"/>
                    </a:cubicBezTo>
                    <a:cubicBezTo>
                      <a:pt x="2595" y="18191"/>
                      <a:pt x="6082" y="12583"/>
                      <a:pt x="9319" y="7450"/>
                    </a:cubicBezTo>
                    <a:cubicBezTo>
                      <a:pt x="9347" y="4939"/>
                      <a:pt x="9486" y="2428"/>
                      <a:pt x="9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42"/>
              <p:cNvSpPr/>
              <p:nvPr/>
            </p:nvSpPr>
            <p:spPr>
              <a:xfrm>
                <a:off x="3914814" y="1572980"/>
                <a:ext cx="373658" cy="638590"/>
              </a:xfrm>
              <a:custGeom>
                <a:avLst/>
                <a:gdLst/>
                <a:ahLst/>
                <a:cxnLst/>
                <a:rect l="l" t="t" r="r" b="b"/>
                <a:pathLst>
                  <a:path w="10073" h="17215" extrusionOk="0">
                    <a:moveTo>
                      <a:pt x="5999" y="0"/>
                    </a:moveTo>
                    <a:cubicBezTo>
                      <a:pt x="3628" y="4018"/>
                      <a:pt x="1452" y="8007"/>
                      <a:pt x="1" y="11467"/>
                    </a:cubicBezTo>
                    <a:cubicBezTo>
                      <a:pt x="224" y="13280"/>
                      <a:pt x="447" y="15233"/>
                      <a:pt x="615" y="17214"/>
                    </a:cubicBezTo>
                    <a:cubicBezTo>
                      <a:pt x="3042" y="12974"/>
                      <a:pt x="5860" y="8482"/>
                      <a:pt x="8650" y="4074"/>
                    </a:cubicBezTo>
                    <a:cubicBezTo>
                      <a:pt x="9124" y="3320"/>
                      <a:pt x="9598" y="2567"/>
                      <a:pt x="10073" y="1814"/>
                    </a:cubicBezTo>
                    <a:lnTo>
                      <a:pt x="10073" y="1814"/>
                    </a:lnTo>
                    <a:cubicBezTo>
                      <a:pt x="9766" y="1981"/>
                      <a:pt x="9403" y="2065"/>
                      <a:pt x="9040" y="2065"/>
                    </a:cubicBezTo>
                    <a:cubicBezTo>
                      <a:pt x="7394" y="2065"/>
                      <a:pt x="6474" y="893"/>
                      <a:pt x="59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42"/>
              <p:cNvSpPr/>
              <p:nvPr/>
            </p:nvSpPr>
            <p:spPr>
              <a:xfrm>
                <a:off x="4231539" y="1649546"/>
                <a:ext cx="90067" cy="1542076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41571" extrusionOk="0">
                    <a:moveTo>
                      <a:pt x="809" y="1"/>
                    </a:moveTo>
                    <a:lnTo>
                      <a:pt x="0" y="29"/>
                    </a:lnTo>
                    <a:lnTo>
                      <a:pt x="1590" y="41571"/>
                    </a:lnTo>
                    <a:lnTo>
                      <a:pt x="2427" y="41543"/>
                    </a:lnTo>
                    <a:lnTo>
                      <a:pt x="8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42"/>
              <p:cNvSpPr/>
              <p:nvPr/>
            </p:nvSpPr>
            <p:spPr>
              <a:xfrm>
                <a:off x="3157243" y="587711"/>
                <a:ext cx="1474823" cy="781406"/>
              </a:xfrm>
              <a:custGeom>
                <a:avLst/>
                <a:gdLst/>
                <a:ahLst/>
                <a:cxnLst/>
                <a:rect l="l" t="t" r="r" b="b"/>
                <a:pathLst>
                  <a:path w="39758" h="21065" extrusionOk="0">
                    <a:moveTo>
                      <a:pt x="25780" y="1"/>
                    </a:moveTo>
                    <a:lnTo>
                      <a:pt x="25780" y="1"/>
                    </a:lnTo>
                    <a:cubicBezTo>
                      <a:pt x="28991" y="7503"/>
                      <a:pt x="15435" y="17068"/>
                      <a:pt x="2340" y="17068"/>
                    </a:cubicBezTo>
                    <a:cubicBezTo>
                      <a:pt x="1557" y="17068"/>
                      <a:pt x="776" y="17034"/>
                      <a:pt x="1" y="16963"/>
                    </a:cubicBezTo>
                    <a:lnTo>
                      <a:pt x="1" y="16963"/>
                    </a:lnTo>
                    <a:cubicBezTo>
                      <a:pt x="5023" y="19000"/>
                      <a:pt x="13197" y="21064"/>
                      <a:pt x="25780" y="21064"/>
                    </a:cubicBezTo>
                    <a:cubicBezTo>
                      <a:pt x="26784" y="21064"/>
                      <a:pt x="27733" y="21064"/>
                      <a:pt x="28653" y="21036"/>
                    </a:cubicBezTo>
                    <a:cubicBezTo>
                      <a:pt x="39757" y="14982"/>
                      <a:pt x="35210" y="5078"/>
                      <a:pt x="25780" y="1"/>
                    </a:cubicBezTo>
                    <a:close/>
                  </a:path>
                </a:pathLst>
              </a:custGeom>
              <a:solidFill>
                <a:srgbClr val="B3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42"/>
              <p:cNvSpPr/>
              <p:nvPr/>
            </p:nvSpPr>
            <p:spPr>
              <a:xfrm>
                <a:off x="3878609" y="1535736"/>
                <a:ext cx="258775" cy="462612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2471" extrusionOk="0">
                    <a:moveTo>
                      <a:pt x="6585" y="0"/>
                    </a:moveTo>
                    <a:cubicBezTo>
                      <a:pt x="6585" y="0"/>
                      <a:pt x="5887" y="3013"/>
                      <a:pt x="3209" y="3069"/>
                    </a:cubicBezTo>
                    <a:cubicBezTo>
                      <a:pt x="3175" y="3071"/>
                      <a:pt x="3142" y="3072"/>
                      <a:pt x="3108" y="3072"/>
                    </a:cubicBezTo>
                    <a:cubicBezTo>
                      <a:pt x="2619" y="3072"/>
                      <a:pt x="2180" y="2884"/>
                      <a:pt x="1814" y="2623"/>
                    </a:cubicBezTo>
                    <a:cubicBezTo>
                      <a:pt x="1172" y="3739"/>
                      <a:pt x="559" y="4855"/>
                      <a:pt x="1" y="5943"/>
                    </a:cubicBezTo>
                    <a:cubicBezTo>
                      <a:pt x="335" y="7840"/>
                      <a:pt x="670" y="10044"/>
                      <a:pt x="977" y="12471"/>
                    </a:cubicBezTo>
                    <a:cubicBezTo>
                      <a:pt x="2428" y="9011"/>
                      <a:pt x="4604" y="5022"/>
                      <a:pt x="6975" y="1004"/>
                    </a:cubicBezTo>
                    <a:cubicBezTo>
                      <a:pt x="6696" y="446"/>
                      <a:pt x="6585" y="0"/>
                      <a:pt x="6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42"/>
              <p:cNvSpPr/>
              <p:nvPr/>
            </p:nvSpPr>
            <p:spPr>
              <a:xfrm>
                <a:off x="2953364" y="587711"/>
                <a:ext cx="1279332" cy="633175"/>
              </a:xfrm>
              <a:custGeom>
                <a:avLst/>
                <a:gdLst/>
                <a:ahLst/>
                <a:cxnLst/>
                <a:rect l="l" t="t" r="r" b="b"/>
                <a:pathLst>
                  <a:path w="34488" h="17069" extrusionOk="0">
                    <a:moveTo>
                      <a:pt x="31276" y="1"/>
                    </a:moveTo>
                    <a:lnTo>
                      <a:pt x="31276" y="1"/>
                    </a:lnTo>
                    <a:cubicBezTo>
                      <a:pt x="24063" y="5126"/>
                      <a:pt x="15929" y="5606"/>
                      <a:pt x="13138" y="5606"/>
                    </a:cubicBezTo>
                    <a:cubicBezTo>
                      <a:pt x="12496" y="5606"/>
                      <a:pt x="12137" y="5580"/>
                      <a:pt x="12137" y="5580"/>
                    </a:cubicBezTo>
                    <a:cubicBezTo>
                      <a:pt x="7645" y="7645"/>
                      <a:pt x="3237" y="10407"/>
                      <a:pt x="1" y="14034"/>
                    </a:cubicBezTo>
                    <a:cubicBezTo>
                      <a:pt x="1089" y="14815"/>
                      <a:pt x="2846" y="15875"/>
                      <a:pt x="5497" y="16963"/>
                    </a:cubicBezTo>
                    <a:cubicBezTo>
                      <a:pt x="6272" y="17034"/>
                      <a:pt x="7053" y="17068"/>
                      <a:pt x="7836" y="17068"/>
                    </a:cubicBezTo>
                    <a:cubicBezTo>
                      <a:pt x="20931" y="17068"/>
                      <a:pt x="34487" y="7503"/>
                      <a:pt x="312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42"/>
              <p:cNvSpPr/>
              <p:nvPr/>
            </p:nvSpPr>
            <p:spPr>
              <a:xfrm>
                <a:off x="3846521" y="1528465"/>
                <a:ext cx="99378" cy="227726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6139" extrusionOk="0">
                    <a:moveTo>
                      <a:pt x="838" y="1"/>
                    </a:moveTo>
                    <a:cubicBezTo>
                      <a:pt x="838" y="1"/>
                      <a:pt x="587" y="782"/>
                      <a:pt x="1" y="1507"/>
                    </a:cubicBezTo>
                    <a:cubicBezTo>
                      <a:pt x="224" y="2651"/>
                      <a:pt x="531" y="4241"/>
                      <a:pt x="866" y="6139"/>
                    </a:cubicBezTo>
                    <a:cubicBezTo>
                      <a:pt x="1424" y="5051"/>
                      <a:pt x="2037" y="3935"/>
                      <a:pt x="2679" y="2819"/>
                    </a:cubicBezTo>
                    <a:cubicBezTo>
                      <a:pt x="1424" y="1926"/>
                      <a:pt x="838" y="1"/>
                      <a:pt x="8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42"/>
              <p:cNvSpPr/>
              <p:nvPr/>
            </p:nvSpPr>
            <p:spPr>
              <a:xfrm>
                <a:off x="4122848" y="3675989"/>
                <a:ext cx="113882" cy="158359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4269" extrusionOk="0">
                    <a:moveTo>
                      <a:pt x="1" y="4269"/>
                    </a:moveTo>
                    <a:cubicBezTo>
                      <a:pt x="893" y="2818"/>
                      <a:pt x="1786" y="1395"/>
                      <a:pt x="2679" y="0"/>
                    </a:cubicBezTo>
                    <a:cubicBezTo>
                      <a:pt x="2791" y="1367"/>
                      <a:pt x="2930" y="2734"/>
                      <a:pt x="3070" y="4102"/>
                    </a:cubicBezTo>
                    <a:cubicBezTo>
                      <a:pt x="2121" y="4185"/>
                      <a:pt x="1089" y="4241"/>
                      <a:pt x="1" y="4269"/>
                    </a:cubicBezTo>
                    <a:lnTo>
                      <a:pt x="1" y="426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42"/>
              <p:cNvSpPr/>
              <p:nvPr/>
            </p:nvSpPr>
            <p:spPr>
              <a:xfrm>
                <a:off x="3969679" y="3448294"/>
                <a:ext cx="252580" cy="386048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0407" extrusionOk="0">
                    <a:moveTo>
                      <a:pt x="6334" y="1"/>
                    </a:moveTo>
                    <a:cubicBezTo>
                      <a:pt x="5748" y="977"/>
                      <a:pt x="5134" y="1954"/>
                      <a:pt x="4520" y="2930"/>
                    </a:cubicBezTo>
                    <a:cubicBezTo>
                      <a:pt x="2986" y="5329"/>
                      <a:pt x="1451" y="7757"/>
                      <a:pt x="1" y="10156"/>
                    </a:cubicBezTo>
                    <a:cubicBezTo>
                      <a:pt x="1117" y="10295"/>
                      <a:pt x="2456" y="10407"/>
                      <a:pt x="3879" y="10407"/>
                    </a:cubicBezTo>
                    <a:lnTo>
                      <a:pt x="4130" y="10407"/>
                    </a:lnTo>
                    <a:cubicBezTo>
                      <a:pt x="5022" y="8956"/>
                      <a:pt x="5915" y="7533"/>
                      <a:pt x="6808" y="6138"/>
                    </a:cubicBezTo>
                    <a:cubicBezTo>
                      <a:pt x="6613" y="4102"/>
                      <a:pt x="6473" y="2065"/>
                      <a:pt x="63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42"/>
              <p:cNvSpPr/>
              <p:nvPr/>
            </p:nvSpPr>
            <p:spPr>
              <a:xfrm>
                <a:off x="3865143" y="3168850"/>
                <a:ext cx="339493" cy="656173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17689" extrusionOk="0">
                    <a:moveTo>
                      <a:pt x="8789" y="1"/>
                    </a:moveTo>
                    <a:cubicBezTo>
                      <a:pt x="7757" y="1647"/>
                      <a:pt x="6725" y="3321"/>
                      <a:pt x="5720" y="4967"/>
                    </a:cubicBezTo>
                    <a:cubicBezTo>
                      <a:pt x="6780" y="4799"/>
                      <a:pt x="8064" y="4688"/>
                      <a:pt x="8984" y="4381"/>
                    </a:cubicBezTo>
                    <a:cubicBezTo>
                      <a:pt x="8901" y="2930"/>
                      <a:pt x="8845" y="1479"/>
                      <a:pt x="8789" y="1"/>
                    </a:cubicBezTo>
                    <a:close/>
                    <a:moveTo>
                      <a:pt x="4799" y="6529"/>
                    </a:moveTo>
                    <a:cubicBezTo>
                      <a:pt x="3265" y="9124"/>
                      <a:pt x="1842" y="11663"/>
                      <a:pt x="615" y="14090"/>
                    </a:cubicBezTo>
                    <a:cubicBezTo>
                      <a:pt x="419" y="15094"/>
                      <a:pt x="224" y="16071"/>
                      <a:pt x="1" y="17047"/>
                    </a:cubicBezTo>
                    <a:cubicBezTo>
                      <a:pt x="670" y="17298"/>
                      <a:pt x="1619" y="17549"/>
                      <a:pt x="2819" y="17689"/>
                    </a:cubicBezTo>
                    <a:cubicBezTo>
                      <a:pt x="4269" y="15290"/>
                      <a:pt x="5804" y="12862"/>
                      <a:pt x="7338" y="10463"/>
                    </a:cubicBezTo>
                    <a:cubicBezTo>
                      <a:pt x="7952" y="9487"/>
                      <a:pt x="8566" y="8510"/>
                      <a:pt x="9152" y="7534"/>
                    </a:cubicBezTo>
                    <a:cubicBezTo>
                      <a:pt x="9152" y="7338"/>
                      <a:pt x="9152" y="7143"/>
                      <a:pt x="9124" y="6976"/>
                    </a:cubicBezTo>
                    <a:lnTo>
                      <a:pt x="8594" y="6976"/>
                    </a:lnTo>
                    <a:cubicBezTo>
                      <a:pt x="7171" y="6976"/>
                      <a:pt x="5692" y="6836"/>
                      <a:pt x="4799" y="65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42"/>
              <p:cNvSpPr/>
              <p:nvPr/>
            </p:nvSpPr>
            <p:spPr>
              <a:xfrm>
                <a:off x="3975911" y="1829647"/>
                <a:ext cx="196641" cy="559912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15094" extrusionOk="0">
                    <a:moveTo>
                      <a:pt x="5189" y="0"/>
                    </a:moveTo>
                    <a:cubicBezTo>
                      <a:pt x="3404" y="2874"/>
                      <a:pt x="1646" y="5720"/>
                      <a:pt x="0" y="8510"/>
                    </a:cubicBezTo>
                    <a:cubicBezTo>
                      <a:pt x="223" y="10686"/>
                      <a:pt x="391" y="12890"/>
                      <a:pt x="502" y="15094"/>
                    </a:cubicBezTo>
                    <a:cubicBezTo>
                      <a:pt x="1953" y="12388"/>
                      <a:pt x="3599" y="9570"/>
                      <a:pt x="5301" y="6780"/>
                    </a:cubicBezTo>
                    <a:cubicBezTo>
                      <a:pt x="5273" y="4520"/>
                      <a:pt x="5245" y="2260"/>
                      <a:pt x="51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42"/>
              <p:cNvSpPr/>
              <p:nvPr/>
            </p:nvSpPr>
            <p:spPr>
              <a:xfrm>
                <a:off x="3994533" y="2081121"/>
                <a:ext cx="181135" cy="57960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15625" extrusionOk="0">
                    <a:moveTo>
                      <a:pt x="4799" y="1"/>
                    </a:moveTo>
                    <a:cubicBezTo>
                      <a:pt x="3097" y="2791"/>
                      <a:pt x="1451" y="5609"/>
                      <a:pt x="0" y="8315"/>
                    </a:cubicBezTo>
                    <a:cubicBezTo>
                      <a:pt x="112" y="10742"/>
                      <a:pt x="140" y="13197"/>
                      <a:pt x="112" y="15624"/>
                    </a:cubicBezTo>
                    <a:cubicBezTo>
                      <a:pt x="1646" y="13086"/>
                      <a:pt x="3264" y="10519"/>
                      <a:pt x="4883" y="7952"/>
                    </a:cubicBezTo>
                    <a:cubicBezTo>
                      <a:pt x="4855" y="5302"/>
                      <a:pt x="4827" y="2651"/>
                      <a:pt x="47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42"/>
              <p:cNvSpPr/>
              <p:nvPr/>
            </p:nvSpPr>
            <p:spPr>
              <a:xfrm>
                <a:off x="3887920" y="2926687"/>
                <a:ext cx="303289" cy="764825"/>
              </a:xfrm>
              <a:custGeom>
                <a:avLst/>
                <a:gdLst/>
                <a:ahLst/>
                <a:cxnLst/>
                <a:rect l="l" t="t" r="r" b="b"/>
                <a:pathLst>
                  <a:path w="8176" h="20618" extrusionOk="0">
                    <a:moveTo>
                      <a:pt x="7980" y="0"/>
                    </a:moveTo>
                    <a:cubicBezTo>
                      <a:pt x="7840" y="196"/>
                      <a:pt x="7701" y="419"/>
                      <a:pt x="7561" y="614"/>
                    </a:cubicBezTo>
                    <a:cubicBezTo>
                      <a:pt x="5580" y="3767"/>
                      <a:pt x="3600" y="6947"/>
                      <a:pt x="1730" y="10044"/>
                    </a:cubicBezTo>
                    <a:cubicBezTo>
                      <a:pt x="1256" y="13671"/>
                      <a:pt x="670" y="17214"/>
                      <a:pt x="1" y="20618"/>
                    </a:cubicBezTo>
                    <a:cubicBezTo>
                      <a:pt x="1228" y="18191"/>
                      <a:pt x="2651" y="15652"/>
                      <a:pt x="4185" y="13057"/>
                    </a:cubicBezTo>
                    <a:cubicBezTo>
                      <a:pt x="3739" y="12890"/>
                      <a:pt x="3432" y="12695"/>
                      <a:pt x="3376" y="12416"/>
                    </a:cubicBezTo>
                    <a:cubicBezTo>
                      <a:pt x="3376" y="12416"/>
                      <a:pt x="3376" y="12388"/>
                      <a:pt x="3376" y="12388"/>
                    </a:cubicBezTo>
                    <a:cubicBezTo>
                      <a:pt x="3293" y="11885"/>
                      <a:pt x="4074" y="11662"/>
                      <a:pt x="5106" y="11495"/>
                    </a:cubicBezTo>
                    <a:cubicBezTo>
                      <a:pt x="6111" y="9849"/>
                      <a:pt x="7143" y="8175"/>
                      <a:pt x="8175" y="6529"/>
                    </a:cubicBezTo>
                    <a:cubicBezTo>
                      <a:pt x="8091" y="4353"/>
                      <a:pt x="8036" y="2177"/>
                      <a:pt x="7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42"/>
              <p:cNvSpPr/>
              <p:nvPr/>
            </p:nvSpPr>
            <p:spPr>
              <a:xfrm>
                <a:off x="3952096" y="2627582"/>
                <a:ext cx="231844" cy="671716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18108" extrusionOk="0">
                    <a:moveTo>
                      <a:pt x="6110" y="1"/>
                    </a:moveTo>
                    <a:cubicBezTo>
                      <a:pt x="4297" y="2902"/>
                      <a:pt x="2511" y="5887"/>
                      <a:pt x="949" y="8733"/>
                    </a:cubicBezTo>
                    <a:cubicBezTo>
                      <a:pt x="726" y="11914"/>
                      <a:pt x="391" y="15038"/>
                      <a:pt x="0" y="18107"/>
                    </a:cubicBezTo>
                    <a:cubicBezTo>
                      <a:pt x="1870" y="15010"/>
                      <a:pt x="3850" y="11830"/>
                      <a:pt x="5831" y="8677"/>
                    </a:cubicBezTo>
                    <a:cubicBezTo>
                      <a:pt x="5971" y="8482"/>
                      <a:pt x="6110" y="8259"/>
                      <a:pt x="6250" y="8063"/>
                    </a:cubicBezTo>
                    <a:cubicBezTo>
                      <a:pt x="6166" y="5385"/>
                      <a:pt x="6138" y="2679"/>
                      <a:pt x="6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42"/>
              <p:cNvSpPr/>
              <p:nvPr/>
            </p:nvSpPr>
            <p:spPr>
              <a:xfrm>
                <a:off x="3987262" y="2376108"/>
                <a:ext cx="191521" cy="575455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5513" extrusionOk="0">
                    <a:moveTo>
                      <a:pt x="5079" y="0"/>
                    </a:moveTo>
                    <a:cubicBezTo>
                      <a:pt x="3460" y="2567"/>
                      <a:pt x="1842" y="5134"/>
                      <a:pt x="308" y="7672"/>
                    </a:cubicBezTo>
                    <a:cubicBezTo>
                      <a:pt x="280" y="10295"/>
                      <a:pt x="168" y="12917"/>
                      <a:pt x="1" y="15512"/>
                    </a:cubicBezTo>
                    <a:cubicBezTo>
                      <a:pt x="1563" y="12666"/>
                      <a:pt x="3349" y="9681"/>
                      <a:pt x="5162" y="6780"/>
                    </a:cubicBezTo>
                    <a:cubicBezTo>
                      <a:pt x="5134" y="4520"/>
                      <a:pt x="5106" y="2260"/>
                      <a:pt x="50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42"/>
              <p:cNvSpPr/>
              <p:nvPr/>
            </p:nvSpPr>
            <p:spPr>
              <a:xfrm>
                <a:off x="3945863" y="1696139"/>
                <a:ext cx="222570" cy="449183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12109" extrusionOk="0">
                    <a:moveTo>
                      <a:pt x="5190" y="0"/>
                    </a:moveTo>
                    <a:cubicBezTo>
                      <a:pt x="4604" y="1200"/>
                      <a:pt x="3405" y="1898"/>
                      <a:pt x="2121" y="2093"/>
                    </a:cubicBezTo>
                    <a:cubicBezTo>
                      <a:pt x="1340" y="3516"/>
                      <a:pt x="643" y="4911"/>
                      <a:pt x="1" y="6250"/>
                    </a:cubicBezTo>
                    <a:cubicBezTo>
                      <a:pt x="336" y="8175"/>
                      <a:pt x="587" y="10128"/>
                      <a:pt x="810" y="12109"/>
                    </a:cubicBezTo>
                    <a:cubicBezTo>
                      <a:pt x="2456" y="9319"/>
                      <a:pt x="4214" y="6473"/>
                      <a:pt x="5999" y="3599"/>
                    </a:cubicBezTo>
                    <a:cubicBezTo>
                      <a:pt x="5999" y="2595"/>
                      <a:pt x="5971" y="1563"/>
                      <a:pt x="5943" y="558"/>
                    </a:cubicBezTo>
                    <a:cubicBezTo>
                      <a:pt x="5692" y="391"/>
                      <a:pt x="5441" y="224"/>
                      <a:pt x="51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42"/>
              <p:cNvSpPr/>
              <p:nvPr/>
            </p:nvSpPr>
            <p:spPr>
              <a:xfrm>
                <a:off x="3911735" y="1753044"/>
                <a:ext cx="112843" cy="17494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4716" extrusionOk="0">
                    <a:moveTo>
                      <a:pt x="0" y="1"/>
                    </a:moveTo>
                    <a:cubicBezTo>
                      <a:pt x="363" y="1563"/>
                      <a:pt x="670" y="3126"/>
                      <a:pt x="921" y="4716"/>
                    </a:cubicBezTo>
                    <a:cubicBezTo>
                      <a:pt x="1563" y="3377"/>
                      <a:pt x="2260" y="1982"/>
                      <a:pt x="3041" y="559"/>
                    </a:cubicBezTo>
                    <a:lnTo>
                      <a:pt x="3041" y="559"/>
                    </a:lnTo>
                    <a:cubicBezTo>
                      <a:pt x="2790" y="587"/>
                      <a:pt x="2539" y="587"/>
                      <a:pt x="2316" y="587"/>
                    </a:cubicBezTo>
                    <a:cubicBezTo>
                      <a:pt x="1507" y="587"/>
                      <a:pt x="670" y="39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42"/>
              <p:cNvSpPr/>
              <p:nvPr/>
            </p:nvSpPr>
            <p:spPr>
              <a:xfrm>
                <a:off x="4353658" y="1585407"/>
                <a:ext cx="24854" cy="12938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488" extrusionOk="0">
                    <a:moveTo>
                      <a:pt x="0" y="3488"/>
                    </a:moveTo>
                    <a:cubicBezTo>
                      <a:pt x="251" y="2093"/>
                      <a:pt x="474" y="921"/>
                      <a:pt x="670" y="0"/>
                    </a:cubicBezTo>
                    <a:cubicBezTo>
                      <a:pt x="474" y="921"/>
                      <a:pt x="251" y="2093"/>
                      <a:pt x="0" y="3488"/>
                    </a:cubicBezTo>
                    <a:lnTo>
                      <a:pt x="0" y="3488"/>
                    </a:lnTo>
                  </a:path>
                </a:pathLst>
              </a:custGeom>
              <a:solidFill>
                <a:srgbClr val="AC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42"/>
              <p:cNvSpPr/>
              <p:nvPr/>
            </p:nvSpPr>
            <p:spPr>
              <a:xfrm>
                <a:off x="4225306" y="1527426"/>
                <a:ext cx="160473" cy="214261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5776" extrusionOk="0">
                    <a:moveTo>
                      <a:pt x="224" y="5358"/>
                    </a:moveTo>
                    <a:cubicBezTo>
                      <a:pt x="168" y="5469"/>
                      <a:pt x="84" y="5609"/>
                      <a:pt x="1" y="5720"/>
                    </a:cubicBezTo>
                    <a:cubicBezTo>
                      <a:pt x="57" y="5720"/>
                      <a:pt x="112" y="5748"/>
                      <a:pt x="168" y="5748"/>
                    </a:cubicBezTo>
                    <a:cubicBezTo>
                      <a:pt x="196" y="5692"/>
                      <a:pt x="224" y="5664"/>
                      <a:pt x="252" y="5636"/>
                    </a:cubicBezTo>
                    <a:lnTo>
                      <a:pt x="224" y="5358"/>
                    </a:lnTo>
                    <a:close/>
                    <a:moveTo>
                      <a:pt x="3907" y="1"/>
                    </a:moveTo>
                    <a:cubicBezTo>
                      <a:pt x="3907" y="1"/>
                      <a:pt x="3237" y="2289"/>
                      <a:pt x="1703" y="3042"/>
                    </a:cubicBezTo>
                    <a:cubicBezTo>
                      <a:pt x="1479" y="3405"/>
                      <a:pt x="1256" y="3767"/>
                      <a:pt x="1005" y="4130"/>
                    </a:cubicBezTo>
                    <a:lnTo>
                      <a:pt x="1033" y="4576"/>
                    </a:lnTo>
                    <a:cubicBezTo>
                      <a:pt x="1061" y="4660"/>
                      <a:pt x="1089" y="4772"/>
                      <a:pt x="1089" y="4911"/>
                    </a:cubicBezTo>
                    <a:cubicBezTo>
                      <a:pt x="1117" y="5023"/>
                      <a:pt x="1089" y="5134"/>
                      <a:pt x="1061" y="5218"/>
                    </a:cubicBezTo>
                    <a:lnTo>
                      <a:pt x="1089" y="5776"/>
                    </a:lnTo>
                    <a:cubicBezTo>
                      <a:pt x="1898" y="5720"/>
                      <a:pt x="2679" y="5469"/>
                      <a:pt x="3460" y="5051"/>
                    </a:cubicBezTo>
                    <a:cubicBezTo>
                      <a:pt x="3711" y="3656"/>
                      <a:pt x="3934" y="2484"/>
                      <a:pt x="4130" y="1563"/>
                    </a:cubicBezTo>
                    <a:cubicBezTo>
                      <a:pt x="4186" y="1228"/>
                      <a:pt x="4269" y="922"/>
                      <a:pt x="4325" y="670"/>
                    </a:cubicBezTo>
                    <a:cubicBezTo>
                      <a:pt x="4046" y="280"/>
                      <a:pt x="3907" y="1"/>
                      <a:pt x="3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42"/>
              <p:cNvSpPr/>
              <p:nvPr/>
            </p:nvSpPr>
            <p:spPr>
              <a:xfrm>
                <a:off x="4163208" y="1610225"/>
                <a:ext cx="125270" cy="129424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3489" extrusionOk="0">
                    <a:moveTo>
                      <a:pt x="3377" y="810"/>
                    </a:moveTo>
                    <a:lnTo>
                      <a:pt x="3377" y="810"/>
                    </a:lnTo>
                    <a:cubicBezTo>
                      <a:pt x="3125" y="949"/>
                      <a:pt x="2846" y="1033"/>
                      <a:pt x="2540" y="1061"/>
                    </a:cubicBezTo>
                    <a:lnTo>
                      <a:pt x="2651" y="1061"/>
                    </a:lnTo>
                    <a:lnTo>
                      <a:pt x="2679" y="1898"/>
                    </a:lnTo>
                    <a:cubicBezTo>
                      <a:pt x="2930" y="1535"/>
                      <a:pt x="3153" y="1173"/>
                      <a:pt x="3377" y="810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949"/>
                      <a:pt x="57" y="1898"/>
                      <a:pt x="84" y="2874"/>
                    </a:cubicBezTo>
                    <a:cubicBezTo>
                      <a:pt x="615" y="3181"/>
                      <a:pt x="1145" y="3377"/>
                      <a:pt x="1675" y="3488"/>
                    </a:cubicBezTo>
                    <a:cubicBezTo>
                      <a:pt x="1758" y="3377"/>
                      <a:pt x="1842" y="3237"/>
                      <a:pt x="1898" y="3126"/>
                    </a:cubicBezTo>
                    <a:lnTo>
                      <a:pt x="1870" y="2010"/>
                    </a:lnTo>
                    <a:cubicBezTo>
                      <a:pt x="1758" y="1870"/>
                      <a:pt x="1675" y="1703"/>
                      <a:pt x="1647" y="1452"/>
                    </a:cubicBezTo>
                    <a:cubicBezTo>
                      <a:pt x="1647" y="1256"/>
                      <a:pt x="1675" y="1117"/>
                      <a:pt x="1731" y="1005"/>
                    </a:cubicBezTo>
                    <a:cubicBezTo>
                      <a:pt x="1005" y="866"/>
                      <a:pt x="419" y="44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42"/>
              <p:cNvSpPr/>
              <p:nvPr/>
            </p:nvSpPr>
            <p:spPr>
              <a:xfrm>
                <a:off x="4232577" y="1649546"/>
                <a:ext cx="33126" cy="92144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484" extrusionOk="0">
                    <a:moveTo>
                      <a:pt x="335" y="1"/>
                    </a:moveTo>
                    <a:cubicBezTo>
                      <a:pt x="251" y="113"/>
                      <a:pt x="195" y="196"/>
                      <a:pt x="195" y="364"/>
                    </a:cubicBezTo>
                    <a:cubicBezTo>
                      <a:pt x="195" y="587"/>
                      <a:pt x="335" y="698"/>
                      <a:pt x="474" y="838"/>
                    </a:cubicBezTo>
                    <a:cubicBezTo>
                      <a:pt x="614" y="950"/>
                      <a:pt x="753" y="1089"/>
                      <a:pt x="837" y="1284"/>
                    </a:cubicBezTo>
                    <a:lnTo>
                      <a:pt x="809" y="838"/>
                    </a:lnTo>
                    <a:lnTo>
                      <a:pt x="781" y="1"/>
                    </a:lnTo>
                    <a:close/>
                    <a:moveTo>
                      <a:pt x="0" y="950"/>
                    </a:moveTo>
                    <a:lnTo>
                      <a:pt x="28" y="2066"/>
                    </a:lnTo>
                    <a:lnTo>
                      <a:pt x="56" y="2344"/>
                    </a:lnTo>
                    <a:cubicBezTo>
                      <a:pt x="112" y="2261"/>
                      <a:pt x="195" y="2177"/>
                      <a:pt x="251" y="2121"/>
                    </a:cubicBezTo>
                    <a:cubicBezTo>
                      <a:pt x="391" y="1954"/>
                      <a:pt x="502" y="1842"/>
                      <a:pt x="502" y="1619"/>
                    </a:cubicBezTo>
                    <a:cubicBezTo>
                      <a:pt x="474" y="1396"/>
                      <a:pt x="363" y="1284"/>
                      <a:pt x="195" y="1145"/>
                    </a:cubicBezTo>
                    <a:cubicBezTo>
                      <a:pt x="140" y="1089"/>
                      <a:pt x="56" y="1033"/>
                      <a:pt x="0" y="950"/>
                    </a:cubicBezTo>
                    <a:close/>
                    <a:moveTo>
                      <a:pt x="865" y="1926"/>
                    </a:moveTo>
                    <a:cubicBezTo>
                      <a:pt x="781" y="2149"/>
                      <a:pt x="670" y="2289"/>
                      <a:pt x="530" y="2400"/>
                    </a:cubicBezTo>
                    <a:cubicBezTo>
                      <a:pt x="502" y="2428"/>
                      <a:pt x="474" y="2456"/>
                      <a:pt x="446" y="2484"/>
                    </a:cubicBezTo>
                    <a:lnTo>
                      <a:pt x="893" y="2484"/>
                    </a:lnTo>
                    <a:lnTo>
                      <a:pt x="865" y="19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42"/>
              <p:cNvSpPr/>
              <p:nvPr/>
            </p:nvSpPr>
            <p:spPr>
              <a:xfrm>
                <a:off x="3861025" y="1658894"/>
                <a:ext cx="10387" cy="5590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7" extrusionOk="0">
                    <a:moveTo>
                      <a:pt x="279" y="1507"/>
                    </a:moveTo>
                    <a:cubicBezTo>
                      <a:pt x="279" y="1507"/>
                      <a:pt x="279" y="1507"/>
                      <a:pt x="279" y="1507"/>
                    </a:cubicBezTo>
                    <a:cubicBezTo>
                      <a:pt x="196" y="977"/>
                      <a:pt x="84" y="47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4" y="474"/>
                      <a:pt x="196" y="977"/>
                      <a:pt x="279" y="1507"/>
                    </a:cubicBezTo>
                  </a:path>
                </a:pathLst>
              </a:custGeom>
              <a:solidFill>
                <a:srgbClr val="AC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42"/>
              <p:cNvSpPr/>
              <p:nvPr/>
            </p:nvSpPr>
            <p:spPr>
              <a:xfrm>
                <a:off x="3849637" y="1601952"/>
                <a:ext cx="415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587" extrusionOk="0">
                    <a:moveTo>
                      <a:pt x="112" y="586"/>
                    </a:moveTo>
                    <a:lnTo>
                      <a:pt x="112" y="586"/>
                    </a:lnTo>
                    <a:cubicBezTo>
                      <a:pt x="84" y="363"/>
                      <a:pt x="56" y="168"/>
                      <a:pt x="0" y="1"/>
                    </a:cubicBezTo>
                    <a:cubicBezTo>
                      <a:pt x="56" y="168"/>
                      <a:pt x="84" y="363"/>
                      <a:pt x="112" y="586"/>
                    </a:cubicBezTo>
                  </a:path>
                </a:pathLst>
              </a:custGeom>
              <a:solidFill>
                <a:srgbClr val="2C75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42"/>
              <p:cNvSpPr/>
              <p:nvPr/>
            </p:nvSpPr>
            <p:spPr>
              <a:xfrm>
                <a:off x="3853754" y="1623690"/>
                <a:ext cx="7308" cy="3524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950" extrusionOk="0">
                    <a:moveTo>
                      <a:pt x="196" y="949"/>
                    </a:moveTo>
                    <a:cubicBezTo>
                      <a:pt x="140" y="614"/>
                      <a:pt x="85" y="279"/>
                      <a:pt x="1" y="0"/>
                    </a:cubicBezTo>
                    <a:lnTo>
                      <a:pt x="1" y="0"/>
                    </a:lnTo>
                    <a:cubicBezTo>
                      <a:pt x="85" y="279"/>
                      <a:pt x="140" y="614"/>
                      <a:pt x="196" y="949"/>
                    </a:cubicBezTo>
                    <a:cubicBezTo>
                      <a:pt x="196" y="949"/>
                      <a:pt x="196" y="949"/>
                      <a:pt x="196" y="949"/>
                    </a:cubicBezTo>
                  </a:path>
                </a:pathLst>
              </a:custGeom>
              <a:solidFill>
                <a:srgbClr val="0099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42"/>
              <p:cNvSpPr/>
              <p:nvPr/>
            </p:nvSpPr>
            <p:spPr>
              <a:xfrm>
                <a:off x="4137352" y="1572980"/>
                <a:ext cx="3116" cy="4192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3" extrusionOk="0">
                    <a:moveTo>
                      <a:pt x="84" y="112"/>
                    </a:moveTo>
                    <a:cubicBezTo>
                      <a:pt x="56" y="84"/>
                      <a:pt x="28" y="28"/>
                      <a:pt x="0" y="0"/>
                    </a:cubicBezTo>
                    <a:cubicBezTo>
                      <a:pt x="28" y="28"/>
                      <a:pt x="56" y="84"/>
                      <a:pt x="84" y="112"/>
                    </a:cubicBezTo>
                    <a:close/>
                  </a:path>
                </a:pathLst>
              </a:custGeom>
              <a:solidFill>
                <a:srgbClr val="EA9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42"/>
              <p:cNvSpPr/>
              <p:nvPr/>
            </p:nvSpPr>
            <p:spPr>
              <a:xfrm>
                <a:off x="3888958" y="1711645"/>
                <a:ext cx="22813" cy="4143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117" extrusionOk="0">
                    <a:moveTo>
                      <a:pt x="363" y="1"/>
                    </a:moveTo>
                    <a:cubicBezTo>
                      <a:pt x="252" y="224"/>
                      <a:pt x="140" y="447"/>
                      <a:pt x="1" y="670"/>
                    </a:cubicBezTo>
                    <a:cubicBezTo>
                      <a:pt x="196" y="838"/>
                      <a:pt x="391" y="977"/>
                      <a:pt x="614" y="1117"/>
                    </a:cubicBezTo>
                    <a:cubicBezTo>
                      <a:pt x="531" y="754"/>
                      <a:pt x="447" y="364"/>
                      <a:pt x="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42"/>
              <p:cNvSpPr/>
              <p:nvPr/>
            </p:nvSpPr>
            <p:spPr>
              <a:xfrm>
                <a:off x="3846521" y="1560553"/>
                <a:ext cx="55939" cy="17597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4744" extrusionOk="0">
                    <a:moveTo>
                      <a:pt x="447" y="1"/>
                    </a:moveTo>
                    <a:cubicBezTo>
                      <a:pt x="308" y="196"/>
                      <a:pt x="168" y="419"/>
                      <a:pt x="1" y="642"/>
                    </a:cubicBezTo>
                    <a:cubicBezTo>
                      <a:pt x="29" y="810"/>
                      <a:pt x="56" y="949"/>
                      <a:pt x="84" y="1117"/>
                    </a:cubicBezTo>
                    <a:cubicBezTo>
                      <a:pt x="140" y="1284"/>
                      <a:pt x="168" y="1479"/>
                      <a:pt x="196" y="1702"/>
                    </a:cubicBezTo>
                    <a:cubicBezTo>
                      <a:pt x="280" y="1981"/>
                      <a:pt x="335" y="2316"/>
                      <a:pt x="391" y="2651"/>
                    </a:cubicBezTo>
                    <a:cubicBezTo>
                      <a:pt x="475" y="3125"/>
                      <a:pt x="587" y="3628"/>
                      <a:pt x="670" y="4158"/>
                    </a:cubicBezTo>
                    <a:cubicBezTo>
                      <a:pt x="810" y="4381"/>
                      <a:pt x="977" y="4576"/>
                      <a:pt x="1145" y="4743"/>
                    </a:cubicBezTo>
                    <a:cubicBezTo>
                      <a:pt x="1284" y="4520"/>
                      <a:pt x="1396" y="4297"/>
                      <a:pt x="1507" y="4074"/>
                    </a:cubicBezTo>
                    <a:cubicBezTo>
                      <a:pt x="1172" y="2707"/>
                      <a:pt x="838" y="1340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42"/>
              <p:cNvSpPr/>
              <p:nvPr/>
            </p:nvSpPr>
            <p:spPr>
              <a:xfrm>
                <a:off x="3403559" y="587711"/>
                <a:ext cx="709998" cy="207955"/>
              </a:xfrm>
              <a:custGeom>
                <a:avLst/>
                <a:gdLst/>
                <a:ahLst/>
                <a:cxnLst/>
                <a:rect l="l" t="t" r="r" b="b"/>
                <a:pathLst>
                  <a:path w="19140" h="5606" extrusionOk="0">
                    <a:moveTo>
                      <a:pt x="19140" y="1"/>
                    </a:moveTo>
                    <a:cubicBezTo>
                      <a:pt x="19139" y="1"/>
                      <a:pt x="9403" y="1256"/>
                      <a:pt x="1" y="5580"/>
                    </a:cubicBezTo>
                    <a:cubicBezTo>
                      <a:pt x="1" y="5580"/>
                      <a:pt x="360" y="5606"/>
                      <a:pt x="1002" y="5606"/>
                    </a:cubicBezTo>
                    <a:cubicBezTo>
                      <a:pt x="3793" y="5606"/>
                      <a:pt x="11927" y="5126"/>
                      <a:pt x="19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42"/>
              <p:cNvSpPr/>
              <p:nvPr/>
            </p:nvSpPr>
            <p:spPr>
              <a:xfrm>
                <a:off x="4841098" y="1114511"/>
                <a:ext cx="417096" cy="169747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4576" extrusionOk="0">
                    <a:moveTo>
                      <a:pt x="11244" y="0"/>
                    </a:moveTo>
                    <a:cubicBezTo>
                      <a:pt x="9598" y="1032"/>
                      <a:pt x="6780" y="2539"/>
                      <a:pt x="2567" y="3850"/>
                    </a:cubicBezTo>
                    <a:lnTo>
                      <a:pt x="2567" y="3822"/>
                    </a:lnTo>
                    <a:cubicBezTo>
                      <a:pt x="2567" y="3794"/>
                      <a:pt x="2539" y="3794"/>
                      <a:pt x="2539" y="3767"/>
                    </a:cubicBezTo>
                    <a:cubicBezTo>
                      <a:pt x="2093" y="3013"/>
                      <a:pt x="1619" y="2288"/>
                      <a:pt x="1117" y="1562"/>
                    </a:cubicBezTo>
                    <a:cubicBezTo>
                      <a:pt x="921" y="2651"/>
                      <a:pt x="531" y="3655"/>
                      <a:pt x="1" y="4576"/>
                    </a:cubicBezTo>
                    <a:cubicBezTo>
                      <a:pt x="335" y="4492"/>
                      <a:pt x="670" y="4408"/>
                      <a:pt x="977" y="4325"/>
                    </a:cubicBezTo>
                    <a:cubicBezTo>
                      <a:pt x="6083" y="2902"/>
                      <a:pt x="9403" y="1172"/>
                      <a:pt x="11244" y="0"/>
                    </a:cubicBezTo>
                    <a:close/>
                  </a:path>
                </a:pathLst>
              </a:custGeom>
              <a:solidFill>
                <a:srgbClr val="95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42"/>
              <p:cNvSpPr/>
              <p:nvPr/>
            </p:nvSpPr>
            <p:spPr>
              <a:xfrm>
                <a:off x="4841098" y="1172455"/>
                <a:ext cx="41435" cy="11180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3014" extrusionOk="0">
                    <a:moveTo>
                      <a:pt x="1" y="3014"/>
                    </a:moveTo>
                    <a:cubicBezTo>
                      <a:pt x="531" y="2093"/>
                      <a:pt x="921" y="1089"/>
                      <a:pt x="1117" y="0"/>
                    </a:cubicBezTo>
                    <a:cubicBezTo>
                      <a:pt x="1117" y="0"/>
                      <a:pt x="1117" y="0"/>
                      <a:pt x="1117" y="0"/>
                    </a:cubicBezTo>
                    <a:cubicBezTo>
                      <a:pt x="921" y="1089"/>
                      <a:pt x="531" y="2093"/>
                      <a:pt x="1" y="3014"/>
                    </a:cubicBezTo>
                  </a:path>
                </a:pathLst>
              </a:custGeom>
              <a:solidFill>
                <a:srgbClr val="D48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42"/>
              <p:cNvSpPr/>
              <p:nvPr/>
            </p:nvSpPr>
            <p:spPr>
              <a:xfrm>
                <a:off x="5258166" y="111451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5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42"/>
              <p:cNvSpPr/>
              <p:nvPr/>
            </p:nvSpPr>
            <p:spPr>
              <a:xfrm>
                <a:off x="5270593" y="1105200"/>
                <a:ext cx="1076" cy="1039"/>
              </a:xfrm>
              <a:custGeom>
                <a:avLst/>
                <a:gdLst/>
                <a:ahLst/>
                <a:cxnLst/>
                <a:rect l="l" t="t" r="r" b="b"/>
                <a:pathLst>
                  <a:path w="29" h="28" extrusionOk="0">
                    <a:moveTo>
                      <a:pt x="29" y="28"/>
                    </a:moveTo>
                    <a:cubicBezTo>
                      <a:pt x="29" y="28"/>
                      <a:pt x="29" y="0"/>
                      <a:pt x="1" y="0"/>
                    </a:cubicBezTo>
                    <a:cubicBezTo>
                      <a:pt x="29" y="0"/>
                      <a:pt x="29" y="28"/>
                      <a:pt x="29" y="28"/>
                    </a:cubicBezTo>
                    <a:close/>
                  </a:path>
                </a:pathLst>
              </a:custGeom>
              <a:solidFill>
                <a:srgbClr val="9BC1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42"/>
              <p:cNvSpPr/>
              <p:nvPr/>
            </p:nvSpPr>
            <p:spPr>
              <a:xfrm>
                <a:off x="5270593" y="1104161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8"/>
                    </a:moveTo>
                    <a:cubicBezTo>
                      <a:pt x="1" y="28"/>
                      <a:pt x="1" y="0"/>
                      <a:pt x="1" y="0"/>
                    </a:cubicBezTo>
                    <a:cubicBezTo>
                      <a:pt x="1" y="0"/>
                      <a:pt x="1" y="28"/>
                      <a:pt x="1" y="28"/>
                    </a:cubicBezTo>
                    <a:close/>
                  </a:path>
                </a:pathLst>
              </a:custGeom>
              <a:solidFill>
                <a:srgbClr val="9BC1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42"/>
              <p:cNvSpPr/>
              <p:nvPr/>
            </p:nvSpPr>
            <p:spPr>
              <a:xfrm>
                <a:off x="4935284" y="1254214"/>
                <a:ext cx="1076" cy="2114"/>
              </a:xfrm>
              <a:custGeom>
                <a:avLst/>
                <a:gdLst/>
                <a:ahLst/>
                <a:cxnLst/>
                <a:rect l="l" t="t" r="r" b="b"/>
                <a:pathLst>
                  <a:path w="29" h="57" extrusionOk="0">
                    <a:moveTo>
                      <a:pt x="28" y="56"/>
                    </a:moveTo>
                    <a:cubicBezTo>
                      <a:pt x="28" y="28"/>
                      <a:pt x="0" y="28"/>
                      <a:pt x="0" y="1"/>
                    </a:cubicBezTo>
                    <a:cubicBezTo>
                      <a:pt x="0" y="28"/>
                      <a:pt x="28" y="28"/>
                      <a:pt x="28" y="56"/>
                    </a:cubicBezTo>
                    <a:close/>
                  </a:path>
                </a:pathLst>
              </a:custGeom>
              <a:solidFill>
                <a:srgbClr val="C76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42"/>
              <p:cNvSpPr/>
              <p:nvPr/>
            </p:nvSpPr>
            <p:spPr>
              <a:xfrm>
                <a:off x="4317415" y="625994"/>
                <a:ext cx="42474" cy="1038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80" extrusionOk="0">
                    <a:moveTo>
                      <a:pt x="1145" y="280"/>
                    </a:moveTo>
                    <a:lnTo>
                      <a:pt x="1145" y="280"/>
                    </a:lnTo>
                    <a:lnTo>
                      <a:pt x="1145" y="280"/>
                    </a:lnTo>
                    <a:close/>
                    <a:moveTo>
                      <a:pt x="1145" y="280"/>
                    </a:moveTo>
                    <a:cubicBezTo>
                      <a:pt x="1145" y="280"/>
                      <a:pt x="1117" y="280"/>
                      <a:pt x="1117" y="280"/>
                    </a:cubicBezTo>
                    <a:cubicBezTo>
                      <a:pt x="1117" y="280"/>
                      <a:pt x="1145" y="280"/>
                      <a:pt x="1145" y="280"/>
                    </a:cubicBezTo>
                    <a:close/>
                    <a:moveTo>
                      <a:pt x="1117" y="280"/>
                    </a:moveTo>
                    <a:cubicBezTo>
                      <a:pt x="726" y="168"/>
                      <a:pt x="363" y="84"/>
                      <a:pt x="1" y="1"/>
                    </a:cubicBezTo>
                    <a:cubicBezTo>
                      <a:pt x="363" y="84"/>
                      <a:pt x="726" y="168"/>
                      <a:pt x="1117" y="280"/>
                    </a:cubicBezTo>
                    <a:close/>
                  </a:path>
                </a:pathLst>
              </a:custGeom>
              <a:solidFill>
                <a:srgbClr val="DBF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42"/>
              <p:cNvSpPr/>
              <p:nvPr/>
            </p:nvSpPr>
            <p:spPr>
              <a:xfrm>
                <a:off x="4264628" y="614605"/>
                <a:ext cx="96299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87" extrusionOk="0">
                    <a:moveTo>
                      <a:pt x="1" y="1"/>
                    </a:moveTo>
                    <a:cubicBezTo>
                      <a:pt x="169" y="32"/>
                      <a:pt x="342" y="68"/>
                      <a:pt x="519" y="106"/>
                    </a:cubicBezTo>
                    <a:lnTo>
                      <a:pt x="519" y="106"/>
                    </a:lnTo>
                    <a:cubicBezTo>
                      <a:pt x="360" y="70"/>
                      <a:pt x="206" y="35"/>
                      <a:pt x="57" y="1"/>
                    </a:cubicBezTo>
                    <a:close/>
                    <a:moveTo>
                      <a:pt x="519" y="106"/>
                    </a:moveTo>
                    <a:lnTo>
                      <a:pt x="519" y="106"/>
                    </a:lnTo>
                    <a:cubicBezTo>
                      <a:pt x="746" y="158"/>
                      <a:pt x="982" y="214"/>
                      <a:pt x="1228" y="280"/>
                    </a:cubicBezTo>
                    <a:lnTo>
                      <a:pt x="1299" y="280"/>
                    </a:lnTo>
                    <a:cubicBezTo>
                      <a:pt x="1031" y="220"/>
                      <a:pt x="770" y="160"/>
                      <a:pt x="519" y="106"/>
                    </a:cubicBezTo>
                    <a:close/>
                    <a:moveTo>
                      <a:pt x="1299" y="280"/>
                    </a:moveTo>
                    <a:cubicBezTo>
                      <a:pt x="1328" y="287"/>
                      <a:pt x="1358" y="293"/>
                      <a:pt x="1388" y="300"/>
                    </a:cubicBezTo>
                    <a:lnTo>
                      <a:pt x="1388" y="300"/>
                    </a:lnTo>
                    <a:cubicBezTo>
                      <a:pt x="1363" y="293"/>
                      <a:pt x="1338" y="287"/>
                      <a:pt x="1312" y="280"/>
                    </a:cubicBezTo>
                    <a:close/>
                    <a:moveTo>
                      <a:pt x="1388" y="300"/>
                    </a:moveTo>
                    <a:cubicBezTo>
                      <a:pt x="1629" y="362"/>
                      <a:pt x="1869" y="416"/>
                      <a:pt x="2116" y="473"/>
                    </a:cubicBezTo>
                    <a:lnTo>
                      <a:pt x="2116" y="473"/>
                    </a:lnTo>
                    <a:cubicBezTo>
                      <a:pt x="1881" y="413"/>
                      <a:pt x="1652" y="360"/>
                      <a:pt x="1424" y="308"/>
                    </a:cubicBezTo>
                    <a:cubicBezTo>
                      <a:pt x="1412" y="305"/>
                      <a:pt x="1400" y="303"/>
                      <a:pt x="1388" y="300"/>
                    </a:cubicBezTo>
                    <a:close/>
                    <a:moveTo>
                      <a:pt x="2116" y="473"/>
                    </a:moveTo>
                    <a:cubicBezTo>
                      <a:pt x="2254" y="508"/>
                      <a:pt x="2395" y="545"/>
                      <a:pt x="2540" y="587"/>
                    </a:cubicBezTo>
                    <a:lnTo>
                      <a:pt x="2595" y="587"/>
                    </a:lnTo>
                    <a:cubicBezTo>
                      <a:pt x="2432" y="546"/>
                      <a:pt x="2273" y="509"/>
                      <a:pt x="2116" y="473"/>
                    </a:cubicBezTo>
                    <a:close/>
                  </a:path>
                </a:pathLst>
              </a:custGeom>
              <a:solidFill>
                <a:srgbClr val="FFC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42"/>
              <p:cNvSpPr/>
              <p:nvPr/>
            </p:nvSpPr>
            <p:spPr>
              <a:xfrm>
                <a:off x="4189101" y="600138"/>
                <a:ext cx="35203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0" y="56"/>
                      <a:pt x="586" y="112"/>
                      <a:pt x="921" y="168"/>
                    </a:cubicBezTo>
                    <a:lnTo>
                      <a:pt x="949" y="168"/>
                    </a:lnTo>
                    <a:cubicBezTo>
                      <a:pt x="614" y="112"/>
                      <a:pt x="280" y="56"/>
                      <a:pt x="1" y="0"/>
                    </a:cubicBezTo>
                    <a:close/>
                  </a:path>
                </a:pathLst>
              </a:custGeom>
              <a:solidFill>
                <a:srgbClr val="FFC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42"/>
              <p:cNvSpPr/>
              <p:nvPr/>
            </p:nvSpPr>
            <p:spPr>
              <a:xfrm>
                <a:off x="4142509" y="594944"/>
                <a:ext cx="733813" cy="683104"/>
              </a:xfrm>
              <a:custGeom>
                <a:avLst/>
                <a:gdLst/>
                <a:ahLst/>
                <a:cxnLst/>
                <a:rect l="l" t="t" r="r" b="b"/>
                <a:pathLst>
                  <a:path w="19782" h="18415" extrusionOk="0">
                    <a:moveTo>
                      <a:pt x="587" y="1"/>
                    </a:moveTo>
                    <a:cubicBezTo>
                      <a:pt x="503" y="57"/>
                      <a:pt x="419" y="85"/>
                      <a:pt x="336" y="112"/>
                    </a:cubicBezTo>
                    <a:cubicBezTo>
                      <a:pt x="224" y="168"/>
                      <a:pt x="112" y="196"/>
                      <a:pt x="1" y="224"/>
                    </a:cubicBezTo>
                    <a:cubicBezTo>
                      <a:pt x="5106" y="3209"/>
                      <a:pt x="8594" y="7645"/>
                      <a:pt x="8594" y="11970"/>
                    </a:cubicBezTo>
                    <a:cubicBezTo>
                      <a:pt x="8594" y="14201"/>
                      <a:pt x="7673" y="16433"/>
                      <a:pt x="5525" y="18414"/>
                    </a:cubicBezTo>
                    <a:cubicBezTo>
                      <a:pt x="10630" y="17856"/>
                      <a:pt x="15513" y="16824"/>
                      <a:pt x="19781" y="15317"/>
                    </a:cubicBezTo>
                    <a:cubicBezTo>
                      <a:pt x="15178" y="8622"/>
                      <a:pt x="8901" y="3153"/>
                      <a:pt x="1256" y="140"/>
                    </a:cubicBezTo>
                    <a:cubicBezTo>
                      <a:pt x="1005" y="85"/>
                      <a:pt x="782" y="57"/>
                      <a:pt x="587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42"/>
              <p:cNvSpPr/>
              <p:nvPr/>
            </p:nvSpPr>
            <p:spPr>
              <a:xfrm>
                <a:off x="3380819" y="606333"/>
                <a:ext cx="821728" cy="605465"/>
              </a:xfrm>
              <a:custGeom>
                <a:avLst/>
                <a:gdLst/>
                <a:ahLst/>
                <a:cxnLst/>
                <a:rect l="l" t="t" r="r" b="b"/>
                <a:pathLst>
                  <a:path w="22152" h="16322" extrusionOk="0">
                    <a:moveTo>
                      <a:pt x="0" y="16322"/>
                    </a:moveTo>
                    <a:lnTo>
                      <a:pt x="0" y="16322"/>
                    </a:lnTo>
                    <a:cubicBezTo>
                      <a:pt x="11522" y="14815"/>
                      <a:pt x="22152" y="6696"/>
                      <a:pt x="19948" y="1"/>
                    </a:cubicBezTo>
                    <a:lnTo>
                      <a:pt x="19948" y="1"/>
                    </a:lnTo>
                    <a:cubicBezTo>
                      <a:pt x="22152" y="6696"/>
                      <a:pt x="11522" y="14815"/>
                      <a:pt x="0" y="16322"/>
                    </a:cubicBezTo>
                    <a:close/>
                  </a:path>
                </a:pathLst>
              </a:custGeom>
              <a:solidFill>
                <a:srgbClr val="D7F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42"/>
              <p:cNvSpPr/>
              <p:nvPr/>
            </p:nvSpPr>
            <p:spPr>
              <a:xfrm>
                <a:off x="3380819" y="603254"/>
                <a:ext cx="1080466" cy="691340"/>
              </a:xfrm>
              <a:custGeom>
                <a:avLst/>
                <a:gdLst/>
                <a:ahLst/>
                <a:cxnLst/>
                <a:rect l="l" t="t" r="r" b="b"/>
                <a:pathLst>
                  <a:path w="29127" h="18637" extrusionOk="0">
                    <a:moveTo>
                      <a:pt x="20534" y="0"/>
                    </a:moveTo>
                    <a:cubicBezTo>
                      <a:pt x="20338" y="56"/>
                      <a:pt x="20143" y="84"/>
                      <a:pt x="19948" y="84"/>
                    </a:cubicBezTo>
                    <a:cubicBezTo>
                      <a:pt x="22152" y="6779"/>
                      <a:pt x="11522" y="14898"/>
                      <a:pt x="0" y="16405"/>
                    </a:cubicBezTo>
                    <a:cubicBezTo>
                      <a:pt x="5385" y="17911"/>
                      <a:pt x="11494" y="18637"/>
                      <a:pt x="17660" y="18637"/>
                    </a:cubicBezTo>
                    <a:cubicBezTo>
                      <a:pt x="20478" y="18637"/>
                      <a:pt x="23296" y="18497"/>
                      <a:pt x="26058" y="18190"/>
                    </a:cubicBezTo>
                    <a:cubicBezTo>
                      <a:pt x="28206" y="16209"/>
                      <a:pt x="29127" y="13977"/>
                      <a:pt x="29127" y="11746"/>
                    </a:cubicBezTo>
                    <a:cubicBezTo>
                      <a:pt x="29127" y="7421"/>
                      <a:pt x="25639" y="2985"/>
                      <a:pt x="20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42"/>
              <p:cNvSpPr/>
              <p:nvPr/>
            </p:nvSpPr>
            <p:spPr>
              <a:xfrm>
                <a:off x="3440841" y="602215"/>
                <a:ext cx="653057" cy="193562"/>
              </a:xfrm>
              <a:custGeom>
                <a:avLst/>
                <a:gdLst/>
                <a:ahLst/>
                <a:cxnLst/>
                <a:rect l="l" t="t" r="r" b="b"/>
                <a:pathLst>
                  <a:path w="17605" h="5218" extrusionOk="0">
                    <a:moveTo>
                      <a:pt x="0" y="5217"/>
                    </a:moveTo>
                    <a:lnTo>
                      <a:pt x="0" y="5217"/>
                    </a:lnTo>
                    <a:lnTo>
                      <a:pt x="0" y="5217"/>
                    </a:lnTo>
                    <a:lnTo>
                      <a:pt x="0" y="5217"/>
                    </a:lnTo>
                    <a:close/>
                    <a:moveTo>
                      <a:pt x="140" y="5217"/>
                    </a:moveTo>
                    <a:lnTo>
                      <a:pt x="196" y="5217"/>
                    </a:lnTo>
                    <a:lnTo>
                      <a:pt x="140" y="5217"/>
                    </a:lnTo>
                    <a:close/>
                    <a:moveTo>
                      <a:pt x="223" y="5217"/>
                    </a:moveTo>
                    <a:cubicBezTo>
                      <a:pt x="391" y="5217"/>
                      <a:pt x="586" y="5189"/>
                      <a:pt x="781" y="5189"/>
                    </a:cubicBezTo>
                    <a:lnTo>
                      <a:pt x="781" y="5189"/>
                    </a:lnTo>
                    <a:cubicBezTo>
                      <a:pt x="586" y="5189"/>
                      <a:pt x="391" y="5217"/>
                      <a:pt x="223" y="5217"/>
                    </a:cubicBezTo>
                    <a:close/>
                    <a:moveTo>
                      <a:pt x="9904" y="3655"/>
                    </a:moveTo>
                    <a:cubicBezTo>
                      <a:pt x="9904" y="3655"/>
                      <a:pt x="9904" y="3655"/>
                      <a:pt x="9904" y="3655"/>
                    </a:cubicBezTo>
                    <a:cubicBezTo>
                      <a:pt x="12387" y="2874"/>
                      <a:pt x="15038" y="1702"/>
                      <a:pt x="17605" y="0"/>
                    </a:cubicBezTo>
                    <a:lnTo>
                      <a:pt x="17605" y="0"/>
                    </a:lnTo>
                    <a:cubicBezTo>
                      <a:pt x="15038" y="1702"/>
                      <a:pt x="12387" y="2874"/>
                      <a:pt x="9904" y="3655"/>
                    </a:cubicBezTo>
                    <a:close/>
                  </a:path>
                </a:pathLst>
              </a:custGeom>
              <a:solidFill>
                <a:srgbClr val="D7F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42"/>
              <p:cNvSpPr/>
              <p:nvPr/>
            </p:nvSpPr>
            <p:spPr>
              <a:xfrm>
                <a:off x="2953364" y="602215"/>
                <a:ext cx="1249174" cy="609582"/>
              </a:xfrm>
              <a:custGeom>
                <a:avLst/>
                <a:gdLst/>
                <a:ahLst/>
                <a:cxnLst/>
                <a:rect l="l" t="t" r="r" b="b"/>
                <a:pathLst>
                  <a:path w="33675" h="16433" extrusionOk="0">
                    <a:moveTo>
                      <a:pt x="12137" y="5189"/>
                    </a:moveTo>
                    <a:cubicBezTo>
                      <a:pt x="7645" y="7254"/>
                      <a:pt x="3237" y="10016"/>
                      <a:pt x="1" y="13643"/>
                    </a:cubicBezTo>
                    <a:cubicBezTo>
                      <a:pt x="503" y="13113"/>
                      <a:pt x="1033" y="12583"/>
                      <a:pt x="1563" y="12080"/>
                    </a:cubicBezTo>
                    <a:cubicBezTo>
                      <a:pt x="2065" y="12415"/>
                      <a:pt x="2623" y="12750"/>
                      <a:pt x="3181" y="13057"/>
                    </a:cubicBezTo>
                    <a:cubicBezTo>
                      <a:pt x="6055" y="9709"/>
                      <a:pt x="9793" y="7142"/>
                      <a:pt x="13922" y="5189"/>
                    </a:cubicBezTo>
                    <a:cubicBezTo>
                      <a:pt x="13727" y="5189"/>
                      <a:pt x="13532" y="5217"/>
                      <a:pt x="13364" y="5217"/>
                    </a:cubicBezTo>
                    <a:lnTo>
                      <a:pt x="13141" y="5217"/>
                    </a:lnTo>
                    <a:cubicBezTo>
                      <a:pt x="12500" y="5217"/>
                      <a:pt x="12137" y="5189"/>
                      <a:pt x="12137" y="5189"/>
                    </a:cubicBezTo>
                    <a:close/>
                    <a:moveTo>
                      <a:pt x="30746" y="0"/>
                    </a:moveTo>
                    <a:cubicBezTo>
                      <a:pt x="28179" y="1702"/>
                      <a:pt x="25528" y="2874"/>
                      <a:pt x="23045" y="3655"/>
                    </a:cubicBezTo>
                    <a:cubicBezTo>
                      <a:pt x="18219" y="6668"/>
                      <a:pt x="14173" y="10992"/>
                      <a:pt x="11132" y="16014"/>
                    </a:cubicBezTo>
                    <a:cubicBezTo>
                      <a:pt x="9989" y="15819"/>
                      <a:pt x="8845" y="15540"/>
                      <a:pt x="7701" y="15177"/>
                    </a:cubicBezTo>
                    <a:lnTo>
                      <a:pt x="7701" y="15177"/>
                    </a:lnTo>
                    <a:cubicBezTo>
                      <a:pt x="8928" y="15651"/>
                      <a:pt x="10212" y="16070"/>
                      <a:pt x="11523" y="16433"/>
                    </a:cubicBezTo>
                    <a:cubicBezTo>
                      <a:pt x="23045" y="14926"/>
                      <a:pt x="33675" y="6807"/>
                      <a:pt x="31471" y="112"/>
                    </a:cubicBezTo>
                    <a:cubicBezTo>
                      <a:pt x="31220" y="84"/>
                      <a:pt x="30969" y="56"/>
                      <a:pt x="30746" y="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42"/>
              <p:cNvSpPr/>
              <p:nvPr/>
            </p:nvSpPr>
            <p:spPr>
              <a:xfrm>
                <a:off x="3403559" y="593906"/>
                <a:ext cx="690338" cy="201871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5442" extrusionOk="0">
                    <a:moveTo>
                      <a:pt x="18079" y="1"/>
                    </a:moveTo>
                    <a:cubicBezTo>
                      <a:pt x="15317" y="447"/>
                      <a:pt x="7561" y="1954"/>
                      <a:pt x="1" y="5413"/>
                    </a:cubicBezTo>
                    <a:cubicBezTo>
                      <a:pt x="1" y="5413"/>
                      <a:pt x="364" y="5441"/>
                      <a:pt x="1005" y="5441"/>
                    </a:cubicBezTo>
                    <a:lnTo>
                      <a:pt x="1228" y="5441"/>
                    </a:lnTo>
                    <a:cubicBezTo>
                      <a:pt x="1396" y="5441"/>
                      <a:pt x="1591" y="5413"/>
                      <a:pt x="1786" y="5413"/>
                    </a:cubicBezTo>
                    <a:cubicBezTo>
                      <a:pt x="6529" y="3181"/>
                      <a:pt x="11830" y="1759"/>
                      <a:pt x="16936" y="1005"/>
                    </a:cubicBezTo>
                    <a:lnTo>
                      <a:pt x="16936" y="1005"/>
                    </a:lnTo>
                    <a:cubicBezTo>
                      <a:pt x="14815" y="1731"/>
                      <a:pt x="12807" y="2707"/>
                      <a:pt x="10909" y="3879"/>
                    </a:cubicBezTo>
                    <a:cubicBezTo>
                      <a:pt x="13392" y="3098"/>
                      <a:pt x="16043" y="1926"/>
                      <a:pt x="18610" y="224"/>
                    </a:cubicBezTo>
                    <a:cubicBezTo>
                      <a:pt x="18554" y="196"/>
                      <a:pt x="18498" y="168"/>
                      <a:pt x="18442" y="168"/>
                    </a:cubicBezTo>
                    <a:lnTo>
                      <a:pt x="18442" y="140"/>
                    </a:lnTo>
                    <a:cubicBezTo>
                      <a:pt x="18303" y="113"/>
                      <a:pt x="18191" y="57"/>
                      <a:pt x="18079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42"/>
              <p:cNvSpPr/>
              <p:nvPr/>
            </p:nvSpPr>
            <p:spPr>
              <a:xfrm>
                <a:off x="4882497" y="1172455"/>
                <a:ext cx="52823" cy="81794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2205" extrusionOk="0">
                    <a:moveTo>
                      <a:pt x="1423" y="2205"/>
                    </a:moveTo>
                    <a:cubicBezTo>
                      <a:pt x="977" y="1451"/>
                      <a:pt x="503" y="726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03" y="726"/>
                      <a:pt x="977" y="1451"/>
                      <a:pt x="1423" y="2205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42"/>
              <p:cNvSpPr/>
              <p:nvPr/>
            </p:nvSpPr>
            <p:spPr>
              <a:xfrm>
                <a:off x="4220150" y="1163144"/>
                <a:ext cx="662368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7856" h="5525" extrusionOk="0">
                    <a:moveTo>
                      <a:pt x="17688" y="0"/>
                    </a:moveTo>
                    <a:cubicBezTo>
                      <a:pt x="13420" y="1507"/>
                      <a:pt x="8537" y="2539"/>
                      <a:pt x="3432" y="3097"/>
                    </a:cubicBezTo>
                    <a:cubicBezTo>
                      <a:pt x="2511" y="3962"/>
                      <a:pt x="1395" y="4771"/>
                      <a:pt x="0" y="5524"/>
                    </a:cubicBezTo>
                    <a:cubicBezTo>
                      <a:pt x="6863" y="5329"/>
                      <a:pt x="12415" y="4408"/>
                      <a:pt x="16740" y="3292"/>
                    </a:cubicBezTo>
                    <a:lnTo>
                      <a:pt x="16740" y="3265"/>
                    </a:lnTo>
                    <a:cubicBezTo>
                      <a:pt x="17270" y="2344"/>
                      <a:pt x="17660" y="1340"/>
                      <a:pt x="17856" y="251"/>
                    </a:cubicBezTo>
                    <a:cubicBezTo>
                      <a:pt x="17800" y="168"/>
                      <a:pt x="17744" y="84"/>
                      <a:pt x="17688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42"/>
              <p:cNvSpPr/>
              <p:nvPr/>
            </p:nvSpPr>
            <p:spPr>
              <a:xfrm>
                <a:off x="3244195" y="1211776"/>
                <a:ext cx="136658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252" extrusionOk="0">
                    <a:moveTo>
                      <a:pt x="0" y="252"/>
                    </a:move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  <a:moveTo>
                      <a:pt x="0" y="252"/>
                    </a:moveTo>
                    <a:cubicBezTo>
                      <a:pt x="1228" y="252"/>
                      <a:pt x="2456" y="168"/>
                      <a:pt x="3683" y="1"/>
                    </a:cubicBezTo>
                    <a:lnTo>
                      <a:pt x="3683" y="1"/>
                    </a:lnTo>
                    <a:cubicBezTo>
                      <a:pt x="2456" y="168"/>
                      <a:pt x="1228" y="252"/>
                      <a:pt x="0" y="252"/>
                    </a:cubicBezTo>
                    <a:close/>
                  </a:path>
                </a:pathLst>
              </a:custGeom>
              <a:solidFill>
                <a:srgbClr val="C4C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42"/>
              <p:cNvSpPr/>
              <p:nvPr/>
            </p:nvSpPr>
            <p:spPr>
              <a:xfrm>
                <a:off x="3157243" y="1211776"/>
                <a:ext cx="1190193" cy="157357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4242" extrusionOk="0">
                    <a:moveTo>
                      <a:pt x="1" y="140"/>
                    </a:moveTo>
                    <a:cubicBezTo>
                      <a:pt x="10" y="141"/>
                      <a:pt x="19" y="142"/>
                      <a:pt x="29" y="143"/>
                    </a:cubicBezTo>
                    <a:lnTo>
                      <a:pt x="29" y="143"/>
                    </a:lnTo>
                    <a:cubicBezTo>
                      <a:pt x="29" y="140"/>
                      <a:pt x="29" y="140"/>
                      <a:pt x="29" y="140"/>
                    </a:cubicBezTo>
                    <a:close/>
                    <a:moveTo>
                      <a:pt x="6027" y="1"/>
                    </a:moveTo>
                    <a:cubicBezTo>
                      <a:pt x="4800" y="168"/>
                      <a:pt x="3572" y="252"/>
                      <a:pt x="2344" y="252"/>
                    </a:cubicBezTo>
                    <a:cubicBezTo>
                      <a:pt x="1573" y="252"/>
                      <a:pt x="801" y="225"/>
                      <a:pt x="29" y="143"/>
                    </a:cubicBezTo>
                    <a:lnTo>
                      <a:pt x="29" y="143"/>
                    </a:lnTo>
                    <a:cubicBezTo>
                      <a:pt x="29" y="146"/>
                      <a:pt x="29" y="153"/>
                      <a:pt x="29" y="168"/>
                    </a:cubicBezTo>
                    <a:lnTo>
                      <a:pt x="57" y="168"/>
                    </a:lnTo>
                    <a:cubicBezTo>
                      <a:pt x="1842" y="893"/>
                      <a:pt x="4018" y="1619"/>
                      <a:pt x="6669" y="2260"/>
                    </a:cubicBezTo>
                    <a:cubicBezTo>
                      <a:pt x="11439" y="3404"/>
                      <a:pt x="17717" y="4241"/>
                      <a:pt x="25780" y="4241"/>
                    </a:cubicBezTo>
                    <a:cubicBezTo>
                      <a:pt x="26784" y="4241"/>
                      <a:pt x="27733" y="4241"/>
                      <a:pt x="28653" y="4213"/>
                    </a:cubicBezTo>
                    <a:cubicBezTo>
                      <a:pt x="30048" y="3460"/>
                      <a:pt x="31164" y="2651"/>
                      <a:pt x="32085" y="1786"/>
                    </a:cubicBezTo>
                    <a:lnTo>
                      <a:pt x="32085" y="1786"/>
                    </a:lnTo>
                    <a:cubicBezTo>
                      <a:pt x="29323" y="2093"/>
                      <a:pt x="26505" y="2233"/>
                      <a:pt x="23687" y="2233"/>
                    </a:cubicBezTo>
                    <a:cubicBezTo>
                      <a:pt x="17521" y="2233"/>
                      <a:pt x="11412" y="1507"/>
                      <a:pt x="6027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42"/>
              <p:cNvSpPr/>
              <p:nvPr/>
            </p:nvSpPr>
            <p:spPr>
              <a:xfrm>
                <a:off x="4936323" y="1114511"/>
                <a:ext cx="321873" cy="142853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3851" extrusionOk="0">
                    <a:moveTo>
                      <a:pt x="0" y="3850"/>
                    </a:moveTo>
                    <a:lnTo>
                      <a:pt x="0" y="3822"/>
                    </a:lnTo>
                    <a:lnTo>
                      <a:pt x="0" y="3850"/>
                    </a:lnTo>
                    <a:cubicBezTo>
                      <a:pt x="4213" y="2539"/>
                      <a:pt x="7031" y="1032"/>
                      <a:pt x="8677" y="0"/>
                    </a:cubicBezTo>
                    <a:lnTo>
                      <a:pt x="8677" y="0"/>
                    </a:lnTo>
                    <a:cubicBezTo>
                      <a:pt x="7031" y="1032"/>
                      <a:pt x="4213" y="2539"/>
                      <a:pt x="0" y="3850"/>
                    </a:cubicBezTo>
                    <a:close/>
                  </a:path>
                </a:pathLst>
              </a:custGeom>
              <a:solidFill>
                <a:srgbClr val="C03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42"/>
              <p:cNvSpPr/>
              <p:nvPr/>
            </p:nvSpPr>
            <p:spPr>
              <a:xfrm>
                <a:off x="4262588" y="614605"/>
                <a:ext cx="103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8" h="1" extrusionOk="0">
                    <a:moveTo>
                      <a:pt x="28" y="1"/>
                    </a:moveTo>
                    <a:cubicBezTo>
                      <a:pt x="28" y="1"/>
                      <a:pt x="0" y="1"/>
                      <a:pt x="0" y="1"/>
                    </a:cubicBezTo>
                    <a:cubicBezTo>
                      <a:pt x="0" y="1"/>
                      <a:pt x="28" y="1"/>
                      <a:pt x="28" y="1"/>
                    </a:cubicBez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D7F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42"/>
              <p:cNvSpPr/>
              <p:nvPr/>
            </p:nvSpPr>
            <p:spPr>
              <a:xfrm>
                <a:off x="4259472" y="613566"/>
                <a:ext cx="5193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9" extrusionOk="0">
                    <a:moveTo>
                      <a:pt x="0" y="1"/>
                    </a:moveTo>
                    <a:cubicBezTo>
                      <a:pt x="25" y="1"/>
                      <a:pt x="44" y="6"/>
                      <a:pt x="63" y="12"/>
                    </a:cubicBezTo>
                    <a:lnTo>
                      <a:pt x="63" y="12"/>
                    </a:lnTo>
                    <a:cubicBezTo>
                      <a:pt x="42" y="1"/>
                      <a:pt x="21" y="1"/>
                      <a:pt x="0" y="1"/>
                    </a:cubicBezTo>
                    <a:close/>
                    <a:moveTo>
                      <a:pt x="63" y="12"/>
                    </a:moveTo>
                    <a:lnTo>
                      <a:pt x="63" y="12"/>
                    </a:lnTo>
                    <a:cubicBezTo>
                      <a:pt x="70" y="16"/>
                      <a:pt x="77" y="22"/>
                      <a:pt x="84" y="29"/>
                    </a:cubicBezTo>
                    <a:lnTo>
                      <a:pt x="140" y="29"/>
                    </a:lnTo>
                    <a:cubicBezTo>
                      <a:pt x="109" y="29"/>
                      <a:pt x="86" y="20"/>
                      <a:pt x="63" y="12"/>
                    </a:cubicBezTo>
                    <a:close/>
                  </a:path>
                </a:pathLst>
              </a:custGeom>
              <a:solidFill>
                <a:srgbClr val="FFB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42"/>
              <p:cNvSpPr/>
              <p:nvPr/>
            </p:nvSpPr>
            <p:spPr>
              <a:xfrm>
                <a:off x="3304217" y="1536737"/>
                <a:ext cx="277396" cy="1559659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42045" extrusionOk="0">
                    <a:moveTo>
                      <a:pt x="6668" y="1"/>
                    </a:moveTo>
                    <a:lnTo>
                      <a:pt x="1" y="41905"/>
                    </a:lnTo>
                    <a:lnTo>
                      <a:pt x="838" y="42045"/>
                    </a:lnTo>
                    <a:lnTo>
                      <a:pt x="7477" y="113"/>
                    </a:lnTo>
                    <a:lnTo>
                      <a:pt x="66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42"/>
              <p:cNvSpPr/>
              <p:nvPr/>
            </p:nvSpPr>
            <p:spPr>
              <a:xfrm>
                <a:off x="3300062" y="1539853"/>
                <a:ext cx="286707" cy="1553464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41878" extrusionOk="0">
                    <a:moveTo>
                      <a:pt x="7310" y="1"/>
                    </a:moveTo>
                    <a:cubicBezTo>
                      <a:pt x="7283" y="224"/>
                      <a:pt x="7143" y="308"/>
                      <a:pt x="6976" y="447"/>
                    </a:cubicBezTo>
                    <a:cubicBezTo>
                      <a:pt x="6753" y="587"/>
                      <a:pt x="6529" y="754"/>
                      <a:pt x="6446" y="1172"/>
                    </a:cubicBezTo>
                    <a:cubicBezTo>
                      <a:pt x="6390" y="1563"/>
                      <a:pt x="6557" y="1814"/>
                      <a:pt x="6725" y="2009"/>
                    </a:cubicBezTo>
                    <a:cubicBezTo>
                      <a:pt x="6836" y="2177"/>
                      <a:pt x="6948" y="2316"/>
                      <a:pt x="6892" y="2539"/>
                    </a:cubicBezTo>
                    <a:cubicBezTo>
                      <a:pt x="6864" y="2791"/>
                      <a:pt x="6725" y="2874"/>
                      <a:pt x="6557" y="2986"/>
                    </a:cubicBezTo>
                    <a:cubicBezTo>
                      <a:pt x="6362" y="3125"/>
                      <a:pt x="6111" y="3321"/>
                      <a:pt x="6055" y="3711"/>
                    </a:cubicBezTo>
                    <a:cubicBezTo>
                      <a:pt x="5971" y="4130"/>
                      <a:pt x="6167" y="4353"/>
                      <a:pt x="6306" y="4576"/>
                    </a:cubicBezTo>
                    <a:cubicBezTo>
                      <a:pt x="6446" y="4744"/>
                      <a:pt x="6529" y="4855"/>
                      <a:pt x="6501" y="5106"/>
                    </a:cubicBezTo>
                    <a:cubicBezTo>
                      <a:pt x="6474" y="5329"/>
                      <a:pt x="6334" y="5413"/>
                      <a:pt x="6167" y="5553"/>
                    </a:cubicBezTo>
                    <a:cubicBezTo>
                      <a:pt x="5943" y="5692"/>
                      <a:pt x="5720" y="5859"/>
                      <a:pt x="5637" y="6278"/>
                    </a:cubicBezTo>
                    <a:cubicBezTo>
                      <a:pt x="5581" y="6669"/>
                      <a:pt x="5748" y="6920"/>
                      <a:pt x="5916" y="7115"/>
                    </a:cubicBezTo>
                    <a:cubicBezTo>
                      <a:pt x="6027" y="7282"/>
                      <a:pt x="6139" y="7422"/>
                      <a:pt x="6083" y="7645"/>
                    </a:cubicBezTo>
                    <a:cubicBezTo>
                      <a:pt x="6055" y="7868"/>
                      <a:pt x="5916" y="7952"/>
                      <a:pt x="5748" y="8091"/>
                    </a:cubicBezTo>
                    <a:cubicBezTo>
                      <a:pt x="5553" y="8231"/>
                      <a:pt x="5302" y="8398"/>
                      <a:pt x="5246" y="8817"/>
                    </a:cubicBezTo>
                    <a:cubicBezTo>
                      <a:pt x="5162" y="9207"/>
                      <a:pt x="5358" y="9458"/>
                      <a:pt x="5497" y="9654"/>
                    </a:cubicBezTo>
                    <a:cubicBezTo>
                      <a:pt x="5637" y="9821"/>
                      <a:pt x="5720" y="9961"/>
                      <a:pt x="5692" y="10184"/>
                    </a:cubicBezTo>
                    <a:cubicBezTo>
                      <a:pt x="5664" y="10407"/>
                      <a:pt x="5525" y="10519"/>
                      <a:pt x="5358" y="10630"/>
                    </a:cubicBezTo>
                    <a:cubicBezTo>
                      <a:pt x="5162" y="10770"/>
                      <a:pt x="4911" y="10937"/>
                      <a:pt x="4827" y="11356"/>
                    </a:cubicBezTo>
                    <a:cubicBezTo>
                      <a:pt x="4772" y="11746"/>
                      <a:pt x="4967" y="11997"/>
                      <a:pt x="5106" y="12193"/>
                    </a:cubicBezTo>
                    <a:cubicBezTo>
                      <a:pt x="5218" y="12360"/>
                      <a:pt x="5330" y="12499"/>
                      <a:pt x="5274" y="12723"/>
                    </a:cubicBezTo>
                    <a:cubicBezTo>
                      <a:pt x="5246" y="12946"/>
                      <a:pt x="5134" y="13057"/>
                      <a:pt x="4939" y="13169"/>
                    </a:cubicBezTo>
                    <a:cubicBezTo>
                      <a:pt x="4744" y="13309"/>
                      <a:pt x="4493" y="13476"/>
                      <a:pt x="4437" y="13894"/>
                    </a:cubicBezTo>
                    <a:cubicBezTo>
                      <a:pt x="4381" y="14285"/>
                      <a:pt x="4548" y="14536"/>
                      <a:pt x="4688" y="14731"/>
                    </a:cubicBezTo>
                    <a:cubicBezTo>
                      <a:pt x="4827" y="14899"/>
                      <a:pt x="4911" y="15038"/>
                      <a:pt x="4883" y="15261"/>
                    </a:cubicBezTo>
                    <a:cubicBezTo>
                      <a:pt x="4855" y="15485"/>
                      <a:pt x="4716" y="15596"/>
                      <a:pt x="4548" y="15708"/>
                    </a:cubicBezTo>
                    <a:cubicBezTo>
                      <a:pt x="4353" y="15847"/>
                      <a:pt x="4102" y="16043"/>
                      <a:pt x="4018" y="16433"/>
                    </a:cubicBezTo>
                    <a:cubicBezTo>
                      <a:pt x="3963" y="16852"/>
                      <a:pt x="4158" y="17075"/>
                      <a:pt x="4297" y="17270"/>
                    </a:cubicBezTo>
                    <a:cubicBezTo>
                      <a:pt x="4409" y="17438"/>
                      <a:pt x="4521" y="17577"/>
                      <a:pt x="4493" y="17800"/>
                    </a:cubicBezTo>
                    <a:cubicBezTo>
                      <a:pt x="4437" y="18051"/>
                      <a:pt x="4325" y="18135"/>
                      <a:pt x="4130" y="18247"/>
                    </a:cubicBezTo>
                    <a:cubicBezTo>
                      <a:pt x="3935" y="18386"/>
                      <a:pt x="3684" y="18581"/>
                      <a:pt x="3628" y="18972"/>
                    </a:cubicBezTo>
                    <a:cubicBezTo>
                      <a:pt x="3572" y="19391"/>
                      <a:pt x="3739" y="19614"/>
                      <a:pt x="3879" y="19809"/>
                    </a:cubicBezTo>
                    <a:cubicBezTo>
                      <a:pt x="4018" y="20004"/>
                      <a:pt x="4102" y="20116"/>
                      <a:pt x="4074" y="20339"/>
                    </a:cubicBezTo>
                    <a:cubicBezTo>
                      <a:pt x="4046" y="20590"/>
                      <a:pt x="3907" y="20674"/>
                      <a:pt x="3739" y="20785"/>
                    </a:cubicBezTo>
                    <a:cubicBezTo>
                      <a:pt x="3544" y="20925"/>
                      <a:pt x="3293" y="21120"/>
                      <a:pt x="3209" y="21511"/>
                    </a:cubicBezTo>
                    <a:cubicBezTo>
                      <a:pt x="3154" y="21929"/>
                      <a:pt x="3349" y="22153"/>
                      <a:pt x="3488" y="22348"/>
                    </a:cubicBezTo>
                    <a:cubicBezTo>
                      <a:pt x="3628" y="22543"/>
                      <a:pt x="3712" y="22655"/>
                      <a:pt x="3684" y="22878"/>
                    </a:cubicBezTo>
                    <a:cubicBezTo>
                      <a:pt x="3628" y="23129"/>
                      <a:pt x="3516" y="23213"/>
                      <a:pt x="3321" y="23324"/>
                    </a:cubicBezTo>
                    <a:cubicBezTo>
                      <a:pt x="3126" y="23492"/>
                      <a:pt x="2875" y="23659"/>
                      <a:pt x="2819" y="24050"/>
                    </a:cubicBezTo>
                    <a:cubicBezTo>
                      <a:pt x="2763" y="24468"/>
                      <a:pt x="2930" y="24691"/>
                      <a:pt x="3070" y="24887"/>
                    </a:cubicBezTo>
                    <a:cubicBezTo>
                      <a:pt x="3209" y="25082"/>
                      <a:pt x="3293" y="25194"/>
                      <a:pt x="3265" y="25417"/>
                    </a:cubicBezTo>
                    <a:cubicBezTo>
                      <a:pt x="3237" y="25668"/>
                      <a:pt x="3098" y="25752"/>
                      <a:pt x="2930" y="25863"/>
                    </a:cubicBezTo>
                    <a:cubicBezTo>
                      <a:pt x="2735" y="26003"/>
                      <a:pt x="2484" y="26198"/>
                      <a:pt x="2428" y="26588"/>
                    </a:cubicBezTo>
                    <a:cubicBezTo>
                      <a:pt x="2344" y="27007"/>
                      <a:pt x="2540" y="27230"/>
                      <a:pt x="2679" y="27425"/>
                    </a:cubicBezTo>
                    <a:cubicBezTo>
                      <a:pt x="2819" y="27621"/>
                      <a:pt x="2902" y="27732"/>
                      <a:pt x="2875" y="27956"/>
                    </a:cubicBezTo>
                    <a:cubicBezTo>
                      <a:pt x="2819" y="28207"/>
                      <a:pt x="2707" y="28290"/>
                      <a:pt x="2512" y="28402"/>
                    </a:cubicBezTo>
                    <a:cubicBezTo>
                      <a:pt x="2317" y="28569"/>
                      <a:pt x="2065" y="28737"/>
                      <a:pt x="2010" y="29127"/>
                    </a:cubicBezTo>
                    <a:cubicBezTo>
                      <a:pt x="1954" y="29546"/>
                      <a:pt x="2121" y="29769"/>
                      <a:pt x="2289" y="29964"/>
                    </a:cubicBezTo>
                    <a:cubicBezTo>
                      <a:pt x="2400" y="30160"/>
                      <a:pt x="2512" y="30271"/>
                      <a:pt x="2456" y="30494"/>
                    </a:cubicBezTo>
                    <a:cubicBezTo>
                      <a:pt x="2428" y="30745"/>
                      <a:pt x="2289" y="30829"/>
                      <a:pt x="2121" y="30941"/>
                    </a:cubicBezTo>
                    <a:cubicBezTo>
                      <a:pt x="1926" y="31080"/>
                      <a:pt x="1675" y="31276"/>
                      <a:pt x="1619" y="31666"/>
                    </a:cubicBezTo>
                    <a:cubicBezTo>
                      <a:pt x="1535" y="32085"/>
                      <a:pt x="1731" y="32308"/>
                      <a:pt x="1870" y="32503"/>
                    </a:cubicBezTo>
                    <a:cubicBezTo>
                      <a:pt x="2010" y="32698"/>
                      <a:pt x="2093" y="32810"/>
                      <a:pt x="2065" y="33033"/>
                    </a:cubicBezTo>
                    <a:cubicBezTo>
                      <a:pt x="2038" y="33284"/>
                      <a:pt x="1898" y="33368"/>
                      <a:pt x="1731" y="33480"/>
                    </a:cubicBezTo>
                    <a:cubicBezTo>
                      <a:pt x="1535" y="33619"/>
                      <a:pt x="1284" y="33814"/>
                      <a:pt x="1201" y="34205"/>
                    </a:cubicBezTo>
                    <a:cubicBezTo>
                      <a:pt x="1145" y="34596"/>
                      <a:pt x="1340" y="34847"/>
                      <a:pt x="1480" y="35042"/>
                    </a:cubicBezTo>
                    <a:cubicBezTo>
                      <a:pt x="1591" y="35209"/>
                      <a:pt x="1703" y="35349"/>
                      <a:pt x="1647" y="35572"/>
                    </a:cubicBezTo>
                    <a:cubicBezTo>
                      <a:pt x="1619" y="35795"/>
                      <a:pt x="1507" y="35907"/>
                      <a:pt x="1312" y="36018"/>
                    </a:cubicBezTo>
                    <a:cubicBezTo>
                      <a:pt x="1117" y="36158"/>
                      <a:pt x="866" y="36325"/>
                      <a:pt x="810" y="36744"/>
                    </a:cubicBezTo>
                    <a:cubicBezTo>
                      <a:pt x="754" y="37134"/>
                      <a:pt x="922" y="37385"/>
                      <a:pt x="1061" y="37581"/>
                    </a:cubicBezTo>
                    <a:cubicBezTo>
                      <a:pt x="1201" y="37748"/>
                      <a:pt x="1284" y="37888"/>
                      <a:pt x="1256" y="38111"/>
                    </a:cubicBezTo>
                    <a:cubicBezTo>
                      <a:pt x="1228" y="38334"/>
                      <a:pt x="1089" y="38446"/>
                      <a:pt x="922" y="38557"/>
                    </a:cubicBezTo>
                    <a:cubicBezTo>
                      <a:pt x="726" y="38697"/>
                      <a:pt x="475" y="38864"/>
                      <a:pt x="392" y="39283"/>
                    </a:cubicBezTo>
                    <a:cubicBezTo>
                      <a:pt x="336" y="39673"/>
                      <a:pt x="531" y="39924"/>
                      <a:pt x="671" y="40120"/>
                    </a:cubicBezTo>
                    <a:cubicBezTo>
                      <a:pt x="810" y="40287"/>
                      <a:pt x="894" y="40426"/>
                      <a:pt x="866" y="40650"/>
                    </a:cubicBezTo>
                    <a:cubicBezTo>
                      <a:pt x="810" y="40873"/>
                      <a:pt x="698" y="40957"/>
                      <a:pt x="503" y="41096"/>
                    </a:cubicBezTo>
                    <a:cubicBezTo>
                      <a:pt x="308" y="41236"/>
                      <a:pt x="57" y="41403"/>
                      <a:pt x="1" y="41821"/>
                    </a:cubicBezTo>
                    <a:lnTo>
                      <a:pt x="419" y="41877"/>
                    </a:lnTo>
                    <a:cubicBezTo>
                      <a:pt x="447" y="41654"/>
                      <a:pt x="587" y="41542"/>
                      <a:pt x="754" y="41431"/>
                    </a:cubicBezTo>
                    <a:cubicBezTo>
                      <a:pt x="950" y="41291"/>
                      <a:pt x="1201" y="41124"/>
                      <a:pt x="1256" y="40705"/>
                    </a:cubicBezTo>
                    <a:cubicBezTo>
                      <a:pt x="1340" y="40315"/>
                      <a:pt x="1145" y="40064"/>
                      <a:pt x="1005" y="39868"/>
                    </a:cubicBezTo>
                    <a:cubicBezTo>
                      <a:pt x="866" y="39701"/>
                      <a:pt x="782" y="39562"/>
                      <a:pt x="810" y="39338"/>
                    </a:cubicBezTo>
                    <a:cubicBezTo>
                      <a:pt x="838" y="39115"/>
                      <a:pt x="977" y="39031"/>
                      <a:pt x="1145" y="38892"/>
                    </a:cubicBezTo>
                    <a:cubicBezTo>
                      <a:pt x="1340" y="38752"/>
                      <a:pt x="1591" y="38585"/>
                      <a:pt x="1675" y="38167"/>
                    </a:cubicBezTo>
                    <a:cubicBezTo>
                      <a:pt x="1731" y="37776"/>
                      <a:pt x="1535" y="37525"/>
                      <a:pt x="1396" y="37330"/>
                    </a:cubicBezTo>
                    <a:cubicBezTo>
                      <a:pt x="1284" y="37162"/>
                      <a:pt x="1173" y="37051"/>
                      <a:pt x="1201" y="36800"/>
                    </a:cubicBezTo>
                    <a:cubicBezTo>
                      <a:pt x="1256" y="36576"/>
                      <a:pt x="1368" y="36493"/>
                      <a:pt x="1563" y="36353"/>
                    </a:cubicBezTo>
                    <a:cubicBezTo>
                      <a:pt x="1759" y="36214"/>
                      <a:pt x="2010" y="36046"/>
                      <a:pt x="2065" y="35628"/>
                    </a:cubicBezTo>
                    <a:cubicBezTo>
                      <a:pt x="2121" y="35237"/>
                      <a:pt x="1954" y="34986"/>
                      <a:pt x="1814" y="34791"/>
                    </a:cubicBezTo>
                    <a:cubicBezTo>
                      <a:pt x="1675" y="34623"/>
                      <a:pt x="1591" y="34512"/>
                      <a:pt x="1619" y="34261"/>
                    </a:cubicBezTo>
                    <a:cubicBezTo>
                      <a:pt x="1647" y="34038"/>
                      <a:pt x="1786" y="33954"/>
                      <a:pt x="1954" y="33814"/>
                    </a:cubicBezTo>
                    <a:cubicBezTo>
                      <a:pt x="2149" y="33675"/>
                      <a:pt x="2400" y="33507"/>
                      <a:pt x="2484" y="33117"/>
                    </a:cubicBezTo>
                    <a:cubicBezTo>
                      <a:pt x="2540" y="32698"/>
                      <a:pt x="2344" y="32447"/>
                      <a:pt x="2205" y="32252"/>
                    </a:cubicBezTo>
                    <a:cubicBezTo>
                      <a:pt x="2065" y="32085"/>
                      <a:pt x="1982" y="31973"/>
                      <a:pt x="2010" y="31750"/>
                    </a:cubicBezTo>
                    <a:cubicBezTo>
                      <a:pt x="2065" y="31499"/>
                      <a:pt x="2177" y="31415"/>
                      <a:pt x="2372" y="31303"/>
                    </a:cubicBezTo>
                    <a:cubicBezTo>
                      <a:pt x="2568" y="31164"/>
                      <a:pt x="2819" y="30969"/>
                      <a:pt x="2875" y="30578"/>
                    </a:cubicBezTo>
                    <a:cubicBezTo>
                      <a:pt x="2930" y="30160"/>
                      <a:pt x="2763" y="29936"/>
                      <a:pt x="2596" y="29741"/>
                    </a:cubicBezTo>
                    <a:cubicBezTo>
                      <a:pt x="2484" y="29546"/>
                      <a:pt x="2372" y="29434"/>
                      <a:pt x="2428" y="29211"/>
                    </a:cubicBezTo>
                    <a:cubicBezTo>
                      <a:pt x="2456" y="28960"/>
                      <a:pt x="2596" y="28876"/>
                      <a:pt x="2763" y="28765"/>
                    </a:cubicBezTo>
                    <a:cubicBezTo>
                      <a:pt x="2958" y="28597"/>
                      <a:pt x="3209" y="28430"/>
                      <a:pt x="3265" y="28039"/>
                    </a:cubicBezTo>
                    <a:cubicBezTo>
                      <a:pt x="3349" y="27621"/>
                      <a:pt x="3154" y="27398"/>
                      <a:pt x="3014" y="27202"/>
                    </a:cubicBezTo>
                    <a:cubicBezTo>
                      <a:pt x="2875" y="27007"/>
                      <a:pt x="2791" y="26895"/>
                      <a:pt x="2819" y="26672"/>
                    </a:cubicBezTo>
                    <a:cubicBezTo>
                      <a:pt x="2847" y="26421"/>
                      <a:pt x="2986" y="26337"/>
                      <a:pt x="3154" y="26226"/>
                    </a:cubicBezTo>
                    <a:cubicBezTo>
                      <a:pt x="3377" y="26086"/>
                      <a:pt x="3628" y="25891"/>
                      <a:pt x="3684" y="25500"/>
                    </a:cubicBezTo>
                    <a:cubicBezTo>
                      <a:pt x="3739" y="25082"/>
                      <a:pt x="3572" y="24859"/>
                      <a:pt x="3405" y="24663"/>
                    </a:cubicBezTo>
                    <a:cubicBezTo>
                      <a:pt x="3293" y="24468"/>
                      <a:pt x="3181" y="24357"/>
                      <a:pt x="3237" y="24133"/>
                    </a:cubicBezTo>
                    <a:cubicBezTo>
                      <a:pt x="3265" y="23882"/>
                      <a:pt x="3405" y="23799"/>
                      <a:pt x="3572" y="23687"/>
                    </a:cubicBezTo>
                    <a:cubicBezTo>
                      <a:pt x="3767" y="23547"/>
                      <a:pt x="4018" y="23352"/>
                      <a:pt x="4074" y="22962"/>
                    </a:cubicBezTo>
                    <a:cubicBezTo>
                      <a:pt x="4158" y="22543"/>
                      <a:pt x="3963" y="22320"/>
                      <a:pt x="3823" y="22125"/>
                    </a:cubicBezTo>
                    <a:cubicBezTo>
                      <a:pt x="3684" y="21929"/>
                      <a:pt x="3600" y="21818"/>
                      <a:pt x="3628" y="21595"/>
                    </a:cubicBezTo>
                    <a:cubicBezTo>
                      <a:pt x="3656" y="21343"/>
                      <a:pt x="3795" y="21260"/>
                      <a:pt x="3963" y="21120"/>
                    </a:cubicBezTo>
                    <a:cubicBezTo>
                      <a:pt x="4186" y="20981"/>
                      <a:pt x="4409" y="20813"/>
                      <a:pt x="4493" y="20423"/>
                    </a:cubicBezTo>
                    <a:cubicBezTo>
                      <a:pt x="4548" y="20004"/>
                      <a:pt x="4381" y="19781"/>
                      <a:pt x="4214" y="19586"/>
                    </a:cubicBezTo>
                    <a:cubicBezTo>
                      <a:pt x="4102" y="19391"/>
                      <a:pt x="3991" y="19279"/>
                      <a:pt x="4046" y="19028"/>
                    </a:cubicBezTo>
                    <a:cubicBezTo>
                      <a:pt x="4074" y="18805"/>
                      <a:pt x="4186" y="18721"/>
                      <a:pt x="4381" y="18581"/>
                    </a:cubicBezTo>
                    <a:cubicBezTo>
                      <a:pt x="4576" y="18442"/>
                      <a:pt x="4827" y="18275"/>
                      <a:pt x="4883" y="17884"/>
                    </a:cubicBezTo>
                    <a:cubicBezTo>
                      <a:pt x="4939" y="17465"/>
                      <a:pt x="4772" y="17214"/>
                      <a:pt x="4632" y="17019"/>
                    </a:cubicBezTo>
                    <a:cubicBezTo>
                      <a:pt x="4493" y="16852"/>
                      <a:pt x="4409" y="16740"/>
                      <a:pt x="4437" y="16489"/>
                    </a:cubicBezTo>
                    <a:cubicBezTo>
                      <a:pt x="4465" y="16266"/>
                      <a:pt x="4604" y="16182"/>
                      <a:pt x="4772" y="16043"/>
                    </a:cubicBezTo>
                    <a:cubicBezTo>
                      <a:pt x="4967" y="15903"/>
                      <a:pt x="5218" y="15736"/>
                      <a:pt x="5302" y="15317"/>
                    </a:cubicBezTo>
                    <a:cubicBezTo>
                      <a:pt x="5358" y="14927"/>
                      <a:pt x="5162" y="14676"/>
                      <a:pt x="5023" y="14480"/>
                    </a:cubicBezTo>
                    <a:cubicBezTo>
                      <a:pt x="4911" y="14313"/>
                      <a:pt x="4800" y="14201"/>
                      <a:pt x="4827" y="13950"/>
                    </a:cubicBezTo>
                    <a:cubicBezTo>
                      <a:pt x="4883" y="13727"/>
                      <a:pt x="4995" y="13643"/>
                      <a:pt x="5190" y="13504"/>
                    </a:cubicBezTo>
                    <a:cubicBezTo>
                      <a:pt x="5385" y="13364"/>
                      <a:pt x="5637" y="13197"/>
                      <a:pt x="5692" y="12778"/>
                    </a:cubicBezTo>
                    <a:cubicBezTo>
                      <a:pt x="5748" y="12388"/>
                      <a:pt x="5581" y="12137"/>
                      <a:pt x="5441" y="11941"/>
                    </a:cubicBezTo>
                    <a:cubicBezTo>
                      <a:pt x="5302" y="11774"/>
                      <a:pt x="5218" y="11635"/>
                      <a:pt x="5246" y="11411"/>
                    </a:cubicBezTo>
                    <a:cubicBezTo>
                      <a:pt x="5274" y="11188"/>
                      <a:pt x="5413" y="11105"/>
                      <a:pt x="5581" y="10965"/>
                    </a:cubicBezTo>
                    <a:cubicBezTo>
                      <a:pt x="5776" y="10826"/>
                      <a:pt x="6027" y="10658"/>
                      <a:pt x="6111" y="10240"/>
                    </a:cubicBezTo>
                    <a:cubicBezTo>
                      <a:pt x="6167" y="9849"/>
                      <a:pt x="5971" y="9598"/>
                      <a:pt x="5832" y="9403"/>
                    </a:cubicBezTo>
                    <a:cubicBezTo>
                      <a:pt x="5692" y="9235"/>
                      <a:pt x="5609" y="9096"/>
                      <a:pt x="5637" y="8873"/>
                    </a:cubicBezTo>
                    <a:cubicBezTo>
                      <a:pt x="5692" y="8649"/>
                      <a:pt x="5804" y="8538"/>
                      <a:pt x="5999" y="8426"/>
                    </a:cubicBezTo>
                    <a:cubicBezTo>
                      <a:pt x="6195" y="8287"/>
                      <a:pt x="6446" y="8119"/>
                      <a:pt x="6501" y="7701"/>
                    </a:cubicBezTo>
                    <a:cubicBezTo>
                      <a:pt x="6557" y="7310"/>
                      <a:pt x="6390" y="7059"/>
                      <a:pt x="6250" y="6864"/>
                    </a:cubicBezTo>
                    <a:cubicBezTo>
                      <a:pt x="6111" y="6696"/>
                      <a:pt x="6027" y="6557"/>
                      <a:pt x="6055" y="6334"/>
                    </a:cubicBezTo>
                    <a:cubicBezTo>
                      <a:pt x="6083" y="6111"/>
                      <a:pt x="6222" y="5999"/>
                      <a:pt x="6390" y="5887"/>
                    </a:cubicBezTo>
                    <a:cubicBezTo>
                      <a:pt x="6585" y="5748"/>
                      <a:pt x="6836" y="5553"/>
                      <a:pt x="6920" y="5162"/>
                    </a:cubicBezTo>
                    <a:cubicBezTo>
                      <a:pt x="6976" y="4744"/>
                      <a:pt x="6780" y="4520"/>
                      <a:pt x="6641" y="4325"/>
                    </a:cubicBezTo>
                    <a:cubicBezTo>
                      <a:pt x="6501" y="4130"/>
                      <a:pt x="6418" y="4018"/>
                      <a:pt x="6446" y="3795"/>
                    </a:cubicBezTo>
                    <a:cubicBezTo>
                      <a:pt x="6501" y="3544"/>
                      <a:pt x="6613" y="3460"/>
                      <a:pt x="6808" y="3321"/>
                    </a:cubicBezTo>
                    <a:cubicBezTo>
                      <a:pt x="7004" y="3181"/>
                      <a:pt x="7255" y="3014"/>
                      <a:pt x="7310" y="2623"/>
                    </a:cubicBezTo>
                    <a:cubicBezTo>
                      <a:pt x="7366" y="2205"/>
                      <a:pt x="7199" y="1954"/>
                      <a:pt x="7059" y="1758"/>
                    </a:cubicBezTo>
                    <a:cubicBezTo>
                      <a:pt x="6920" y="1591"/>
                      <a:pt x="6836" y="1451"/>
                      <a:pt x="6864" y="1228"/>
                    </a:cubicBezTo>
                    <a:cubicBezTo>
                      <a:pt x="6892" y="1005"/>
                      <a:pt x="7032" y="893"/>
                      <a:pt x="7199" y="782"/>
                    </a:cubicBezTo>
                    <a:cubicBezTo>
                      <a:pt x="7394" y="642"/>
                      <a:pt x="7645" y="475"/>
                      <a:pt x="7729" y="56"/>
                    </a:cubicBezTo>
                    <a:lnTo>
                      <a:pt x="73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42"/>
              <p:cNvSpPr/>
              <p:nvPr/>
            </p:nvSpPr>
            <p:spPr>
              <a:xfrm>
                <a:off x="3000995" y="3009115"/>
                <a:ext cx="379853" cy="327252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8822" extrusionOk="0">
                    <a:moveTo>
                      <a:pt x="8942" y="0"/>
                    </a:moveTo>
                    <a:cubicBezTo>
                      <a:pt x="7597" y="0"/>
                      <a:pt x="6825" y="3442"/>
                      <a:pt x="6501" y="5255"/>
                    </a:cubicBezTo>
                    <a:cubicBezTo>
                      <a:pt x="6166" y="7125"/>
                      <a:pt x="0" y="5674"/>
                      <a:pt x="112" y="7069"/>
                    </a:cubicBezTo>
                    <a:cubicBezTo>
                      <a:pt x="177" y="8158"/>
                      <a:pt x="4340" y="8822"/>
                      <a:pt x="6893" y="8822"/>
                    </a:cubicBezTo>
                    <a:cubicBezTo>
                      <a:pt x="7610" y="8822"/>
                      <a:pt x="8201" y="8769"/>
                      <a:pt x="8537" y="8659"/>
                    </a:cubicBezTo>
                    <a:cubicBezTo>
                      <a:pt x="10044" y="8129"/>
                      <a:pt x="10239" y="178"/>
                      <a:pt x="9067" y="10"/>
                    </a:cubicBezTo>
                    <a:cubicBezTo>
                      <a:pt x="9025" y="4"/>
                      <a:pt x="8983" y="0"/>
                      <a:pt x="89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42"/>
              <p:cNvSpPr/>
              <p:nvPr/>
            </p:nvSpPr>
            <p:spPr>
              <a:xfrm>
                <a:off x="3004074" y="3224754"/>
                <a:ext cx="223572" cy="48669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12" extrusionOk="0">
                    <a:moveTo>
                      <a:pt x="29" y="1312"/>
                    </a:moveTo>
                    <a:cubicBezTo>
                      <a:pt x="29" y="1312"/>
                      <a:pt x="29" y="1312"/>
                      <a:pt x="29" y="1312"/>
                    </a:cubicBezTo>
                    <a:cubicBezTo>
                      <a:pt x="29" y="1312"/>
                      <a:pt x="29" y="1312"/>
                      <a:pt x="29" y="1312"/>
                    </a:cubicBezTo>
                    <a:close/>
                    <a:moveTo>
                      <a:pt x="29" y="1312"/>
                    </a:moveTo>
                    <a:cubicBezTo>
                      <a:pt x="29" y="1312"/>
                      <a:pt x="29" y="1284"/>
                      <a:pt x="29" y="1256"/>
                    </a:cubicBezTo>
                    <a:cubicBezTo>
                      <a:pt x="29" y="1284"/>
                      <a:pt x="29" y="1312"/>
                      <a:pt x="29" y="1312"/>
                    </a:cubicBezTo>
                    <a:close/>
                    <a:moveTo>
                      <a:pt x="29" y="1256"/>
                    </a:moveTo>
                    <a:lnTo>
                      <a:pt x="29" y="1256"/>
                    </a:lnTo>
                    <a:lnTo>
                      <a:pt x="29" y="1256"/>
                    </a:lnTo>
                    <a:close/>
                    <a:moveTo>
                      <a:pt x="29" y="1256"/>
                    </a:moveTo>
                    <a:lnTo>
                      <a:pt x="29" y="1256"/>
                    </a:lnTo>
                    <a:lnTo>
                      <a:pt x="29" y="1256"/>
                    </a:lnTo>
                    <a:lnTo>
                      <a:pt x="29" y="1256"/>
                    </a:lnTo>
                    <a:lnTo>
                      <a:pt x="29" y="1256"/>
                    </a:lnTo>
                    <a:close/>
                    <a:moveTo>
                      <a:pt x="29" y="1256"/>
                    </a:moveTo>
                    <a:cubicBezTo>
                      <a:pt x="1" y="1088"/>
                      <a:pt x="112" y="949"/>
                      <a:pt x="280" y="837"/>
                    </a:cubicBezTo>
                    <a:lnTo>
                      <a:pt x="280" y="837"/>
                    </a:lnTo>
                    <a:cubicBezTo>
                      <a:pt x="112" y="949"/>
                      <a:pt x="1" y="1088"/>
                      <a:pt x="29" y="1256"/>
                    </a:cubicBezTo>
                    <a:close/>
                    <a:moveTo>
                      <a:pt x="726" y="698"/>
                    </a:moveTo>
                    <a:lnTo>
                      <a:pt x="726" y="698"/>
                    </a:lnTo>
                    <a:cubicBezTo>
                      <a:pt x="1758" y="475"/>
                      <a:pt x="3739" y="614"/>
                      <a:pt x="5078" y="363"/>
                    </a:cubicBezTo>
                    <a:lnTo>
                      <a:pt x="5078" y="363"/>
                    </a:lnTo>
                    <a:cubicBezTo>
                      <a:pt x="3739" y="614"/>
                      <a:pt x="1758" y="475"/>
                      <a:pt x="726" y="698"/>
                    </a:cubicBezTo>
                    <a:close/>
                    <a:moveTo>
                      <a:pt x="5525" y="251"/>
                    </a:moveTo>
                    <a:lnTo>
                      <a:pt x="5525" y="251"/>
                    </a:lnTo>
                    <a:cubicBezTo>
                      <a:pt x="5720" y="168"/>
                      <a:pt x="5888" y="112"/>
                      <a:pt x="6027" y="0"/>
                    </a:cubicBezTo>
                    <a:cubicBezTo>
                      <a:pt x="6027" y="0"/>
                      <a:pt x="6027" y="0"/>
                      <a:pt x="6027" y="0"/>
                    </a:cubicBezTo>
                    <a:cubicBezTo>
                      <a:pt x="5888" y="112"/>
                      <a:pt x="5720" y="168"/>
                      <a:pt x="5525" y="251"/>
                    </a:cubicBezTo>
                    <a:close/>
                  </a:path>
                </a:pathLst>
              </a:custGeom>
              <a:solidFill>
                <a:srgbClr val="92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42"/>
              <p:cNvSpPr/>
              <p:nvPr/>
            </p:nvSpPr>
            <p:spPr>
              <a:xfrm>
                <a:off x="3192447" y="3234065"/>
                <a:ext cx="16581" cy="419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13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140" y="84"/>
                      <a:pt x="307" y="28"/>
                      <a:pt x="447" y="0"/>
                    </a:cubicBezTo>
                    <a:lnTo>
                      <a:pt x="447" y="0"/>
                    </a:lnTo>
                    <a:cubicBezTo>
                      <a:pt x="307" y="28"/>
                      <a:pt x="140" y="84"/>
                      <a:pt x="0" y="112"/>
                    </a:cubicBez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42"/>
              <p:cNvSpPr/>
              <p:nvPr/>
            </p:nvSpPr>
            <p:spPr>
              <a:xfrm>
                <a:off x="3014424" y="3250609"/>
                <a:ext cx="16619" cy="523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41" extrusionOk="0">
                    <a:moveTo>
                      <a:pt x="1" y="140"/>
                    </a:moveTo>
                    <a:lnTo>
                      <a:pt x="1" y="140"/>
                    </a:lnTo>
                    <a:cubicBezTo>
                      <a:pt x="112" y="85"/>
                      <a:pt x="252" y="29"/>
                      <a:pt x="447" y="1"/>
                    </a:cubicBezTo>
                    <a:lnTo>
                      <a:pt x="447" y="1"/>
                    </a:lnTo>
                    <a:cubicBezTo>
                      <a:pt x="252" y="29"/>
                      <a:pt x="112" y="85"/>
                      <a:pt x="1" y="140"/>
                    </a:cubicBez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42"/>
              <p:cNvSpPr/>
              <p:nvPr/>
            </p:nvSpPr>
            <p:spPr>
              <a:xfrm>
                <a:off x="3004074" y="3224754"/>
                <a:ext cx="263968" cy="79717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2149" extrusionOk="0">
                    <a:moveTo>
                      <a:pt x="6027" y="0"/>
                    </a:moveTo>
                    <a:cubicBezTo>
                      <a:pt x="5888" y="112"/>
                      <a:pt x="5720" y="168"/>
                      <a:pt x="5525" y="251"/>
                    </a:cubicBezTo>
                    <a:cubicBezTo>
                      <a:pt x="5385" y="279"/>
                      <a:pt x="5218" y="335"/>
                      <a:pt x="5078" y="363"/>
                    </a:cubicBezTo>
                    <a:cubicBezTo>
                      <a:pt x="3739" y="614"/>
                      <a:pt x="1758" y="475"/>
                      <a:pt x="726" y="698"/>
                    </a:cubicBezTo>
                    <a:cubicBezTo>
                      <a:pt x="531" y="726"/>
                      <a:pt x="391" y="782"/>
                      <a:pt x="280" y="837"/>
                    </a:cubicBezTo>
                    <a:cubicBezTo>
                      <a:pt x="112" y="949"/>
                      <a:pt x="1" y="1088"/>
                      <a:pt x="29" y="1256"/>
                    </a:cubicBezTo>
                    <a:cubicBezTo>
                      <a:pt x="29" y="1284"/>
                      <a:pt x="29" y="1312"/>
                      <a:pt x="29" y="1312"/>
                    </a:cubicBezTo>
                    <a:cubicBezTo>
                      <a:pt x="57" y="1479"/>
                      <a:pt x="168" y="1619"/>
                      <a:pt x="336" y="1758"/>
                    </a:cubicBezTo>
                    <a:lnTo>
                      <a:pt x="363" y="1758"/>
                    </a:lnTo>
                    <a:cubicBezTo>
                      <a:pt x="308" y="1702"/>
                      <a:pt x="252" y="1674"/>
                      <a:pt x="224" y="1619"/>
                    </a:cubicBezTo>
                    <a:lnTo>
                      <a:pt x="224" y="1619"/>
                    </a:lnTo>
                    <a:cubicBezTo>
                      <a:pt x="1703" y="1870"/>
                      <a:pt x="3237" y="2149"/>
                      <a:pt x="4772" y="2149"/>
                    </a:cubicBezTo>
                    <a:cubicBezTo>
                      <a:pt x="5330" y="2149"/>
                      <a:pt x="5860" y="2121"/>
                      <a:pt x="6418" y="2009"/>
                    </a:cubicBezTo>
                    <a:cubicBezTo>
                      <a:pt x="7115" y="1479"/>
                      <a:pt x="6557" y="726"/>
                      <a:pt x="6027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42"/>
              <p:cNvSpPr/>
              <p:nvPr/>
            </p:nvSpPr>
            <p:spPr>
              <a:xfrm>
                <a:off x="3017540" y="3009485"/>
                <a:ext cx="347766" cy="327067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8817" extrusionOk="0">
                    <a:moveTo>
                      <a:pt x="8482" y="0"/>
                    </a:moveTo>
                    <a:cubicBezTo>
                      <a:pt x="8817" y="3069"/>
                      <a:pt x="9291" y="7059"/>
                      <a:pt x="6808" y="7673"/>
                    </a:cubicBezTo>
                    <a:cubicBezTo>
                      <a:pt x="6557" y="7728"/>
                      <a:pt x="6306" y="7784"/>
                      <a:pt x="6055" y="7812"/>
                    </a:cubicBezTo>
                    <a:cubicBezTo>
                      <a:pt x="5999" y="7868"/>
                      <a:pt x="5915" y="7924"/>
                      <a:pt x="5803" y="7980"/>
                    </a:cubicBezTo>
                    <a:cubicBezTo>
                      <a:pt x="5246" y="8091"/>
                      <a:pt x="4660" y="8147"/>
                      <a:pt x="4046" y="8147"/>
                    </a:cubicBezTo>
                    <a:cubicBezTo>
                      <a:pt x="2735" y="8147"/>
                      <a:pt x="1368" y="7896"/>
                      <a:pt x="0" y="7561"/>
                    </a:cubicBezTo>
                    <a:lnTo>
                      <a:pt x="0" y="7561"/>
                    </a:lnTo>
                    <a:cubicBezTo>
                      <a:pt x="1061" y="8342"/>
                      <a:pt x="4297" y="8816"/>
                      <a:pt x="6417" y="8816"/>
                    </a:cubicBezTo>
                    <a:cubicBezTo>
                      <a:pt x="7143" y="8816"/>
                      <a:pt x="7756" y="8761"/>
                      <a:pt x="8091" y="8649"/>
                    </a:cubicBezTo>
                    <a:cubicBezTo>
                      <a:pt x="8928" y="8342"/>
                      <a:pt x="9375" y="5664"/>
                      <a:pt x="9375" y="3376"/>
                    </a:cubicBezTo>
                    <a:cubicBezTo>
                      <a:pt x="9375" y="1619"/>
                      <a:pt x="9123" y="84"/>
                      <a:pt x="8621" y="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42"/>
              <p:cNvSpPr/>
              <p:nvPr/>
            </p:nvSpPr>
            <p:spPr>
              <a:xfrm>
                <a:off x="3012346" y="3284775"/>
                <a:ext cx="229804" cy="26931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726" extrusionOk="0">
                    <a:moveTo>
                      <a:pt x="1" y="1"/>
                    </a:moveTo>
                    <a:cubicBezTo>
                      <a:pt x="29" y="56"/>
                      <a:pt x="85" y="84"/>
                      <a:pt x="140" y="140"/>
                    </a:cubicBezTo>
                    <a:cubicBezTo>
                      <a:pt x="1508" y="475"/>
                      <a:pt x="2875" y="726"/>
                      <a:pt x="4186" y="726"/>
                    </a:cubicBezTo>
                    <a:cubicBezTo>
                      <a:pt x="4800" y="726"/>
                      <a:pt x="5386" y="670"/>
                      <a:pt x="5943" y="559"/>
                    </a:cubicBezTo>
                    <a:cubicBezTo>
                      <a:pt x="6055" y="503"/>
                      <a:pt x="6139" y="447"/>
                      <a:pt x="6195" y="391"/>
                    </a:cubicBezTo>
                    <a:lnTo>
                      <a:pt x="6195" y="391"/>
                    </a:lnTo>
                    <a:cubicBezTo>
                      <a:pt x="5637" y="503"/>
                      <a:pt x="5107" y="531"/>
                      <a:pt x="4549" y="531"/>
                    </a:cubicBezTo>
                    <a:cubicBezTo>
                      <a:pt x="3014" y="531"/>
                      <a:pt x="1480" y="252"/>
                      <a:pt x="1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42"/>
              <p:cNvSpPr/>
              <p:nvPr/>
            </p:nvSpPr>
            <p:spPr>
              <a:xfrm>
                <a:off x="4758300" y="1521231"/>
                <a:ext cx="468881" cy="1433388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38641" extrusionOk="0">
                    <a:moveTo>
                      <a:pt x="782" y="0"/>
                    </a:moveTo>
                    <a:lnTo>
                      <a:pt x="1" y="252"/>
                    </a:lnTo>
                    <a:lnTo>
                      <a:pt x="11858" y="38641"/>
                    </a:lnTo>
                    <a:lnTo>
                      <a:pt x="12639" y="38390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42"/>
              <p:cNvSpPr/>
              <p:nvPr/>
            </p:nvSpPr>
            <p:spPr>
              <a:xfrm>
                <a:off x="4762454" y="1520193"/>
                <a:ext cx="459533" cy="1435465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38697" extrusionOk="0">
                    <a:moveTo>
                      <a:pt x="782" y="1"/>
                    </a:moveTo>
                    <a:lnTo>
                      <a:pt x="391" y="112"/>
                    </a:lnTo>
                    <a:cubicBezTo>
                      <a:pt x="447" y="307"/>
                      <a:pt x="391" y="447"/>
                      <a:pt x="279" y="642"/>
                    </a:cubicBezTo>
                    <a:cubicBezTo>
                      <a:pt x="168" y="838"/>
                      <a:pt x="0" y="1117"/>
                      <a:pt x="112" y="1479"/>
                    </a:cubicBezTo>
                    <a:cubicBezTo>
                      <a:pt x="251" y="1870"/>
                      <a:pt x="503" y="1981"/>
                      <a:pt x="726" y="2093"/>
                    </a:cubicBezTo>
                    <a:cubicBezTo>
                      <a:pt x="921" y="2205"/>
                      <a:pt x="1061" y="2260"/>
                      <a:pt x="1116" y="2456"/>
                    </a:cubicBezTo>
                    <a:cubicBezTo>
                      <a:pt x="1172" y="2651"/>
                      <a:pt x="1116" y="2763"/>
                      <a:pt x="1005" y="2986"/>
                    </a:cubicBezTo>
                    <a:cubicBezTo>
                      <a:pt x="865" y="3181"/>
                      <a:pt x="726" y="3432"/>
                      <a:pt x="837" y="3823"/>
                    </a:cubicBezTo>
                    <a:cubicBezTo>
                      <a:pt x="949" y="4185"/>
                      <a:pt x="1228" y="4325"/>
                      <a:pt x="1451" y="4437"/>
                    </a:cubicBezTo>
                    <a:cubicBezTo>
                      <a:pt x="1646" y="4520"/>
                      <a:pt x="1786" y="4604"/>
                      <a:pt x="1842" y="4799"/>
                    </a:cubicBezTo>
                    <a:cubicBezTo>
                      <a:pt x="1897" y="4995"/>
                      <a:pt x="1842" y="5106"/>
                      <a:pt x="1730" y="5301"/>
                    </a:cubicBezTo>
                    <a:cubicBezTo>
                      <a:pt x="1591" y="5525"/>
                      <a:pt x="1451" y="5776"/>
                      <a:pt x="1563" y="6138"/>
                    </a:cubicBezTo>
                    <a:cubicBezTo>
                      <a:pt x="1674" y="6529"/>
                      <a:pt x="1953" y="6668"/>
                      <a:pt x="2176" y="6752"/>
                    </a:cubicBezTo>
                    <a:cubicBezTo>
                      <a:pt x="2372" y="6864"/>
                      <a:pt x="2483" y="6920"/>
                      <a:pt x="2567" y="7115"/>
                    </a:cubicBezTo>
                    <a:cubicBezTo>
                      <a:pt x="2623" y="7310"/>
                      <a:pt x="2539" y="7450"/>
                      <a:pt x="2428" y="7645"/>
                    </a:cubicBezTo>
                    <a:cubicBezTo>
                      <a:pt x="2316" y="7840"/>
                      <a:pt x="2176" y="8091"/>
                      <a:pt x="2288" y="8482"/>
                    </a:cubicBezTo>
                    <a:cubicBezTo>
                      <a:pt x="2400" y="8845"/>
                      <a:pt x="2679" y="8984"/>
                      <a:pt x="2874" y="9096"/>
                    </a:cubicBezTo>
                    <a:cubicBezTo>
                      <a:pt x="3097" y="9179"/>
                      <a:pt x="3209" y="9263"/>
                      <a:pt x="3265" y="9458"/>
                    </a:cubicBezTo>
                    <a:cubicBezTo>
                      <a:pt x="3320" y="9654"/>
                      <a:pt x="3265" y="9765"/>
                      <a:pt x="3153" y="9961"/>
                    </a:cubicBezTo>
                    <a:cubicBezTo>
                      <a:pt x="3041" y="10184"/>
                      <a:pt x="2874" y="10435"/>
                      <a:pt x="3013" y="10798"/>
                    </a:cubicBezTo>
                    <a:cubicBezTo>
                      <a:pt x="3125" y="11188"/>
                      <a:pt x="3376" y="11300"/>
                      <a:pt x="3599" y="11411"/>
                    </a:cubicBezTo>
                    <a:cubicBezTo>
                      <a:pt x="3823" y="11523"/>
                      <a:pt x="3934" y="11579"/>
                      <a:pt x="3990" y="11774"/>
                    </a:cubicBezTo>
                    <a:cubicBezTo>
                      <a:pt x="4046" y="11969"/>
                      <a:pt x="3990" y="12081"/>
                      <a:pt x="3878" y="12304"/>
                    </a:cubicBezTo>
                    <a:cubicBezTo>
                      <a:pt x="3767" y="12499"/>
                      <a:pt x="3599" y="12750"/>
                      <a:pt x="3711" y="13141"/>
                    </a:cubicBezTo>
                    <a:cubicBezTo>
                      <a:pt x="3823" y="13504"/>
                      <a:pt x="4102" y="13643"/>
                      <a:pt x="4325" y="13755"/>
                    </a:cubicBezTo>
                    <a:cubicBezTo>
                      <a:pt x="4520" y="13839"/>
                      <a:pt x="4659" y="13922"/>
                      <a:pt x="4715" y="14118"/>
                    </a:cubicBezTo>
                    <a:cubicBezTo>
                      <a:pt x="4771" y="14285"/>
                      <a:pt x="4715" y="14424"/>
                      <a:pt x="4604" y="14620"/>
                    </a:cubicBezTo>
                    <a:cubicBezTo>
                      <a:pt x="4464" y="14815"/>
                      <a:pt x="4325" y="15094"/>
                      <a:pt x="4436" y="15457"/>
                    </a:cubicBezTo>
                    <a:cubicBezTo>
                      <a:pt x="4548" y="15847"/>
                      <a:pt x="4827" y="15959"/>
                      <a:pt x="5050" y="16070"/>
                    </a:cubicBezTo>
                    <a:cubicBezTo>
                      <a:pt x="5245" y="16182"/>
                      <a:pt x="5357" y="16238"/>
                      <a:pt x="5441" y="16433"/>
                    </a:cubicBezTo>
                    <a:cubicBezTo>
                      <a:pt x="5496" y="16628"/>
                      <a:pt x="5413" y="16740"/>
                      <a:pt x="5301" y="16935"/>
                    </a:cubicBezTo>
                    <a:cubicBezTo>
                      <a:pt x="5190" y="17159"/>
                      <a:pt x="5050" y="17410"/>
                      <a:pt x="5162" y="17800"/>
                    </a:cubicBezTo>
                    <a:cubicBezTo>
                      <a:pt x="5273" y="18163"/>
                      <a:pt x="5552" y="18302"/>
                      <a:pt x="5748" y="18414"/>
                    </a:cubicBezTo>
                    <a:cubicBezTo>
                      <a:pt x="5971" y="18498"/>
                      <a:pt x="6082" y="18553"/>
                      <a:pt x="6138" y="18749"/>
                    </a:cubicBezTo>
                    <a:cubicBezTo>
                      <a:pt x="6194" y="18944"/>
                      <a:pt x="6138" y="19084"/>
                      <a:pt x="6027" y="19279"/>
                    </a:cubicBezTo>
                    <a:cubicBezTo>
                      <a:pt x="5915" y="19474"/>
                      <a:pt x="5748" y="19753"/>
                      <a:pt x="5887" y="20116"/>
                    </a:cubicBezTo>
                    <a:cubicBezTo>
                      <a:pt x="5999" y="20506"/>
                      <a:pt x="6250" y="20618"/>
                      <a:pt x="6473" y="20730"/>
                    </a:cubicBezTo>
                    <a:cubicBezTo>
                      <a:pt x="6696" y="20813"/>
                      <a:pt x="6808" y="20897"/>
                      <a:pt x="6864" y="21092"/>
                    </a:cubicBezTo>
                    <a:cubicBezTo>
                      <a:pt x="6919" y="21288"/>
                      <a:pt x="6864" y="21399"/>
                      <a:pt x="6752" y="21594"/>
                    </a:cubicBezTo>
                    <a:cubicBezTo>
                      <a:pt x="6640" y="21818"/>
                      <a:pt x="6473" y="22069"/>
                      <a:pt x="6585" y="22431"/>
                    </a:cubicBezTo>
                    <a:cubicBezTo>
                      <a:pt x="6724" y="22822"/>
                      <a:pt x="6975" y="22962"/>
                      <a:pt x="7198" y="23045"/>
                    </a:cubicBezTo>
                    <a:cubicBezTo>
                      <a:pt x="7394" y="23157"/>
                      <a:pt x="7533" y="23213"/>
                      <a:pt x="7589" y="23408"/>
                    </a:cubicBezTo>
                    <a:cubicBezTo>
                      <a:pt x="7645" y="23603"/>
                      <a:pt x="7589" y="23715"/>
                      <a:pt x="7477" y="23938"/>
                    </a:cubicBezTo>
                    <a:cubicBezTo>
                      <a:pt x="7338" y="24133"/>
                      <a:pt x="7198" y="24384"/>
                      <a:pt x="7310" y="24775"/>
                    </a:cubicBezTo>
                    <a:cubicBezTo>
                      <a:pt x="7421" y="25138"/>
                      <a:pt x="7700" y="25277"/>
                      <a:pt x="7924" y="25389"/>
                    </a:cubicBezTo>
                    <a:cubicBezTo>
                      <a:pt x="8119" y="25472"/>
                      <a:pt x="8231" y="25528"/>
                      <a:pt x="8314" y="25724"/>
                    </a:cubicBezTo>
                    <a:cubicBezTo>
                      <a:pt x="8370" y="25919"/>
                      <a:pt x="8286" y="26058"/>
                      <a:pt x="8175" y="26254"/>
                    </a:cubicBezTo>
                    <a:cubicBezTo>
                      <a:pt x="8063" y="26449"/>
                      <a:pt x="7924" y="26728"/>
                      <a:pt x="8035" y="27091"/>
                    </a:cubicBezTo>
                    <a:cubicBezTo>
                      <a:pt x="8147" y="27481"/>
                      <a:pt x="8426" y="27593"/>
                      <a:pt x="8621" y="27704"/>
                    </a:cubicBezTo>
                    <a:cubicBezTo>
                      <a:pt x="8844" y="27788"/>
                      <a:pt x="8956" y="27872"/>
                      <a:pt x="9012" y="28067"/>
                    </a:cubicBezTo>
                    <a:cubicBezTo>
                      <a:pt x="9068" y="28262"/>
                      <a:pt x="9012" y="28374"/>
                      <a:pt x="8900" y="28569"/>
                    </a:cubicBezTo>
                    <a:cubicBezTo>
                      <a:pt x="8789" y="28792"/>
                      <a:pt x="8621" y="29044"/>
                      <a:pt x="8733" y="29406"/>
                    </a:cubicBezTo>
                    <a:cubicBezTo>
                      <a:pt x="8872" y="29797"/>
                      <a:pt x="9123" y="29908"/>
                      <a:pt x="9347" y="30020"/>
                    </a:cubicBezTo>
                    <a:cubicBezTo>
                      <a:pt x="9570" y="30132"/>
                      <a:pt x="9681" y="30187"/>
                      <a:pt x="9737" y="30383"/>
                    </a:cubicBezTo>
                    <a:cubicBezTo>
                      <a:pt x="9793" y="30578"/>
                      <a:pt x="9737" y="30690"/>
                      <a:pt x="9626" y="30885"/>
                    </a:cubicBezTo>
                    <a:cubicBezTo>
                      <a:pt x="9486" y="31108"/>
                      <a:pt x="9347" y="31359"/>
                      <a:pt x="9458" y="31750"/>
                    </a:cubicBezTo>
                    <a:cubicBezTo>
                      <a:pt x="9570" y="32112"/>
                      <a:pt x="9849" y="32252"/>
                      <a:pt x="10072" y="32336"/>
                    </a:cubicBezTo>
                    <a:cubicBezTo>
                      <a:pt x="10267" y="32447"/>
                      <a:pt x="10379" y="32503"/>
                      <a:pt x="10462" y="32698"/>
                    </a:cubicBezTo>
                    <a:cubicBezTo>
                      <a:pt x="10518" y="32894"/>
                      <a:pt x="10462" y="33005"/>
                      <a:pt x="10323" y="33228"/>
                    </a:cubicBezTo>
                    <a:cubicBezTo>
                      <a:pt x="10211" y="33424"/>
                      <a:pt x="10072" y="33675"/>
                      <a:pt x="10184" y="34065"/>
                    </a:cubicBezTo>
                    <a:cubicBezTo>
                      <a:pt x="10295" y="34428"/>
                      <a:pt x="10574" y="34568"/>
                      <a:pt x="10797" y="34679"/>
                    </a:cubicBezTo>
                    <a:cubicBezTo>
                      <a:pt x="10993" y="34763"/>
                      <a:pt x="11104" y="34847"/>
                      <a:pt x="11160" y="35042"/>
                    </a:cubicBezTo>
                    <a:cubicBezTo>
                      <a:pt x="11244" y="35209"/>
                      <a:pt x="11160" y="35349"/>
                      <a:pt x="11048" y="35544"/>
                    </a:cubicBezTo>
                    <a:cubicBezTo>
                      <a:pt x="10937" y="35739"/>
                      <a:pt x="10769" y="36018"/>
                      <a:pt x="10909" y="36381"/>
                    </a:cubicBezTo>
                    <a:cubicBezTo>
                      <a:pt x="11020" y="36772"/>
                      <a:pt x="11272" y="36883"/>
                      <a:pt x="11495" y="36995"/>
                    </a:cubicBezTo>
                    <a:cubicBezTo>
                      <a:pt x="11718" y="37078"/>
                      <a:pt x="11830" y="37162"/>
                      <a:pt x="11885" y="37357"/>
                    </a:cubicBezTo>
                    <a:cubicBezTo>
                      <a:pt x="11941" y="37553"/>
                      <a:pt x="11885" y="37664"/>
                      <a:pt x="11774" y="37860"/>
                    </a:cubicBezTo>
                    <a:cubicBezTo>
                      <a:pt x="11634" y="38055"/>
                      <a:pt x="11495" y="38334"/>
                      <a:pt x="11606" y="38697"/>
                    </a:cubicBezTo>
                    <a:lnTo>
                      <a:pt x="11997" y="38585"/>
                    </a:lnTo>
                    <a:cubicBezTo>
                      <a:pt x="11941" y="38390"/>
                      <a:pt x="12025" y="38278"/>
                      <a:pt x="12136" y="38055"/>
                    </a:cubicBezTo>
                    <a:cubicBezTo>
                      <a:pt x="12248" y="37860"/>
                      <a:pt x="12388" y="37609"/>
                      <a:pt x="12276" y="37218"/>
                    </a:cubicBezTo>
                    <a:cubicBezTo>
                      <a:pt x="12164" y="36855"/>
                      <a:pt x="11885" y="36716"/>
                      <a:pt x="11690" y="36632"/>
                    </a:cubicBezTo>
                    <a:cubicBezTo>
                      <a:pt x="11467" y="36520"/>
                      <a:pt x="11355" y="36465"/>
                      <a:pt x="11299" y="36269"/>
                    </a:cubicBezTo>
                    <a:cubicBezTo>
                      <a:pt x="11244" y="36074"/>
                      <a:pt x="11299" y="35935"/>
                      <a:pt x="11411" y="35739"/>
                    </a:cubicBezTo>
                    <a:cubicBezTo>
                      <a:pt x="11523" y="35544"/>
                      <a:pt x="11690" y="35293"/>
                      <a:pt x="11578" y="34902"/>
                    </a:cubicBezTo>
                    <a:cubicBezTo>
                      <a:pt x="11439" y="34540"/>
                      <a:pt x="11188" y="34400"/>
                      <a:pt x="10965" y="34289"/>
                    </a:cubicBezTo>
                    <a:cubicBezTo>
                      <a:pt x="10741" y="34205"/>
                      <a:pt x="10630" y="34121"/>
                      <a:pt x="10574" y="33926"/>
                    </a:cubicBezTo>
                    <a:cubicBezTo>
                      <a:pt x="10518" y="33731"/>
                      <a:pt x="10574" y="33619"/>
                      <a:pt x="10686" y="33424"/>
                    </a:cubicBezTo>
                    <a:cubicBezTo>
                      <a:pt x="10825" y="33228"/>
                      <a:pt x="10965" y="32949"/>
                      <a:pt x="10853" y="32587"/>
                    </a:cubicBezTo>
                    <a:cubicBezTo>
                      <a:pt x="10741" y="32196"/>
                      <a:pt x="10462" y="32085"/>
                      <a:pt x="10239" y="31973"/>
                    </a:cubicBezTo>
                    <a:cubicBezTo>
                      <a:pt x="10044" y="31861"/>
                      <a:pt x="9905" y="31806"/>
                      <a:pt x="9849" y="31610"/>
                    </a:cubicBezTo>
                    <a:cubicBezTo>
                      <a:pt x="9793" y="31415"/>
                      <a:pt x="9849" y="31303"/>
                      <a:pt x="9988" y="31108"/>
                    </a:cubicBezTo>
                    <a:cubicBezTo>
                      <a:pt x="10100" y="30885"/>
                      <a:pt x="10239" y="30634"/>
                      <a:pt x="10128" y="30271"/>
                    </a:cubicBezTo>
                    <a:cubicBezTo>
                      <a:pt x="10016" y="29881"/>
                      <a:pt x="9737" y="29769"/>
                      <a:pt x="9514" y="29657"/>
                    </a:cubicBezTo>
                    <a:cubicBezTo>
                      <a:pt x="9319" y="29546"/>
                      <a:pt x="9207" y="29490"/>
                      <a:pt x="9151" y="29295"/>
                    </a:cubicBezTo>
                    <a:cubicBezTo>
                      <a:pt x="9095" y="29099"/>
                      <a:pt x="9151" y="28988"/>
                      <a:pt x="9263" y="28792"/>
                    </a:cubicBezTo>
                    <a:cubicBezTo>
                      <a:pt x="9374" y="28569"/>
                      <a:pt x="9542" y="28318"/>
                      <a:pt x="9402" y="27928"/>
                    </a:cubicBezTo>
                    <a:cubicBezTo>
                      <a:pt x="9291" y="27565"/>
                      <a:pt x="9040" y="27425"/>
                      <a:pt x="8816" y="27342"/>
                    </a:cubicBezTo>
                    <a:cubicBezTo>
                      <a:pt x="8593" y="27230"/>
                      <a:pt x="8482" y="27174"/>
                      <a:pt x="8426" y="26979"/>
                    </a:cubicBezTo>
                    <a:cubicBezTo>
                      <a:pt x="8370" y="26784"/>
                      <a:pt x="8426" y="26644"/>
                      <a:pt x="8537" y="26449"/>
                    </a:cubicBezTo>
                    <a:cubicBezTo>
                      <a:pt x="8649" y="26254"/>
                      <a:pt x="8816" y="26003"/>
                      <a:pt x="8705" y="25612"/>
                    </a:cubicBezTo>
                    <a:cubicBezTo>
                      <a:pt x="8593" y="25249"/>
                      <a:pt x="8314" y="25110"/>
                      <a:pt x="8091" y="24998"/>
                    </a:cubicBezTo>
                    <a:cubicBezTo>
                      <a:pt x="7896" y="24914"/>
                      <a:pt x="7756" y="24831"/>
                      <a:pt x="7700" y="24635"/>
                    </a:cubicBezTo>
                    <a:cubicBezTo>
                      <a:pt x="7645" y="24440"/>
                      <a:pt x="7700" y="24329"/>
                      <a:pt x="7812" y="24133"/>
                    </a:cubicBezTo>
                    <a:cubicBezTo>
                      <a:pt x="7952" y="23938"/>
                      <a:pt x="8091" y="23659"/>
                      <a:pt x="7979" y="23296"/>
                    </a:cubicBezTo>
                    <a:cubicBezTo>
                      <a:pt x="7868" y="22906"/>
                      <a:pt x="7589" y="22794"/>
                      <a:pt x="7366" y="22683"/>
                    </a:cubicBezTo>
                    <a:cubicBezTo>
                      <a:pt x="7170" y="22571"/>
                      <a:pt x="7059" y="22515"/>
                      <a:pt x="7003" y="22320"/>
                    </a:cubicBezTo>
                    <a:cubicBezTo>
                      <a:pt x="6919" y="22125"/>
                      <a:pt x="7003" y="22013"/>
                      <a:pt x="7115" y="21818"/>
                    </a:cubicBezTo>
                    <a:cubicBezTo>
                      <a:pt x="7226" y="21594"/>
                      <a:pt x="7366" y="21343"/>
                      <a:pt x="7254" y="20953"/>
                    </a:cubicBezTo>
                    <a:cubicBezTo>
                      <a:pt x="7143" y="20590"/>
                      <a:pt x="6864" y="20451"/>
                      <a:pt x="6668" y="20367"/>
                    </a:cubicBezTo>
                    <a:cubicBezTo>
                      <a:pt x="6445" y="20255"/>
                      <a:pt x="6333" y="20200"/>
                      <a:pt x="6278" y="20004"/>
                    </a:cubicBezTo>
                    <a:cubicBezTo>
                      <a:pt x="6222" y="19809"/>
                      <a:pt x="6278" y="19669"/>
                      <a:pt x="6389" y="19474"/>
                    </a:cubicBezTo>
                    <a:cubicBezTo>
                      <a:pt x="6501" y="19279"/>
                      <a:pt x="6668" y="19028"/>
                      <a:pt x="6529" y="18637"/>
                    </a:cubicBezTo>
                    <a:cubicBezTo>
                      <a:pt x="6417" y="18274"/>
                      <a:pt x="6166" y="18135"/>
                      <a:pt x="5943" y="18023"/>
                    </a:cubicBezTo>
                    <a:cubicBezTo>
                      <a:pt x="5720" y="17940"/>
                      <a:pt x="5608" y="17856"/>
                      <a:pt x="5552" y="17661"/>
                    </a:cubicBezTo>
                    <a:cubicBezTo>
                      <a:pt x="5496" y="17465"/>
                      <a:pt x="5552" y="17354"/>
                      <a:pt x="5664" y="17159"/>
                    </a:cubicBezTo>
                    <a:cubicBezTo>
                      <a:pt x="5803" y="16935"/>
                      <a:pt x="5943" y="16684"/>
                      <a:pt x="5831" y="16322"/>
                    </a:cubicBezTo>
                    <a:cubicBezTo>
                      <a:pt x="5720" y="15931"/>
                      <a:pt x="5441" y="15791"/>
                      <a:pt x="5217" y="15708"/>
                    </a:cubicBezTo>
                    <a:cubicBezTo>
                      <a:pt x="5022" y="15596"/>
                      <a:pt x="4883" y="15540"/>
                      <a:pt x="4827" y="15345"/>
                    </a:cubicBezTo>
                    <a:cubicBezTo>
                      <a:pt x="4771" y="15150"/>
                      <a:pt x="4827" y="15038"/>
                      <a:pt x="4938" y="14815"/>
                    </a:cubicBezTo>
                    <a:cubicBezTo>
                      <a:pt x="5078" y="14620"/>
                      <a:pt x="5217" y="14369"/>
                      <a:pt x="5106" y="13978"/>
                    </a:cubicBezTo>
                    <a:cubicBezTo>
                      <a:pt x="4994" y="13615"/>
                      <a:pt x="4715" y="13476"/>
                      <a:pt x="4492" y="13364"/>
                    </a:cubicBezTo>
                    <a:cubicBezTo>
                      <a:pt x="4297" y="13281"/>
                      <a:pt x="4185" y="13197"/>
                      <a:pt x="4102" y="13002"/>
                    </a:cubicBezTo>
                    <a:cubicBezTo>
                      <a:pt x="4046" y="12806"/>
                      <a:pt x="4129" y="12695"/>
                      <a:pt x="4241" y="12499"/>
                    </a:cubicBezTo>
                    <a:cubicBezTo>
                      <a:pt x="4353" y="12276"/>
                      <a:pt x="4492" y="12025"/>
                      <a:pt x="4380" y="11662"/>
                    </a:cubicBezTo>
                    <a:cubicBezTo>
                      <a:pt x="4269" y="11272"/>
                      <a:pt x="3990" y="11160"/>
                      <a:pt x="3795" y="11049"/>
                    </a:cubicBezTo>
                    <a:cubicBezTo>
                      <a:pt x="3571" y="10937"/>
                      <a:pt x="3460" y="10881"/>
                      <a:pt x="3404" y="10686"/>
                    </a:cubicBezTo>
                    <a:cubicBezTo>
                      <a:pt x="3348" y="10491"/>
                      <a:pt x="3404" y="10379"/>
                      <a:pt x="3516" y="10184"/>
                    </a:cubicBezTo>
                    <a:cubicBezTo>
                      <a:pt x="3627" y="9961"/>
                      <a:pt x="3795" y="9709"/>
                      <a:pt x="3655" y="9319"/>
                    </a:cubicBezTo>
                    <a:cubicBezTo>
                      <a:pt x="3544" y="8956"/>
                      <a:pt x="3292" y="8817"/>
                      <a:pt x="3069" y="8705"/>
                    </a:cubicBezTo>
                    <a:cubicBezTo>
                      <a:pt x="2846" y="8621"/>
                      <a:pt x="2734" y="8566"/>
                      <a:pt x="2679" y="8370"/>
                    </a:cubicBezTo>
                    <a:cubicBezTo>
                      <a:pt x="2623" y="8175"/>
                      <a:pt x="2679" y="8036"/>
                      <a:pt x="2790" y="7840"/>
                    </a:cubicBezTo>
                    <a:cubicBezTo>
                      <a:pt x="2902" y="7645"/>
                      <a:pt x="3069" y="7366"/>
                      <a:pt x="2958" y="7003"/>
                    </a:cubicBezTo>
                    <a:cubicBezTo>
                      <a:pt x="2818" y="6613"/>
                      <a:pt x="2567" y="6501"/>
                      <a:pt x="2344" y="6389"/>
                    </a:cubicBezTo>
                    <a:cubicBezTo>
                      <a:pt x="2149" y="6278"/>
                      <a:pt x="2009" y="6222"/>
                      <a:pt x="1953" y="6027"/>
                    </a:cubicBezTo>
                    <a:cubicBezTo>
                      <a:pt x="1897" y="5831"/>
                      <a:pt x="1953" y="5720"/>
                      <a:pt x="2065" y="5525"/>
                    </a:cubicBezTo>
                    <a:cubicBezTo>
                      <a:pt x="2204" y="5301"/>
                      <a:pt x="2344" y="5050"/>
                      <a:pt x="2232" y="4660"/>
                    </a:cubicBezTo>
                    <a:cubicBezTo>
                      <a:pt x="2121" y="4297"/>
                      <a:pt x="1842" y="4158"/>
                      <a:pt x="1618" y="4046"/>
                    </a:cubicBezTo>
                    <a:cubicBezTo>
                      <a:pt x="1423" y="3962"/>
                      <a:pt x="1284" y="3906"/>
                      <a:pt x="1228" y="3683"/>
                    </a:cubicBezTo>
                    <a:cubicBezTo>
                      <a:pt x="1172" y="3488"/>
                      <a:pt x="1228" y="3376"/>
                      <a:pt x="1367" y="3181"/>
                    </a:cubicBezTo>
                    <a:cubicBezTo>
                      <a:pt x="1479" y="2986"/>
                      <a:pt x="1618" y="2707"/>
                      <a:pt x="1507" y="2344"/>
                    </a:cubicBezTo>
                    <a:cubicBezTo>
                      <a:pt x="1395" y="1954"/>
                      <a:pt x="1116" y="1814"/>
                      <a:pt x="893" y="1730"/>
                    </a:cubicBezTo>
                    <a:cubicBezTo>
                      <a:pt x="698" y="1619"/>
                      <a:pt x="586" y="1563"/>
                      <a:pt x="530" y="1368"/>
                    </a:cubicBezTo>
                    <a:cubicBezTo>
                      <a:pt x="447" y="1172"/>
                      <a:pt x="530" y="1033"/>
                      <a:pt x="642" y="838"/>
                    </a:cubicBezTo>
                    <a:cubicBezTo>
                      <a:pt x="754" y="642"/>
                      <a:pt x="893" y="363"/>
                      <a:pt x="7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42"/>
              <p:cNvSpPr/>
              <p:nvPr/>
            </p:nvSpPr>
            <p:spPr>
              <a:xfrm>
                <a:off x="4988071" y="2861955"/>
                <a:ext cx="371506" cy="397918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0727" extrusionOk="0">
                    <a:moveTo>
                      <a:pt x="5534" y="0"/>
                    </a:moveTo>
                    <a:cubicBezTo>
                      <a:pt x="5502" y="0"/>
                      <a:pt x="5470" y="5"/>
                      <a:pt x="5441" y="16"/>
                    </a:cubicBezTo>
                    <a:cubicBezTo>
                      <a:pt x="4074" y="462"/>
                      <a:pt x="5022" y="4033"/>
                      <a:pt x="5580" y="5847"/>
                    </a:cubicBezTo>
                    <a:cubicBezTo>
                      <a:pt x="6138" y="7660"/>
                      <a:pt x="0" y="9222"/>
                      <a:pt x="726" y="10422"/>
                    </a:cubicBezTo>
                    <a:cubicBezTo>
                      <a:pt x="858" y="10635"/>
                      <a:pt x="1176" y="10726"/>
                      <a:pt x="1617" y="10726"/>
                    </a:cubicBezTo>
                    <a:cubicBezTo>
                      <a:pt x="3598" y="10726"/>
                      <a:pt x="8038" y="8875"/>
                      <a:pt x="8928" y="7939"/>
                    </a:cubicBezTo>
                    <a:cubicBezTo>
                      <a:pt x="10014" y="6798"/>
                      <a:pt x="6739" y="0"/>
                      <a:pt x="5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42"/>
              <p:cNvSpPr/>
              <p:nvPr/>
            </p:nvSpPr>
            <p:spPr>
              <a:xfrm>
                <a:off x="5013927" y="3104711"/>
                <a:ext cx="178056" cy="143892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3879" extrusionOk="0">
                    <a:moveTo>
                      <a:pt x="29" y="3878"/>
                    </a:moveTo>
                    <a:lnTo>
                      <a:pt x="29" y="3878"/>
                    </a:ln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78"/>
                    </a:cubicBezTo>
                    <a:lnTo>
                      <a:pt x="29" y="3878"/>
                    </a:ln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22"/>
                    </a:moveTo>
                    <a:cubicBezTo>
                      <a:pt x="29" y="3822"/>
                      <a:pt x="29" y="3822"/>
                      <a:pt x="29" y="3822"/>
                    </a:cubicBezTo>
                    <a:cubicBezTo>
                      <a:pt x="29" y="3822"/>
                      <a:pt x="29" y="3822"/>
                      <a:pt x="29" y="3822"/>
                    </a:cubicBezTo>
                    <a:close/>
                    <a:moveTo>
                      <a:pt x="29" y="3822"/>
                    </a:moveTo>
                    <a:cubicBezTo>
                      <a:pt x="29" y="3822"/>
                      <a:pt x="29" y="3822"/>
                      <a:pt x="29" y="3822"/>
                    </a:cubicBezTo>
                    <a:cubicBezTo>
                      <a:pt x="29" y="3822"/>
                      <a:pt x="29" y="3822"/>
                      <a:pt x="29" y="3822"/>
                    </a:cubicBezTo>
                    <a:close/>
                    <a:moveTo>
                      <a:pt x="1" y="3822"/>
                    </a:moveTo>
                    <a:cubicBezTo>
                      <a:pt x="1" y="3822"/>
                      <a:pt x="1" y="3822"/>
                      <a:pt x="1" y="3822"/>
                    </a:cubicBezTo>
                    <a:cubicBezTo>
                      <a:pt x="1" y="3822"/>
                      <a:pt x="1" y="3822"/>
                      <a:pt x="1" y="3822"/>
                    </a:cubicBezTo>
                    <a:close/>
                    <a:moveTo>
                      <a:pt x="1" y="3822"/>
                    </a:moveTo>
                    <a:cubicBezTo>
                      <a:pt x="1" y="3822"/>
                      <a:pt x="1" y="3822"/>
                      <a:pt x="1" y="3822"/>
                    </a:cubicBezTo>
                    <a:cubicBezTo>
                      <a:pt x="1" y="3822"/>
                      <a:pt x="1" y="3822"/>
                      <a:pt x="1" y="3822"/>
                    </a:cubicBezTo>
                    <a:close/>
                    <a:moveTo>
                      <a:pt x="1" y="3822"/>
                    </a:moveTo>
                    <a:cubicBezTo>
                      <a:pt x="1" y="3822"/>
                      <a:pt x="1" y="3822"/>
                      <a:pt x="1" y="3822"/>
                    </a:cubicBezTo>
                    <a:cubicBezTo>
                      <a:pt x="1" y="3822"/>
                      <a:pt x="1" y="3822"/>
                      <a:pt x="1" y="3822"/>
                    </a:cubicBezTo>
                    <a:close/>
                    <a:moveTo>
                      <a:pt x="1" y="3822"/>
                    </a:moveTo>
                    <a:cubicBezTo>
                      <a:pt x="1" y="3822"/>
                      <a:pt x="1" y="3822"/>
                      <a:pt x="1" y="3822"/>
                    </a:cubicBezTo>
                    <a:cubicBezTo>
                      <a:pt x="1" y="3822"/>
                      <a:pt x="1" y="3822"/>
                      <a:pt x="1" y="3822"/>
                    </a:cubicBezTo>
                    <a:close/>
                    <a:moveTo>
                      <a:pt x="1" y="3822"/>
                    </a:moveTo>
                    <a:cubicBezTo>
                      <a:pt x="1" y="3822"/>
                      <a:pt x="1" y="3822"/>
                      <a:pt x="1" y="3822"/>
                    </a:cubicBezTo>
                    <a:cubicBezTo>
                      <a:pt x="1" y="3822"/>
                      <a:pt x="1" y="3822"/>
                      <a:pt x="1" y="3822"/>
                    </a:cubicBezTo>
                    <a:close/>
                    <a:moveTo>
                      <a:pt x="1" y="3794"/>
                    </a:moveTo>
                    <a:cubicBezTo>
                      <a:pt x="1" y="3794"/>
                      <a:pt x="1" y="3794"/>
                      <a:pt x="1" y="3794"/>
                    </a:cubicBezTo>
                    <a:cubicBezTo>
                      <a:pt x="1" y="3794"/>
                      <a:pt x="1" y="3794"/>
                      <a:pt x="1" y="3794"/>
                    </a:cubicBezTo>
                    <a:close/>
                    <a:moveTo>
                      <a:pt x="1" y="3794"/>
                    </a:moveTo>
                    <a:cubicBezTo>
                      <a:pt x="1" y="3794"/>
                      <a:pt x="1" y="3794"/>
                      <a:pt x="1" y="3794"/>
                    </a:cubicBezTo>
                    <a:cubicBezTo>
                      <a:pt x="1" y="3794"/>
                      <a:pt x="1" y="3794"/>
                      <a:pt x="1" y="3794"/>
                    </a:cubicBezTo>
                    <a:close/>
                    <a:moveTo>
                      <a:pt x="1" y="3794"/>
                    </a:moveTo>
                    <a:lnTo>
                      <a:pt x="1" y="3794"/>
                    </a:lnTo>
                    <a:lnTo>
                      <a:pt x="1" y="3794"/>
                    </a:lnTo>
                    <a:close/>
                    <a:moveTo>
                      <a:pt x="1" y="3794"/>
                    </a:moveTo>
                    <a:lnTo>
                      <a:pt x="1" y="3794"/>
                    </a:lnTo>
                    <a:lnTo>
                      <a:pt x="1" y="3794"/>
                    </a:lnTo>
                    <a:close/>
                    <a:moveTo>
                      <a:pt x="1" y="3794"/>
                    </a:moveTo>
                    <a:lnTo>
                      <a:pt x="1" y="3794"/>
                    </a:lnTo>
                    <a:lnTo>
                      <a:pt x="1" y="3794"/>
                    </a:lnTo>
                    <a:close/>
                    <a:moveTo>
                      <a:pt x="336" y="3097"/>
                    </a:moveTo>
                    <a:lnTo>
                      <a:pt x="336" y="3097"/>
                    </a:lnTo>
                    <a:cubicBezTo>
                      <a:pt x="336" y="3097"/>
                      <a:pt x="336" y="3097"/>
                      <a:pt x="336" y="3097"/>
                    </a:cubicBezTo>
                    <a:close/>
                    <a:moveTo>
                      <a:pt x="336" y="3097"/>
                    </a:moveTo>
                    <a:cubicBezTo>
                      <a:pt x="336" y="3097"/>
                      <a:pt x="336" y="3097"/>
                      <a:pt x="336" y="3097"/>
                    </a:cubicBezTo>
                    <a:cubicBezTo>
                      <a:pt x="336" y="3097"/>
                      <a:pt x="336" y="3097"/>
                      <a:pt x="336" y="3097"/>
                    </a:cubicBezTo>
                    <a:close/>
                    <a:moveTo>
                      <a:pt x="336" y="3097"/>
                    </a:moveTo>
                    <a:cubicBezTo>
                      <a:pt x="1340" y="2204"/>
                      <a:pt x="4158" y="1144"/>
                      <a:pt x="4799" y="0"/>
                    </a:cubicBezTo>
                    <a:cubicBezTo>
                      <a:pt x="4799" y="0"/>
                      <a:pt x="4799" y="0"/>
                      <a:pt x="4799" y="0"/>
                    </a:cubicBezTo>
                    <a:cubicBezTo>
                      <a:pt x="4158" y="1144"/>
                      <a:pt x="1340" y="2204"/>
                      <a:pt x="336" y="3097"/>
                    </a:cubicBezTo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42"/>
              <p:cNvSpPr/>
              <p:nvPr/>
            </p:nvSpPr>
            <p:spPr>
              <a:xfrm>
                <a:off x="5010848" y="3104711"/>
                <a:ext cx="242193" cy="154241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4158" extrusionOk="0">
                    <a:moveTo>
                      <a:pt x="4882" y="0"/>
                    </a:moveTo>
                    <a:cubicBezTo>
                      <a:pt x="4241" y="1144"/>
                      <a:pt x="1423" y="2204"/>
                      <a:pt x="419" y="3097"/>
                    </a:cubicBezTo>
                    <a:cubicBezTo>
                      <a:pt x="140" y="3348"/>
                      <a:pt x="0" y="3571"/>
                      <a:pt x="84" y="3794"/>
                    </a:cubicBezTo>
                    <a:cubicBezTo>
                      <a:pt x="84" y="3822"/>
                      <a:pt x="84" y="3822"/>
                      <a:pt x="84" y="3822"/>
                    </a:cubicBezTo>
                    <a:lnTo>
                      <a:pt x="112" y="3822"/>
                    </a:lnTo>
                    <a:cubicBezTo>
                      <a:pt x="112" y="3850"/>
                      <a:pt x="112" y="3850"/>
                      <a:pt x="112" y="3850"/>
                    </a:cubicBezTo>
                    <a:cubicBezTo>
                      <a:pt x="112" y="3850"/>
                      <a:pt x="112" y="3850"/>
                      <a:pt x="112" y="3878"/>
                    </a:cubicBezTo>
                    <a:cubicBezTo>
                      <a:pt x="195" y="4018"/>
                      <a:pt x="391" y="4101"/>
                      <a:pt x="614" y="4157"/>
                    </a:cubicBezTo>
                    <a:cubicBezTo>
                      <a:pt x="642" y="4157"/>
                      <a:pt x="642" y="4129"/>
                      <a:pt x="670" y="4129"/>
                    </a:cubicBezTo>
                    <a:cubicBezTo>
                      <a:pt x="586" y="4129"/>
                      <a:pt x="530" y="4101"/>
                      <a:pt x="474" y="4101"/>
                    </a:cubicBezTo>
                    <a:cubicBezTo>
                      <a:pt x="2399" y="3460"/>
                      <a:pt x="4464" y="2818"/>
                      <a:pt x="6138" y="1590"/>
                    </a:cubicBezTo>
                    <a:cubicBezTo>
                      <a:pt x="6529" y="809"/>
                      <a:pt x="5664" y="363"/>
                      <a:pt x="4882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42"/>
              <p:cNvSpPr/>
              <p:nvPr/>
            </p:nvSpPr>
            <p:spPr>
              <a:xfrm>
                <a:off x="5243699" y="3128489"/>
                <a:ext cx="83872" cy="73522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1982" extrusionOk="0">
                    <a:moveTo>
                      <a:pt x="0" y="1982"/>
                    </a:moveTo>
                    <a:cubicBezTo>
                      <a:pt x="949" y="1535"/>
                      <a:pt x="1730" y="1089"/>
                      <a:pt x="2037" y="754"/>
                    </a:cubicBezTo>
                    <a:cubicBezTo>
                      <a:pt x="2204" y="587"/>
                      <a:pt x="2260" y="336"/>
                      <a:pt x="2260" y="1"/>
                    </a:cubicBezTo>
                    <a:cubicBezTo>
                      <a:pt x="2260" y="336"/>
                      <a:pt x="2204" y="587"/>
                      <a:pt x="2037" y="754"/>
                    </a:cubicBezTo>
                    <a:cubicBezTo>
                      <a:pt x="1730" y="1089"/>
                      <a:pt x="949" y="1535"/>
                      <a:pt x="0" y="1982"/>
                    </a:cubicBezTo>
                    <a:close/>
                  </a:path>
                </a:pathLst>
              </a:custGeom>
              <a:solidFill>
                <a:srgbClr val="F6F2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42"/>
              <p:cNvSpPr/>
              <p:nvPr/>
            </p:nvSpPr>
            <p:spPr>
              <a:xfrm>
                <a:off x="5035665" y="2861472"/>
                <a:ext cx="297057" cy="397473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0715" extrusionOk="0">
                    <a:moveTo>
                      <a:pt x="4241" y="1"/>
                    </a:moveTo>
                    <a:cubicBezTo>
                      <a:pt x="4213" y="1"/>
                      <a:pt x="4186" y="1"/>
                      <a:pt x="4158" y="29"/>
                    </a:cubicBezTo>
                    <a:lnTo>
                      <a:pt x="4046" y="84"/>
                    </a:lnTo>
                    <a:cubicBezTo>
                      <a:pt x="5748" y="2651"/>
                      <a:pt x="8008" y="5971"/>
                      <a:pt x="6083" y="7673"/>
                    </a:cubicBezTo>
                    <a:cubicBezTo>
                      <a:pt x="5887" y="7840"/>
                      <a:pt x="5692" y="8008"/>
                      <a:pt x="5469" y="8147"/>
                    </a:cubicBezTo>
                    <a:cubicBezTo>
                      <a:pt x="5441" y="8231"/>
                      <a:pt x="5385" y="8315"/>
                      <a:pt x="5329" y="8398"/>
                    </a:cubicBezTo>
                    <a:cubicBezTo>
                      <a:pt x="3879" y="9542"/>
                      <a:pt x="1982" y="10212"/>
                      <a:pt x="1" y="10686"/>
                    </a:cubicBezTo>
                    <a:cubicBezTo>
                      <a:pt x="112" y="10714"/>
                      <a:pt x="224" y="10714"/>
                      <a:pt x="363" y="10714"/>
                    </a:cubicBezTo>
                    <a:cubicBezTo>
                      <a:pt x="1647" y="10714"/>
                      <a:pt x="3907" y="9961"/>
                      <a:pt x="5608" y="9180"/>
                    </a:cubicBezTo>
                    <a:cubicBezTo>
                      <a:pt x="6557" y="8733"/>
                      <a:pt x="7338" y="8287"/>
                      <a:pt x="7645" y="7952"/>
                    </a:cubicBezTo>
                    <a:cubicBezTo>
                      <a:pt x="7812" y="7785"/>
                      <a:pt x="7868" y="7534"/>
                      <a:pt x="7868" y="7199"/>
                    </a:cubicBezTo>
                    <a:cubicBezTo>
                      <a:pt x="7868" y="5078"/>
                      <a:pt x="5274" y="1"/>
                      <a:pt x="4241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42"/>
              <p:cNvSpPr/>
              <p:nvPr/>
            </p:nvSpPr>
            <p:spPr>
              <a:xfrm>
                <a:off x="5028432" y="3163694"/>
                <a:ext cx="210106" cy="94221"/>
              </a:xfrm>
              <a:custGeom>
                <a:avLst/>
                <a:gdLst/>
                <a:ahLst/>
                <a:cxnLst/>
                <a:rect l="l" t="t" r="r" b="b"/>
                <a:pathLst>
                  <a:path w="5664" h="2540" extrusionOk="0">
                    <a:moveTo>
                      <a:pt x="5664" y="0"/>
                    </a:moveTo>
                    <a:cubicBezTo>
                      <a:pt x="3990" y="1228"/>
                      <a:pt x="1925" y="1870"/>
                      <a:pt x="0" y="2511"/>
                    </a:cubicBezTo>
                    <a:cubicBezTo>
                      <a:pt x="56" y="2511"/>
                      <a:pt x="112" y="2539"/>
                      <a:pt x="196" y="2539"/>
                    </a:cubicBezTo>
                    <a:cubicBezTo>
                      <a:pt x="2177" y="2065"/>
                      <a:pt x="4074" y="1395"/>
                      <a:pt x="5524" y="251"/>
                    </a:cubicBezTo>
                    <a:cubicBezTo>
                      <a:pt x="5580" y="168"/>
                      <a:pt x="5636" y="84"/>
                      <a:pt x="5664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42"/>
              <p:cNvSpPr/>
              <p:nvPr/>
            </p:nvSpPr>
            <p:spPr>
              <a:xfrm>
                <a:off x="4224268" y="1615418"/>
                <a:ext cx="97337" cy="154307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1598" extrusionOk="0">
                    <a:moveTo>
                      <a:pt x="615" y="0"/>
                    </a:moveTo>
                    <a:cubicBezTo>
                      <a:pt x="615" y="251"/>
                      <a:pt x="531" y="363"/>
                      <a:pt x="364" y="502"/>
                    </a:cubicBezTo>
                    <a:cubicBezTo>
                      <a:pt x="196" y="670"/>
                      <a:pt x="1" y="893"/>
                      <a:pt x="1" y="1312"/>
                    </a:cubicBezTo>
                    <a:cubicBezTo>
                      <a:pt x="29" y="1702"/>
                      <a:pt x="252" y="1897"/>
                      <a:pt x="419" y="2065"/>
                    </a:cubicBezTo>
                    <a:cubicBezTo>
                      <a:pt x="587" y="2204"/>
                      <a:pt x="698" y="2316"/>
                      <a:pt x="726" y="2539"/>
                    </a:cubicBezTo>
                    <a:cubicBezTo>
                      <a:pt x="726" y="2762"/>
                      <a:pt x="615" y="2874"/>
                      <a:pt x="475" y="3041"/>
                    </a:cubicBezTo>
                    <a:cubicBezTo>
                      <a:pt x="308" y="3209"/>
                      <a:pt x="85" y="3432"/>
                      <a:pt x="112" y="3822"/>
                    </a:cubicBezTo>
                    <a:cubicBezTo>
                      <a:pt x="112" y="4241"/>
                      <a:pt x="336" y="4436"/>
                      <a:pt x="531" y="4604"/>
                    </a:cubicBezTo>
                    <a:cubicBezTo>
                      <a:pt x="698" y="4743"/>
                      <a:pt x="810" y="4855"/>
                      <a:pt x="810" y="5078"/>
                    </a:cubicBezTo>
                    <a:cubicBezTo>
                      <a:pt x="810" y="5301"/>
                      <a:pt x="726" y="5413"/>
                      <a:pt x="559" y="5552"/>
                    </a:cubicBezTo>
                    <a:cubicBezTo>
                      <a:pt x="391" y="5748"/>
                      <a:pt x="196" y="5943"/>
                      <a:pt x="196" y="6361"/>
                    </a:cubicBezTo>
                    <a:cubicBezTo>
                      <a:pt x="224" y="6752"/>
                      <a:pt x="447" y="6975"/>
                      <a:pt x="615" y="7115"/>
                    </a:cubicBezTo>
                    <a:cubicBezTo>
                      <a:pt x="782" y="7254"/>
                      <a:pt x="894" y="7366"/>
                      <a:pt x="921" y="7589"/>
                    </a:cubicBezTo>
                    <a:cubicBezTo>
                      <a:pt x="921" y="7812"/>
                      <a:pt x="810" y="7924"/>
                      <a:pt x="670" y="8091"/>
                    </a:cubicBezTo>
                    <a:cubicBezTo>
                      <a:pt x="503" y="8258"/>
                      <a:pt x="280" y="8482"/>
                      <a:pt x="308" y="8872"/>
                    </a:cubicBezTo>
                    <a:cubicBezTo>
                      <a:pt x="308" y="9291"/>
                      <a:pt x="531" y="9486"/>
                      <a:pt x="726" y="9653"/>
                    </a:cubicBezTo>
                    <a:cubicBezTo>
                      <a:pt x="894" y="9793"/>
                      <a:pt x="1005" y="9904"/>
                      <a:pt x="1005" y="10128"/>
                    </a:cubicBezTo>
                    <a:cubicBezTo>
                      <a:pt x="1005" y="10351"/>
                      <a:pt x="921" y="10462"/>
                      <a:pt x="754" y="10602"/>
                    </a:cubicBezTo>
                    <a:cubicBezTo>
                      <a:pt x="587" y="10769"/>
                      <a:pt x="391" y="10993"/>
                      <a:pt x="391" y="11411"/>
                    </a:cubicBezTo>
                    <a:cubicBezTo>
                      <a:pt x="419" y="11802"/>
                      <a:pt x="642" y="11997"/>
                      <a:pt x="810" y="12164"/>
                    </a:cubicBezTo>
                    <a:cubicBezTo>
                      <a:pt x="977" y="12304"/>
                      <a:pt x="1089" y="12415"/>
                      <a:pt x="1117" y="12639"/>
                    </a:cubicBezTo>
                    <a:cubicBezTo>
                      <a:pt x="1117" y="12862"/>
                      <a:pt x="1005" y="12973"/>
                      <a:pt x="866" y="13113"/>
                    </a:cubicBezTo>
                    <a:cubicBezTo>
                      <a:pt x="698" y="13308"/>
                      <a:pt x="475" y="13531"/>
                      <a:pt x="503" y="13922"/>
                    </a:cubicBezTo>
                    <a:cubicBezTo>
                      <a:pt x="503" y="14313"/>
                      <a:pt x="726" y="14536"/>
                      <a:pt x="921" y="14675"/>
                    </a:cubicBezTo>
                    <a:cubicBezTo>
                      <a:pt x="1089" y="14815"/>
                      <a:pt x="1200" y="14926"/>
                      <a:pt x="1200" y="15150"/>
                    </a:cubicBezTo>
                    <a:cubicBezTo>
                      <a:pt x="1200" y="15373"/>
                      <a:pt x="1117" y="15484"/>
                      <a:pt x="949" y="15652"/>
                    </a:cubicBezTo>
                    <a:cubicBezTo>
                      <a:pt x="782" y="15819"/>
                      <a:pt x="587" y="16042"/>
                      <a:pt x="587" y="16433"/>
                    </a:cubicBezTo>
                    <a:cubicBezTo>
                      <a:pt x="615" y="16851"/>
                      <a:pt x="838" y="17047"/>
                      <a:pt x="1005" y="17214"/>
                    </a:cubicBezTo>
                    <a:cubicBezTo>
                      <a:pt x="1173" y="17354"/>
                      <a:pt x="1284" y="17437"/>
                      <a:pt x="1312" y="17688"/>
                    </a:cubicBezTo>
                    <a:cubicBezTo>
                      <a:pt x="1312" y="17912"/>
                      <a:pt x="1200" y="18023"/>
                      <a:pt x="1061" y="18163"/>
                    </a:cubicBezTo>
                    <a:cubicBezTo>
                      <a:pt x="894" y="18330"/>
                      <a:pt x="670" y="18553"/>
                      <a:pt x="698" y="18972"/>
                    </a:cubicBezTo>
                    <a:cubicBezTo>
                      <a:pt x="698" y="19362"/>
                      <a:pt x="921" y="19558"/>
                      <a:pt x="1117" y="19725"/>
                    </a:cubicBezTo>
                    <a:cubicBezTo>
                      <a:pt x="1284" y="19864"/>
                      <a:pt x="1396" y="19976"/>
                      <a:pt x="1396" y="20199"/>
                    </a:cubicBezTo>
                    <a:cubicBezTo>
                      <a:pt x="1396" y="20422"/>
                      <a:pt x="1312" y="20534"/>
                      <a:pt x="1145" y="20674"/>
                    </a:cubicBezTo>
                    <a:cubicBezTo>
                      <a:pt x="977" y="20869"/>
                      <a:pt x="782" y="21092"/>
                      <a:pt x="782" y="21483"/>
                    </a:cubicBezTo>
                    <a:cubicBezTo>
                      <a:pt x="810" y="21873"/>
                      <a:pt x="1033" y="22096"/>
                      <a:pt x="1200" y="22236"/>
                    </a:cubicBezTo>
                    <a:cubicBezTo>
                      <a:pt x="1368" y="22375"/>
                      <a:pt x="1479" y="22487"/>
                      <a:pt x="1507" y="22710"/>
                    </a:cubicBezTo>
                    <a:cubicBezTo>
                      <a:pt x="1507" y="22933"/>
                      <a:pt x="1396" y="23045"/>
                      <a:pt x="1256" y="23212"/>
                    </a:cubicBezTo>
                    <a:cubicBezTo>
                      <a:pt x="1089" y="23380"/>
                      <a:pt x="866" y="23603"/>
                      <a:pt x="894" y="23994"/>
                    </a:cubicBezTo>
                    <a:cubicBezTo>
                      <a:pt x="894" y="24412"/>
                      <a:pt x="1117" y="24607"/>
                      <a:pt x="1312" y="24775"/>
                    </a:cubicBezTo>
                    <a:cubicBezTo>
                      <a:pt x="1479" y="24914"/>
                      <a:pt x="1591" y="24998"/>
                      <a:pt x="1591" y="25221"/>
                    </a:cubicBezTo>
                    <a:cubicBezTo>
                      <a:pt x="1591" y="25472"/>
                      <a:pt x="1507" y="25556"/>
                      <a:pt x="1340" y="25723"/>
                    </a:cubicBezTo>
                    <a:cubicBezTo>
                      <a:pt x="1173" y="25891"/>
                      <a:pt x="977" y="26114"/>
                      <a:pt x="977" y="26504"/>
                    </a:cubicBezTo>
                    <a:cubicBezTo>
                      <a:pt x="1005" y="26923"/>
                      <a:pt x="1228" y="27118"/>
                      <a:pt x="1396" y="27286"/>
                    </a:cubicBezTo>
                    <a:cubicBezTo>
                      <a:pt x="1563" y="27425"/>
                      <a:pt x="1675" y="27509"/>
                      <a:pt x="1703" y="27760"/>
                    </a:cubicBezTo>
                    <a:cubicBezTo>
                      <a:pt x="1703" y="27983"/>
                      <a:pt x="1591" y="28095"/>
                      <a:pt x="1452" y="28234"/>
                    </a:cubicBezTo>
                    <a:cubicBezTo>
                      <a:pt x="1284" y="28402"/>
                      <a:pt x="1061" y="28625"/>
                      <a:pt x="1089" y="29043"/>
                    </a:cubicBezTo>
                    <a:cubicBezTo>
                      <a:pt x="1089" y="29434"/>
                      <a:pt x="1312" y="29629"/>
                      <a:pt x="1507" y="29797"/>
                    </a:cubicBezTo>
                    <a:cubicBezTo>
                      <a:pt x="1675" y="29936"/>
                      <a:pt x="1786" y="30048"/>
                      <a:pt x="1786" y="30271"/>
                    </a:cubicBezTo>
                    <a:cubicBezTo>
                      <a:pt x="1786" y="30494"/>
                      <a:pt x="1703" y="30606"/>
                      <a:pt x="1535" y="30745"/>
                    </a:cubicBezTo>
                    <a:cubicBezTo>
                      <a:pt x="1368" y="30940"/>
                      <a:pt x="1173" y="31136"/>
                      <a:pt x="1173" y="31554"/>
                    </a:cubicBezTo>
                    <a:cubicBezTo>
                      <a:pt x="1200" y="31945"/>
                      <a:pt x="1424" y="32140"/>
                      <a:pt x="1591" y="32307"/>
                    </a:cubicBezTo>
                    <a:cubicBezTo>
                      <a:pt x="1758" y="32447"/>
                      <a:pt x="1870" y="32559"/>
                      <a:pt x="1898" y="32782"/>
                    </a:cubicBezTo>
                    <a:cubicBezTo>
                      <a:pt x="1898" y="33005"/>
                      <a:pt x="1786" y="33117"/>
                      <a:pt x="1647" y="33284"/>
                    </a:cubicBezTo>
                    <a:cubicBezTo>
                      <a:pt x="1479" y="33451"/>
                      <a:pt x="1256" y="33647"/>
                      <a:pt x="1284" y="34065"/>
                    </a:cubicBezTo>
                    <a:cubicBezTo>
                      <a:pt x="1284" y="34456"/>
                      <a:pt x="1507" y="34651"/>
                      <a:pt x="1703" y="34818"/>
                    </a:cubicBezTo>
                    <a:cubicBezTo>
                      <a:pt x="1870" y="34958"/>
                      <a:pt x="1982" y="35069"/>
                      <a:pt x="1982" y="35293"/>
                    </a:cubicBezTo>
                    <a:cubicBezTo>
                      <a:pt x="1982" y="35516"/>
                      <a:pt x="1898" y="35627"/>
                      <a:pt x="1731" y="35795"/>
                    </a:cubicBezTo>
                    <a:cubicBezTo>
                      <a:pt x="1563" y="35962"/>
                      <a:pt x="1368" y="36185"/>
                      <a:pt x="1368" y="36576"/>
                    </a:cubicBezTo>
                    <a:cubicBezTo>
                      <a:pt x="1396" y="36967"/>
                      <a:pt x="1619" y="37190"/>
                      <a:pt x="1786" y="37329"/>
                    </a:cubicBezTo>
                    <a:cubicBezTo>
                      <a:pt x="1954" y="37469"/>
                      <a:pt x="2065" y="37580"/>
                      <a:pt x="2093" y="37804"/>
                    </a:cubicBezTo>
                    <a:cubicBezTo>
                      <a:pt x="2093" y="38027"/>
                      <a:pt x="1982" y="38138"/>
                      <a:pt x="1842" y="38306"/>
                    </a:cubicBezTo>
                    <a:cubicBezTo>
                      <a:pt x="1675" y="38473"/>
                      <a:pt x="1452" y="38696"/>
                      <a:pt x="1479" y="39087"/>
                    </a:cubicBezTo>
                    <a:cubicBezTo>
                      <a:pt x="1479" y="39505"/>
                      <a:pt x="1703" y="39701"/>
                      <a:pt x="1898" y="39868"/>
                    </a:cubicBezTo>
                    <a:cubicBezTo>
                      <a:pt x="2065" y="40008"/>
                      <a:pt x="2177" y="40091"/>
                      <a:pt x="2177" y="40314"/>
                    </a:cubicBezTo>
                    <a:cubicBezTo>
                      <a:pt x="2177" y="40538"/>
                      <a:pt x="2093" y="40649"/>
                      <a:pt x="1926" y="40817"/>
                    </a:cubicBezTo>
                    <a:cubicBezTo>
                      <a:pt x="1758" y="40984"/>
                      <a:pt x="1563" y="41207"/>
                      <a:pt x="1563" y="41598"/>
                    </a:cubicBezTo>
                    <a:lnTo>
                      <a:pt x="1982" y="41598"/>
                    </a:lnTo>
                    <a:cubicBezTo>
                      <a:pt x="1982" y="41375"/>
                      <a:pt x="2093" y="41263"/>
                      <a:pt x="2233" y="41096"/>
                    </a:cubicBezTo>
                    <a:cubicBezTo>
                      <a:pt x="2400" y="40928"/>
                      <a:pt x="2623" y="40705"/>
                      <a:pt x="2595" y="40314"/>
                    </a:cubicBezTo>
                    <a:cubicBezTo>
                      <a:pt x="2568" y="39896"/>
                      <a:pt x="2344" y="39701"/>
                      <a:pt x="2177" y="39533"/>
                    </a:cubicBezTo>
                    <a:cubicBezTo>
                      <a:pt x="2010" y="39394"/>
                      <a:pt x="1898" y="39310"/>
                      <a:pt x="1898" y="39087"/>
                    </a:cubicBezTo>
                    <a:cubicBezTo>
                      <a:pt x="1870" y="38864"/>
                      <a:pt x="1982" y="38752"/>
                      <a:pt x="2121" y="38585"/>
                    </a:cubicBezTo>
                    <a:cubicBezTo>
                      <a:pt x="2289" y="38417"/>
                      <a:pt x="2512" y="38194"/>
                      <a:pt x="2484" y="37804"/>
                    </a:cubicBezTo>
                    <a:cubicBezTo>
                      <a:pt x="2484" y="37385"/>
                      <a:pt x="2261" y="37190"/>
                      <a:pt x="2065" y="37022"/>
                    </a:cubicBezTo>
                    <a:cubicBezTo>
                      <a:pt x="1898" y="36883"/>
                      <a:pt x="1786" y="36799"/>
                      <a:pt x="1786" y="36548"/>
                    </a:cubicBezTo>
                    <a:cubicBezTo>
                      <a:pt x="1786" y="36325"/>
                      <a:pt x="1898" y="36213"/>
                      <a:pt x="2037" y="36074"/>
                    </a:cubicBezTo>
                    <a:cubicBezTo>
                      <a:pt x="2205" y="35906"/>
                      <a:pt x="2428" y="35683"/>
                      <a:pt x="2400" y="35265"/>
                    </a:cubicBezTo>
                    <a:cubicBezTo>
                      <a:pt x="2372" y="34874"/>
                      <a:pt x="2149" y="34679"/>
                      <a:pt x="1982" y="34511"/>
                    </a:cubicBezTo>
                    <a:cubicBezTo>
                      <a:pt x="1814" y="34372"/>
                      <a:pt x="1703" y="34260"/>
                      <a:pt x="1703" y="34037"/>
                    </a:cubicBezTo>
                    <a:cubicBezTo>
                      <a:pt x="1675" y="33814"/>
                      <a:pt x="1786" y="33702"/>
                      <a:pt x="1926" y="33563"/>
                    </a:cubicBezTo>
                    <a:cubicBezTo>
                      <a:pt x="2093" y="33396"/>
                      <a:pt x="2316" y="33172"/>
                      <a:pt x="2289" y="32754"/>
                    </a:cubicBezTo>
                    <a:cubicBezTo>
                      <a:pt x="2289" y="32363"/>
                      <a:pt x="2065" y="32168"/>
                      <a:pt x="1870" y="32001"/>
                    </a:cubicBezTo>
                    <a:cubicBezTo>
                      <a:pt x="1703" y="31861"/>
                      <a:pt x="1591" y="31749"/>
                      <a:pt x="1591" y="31526"/>
                    </a:cubicBezTo>
                    <a:cubicBezTo>
                      <a:pt x="1591" y="31303"/>
                      <a:pt x="1703" y="31191"/>
                      <a:pt x="1842" y="31052"/>
                    </a:cubicBezTo>
                    <a:cubicBezTo>
                      <a:pt x="2010" y="30885"/>
                      <a:pt x="2233" y="30661"/>
                      <a:pt x="2205" y="30243"/>
                    </a:cubicBezTo>
                    <a:cubicBezTo>
                      <a:pt x="2177" y="29852"/>
                      <a:pt x="1954" y="29657"/>
                      <a:pt x="1786" y="29490"/>
                    </a:cubicBezTo>
                    <a:cubicBezTo>
                      <a:pt x="1619" y="29350"/>
                      <a:pt x="1507" y="29239"/>
                      <a:pt x="1507" y="29015"/>
                    </a:cubicBezTo>
                    <a:cubicBezTo>
                      <a:pt x="1479" y="28792"/>
                      <a:pt x="1591" y="28681"/>
                      <a:pt x="1731" y="28541"/>
                    </a:cubicBezTo>
                    <a:cubicBezTo>
                      <a:pt x="1898" y="28346"/>
                      <a:pt x="2121" y="28123"/>
                      <a:pt x="2093" y="27732"/>
                    </a:cubicBezTo>
                    <a:cubicBezTo>
                      <a:pt x="2093" y="27341"/>
                      <a:pt x="1870" y="27118"/>
                      <a:pt x="1675" y="26979"/>
                    </a:cubicBezTo>
                    <a:cubicBezTo>
                      <a:pt x="1535" y="26839"/>
                      <a:pt x="1396" y="26728"/>
                      <a:pt x="1396" y="26504"/>
                    </a:cubicBezTo>
                    <a:cubicBezTo>
                      <a:pt x="1396" y="26281"/>
                      <a:pt x="1507" y="26170"/>
                      <a:pt x="1647" y="26002"/>
                    </a:cubicBezTo>
                    <a:cubicBezTo>
                      <a:pt x="1814" y="25835"/>
                      <a:pt x="2037" y="25612"/>
                      <a:pt x="2010" y="25221"/>
                    </a:cubicBezTo>
                    <a:cubicBezTo>
                      <a:pt x="1982" y="24803"/>
                      <a:pt x="1758" y="24607"/>
                      <a:pt x="1591" y="24468"/>
                    </a:cubicBezTo>
                    <a:cubicBezTo>
                      <a:pt x="1424" y="24300"/>
                      <a:pt x="1312" y="24217"/>
                      <a:pt x="1312" y="23994"/>
                    </a:cubicBezTo>
                    <a:cubicBezTo>
                      <a:pt x="1284" y="23770"/>
                      <a:pt x="1396" y="23659"/>
                      <a:pt x="1535" y="23491"/>
                    </a:cubicBezTo>
                    <a:cubicBezTo>
                      <a:pt x="1703" y="23324"/>
                      <a:pt x="1926" y="23101"/>
                      <a:pt x="1898" y="22710"/>
                    </a:cubicBezTo>
                    <a:cubicBezTo>
                      <a:pt x="1898" y="22292"/>
                      <a:pt x="1675" y="22096"/>
                      <a:pt x="1479" y="21929"/>
                    </a:cubicBezTo>
                    <a:cubicBezTo>
                      <a:pt x="1340" y="21789"/>
                      <a:pt x="1200" y="21706"/>
                      <a:pt x="1200" y="21455"/>
                    </a:cubicBezTo>
                    <a:cubicBezTo>
                      <a:pt x="1200" y="21232"/>
                      <a:pt x="1312" y="21120"/>
                      <a:pt x="1452" y="20980"/>
                    </a:cubicBezTo>
                    <a:cubicBezTo>
                      <a:pt x="1619" y="20813"/>
                      <a:pt x="1842" y="20590"/>
                      <a:pt x="1814" y="20171"/>
                    </a:cubicBezTo>
                    <a:cubicBezTo>
                      <a:pt x="1786" y="19781"/>
                      <a:pt x="1563" y="19585"/>
                      <a:pt x="1396" y="19418"/>
                    </a:cubicBezTo>
                    <a:cubicBezTo>
                      <a:pt x="1228" y="19279"/>
                      <a:pt x="1117" y="19167"/>
                      <a:pt x="1117" y="18944"/>
                    </a:cubicBezTo>
                    <a:cubicBezTo>
                      <a:pt x="1089" y="18721"/>
                      <a:pt x="1200" y="18609"/>
                      <a:pt x="1340" y="18469"/>
                    </a:cubicBezTo>
                    <a:cubicBezTo>
                      <a:pt x="1535" y="18274"/>
                      <a:pt x="1731" y="18051"/>
                      <a:pt x="1703" y="17660"/>
                    </a:cubicBezTo>
                    <a:cubicBezTo>
                      <a:pt x="1703" y="17270"/>
                      <a:pt x="1479" y="17047"/>
                      <a:pt x="1284" y="16907"/>
                    </a:cubicBezTo>
                    <a:cubicBezTo>
                      <a:pt x="1145" y="16768"/>
                      <a:pt x="1005" y="16656"/>
                      <a:pt x="1005" y="16433"/>
                    </a:cubicBezTo>
                    <a:cubicBezTo>
                      <a:pt x="1005" y="16210"/>
                      <a:pt x="1117" y="16098"/>
                      <a:pt x="1256" y="15931"/>
                    </a:cubicBezTo>
                    <a:cubicBezTo>
                      <a:pt x="1424" y="15763"/>
                      <a:pt x="1647" y="15540"/>
                      <a:pt x="1619" y="15150"/>
                    </a:cubicBezTo>
                    <a:cubicBezTo>
                      <a:pt x="1591" y="14731"/>
                      <a:pt x="1368" y="14536"/>
                      <a:pt x="1200" y="14368"/>
                    </a:cubicBezTo>
                    <a:cubicBezTo>
                      <a:pt x="1033" y="14229"/>
                      <a:pt x="921" y="14145"/>
                      <a:pt x="921" y="13894"/>
                    </a:cubicBezTo>
                    <a:cubicBezTo>
                      <a:pt x="894" y="13671"/>
                      <a:pt x="1005" y="13559"/>
                      <a:pt x="1145" y="13420"/>
                    </a:cubicBezTo>
                    <a:cubicBezTo>
                      <a:pt x="1340" y="13252"/>
                      <a:pt x="1535" y="13029"/>
                      <a:pt x="1507" y="12611"/>
                    </a:cubicBezTo>
                    <a:cubicBezTo>
                      <a:pt x="1507" y="12220"/>
                      <a:pt x="1284" y="12025"/>
                      <a:pt x="1089" y="11857"/>
                    </a:cubicBezTo>
                    <a:cubicBezTo>
                      <a:pt x="949" y="11718"/>
                      <a:pt x="810" y="11606"/>
                      <a:pt x="810" y="11383"/>
                    </a:cubicBezTo>
                    <a:cubicBezTo>
                      <a:pt x="810" y="11160"/>
                      <a:pt x="921" y="11048"/>
                      <a:pt x="1061" y="10909"/>
                    </a:cubicBezTo>
                    <a:cubicBezTo>
                      <a:pt x="1228" y="10714"/>
                      <a:pt x="1452" y="10518"/>
                      <a:pt x="1424" y="10100"/>
                    </a:cubicBezTo>
                    <a:cubicBezTo>
                      <a:pt x="1396" y="9709"/>
                      <a:pt x="1173" y="9486"/>
                      <a:pt x="1005" y="9346"/>
                    </a:cubicBezTo>
                    <a:cubicBezTo>
                      <a:pt x="838" y="9207"/>
                      <a:pt x="726" y="9095"/>
                      <a:pt x="726" y="8872"/>
                    </a:cubicBezTo>
                    <a:cubicBezTo>
                      <a:pt x="698" y="8649"/>
                      <a:pt x="810" y="8537"/>
                      <a:pt x="949" y="8370"/>
                    </a:cubicBezTo>
                    <a:cubicBezTo>
                      <a:pt x="1145" y="8203"/>
                      <a:pt x="1340" y="7979"/>
                      <a:pt x="1312" y="7589"/>
                    </a:cubicBezTo>
                    <a:cubicBezTo>
                      <a:pt x="1312" y="7170"/>
                      <a:pt x="1089" y="6975"/>
                      <a:pt x="894" y="6808"/>
                    </a:cubicBezTo>
                    <a:cubicBezTo>
                      <a:pt x="754" y="6668"/>
                      <a:pt x="615" y="6584"/>
                      <a:pt x="615" y="6333"/>
                    </a:cubicBezTo>
                    <a:cubicBezTo>
                      <a:pt x="615" y="6110"/>
                      <a:pt x="726" y="5999"/>
                      <a:pt x="866" y="5859"/>
                    </a:cubicBezTo>
                    <a:cubicBezTo>
                      <a:pt x="1033" y="5664"/>
                      <a:pt x="1256" y="5469"/>
                      <a:pt x="1228" y="5050"/>
                    </a:cubicBezTo>
                    <a:cubicBezTo>
                      <a:pt x="1200" y="4659"/>
                      <a:pt x="977" y="4464"/>
                      <a:pt x="810" y="4297"/>
                    </a:cubicBezTo>
                    <a:cubicBezTo>
                      <a:pt x="642" y="4157"/>
                      <a:pt x="531" y="4046"/>
                      <a:pt x="531" y="3822"/>
                    </a:cubicBezTo>
                    <a:cubicBezTo>
                      <a:pt x="503" y="3599"/>
                      <a:pt x="615" y="3488"/>
                      <a:pt x="754" y="3320"/>
                    </a:cubicBezTo>
                    <a:cubicBezTo>
                      <a:pt x="949" y="3153"/>
                      <a:pt x="1145" y="2930"/>
                      <a:pt x="1117" y="2539"/>
                    </a:cubicBezTo>
                    <a:cubicBezTo>
                      <a:pt x="1117" y="2121"/>
                      <a:pt x="894" y="1925"/>
                      <a:pt x="698" y="1758"/>
                    </a:cubicBezTo>
                    <a:cubicBezTo>
                      <a:pt x="559" y="1618"/>
                      <a:pt x="419" y="1507"/>
                      <a:pt x="419" y="1284"/>
                    </a:cubicBezTo>
                    <a:cubicBezTo>
                      <a:pt x="419" y="1060"/>
                      <a:pt x="531" y="949"/>
                      <a:pt x="670" y="781"/>
                    </a:cubicBezTo>
                    <a:cubicBezTo>
                      <a:pt x="838" y="614"/>
                      <a:pt x="1061" y="391"/>
                      <a:pt x="1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42"/>
              <p:cNvSpPr/>
              <p:nvPr/>
            </p:nvSpPr>
            <p:spPr>
              <a:xfrm>
                <a:off x="4003844" y="3088129"/>
                <a:ext cx="379853" cy="33934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9148" extrusionOk="0">
                    <a:moveTo>
                      <a:pt x="8309" y="0"/>
                    </a:moveTo>
                    <a:cubicBezTo>
                      <a:pt x="6886" y="0"/>
                      <a:pt x="6528" y="3614"/>
                      <a:pt x="6389" y="5497"/>
                    </a:cubicBezTo>
                    <a:cubicBezTo>
                      <a:pt x="6278" y="7394"/>
                      <a:pt x="0" y="6669"/>
                      <a:pt x="251" y="8064"/>
                    </a:cubicBezTo>
                    <a:cubicBezTo>
                      <a:pt x="394" y="8839"/>
                      <a:pt x="2653" y="9147"/>
                      <a:pt x="4847" y="9147"/>
                    </a:cubicBezTo>
                    <a:cubicBezTo>
                      <a:pt x="6522" y="9147"/>
                      <a:pt x="8160" y="8967"/>
                      <a:pt x="8789" y="8677"/>
                    </a:cubicBezTo>
                    <a:cubicBezTo>
                      <a:pt x="10239" y="7980"/>
                      <a:pt x="9514" y="56"/>
                      <a:pt x="8342" y="1"/>
                    </a:cubicBezTo>
                    <a:cubicBezTo>
                      <a:pt x="8331" y="0"/>
                      <a:pt x="8320" y="0"/>
                      <a:pt x="83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42"/>
              <p:cNvSpPr/>
              <p:nvPr/>
            </p:nvSpPr>
            <p:spPr>
              <a:xfrm>
                <a:off x="4013155" y="3386195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lose/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lose/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1"/>
                      <a:pt x="0" y="1"/>
                    </a:cubicBezTo>
                    <a:cubicBezTo>
                      <a:pt x="0" y="1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42"/>
              <p:cNvSpPr/>
              <p:nvPr/>
            </p:nvSpPr>
            <p:spPr>
              <a:xfrm>
                <a:off x="4198412" y="3315824"/>
                <a:ext cx="30047" cy="1554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19" extrusionOk="0">
                    <a:moveTo>
                      <a:pt x="0" y="419"/>
                    </a:moveTo>
                    <a:lnTo>
                      <a:pt x="0" y="419"/>
                    </a:lnTo>
                    <a:cubicBezTo>
                      <a:pt x="335" y="307"/>
                      <a:pt x="614" y="168"/>
                      <a:pt x="809" y="0"/>
                    </a:cubicBezTo>
                    <a:cubicBezTo>
                      <a:pt x="809" y="0"/>
                      <a:pt x="809" y="0"/>
                      <a:pt x="809" y="0"/>
                    </a:cubicBezTo>
                    <a:cubicBezTo>
                      <a:pt x="614" y="168"/>
                      <a:pt x="335" y="307"/>
                      <a:pt x="0" y="419"/>
                    </a:cubicBez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42"/>
              <p:cNvSpPr/>
              <p:nvPr/>
            </p:nvSpPr>
            <p:spPr>
              <a:xfrm>
                <a:off x="4077331" y="3331330"/>
                <a:ext cx="12111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587" extrusionOk="0">
                    <a:moveTo>
                      <a:pt x="0" y="587"/>
                    </a:moveTo>
                    <a:lnTo>
                      <a:pt x="0" y="587"/>
                    </a:lnTo>
                    <a:cubicBezTo>
                      <a:pt x="1060" y="419"/>
                      <a:pt x="2344" y="308"/>
                      <a:pt x="3264" y="1"/>
                    </a:cubicBezTo>
                    <a:lnTo>
                      <a:pt x="3264" y="1"/>
                    </a:lnTo>
                    <a:cubicBezTo>
                      <a:pt x="2344" y="308"/>
                      <a:pt x="1060" y="419"/>
                      <a:pt x="0" y="587"/>
                    </a:cubicBez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42"/>
              <p:cNvSpPr/>
              <p:nvPr/>
            </p:nvSpPr>
            <p:spPr>
              <a:xfrm>
                <a:off x="4010039" y="3353069"/>
                <a:ext cx="67327" cy="33163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894" extrusionOk="0">
                    <a:moveTo>
                      <a:pt x="84" y="894"/>
                    </a:moveTo>
                    <a:cubicBezTo>
                      <a:pt x="1" y="391"/>
                      <a:pt x="782" y="168"/>
                      <a:pt x="1814" y="1"/>
                    </a:cubicBezTo>
                    <a:lnTo>
                      <a:pt x="1814" y="1"/>
                    </a:lnTo>
                    <a:cubicBezTo>
                      <a:pt x="782" y="168"/>
                      <a:pt x="1" y="391"/>
                      <a:pt x="84" y="894"/>
                    </a:cubicBezTo>
                    <a:close/>
                  </a:path>
                </a:pathLst>
              </a:custGeom>
              <a:solidFill>
                <a:srgbClr val="B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42"/>
              <p:cNvSpPr/>
              <p:nvPr/>
            </p:nvSpPr>
            <p:spPr>
              <a:xfrm>
                <a:off x="4010039" y="3315824"/>
                <a:ext cx="266008" cy="87989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2372" extrusionOk="0">
                    <a:moveTo>
                      <a:pt x="5887" y="0"/>
                    </a:moveTo>
                    <a:cubicBezTo>
                      <a:pt x="5692" y="168"/>
                      <a:pt x="5413" y="307"/>
                      <a:pt x="5078" y="419"/>
                    </a:cubicBezTo>
                    <a:cubicBezTo>
                      <a:pt x="4158" y="726"/>
                      <a:pt x="2874" y="837"/>
                      <a:pt x="1814" y="1005"/>
                    </a:cubicBezTo>
                    <a:cubicBezTo>
                      <a:pt x="782" y="1172"/>
                      <a:pt x="1" y="1395"/>
                      <a:pt x="84" y="1898"/>
                    </a:cubicBezTo>
                    <a:cubicBezTo>
                      <a:pt x="84" y="1898"/>
                      <a:pt x="84" y="1926"/>
                      <a:pt x="84" y="1926"/>
                    </a:cubicBezTo>
                    <a:cubicBezTo>
                      <a:pt x="112" y="2093"/>
                      <a:pt x="252" y="2232"/>
                      <a:pt x="447" y="2372"/>
                    </a:cubicBezTo>
                    <a:lnTo>
                      <a:pt x="475" y="2372"/>
                    </a:lnTo>
                    <a:cubicBezTo>
                      <a:pt x="419" y="2316"/>
                      <a:pt x="363" y="2288"/>
                      <a:pt x="308" y="2260"/>
                    </a:cubicBezTo>
                    <a:lnTo>
                      <a:pt x="308" y="2260"/>
                    </a:lnTo>
                    <a:cubicBezTo>
                      <a:pt x="1200" y="2288"/>
                      <a:pt x="2121" y="2344"/>
                      <a:pt x="3014" y="2344"/>
                    </a:cubicBezTo>
                    <a:cubicBezTo>
                      <a:pt x="4213" y="2344"/>
                      <a:pt x="5385" y="2260"/>
                      <a:pt x="6529" y="1953"/>
                    </a:cubicBezTo>
                    <a:cubicBezTo>
                      <a:pt x="7171" y="1340"/>
                      <a:pt x="6529" y="642"/>
                      <a:pt x="5887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42"/>
              <p:cNvSpPr/>
              <p:nvPr/>
            </p:nvSpPr>
            <p:spPr>
              <a:xfrm>
                <a:off x="4277055" y="3408972"/>
                <a:ext cx="52823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364" extrusionOk="0">
                    <a:moveTo>
                      <a:pt x="1" y="363"/>
                    </a:moveTo>
                    <a:cubicBezTo>
                      <a:pt x="614" y="279"/>
                      <a:pt x="1145" y="168"/>
                      <a:pt x="1424" y="28"/>
                    </a:cubicBezTo>
                    <a:cubicBezTo>
                      <a:pt x="1424" y="28"/>
                      <a:pt x="1424" y="0"/>
                      <a:pt x="1424" y="0"/>
                    </a:cubicBezTo>
                    <a:lnTo>
                      <a:pt x="1424" y="0"/>
                    </a:lnTo>
                    <a:cubicBezTo>
                      <a:pt x="1424" y="0"/>
                      <a:pt x="1424" y="28"/>
                      <a:pt x="1424" y="28"/>
                    </a:cubicBezTo>
                    <a:cubicBezTo>
                      <a:pt x="1145" y="168"/>
                      <a:pt x="614" y="279"/>
                      <a:pt x="1" y="363"/>
                    </a:cubicBezTo>
                    <a:close/>
                  </a:path>
                </a:pathLst>
              </a:custGeom>
              <a:solidFill>
                <a:srgbClr val="F5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42"/>
              <p:cNvSpPr/>
              <p:nvPr/>
            </p:nvSpPr>
            <p:spPr>
              <a:xfrm>
                <a:off x="4027623" y="3088129"/>
                <a:ext cx="340532" cy="339493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9152" extrusionOk="0">
                    <a:moveTo>
                      <a:pt x="7701" y="1"/>
                    </a:moveTo>
                    <a:lnTo>
                      <a:pt x="7590" y="29"/>
                    </a:lnTo>
                    <a:cubicBezTo>
                      <a:pt x="8231" y="3042"/>
                      <a:pt x="9180" y="6948"/>
                      <a:pt x="6780" y="7840"/>
                    </a:cubicBezTo>
                    <a:cubicBezTo>
                      <a:pt x="6529" y="7952"/>
                      <a:pt x="6278" y="8008"/>
                      <a:pt x="6055" y="8091"/>
                    </a:cubicBezTo>
                    <a:cubicBezTo>
                      <a:pt x="5971" y="8147"/>
                      <a:pt x="5916" y="8203"/>
                      <a:pt x="5832" y="8259"/>
                    </a:cubicBezTo>
                    <a:cubicBezTo>
                      <a:pt x="4828" y="8566"/>
                      <a:pt x="3767" y="8705"/>
                      <a:pt x="2679" y="8705"/>
                    </a:cubicBezTo>
                    <a:cubicBezTo>
                      <a:pt x="1787" y="8705"/>
                      <a:pt x="894" y="8622"/>
                      <a:pt x="1" y="8510"/>
                    </a:cubicBezTo>
                    <a:lnTo>
                      <a:pt x="1" y="8510"/>
                    </a:lnTo>
                    <a:cubicBezTo>
                      <a:pt x="782" y="8956"/>
                      <a:pt x="2512" y="9152"/>
                      <a:pt x="4242" y="9152"/>
                    </a:cubicBezTo>
                    <a:cubicBezTo>
                      <a:pt x="5134" y="9152"/>
                      <a:pt x="5999" y="9096"/>
                      <a:pt x="6725" y="9012"/>
                    </a:cubicBezTo>
                    <a:cubicBezTo>
                      <a:pt x="7338" y="8928"/>
                      <a:pt x="7869" y="8817"/>
                      <a:pt x="8148" y="8677"/>
                    </a:cubicBezTo>
                    <a:cubicBezTo>
                      <a:pt x="8148" y="8677"/>
                      <a:pt x="8148" y="8649"/>
                      <a:pt x="8148" y="8649"/>
                    </a:cubicBezTo>
                    <a:cubicBezTo>
                      <a:pt x="8733" y="8370"/>
                      <a:pt x="8957" y="6975"/>
                      <a:pt x="8957" y="5385"/>
                    </a:cubicBezTo>
                    <a:cubicBezTo>
                      <a:pt x="8957" y="2930"/>
                      <a:pt x="8427" y="29"/>
                      <a:pt x="7701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42"/>
              <p:cNvSpPr/>
              <p:nvPr/>
            </p:nvSpPr>
            <p:spPr>
              <a:xfrm>
                <a:off x="4021428" y="3388273"/>
                <a:ext cx="230842" cy="22813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615" extrusionOk="0">
                    <a:moveTo>
                      <a:pt x="6222" y="0"/>
                    </a:moveTo>
                    <a:cubicBezTo>
                      <a:pt x="5078" y="307"/>
                      <a:pt x="3906" y="391"/>
                      <a:pt x="2707" y="391"/>
                    </a:cubicBezTo>
                    <a:cubicBezTo>
                      <a:pt x="1814" y="391"/>
                      <a:pt x="893" y="335"/>
                      <a:pt x="1" y="307"/>
                    </a:cubicBezTo>
                    <a:lnTo>
                      <a:pt x="1" y="307"/>
                    </a:lnTo>
                    <a:cubicBezTo>
                      <a:pt x="56" y="335"/>
                      <a:pt x="112" y="363"/>
                      <a:pt x="168" y="419"/>
                    </a:cubicBezTo>
                    <a:cubicBezTo>
                      <a:pt x="1061" y="531"/>
                      <a:pt x="1954" y="614"/>
                      <a:pt x="2846" y="614"/>
                    </a:cubicBezTo>
                    <a:cubicBezTo>
                      <a:pt x="3934" y="614"/>
                      <a:pt x="4995" y="475"/>
                      <a:pt x="5999" y="168"/>
                    </a:cubicBezTo>
                    <a:cubicBezTo>
                      <a:pt x="6083" y="112"/>
                      <a:pt x="6138" y="56"/>
                      <a:pt x="6222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42"/>
              <p:cNvSpPr/>
              <p:nvPr/>
            </p:nvSpPr>
            <p:spPr>
              <a:xfrm>
                <a:off x="5228156" y="1361867"/>
                <a:ext cx="762784" cy="1197427"/>
              </a:xfrm>
              <a:custGeom>
                <a:avLst/>
                <a:gdLst/>
                <a:ahLst/>
                <a:cxnLst/>
                <a:rect l="l" t="t" r="r" b="b"/>
                <a:pathLst>
                  <a:path w="20563" h="32280" extrusionOk="0">
                    <a:moveTo>
                      <a:pt x="698" y="0"/>
                    </a:moveTo>
                    <a:lnTo>
                      <a:pt x="1" y="419"/>
                    </a:lnTo>
                    <a:lnTo>
                      <a:pt x="19865" y="32279"/>
                    </a:lnTo>
                    <a:lnTo>
                      <a:pt x="20563" y="31833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42"/>
              <p:cNvSpPr/>
              <p:nvPr/>
            </p:nvSpPr>
            <p:spPr>
              <a:xfrm>
                <a:off x="5238505" y="1358751"/>
                <a:ext cx="741047" cy="1202620"/>
              </a:xfrm>
              <a:custGeom>
                <a:avLst/>
                <a:gdLst/>
                <a:ahLst/>
                <a:cxnLst/>
                <a:rect l="l" t="t" r="r" b="b"/>
                <a:pathLst>
                  <a:path w="19977" h="32420" extrusionOk="0">
                    <a:moveTo>
                      <a:pt x="531" y="0"/>
                    </a:moveTo>
                    <a:lnTo>
                      <a:pt x="168" y="224"/>
                    </a:lnTo>
                    <a:cubicBezTo>
                      <a:pt x="252" y="391"/>
                      <a:pt x="224" y="503"/>
                      <a:pt x="168" y="726"/>
                    </a:cubicBezTo>
                    <a:cubicBezTo>
                      <a:pt x="85" y="949"/>
                      <a:pt x="1" y="1228"/>
                      <a:pt x="224" y="1535"/>
                    </a:cubicBezTo>
                    <a:cubicBezTo>
                      <a:pt x="419" y="1870"/>
                      <a:pt x="698" y="1925"/>
                      <a:pt x="949" y="1953"/>
                    </a:cubicBezTo>
                    <a:cubicBezTo>
                      <a:pt x="1173" y="1981"/>
                      <a:pt x="1284" y="2009"/>
                      <a:pt x="1368" y="2176"/>
                    </a:cubicBezTo>
                    <a:cubicBezTo>
                      <a:pt x="1480" y="2316"/>
                      <a:pt x="1452" y="2428"/>
                      <a:pt x="1368" y="2651"/>
                    </a:cubicBezTo>
                    <a:cubicBezTo>
                      <a:pt x="1312" y="2874"/>
                      <a:pt x="1228" y="3153"/>
                      <a:pt x="1424" y="3488"/>
                    </a:cubicBezTo>
                    <a:cubicBezTo>
                      <a:pt x="1619" y="3823"/>
                      <a:pt x="1926" y="3850"/>
                      <a:pt x="2149" y="3878"/>
                    </a:cubicBezTo>
                    <a:cubicBezTo>
                      <a:pt x="2372" y="3934"/>
                      <a:pt x="2484" y="3962"/>
                      <a:pt x="2596" y="4101"/>
                    </a:cubicBezTo>
                    <a:cubicBezTo>
                      <a:pt x="2679" y="4269"/>
                      <a:pt x="2651" y="4380"/>
                      <a:pt x="2596" y="4604"/>
                    </a:cubicBezTo>
                    <a:cubicBezTo>
                      <a:pt x="2512" y="4827"/>
                      <a:pt x="2428" y="5106"/>
                      <a:pt x="2623" y="5413"/>
                    </a:cubicBezTo>
                    <a:cubicBezTo>
                      <a:pt x="2819" y="5748"/>
                      <a:pt x="3126" y="5803"/>
                      <a:pt x="3349" y="5831"/>
                    </a:cubicBezTo>
                    <a:cubicBezTo>
                      <a:pt x="3572" y="5859"/>
                      <a:pt x="3711" y="5887"/>
                      <a:pt x="3795" y="6027"/>
                    </a:cubicBezTo>
                    <a:cubicBezTo>
                      <a:pt x="3879" y="6194"/>
                      <a:pt x="3851" y="6306"/>
                      <a:pt x="3795" y="6529"/>
                    </a:cubicBezTo>
                    <a:cubicBezTo>
                      <a:pt x="3711" y="6752"/>
                      <a:pt x="3628" y="7031"/>
                      <a:pt x="3823" y="7366"/>
                    </a:cubicBezTo>
                    <a:cubicBezTo>
                      <a:pt x="4046" y="7673"/>
                      <a:pt x="4325" y="7728"/>
                      <a:pt x="4576" y="7756"/>
                    </a:cubicBezTo>
                    <a:cubicBezTo>
                      <a:pt x="4772" y="7784"/>
                      <a:pt x="4911" y="7812"/>
                      <a:pt x="4995" y="7979"/>
                    </a:cubicBezTo>
                    <a:cubicBezTo>
                      <a:pt x="5106" y="8119"/>
                      <a:pt x="5079" y="8258"/>
                      <a:pt x="4995" y="8454"/>
                    </a:cubicBezTo>
                    <a:cubicBezTo>
                      <a:pt x="4939" y="8677"/>
                      <a:pt x="4827" y="8956"/>
                      <a:pt x="5051" y="9291"/>
                    </a:cubicBezTo>
                    <a:cubicBezTo>
                      <a:pt x="5246" y="9626"/>
                      <a:pt x="5525" y="9653"/>
                      <a:pt x="5776" y="9681"/>
                    </a:cubicBezTo>
                    <a:cubicBezTo>
                      <a:pt x="5999" y="9737"/>
                      <a:pt x="6111" y="9765"/>
                      <a:pt x="6195" y="9905"/>
                    </a:cubicBezTo>
                    <a:cubicBezTo>
                      <a:pt x="6306" y="10072"/>
                      <a:pt x="6278" y="10183"/>
                      <a:pt x="6195" y="10407"/>
                    </a:cubicBezTo>
                    <a:cubicBezTo>
                      <a:pt x="6139" y="10630"/>
                      <a:pt x="6055" y="10909"/>
                      <a:pt x="6250" y="11216"/>
                    </a:cubicBezTo>
                    <a:cubicBezTo>
                      <a:pt x="6446" y="11551"/>
                      <a:pt x="6725" y="11578"/>
                      <a:pt x="6976" y="11634"/>
                    </a:cubicBezTo>
                    <a:cubicBezTo>
                      <a:pt x="7199" y="11662"/>
                      <a:pt x="7310" y="11690"/>
                      <a:pt x="7422" y="11830"/>
                    </a:cubicBezTo>
                    <a:cubicBezTo>
                      <a:pt x="7506" y="11997"/>
                      <a:pt x="7478" y="12109"/>
                      <a:pt x="7394" y="12332"/>
                    </a:cubicBezTo>
                    <a:cubicBezTo>
                      <a:pt x="7338" y="12555"/>
                      <a:pt x="7255" y="12834"/>
                      <a:pt x="7450" y="13141"/>
                    </a:cubicBezTo>
                    <a:cubicBezTo>
                      <a:pt x="7645" y="13476"/>
                      <a:pt x="7952" y="13503"/>
                      <a:pt x="8175" y="13559"/>
                    </a:cubicBezTo>
                    <a:cubicBezTo>
                      <a:pt x="8399" y="13587"/>
                      <a:pt x="8510" y="13615"/>
                      <a:pt x="8622" y="13755"/>
                    </a:cubicBezTo>
                    <a:cubicBezTo>
                      <a:pt x="8705" y="13922"/>
                      <a:pt x="8678" y="14034"/>
                      <a:pt x="8622" y="14257"/>
                    </a:cubicBezTo>
                    <a:cubicBezTo>
                      <a:pt x="8538" y="14480"/>
                      <a:pt x="8454" y="14759"/>
                      <a:pt x="8650" y="15094"/>
                    </a:cubicBezTo>
                    <a:cubicBezTo>
                      <a:pt x="8845" y="15401"/>
                      <a:pt x="9152" y="15456"/>
                      <a:pt x="9375" y="15484"/>
                    </a:cubicBezTo>
                    <a:cubicBezTo>
                      <a:pt x="9598" y="15512"/>
                      <a:pt x="9710" y="15540"/>
                      <a:pt x="9821" y="15708"/>
                    </a:cubicBezTo>
                    <a:cubicBezTo>
                      <a:pt x="9905" y="15847"/>
                      <a:pt x="9877" y="15959"/>
                      <a:pt x="9821" y="16182"/>
                    </a:cubicBezTo>
                    <a:cubicBezTo>
                      <a:pt x="9738" y="16405"/>
                      <a:pt x="9654" y="16684"/>
                      <a:pt x="9849" y="17019"/>
                    </a:cubicBezTo>
                    <a:cubicBezTo>
                      <a:pt x="10045" y="17326"/>
                      <a:pt x="10351" y="17381"/>
                      <a:pt x="10575" y="17409"/>
                    </a:cubicBezTo>
                    <a:cubicBezTo>
                      <a:pt x="10798" y="17437"/>
                      <a:pt x="10909" y="17465"/>
                      <a:pt x="11021" y="17633"/>
                    </a:cubicBezTo>
                    <a:cubicBezTo>
                      <a:pt x="11105" y="17772"/>
                      <a:pt x="11077" y="17912"/>
                      <a:pt x="11021" y="18107"/>
                    </a:cubicBezTo>
                    <a:cubicBezTo>
                      <a:pt x="10937" y="18330"/>
                      <a:pt x="10854" y="18609"/>
                      <a:pt x="11049" y="18944"/>
                    </a:cubicBezTo>
                    <a:cubicBezTo>
                      <a:pt x="11272" y="19251"/>
                      <a:pt x="11551" y="19306"/>
                      <a:pt x="11774" y="19334"/>
                    </a:cubicBezTo>
                    <a:cubicBezTo>
                      <a:pt x="11998" y="19390"/>
                      <a:pt x="12137" y="19390"/>
                      <a:pt x="12221" y="19558"/>
                    </a:cubicBezTo>
                    <a:cubicBezTo>
                      <a:pt x="12304" y="19697"/>
                      <a:pt x="12277" y="19837"/>
                      <a:pt x="12221" y="20032"/>
                    </a:cubicBezTo>
                    <a:cubicBezTo>
                      <a:pt x="12137" y="20255"/>
                      <a:pt x="12053" y="20534"/>
                      <a:pt x="12249" y="20869"/>
                    </a:cubicBezTo>
                    <a:cubicBezTo>
                      <a:pt x="12472" y="21204"/>
                      <a:pt x="12751" y="21232"/>
                      <a:pt x="12974" y="21259"/>
                    </a:cubicBezTo>
                    <a:cubicBezTo>
                      <a:pt x="13197" y="21315"/>
                      <a:pt x="13337" y="21343"/>
                      <a:pt x="13420" y="21483"/>
                    </a:cubicBezTo>
                    <a:cubicBezTo>
                      <a:pt x="13532" y="21650"/>
                      <a:pt x="13476" y="21762"/>
                      <a:pt x="13420" y="21957"/>
                    </a:cubicBezTo>
                    <a:cubicBezTo>
                      <a:pt x="13365" y="22208"/>
                      <a:pt x="13253" y="22487"/>
                      <a:pt x="13476" y="22794"/>
                    </a:cubicBezTo>
                    <a:cubicBezTo>
                      <a:pt x="13671" y="23129"/>
                      <a:pt x="13950" y="23157"/>
                      <a:pt x="14202" y="23212"/>
                    </a:cubicBezTo>
                    <a:cubicBezTo>
                      <a:pt x="14425" y="23240"/>
                      <a:pt x="14536" y="23268"/>
                      <a:pt x="14620" y="23408"/>
                    </a:cubicBezTo>
                    <a:cubicBezTo>
                      <a:pt x="14732" y="23575"/>
                      <a:pt x="14704" y="23687"/>
                      <a:pt x="14620" y="23910"/>
                    </a:cubicBezTo>
                    <a:cubicBezTo>
                      <a:pt x="14564" y="24133"/>
                      <a:pt x="14481" y="24412"/>
                      <a:pt x="14676" y="24719"/>
                    </a:cubicBezTo>
                    <a:cubicBezTo>
                      <a:pt x="14871" y="25054"/>
                      <a:pt x="15150" y="25082"/>
                      <a:pt x="15401" y="25137"/>
                    </a:cubicBezTo>
                    <a:cubicBezTo>
                      <a:pt x="15624" y="25165"/>
                      <a:pt x="15736" y="25193"/>
                      <a:pt x="15820" y="25333"/>
                    </a:cubicBezTo>
                    <a:cubicBezTo>
                      <a:pt x="15931" y="25500"/>
                      <a:pt x="15903" y="25612"/>
                      <a:pt x="15820" y="25835"/>
                    </a:cubicBezTo>
                    <a:cubicBezTo>
                      <a:pt x="15764" y="26058"/>
                      <a:pt x="15680" y="26337"/>
                      <a:pt x="15876" y="26644"/>
                    </a:cubicBezTo>
                    <a:cubicBezTo>
                      <a:pt x="16071" y="26979"/>
                      <a:pt x="16350" y="27007"/>
                      <a:pt x="16601" y="27062"/>
                    </a:cubicBezTo>
                    <a:cubicBezTo>
                      <a:pt x="16824" y="27090"/>
                      <a:pt x="16936" y="27118"/>
                      <a:pt x="17019" y="27258"/>
                    </a:cubicBezTo>
                    <a:cubicBezTo>
                      <a:pt x="17131" y="27425"/>
                      <a:pt x="17103" y="27537"/>
                      <a:pt x="17019" y="27760"/>
                    </a:cubicBezTo>
                    <a:cubicBezTo>
                      <a:pt x="16964" y="27983"/>
                      <a:pt x="16880" y="28262"/>
                      <a:pt x="17075" y="28569"/>
                    </a:cubicBezTo>
                    <a:cubicBezTo>
                      <a:pt x="17270" y="28904"/>
                      <a:pt x="17549" y="28932"/>
                      <a:pt x="17801" y="28987"/>
                    </a:cubicBezTo>
                    <a:cubicBezTo>
                      <a:pt x="18024" y="29015"/>
                      <a:pt x="18135" y="29043"/>
                      <a:pt x="18219" y="29183"/>
                    </a:cubicBezTo>
                    <a:cubicBezTo>
                      <a:pt x="18331" y="29350"/>
                      <a:pt x="18303" y="29462"/>
                      <a:pt x="18219" y="29685"/>
                    </a:cubicBezTo>
                    <a:cubicBezTo>
                      <a:pt x="18163" y="29908"/>
                      <a:pt x="18080" y="30187"/>
                      <a:pt x="18275" y="30522"/>
                    </a:cubicBezTo>
                    <a:cubicBezTo>
                      <a:pt x="18470" y="30829"/>
                      <a:pt x="18777" y="30885"/>
                      <a:pt x="19000" y="30913"/>
                    </a:cubicBezTo>
                    <a:cubicBezTo>
                      <a:pt x="19223" y="30940"/>
                      <a:pt x="19335" y="30968"/>
                      <a:pt x="19447" y="31108"/>
                    </a:cubicBezTo>
                    <a:cubicBezTo>
                      <a:pt x="19530" y="31275"/>
                      <a:pt x="19502" y="31387"/>
                      <a:pt x="19419" y="31610"/>
                    </a:cubicBezTo>
                    <a:cubicBezTo>
                      <a:pt x="19363" y="31833"/>
                      <a:pt x="19279" y="32112"/>
                      <a:pt x="19474" y="32419"/>
                    </a:cubicBezTo>
                    <a:lnTo>
                      <a:pt x="19809" y="32224"/>
                    </a:lnTo>
                    <a:cubicBezTo>
                      <a:pt x="19726" y="32056"/>
                      <a:pt x="19753" y="31945"/>
                      <a:pt x="19837" y="31722"/>
                    </a:cubicBezTo>
                    <a:cubicBezTo>
                      <a:pt x="19893" y="31498"/>
                      <a:pt x="19977" y="31219"/>
                      <a:pt x="19781" y="30913"/>
                    </a:cubicBezTo>
                    <a:cubicBezTo>
                      <a:pt x="19586" y="30578"/>
                      <a:pt x="19307" y="30550"/>
                      <a:pt x="19056" y="30494"/>
                    </a:cubicBezTo>
                    <a:cubicBezTo>
                      <a:pt x="18833" y="30466"/>
                      <a:pt x="18721" y="30438"/>
                      <a:pt x="18610" y="30299"/>
                    </a:cubicBezTo>
                    <a:cubicBezTo>
                      <a:pt x="18526" y="30131"/>
                      <a:pt x="18554" y="30020"/>
                      <a:pt x="18638" y="29797"/>
                    </a:cubicBezTo>
                    <a:cubicBezTo>
                      <a:pt x="18693" y="29573"/>
                      <a:pt x="18777" y="29294"/>
                      <a:pt x="18582" y="28987"/>
                    </a:cubicBezTo>
                    <a:cubicBezTo>
                      <a:pt x="18386" y="28653"/>
                      <a:pt x="18080" y="28597"/>
                      <a:pt x="17856" y="28569"/>
                    </a:cubicBezTo>
                    <a:cubicBezTo>
                      <a:pt x="17633" y="28541"/>
                      <a:pt x="17522" y="28513"/>
                      <a:pt x="17410" y="28374"/>
                    </a:cubicBezTo>
                    <a:cubicBezTo>
                      <a:pt x="17326" y="28206"/>
                      <a:pt x="17354" y="28095"/>
                      <a:pt x="17410" y="27872"/>
                    </a:cubicBezTo>
                    <a:cubicBezTo>
                      <a:pt x="17494" y="27648"/>
                      <a:pt x="17577" y="27369"/>
                      <a:pt x="17382" y="27035"/>
                    </a:cubicBezTo>
                    <a:cubicBezTo>
                      <a:pt x="17187" y="26728"/>
                      <a:pt x="16880" y="26672"/>
                      <a:pt x="16657" y="26644"/>
                    </a:cubicBezTo>
                    <a:cubicBezTo>
                      <a:pt x="16433" y="26616"/>
                      <a:pt x="16322" y="26588"/>
                      <a:pt x="16210" y="26421"/>
                    </a:cubicBezTo>
                    <a:cubicBezTo>
                      <a:pt x="16127" y="26281"/>
                      <a:pt x="16154" y="26170"/>
                      <a:pt x="16210" y="25946"/>
                    </a:cubicBezTo>
                    <a:cubicBezTo>
                      <a:pt x="16294" y="25723"/>
                      <a:pt x="16378" y="25444"/>
                      <a:pt x="16182" y="25110"/>
                    </a:cubicBezTo>
                    <a:cubicBezTo>
                      <a:pt x="15987" y="24803"/>
                      <a:pt x="15680" y="24747"/>
                      <a:pt x="15457" y="24719"/>
                    </a:cubicBezTo>
                    <a:cubicBezTo>
                      <a:pt x="15234" y="24691"/>
                      <a:pt x="15122" y="24663"/>
                      <a:pt x="15011" y="24496"/>
                    </a:cubicBezTo>
                    <a:cubicBezTo>
                      <a:pt x="14927" y="24356"/>
                      <a:pt x="14955" y="24245"/>
                      <a:pt x="15011" y="24021"/>
                    </a:cubicBezTo>
                    <a:cubicBezTo>
                      <a:pt x="15094" y="23798"/>
                      <a:pt x="15178" y="23519"/>
                      <a:pt x="14983" y="23184"/>
                    </a:cubicBezTo>
                    <a:cubicBezTo>
                      <a:pt x="14787" y="22878"/>
                      <a:pt x="14481" y="22822"/>
                      <a:pt x="14257" y="22794"/>
                    </a:cubicBezTo>
                    <a:cubicBezTo>
                      <a:pt x="14034" y="22766"/>
                      <a:pt x="13923" y="22738"/>
                      <a:pt x="13811" y="22571"/>
                    </a:cubicBezTo>
                    <a:cubicBezTo>
                      <a:pt x="13727" y="22431"/>
                      <a:pt x="13755" y="22320"/>
                      <a:pt x="13811" y="22096"/>
                    </a:cubicBezTo>
                    <a:cubicBezTo>
                      <a:pt x="13895" y="21873"/>
                      <a:pt x="13978" y="21594"/>
                      <a:pt x="13783" y="21259"/>
                    </a:cubicBezTo>
                    <a:cubicBezTo>
                      <a:pt x="13588" y="20953"/>
                      <a:pt x="13281" y="20897"/>
                      <a:pt x="13058" y="20869"/>
                    </a:cubicBezTo>
                    <a:cubicBezTo>
                      <a:pt x="12835" y="20841"/>
                      <a:pt x="12695" y="20813"/>
                      <a:pt x="12611" y="20646"/>
                    </a:cubicBezTo>
                    <a:cubicBezTo>
                      <a:pt x="12528" y="20506"/>
                      <a:pt x="12556" y="20367"/>
                      <a:pt x="12611" y="20171"/>
                    </a:cubicBezTo>
                    <a:cubicBezTo>
                      <a:pt x="12695" y="19948"/>
                      <a:pt x="12779" y="19669"/>
                      <a:pt x="12583" y="19334"/>
                    </a:cubicBezTo>
                    <a:cubicBezTo>
                      <a:pt x="12360" y="19028"/>
                      <a:pt x="12081" y="18972"/>
                      <a:pt x="11858" y="18944"/>
                    </a:cubicBezTo>
                    <a:cubicBezTo>
                      <a:pt x="11635" y="18888"/>
                      <a:pt x="11495" y="18888"/>
                      <a:pt x="11412" y="18721"/>
                    </a:cubicBezTo>
                    <a:cubicBezTo>
                      <a:pt x="11300" y="18581"/>
                      <a:pt x="11356" y="18442"/>
                      <a:pt x="11412" y="18246"/>
                    </a:cubicBezTo>
                    <a:cubicBezTo>
                      <a:pt x="11467" y="18023"/>
                      <a:pt x="11579" y="17716"/>
                      <a:pt x="11356" y="17409"/>
                    </a:cubicBezTo>
                    <a:cubicBezTo>
                      <a:pt x="11161" y="17075"/>
                      <a:pt x="10882" y="17047"/>
                      <a:pt x="10630" y="17019"/>
                    </a:cubicBezTo>
                    <a:cubicBezTo>
                      <a:pt x="10435" y="16963"/>
                      <a:pt x="10296" y="16935"/>
                      <a:pt x="10212" y="16796"/>
                    </a:cubicBezTo>
                    <a:cubicBezTo>
                      <a:pt x="10100" y="16628"/>
                      <a:pt x="10128" y="16517"/>
                      <a:pt x="10212" y="16293"/>
                    </a:cubicBezTo>
                    <a:cubicBezTo>
                      <a:pt x="10268" y="16070"/>
                      <a:pt x="10379" y="15791"/>
                      <a:pt x="10156" y="15484"/>
                    </a:cubicBezTo>
                    <a:cubicBezTo>
                      <a:pt x="9961" y="15150"/>
                      <a:pt x="9682" y="15122"/>
                      <a:pt x="9431" y="15066"/>
                    </a:cubicBezTo>
                    <a:cubicBezTo>
                      <a:pt x="9208" y="15038"/>
                      <a:pt x="9096" y="15010"/>
                      <a:pt x="9012" y="14871"/>
                    </a:cubicBezTo>
                    <a:cubicBezTo>
                      <a:pt x="8901" y="14703"/>
                      <a:pt x="8929" y="14592"/>
                      <a:pt x="9012" y="14368"/>
                    </a:cubicBezTo>
                    <a:cubicBezTo>
                      <a:pt x="9068" y="14145"/>
                      <a:pt x="9152" y="13866"/>
                      <a:pt x="8957" y="13531"/>
                    </a:cubicBezTo>
                    <a:cubicBezTo>
                      <a:pt x="8761" y="13224"/>
                      <a:pt x="8482" y="13169"/>
                      <a:pt x="8231" y="13141"/>
                    </a:cubicBezTo>
                    <a:cubicBezTo>
                      <a:pt x="8008" y="13113"/>
                      <a:pt x="7896" y="13085"/>
                      <a:pt x="7785" y="12918"/>
                    </a:cubicBezTo>
                    <a:cubicBezTo>
                      <a:pt x="7701" y="12778"/>
                      <a:pt x="7729" y="12667"/>
                      <a:pt x="7813" y="12443"/>
                    </a:cubicBezTo>
                    <a:cubicBezTo>
                      <a:pt x="7868" y="12220"/>
                      <a:pt x="7952" y="11941"/>
                      <a:pt x="7757" y="11606"/>
                    </a:cubicBezTo>
                    <a:cubicBezTo>
                      <a:pt x="7562" y="11299"/>
                      <a:pt x="7255" y="11244"/>
                      <a:pt x="7031" y="11216"/>
                    </a:cubicBezTo>
                    <a:cubicBezTo>
                      <a:pt x="6808" y="11188"/>
                      <a:pt x="6697" y="11160"/>
                      <a:pt x="6585" y="10993"/>
                    </a:cubicBezTo>
                    <a:cubicBezTo>
                      <a:pt x="6501" y="10853"/>
                      <a:pt x="6529" y="10741"/>
                      <a:pt x="6585" y="10518"/>
                    </a:cubicBezTo>
                    <a:cubicBezTo>
                      <a:pt x="6669" y="10295"/>
                      <a:pt x="6752" y="10016"/>
                      <a:pt x="6557" y="9681"/>
                    </a:cubicBezTo>
                    <a:cubicBezTo>
                      <a:pt x="6362" y="9374"/>
                      <a:pt x="6055" y="9319"/>
                      <a:pt x="5832" y="9291"/>
                    </a:cubicBezTo>
                    <a:cubicBezTo>
                      <a:pt x="5609" y="9263"/>
                      <a:pt x="5497" y="9235"/>
                      <a:pt x="5385" y="9068"/>
                    </a:cubicBezTo>
                    <a:cubicBezTo>
                      <a:pt x="5302" y="8928"/>
                      <a:pt x="5330" y="8789"/>
                      <a:pt x="5385" y="8593"/>
                    </a:cubicBezTo>
                    <a:cubicBezTo>
                      <a:pt x="5469" y="8370"/>
                      <a:pt x="5553" y="8091"/>
                      <a:pt x="5358" y="7756"/>
                    </a:cubicBezTo>
                    <a:cubicBezTo>
                      <a:pt x="5162" y="7421"/>
                      <a:pt x="4855" y="7394"/>
                      <a:pt x="4632" y="7366"/>
                    </a:cubicBezTo>
                    <a:cubicBezTo>
                      <a:pt x="4409" y="7310"/>
                      <a:pt x="4297" y="7282"/>
                      <a:pt x="4186" y="7142"/>
                    </a:cubicBezTo>
                    <a:cubicBezTo>
                      <a:pt x="4102" y="6975"/>
                      <a:pt x="4130" y="6864"/>
                      <a:pt x="4186" y="6640"/>
                    </a:cubicBezTo>
                    <a:cubicBezTo>
                      <a:pt x="4269" y="6417"/>
                      <a:pt x="4353" y="6138"/>
                      <a:pt x="4158" y="5831"/>
                    </a:cubicBezTo>
                    <a:cubicBezTo>
                      <a:pt x="3935" y="5496"/>
                      <a:pt x="3656" y="5469"/>
                      <a:pt x="3433" y="5413"/>
                    </a:cubicBezTo>
                    <a:cubicBezTo>
                      <a:pt x="3209" y="5385"/>
                      <a:pt x="3070" y="5357"/>
                      <a:pt x="2986" y="5217"/>
                    </a:cubicBezTo>
                    <a:cubicBezTo>
                      <a:pt x="2875" y="5050"/>
                      <a:pt x="2902" y="4938"/>
                      <a:pt x="2986" y="4715"/>
                    </a:cubicBezTo>
                    <a:cubicBezTo>
                      <a:pt x="3042" y="4492"/>
                      <a:pt x="3126" y="4213"/>
                      <a:pt x="2930" y="3878"/>
                    </a:cubicBezTo>
                    <a:cubicBezTo>
                      <a:pt x="2735" y="3571"/>
                      <a:pt x="2456" y="3516"/>
                      <a:pt x="2205" y="3488"/>
                    </a:cubicBezTo>
                    <a:cubicBezTo>
                      <a:pt x="1982" y="3460"/>
                      <a:pt x="1870" y="3432"/>
                      <a:pt x="1786" y="3265"/>
                    </a:cubicBezTo>
                    <a:cubicBezTo>
                      <a:pt x="1675" y="3125"/>
                      <a:pt x="1703" y="2986"/>
                      <a:pt x="1786" y="2790"/>
                    </a:cubicBezTo>
                    <a:cubicBezTo>
                      <a:pt x="1842" y="2539"/>
                      <a:pt x="1926" y="2260"/>
                      <a:pt x="1731" y="1953"/>
                    </a:cubicBezTo>
                    <a:cubicBezTo>
                      <a:pt x="1535" y="1618"/>
                      <a:pt x="1228" y="1591"/>
                      <a:pt x="1005" y="1535"/>
                    </a:cubicBezTo>
                    <a:cubicBezTo>
                      <a:pt x="782" y="1507"/>
                      <a:pt x="670" y="1479"/>
                      <a:pt x="559" y="1339"/>
                    </a:cubicBezTo>
                    <a:cubicBezTo>
                      <a:pt x="475" y="1172"/>
                      <a:pt x="503" y="1060"/>
                      <a:pt x="559" y="837"/>
                    </a:cubicBezTo>
                    <a:cubicBezTo>
                      <a:pt x="643" y="614"/>
                      <a:pt x="726" y="335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42"/>
              <p:cNvSpPr/>
              <p:nvPr/>
            </p:nvSpPr>
            <p:spPr>
              <a:xfrm>
                <a:off x="4959099" y="1432238"/>
                <a:ext cx="518514" cy="111151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9964" extrusionOk="0">
                    <a:moveTo>
                      <a:pt x="642" y="0"/>
                    </a:moveTo>
                    <a:lnTo>
                      <a:pt x="0" y="279"/>
                    </a:lnTo>
                    <a:lnTo>
                      <a:pt x="13308" y="29964"/>
                    </a:lnTo>
                    <a:lnTo>
                      <a:pt x="13978" y="29657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42"/>
              <p:cNvSpPr/>
              <p:nvPr/>
            </p:nvSpPr>
            <p:spPr>
              <a:xfrm>
                <a:off x="4954945" y="1439472"/>
                <a:ext cx="525785" cy="1097048"/>
              </a:xfrm>
              <a:custGeom>
                <a:avLst/>
                <a:gdLst/>
                <a:ahLst/>
                <a:cxnLst/>
                <a:rect l="l" t="t" r="r" b="b"/>
                <a:pathLst>
                  <a:path w="14174" h="29574" extrusionOk="0">
                    <a:moveTo>
                      <a:pt x="335" y="0"/>
                    </a:moveTo>
                    <a:lnTo>
                      <a:pt x="1" y="140"/>
                    </a:lnTo>
                    <a:cubicBezTo>
                      <a:pt x="140" y="447"/>
                      <a:pt x="391" y="503"/>
                      <a:pt x="586" y="558"/>
                    </a:cubicBezTo>
                    <a:cubicBezTo>
                      <a:pt x="782" y="614"/>
                      <a:pt x="865" y="670"/>
                      <a:pt x="949" y="810"/>
                    </a:cubicBezTo>
                    <a:cubicBezTo>
                      <a:pt x="1005" y="949"/>
                      <a:pt x="949" y="1061"/>
                      <a:pt x="865" y="1228"/>
                    </a:cubicBezTo>
                    <a:cubicBezTo>
                      <a:pt x="782" y="1423"/>
                      <a:pt x="698" y="1647"/>
                      <a:pt x="810" y="1953"/>
                    </a:cubicBezTo>
                    <a:cubicBezTo>
                      <a:pt x="949" y="2260"/>
                      <a:pt x="1200" y="2316"/>
                      <a:pt x="1396" y="2372"/>
                    </a:cubicBezTo>
                    <a:cubicBezTo>
                      <a:pt x="1591" y="2428"/>
                      <a:pt x="1675" y="2483"/>
                      <a:pt x="1758" y="2623"/>
                    </a:cubicBezTo>
                    <a:cubicBezTo>
                      <a:pt x="1814" y="2762"/>
                      <a:pt x="1758" y="2846"/>
                      <a:pt x="1702" y="3041"/>
                    </a:cubicBezTo>
                    <a:cubicBezTo>
                      <a:pt x="1591" y="3209"/>
                      <a:pt x="1507" y="3460"/>
                      <a:pt x="1619" y="3739"/>
                    </a:cubicBezTo>
                    <a:cubicBezTo>
                      <a:pt x="1758" y="4046"/>
                      <a:pt x="2009" y="4130"/>
                      <a:pt x="2205" y="4185"/>
                    </a:cubicBezTo>
                    <a:cubicBezTo>
                      <a:pt x="2400" y="4241"/>
                      <a:pt x="2484" y="4269"/>
                      <a:pt x="2567" y="4409"/>
                    </a:cubicBezTo>
                    <a:cubicBezTo>
                      <a:pt x="2623" y="4576"/>
                      <a:pt x="2567" y="4660"/>
                      <a:pt x="2511" y="4827"/>
                    </a:cubicBezTo>
                    <a:cubicBezTo>
                      <a:pt x="2400" y="5022"/>
                      <a:pt x="2316" y="5245"/>
                      <a:pt x="2428" y="5552"/>
                    </a:cubicBezTo>
                    <a:cubicBezTo>
                      <a:pt x="2567" y="5859"/>
                      <a:pt x="2818" y="5915"/>
                      <a:pt x="3014" y="5999"/>
                    </a:cubicBezTo>
                    <a:cubicBezTo>
                      <a:pt x="3209" y="6055"/>
                      <a:pt x="3293" y="6082"/>
                      <a:pt x="3376" y="6222"/>
                    </a:cubicBezTo>
                    <a:cubicBezTo>
                      <a:pt x="3432" y="6361"/>
                      <a:pt x="3404" y="6473"/>
                      <a:pt x="3321" y="6640"/>
                    </a:cubicBezTo>
                    <a:cubicBezTo>
                      <a:pt x="3209" y="6836"/>
                      <a:pt x="3125" y="7059"/>
                      <a:pt x="3237" y="7366"/>
                    </a:cubicBezTo>
                    <a:cubicBezTo>
                      <a:pt x="3376" y="7645"/>
                      <a:pt x="3627" y="7729"/>
                      <a:pt x="3823" y="7784"/>
                    </a:cubicBezTo>
                    <a:cubicBezTo>
                      <a:pt x="4018" y="7840"/>
                      <a:pt x="4102" y="7868"/>
                      <a:pt x="4185" y="8007"/>
                    </a:cubicBezTo>
                    <a:cubicBezTo>
                      <a:pt x="4241" y="8175"/>
                      <a:pt x="4185" y="8259"/>
                      <a:pt x="4130" y="8426"/>
                    </a:cubicBezTo>
                    <a:cubicBezTo>
                      <a:pt x="4018" y="8621"/>
                      <a:pt x="3934" y="8844"/>
                      <a:pt x="4046" y="9151"/>
                    </a:cubicBezTo>
                    <a:cubicBezTo>
                      <a:pt x="4185" y="9458"/>
                      <a:pt x="4437" y="9514"/>
                      <a:pt x="4632" y="9598"/>
                    </a:cubicBezTo>
                    <a:cubicBezTo>
                      <a:pt x="4827" y="9654"/>
                      <a:pt x="4911" y="9681"/>
                      <a:pt x="4995" y="9821"/>
                    </a:cubicBezTo>
                    <a:cubicBezTo>
                      <a:pt x="5050" y="9960"/>
                      <a:pt x="4995" y="10072"/>
                      <a:pt x="4911" y="10239"/>
                    </a:cubicBezTo>
                    <a:cubicBezTo>
                      <a:pt x="4827" y="10435"/>
                      <a:pt x="4716" y="10658"/>
                      <a:pt x="4855" y="10937"/>
                    </a:cubicBezTo>
                    <a:cubicBezTo>
                      <a:pt x="4995" y="11244"/>
                      <a:pt x="5246" y="11327"/>
                      <a:pt x="5441" y="11383"/>
                    </a:cubicBezTo>
                    <a:cubicBezTo>
                      <a:pt x="5636" y="11439"/>
                      <a:pt x="5720" y="11467"/>
                      <a:pt x="5776" y="11606"/>
                    </a:cubicBezTo>
                    <a:cubicBezTo>
                      <a:pt x="5859" y="11746"/>
                      <a:pt x="5804" y="11858"/>
                      <a:pt x="5720" y="12025"/>
                    </a:cubicBezTo>
                    <a:cubicBezTo>
                      <a:pt x="5636" y="12220"/>
                      <a:pt x="5525" y="12443"/>
                      <a:pt x="5664" y="12750"/>
                    </a:cubicBezTo>
                    <a:cubicBezTo>
                      <a:pt x="5804" y="13057"/>
                      <a:pt x="6055" y="13113"/>
                      <a:pt x="6250" y="13169"/>
                    </a:cubicBezTo>
                    <a:cubicBezTo>
                      <a:pt x="6417" y="13225"/>
                      <a:pt x="6529" y="13280"/>
                      <a:pt x="6585" y="13420"/>
                    </a:cubicBezTo>
                    <a:cubicBezTo>
                      <a:pt x="6668" y="13559"/>
                      <a:pt x="6613" y="13643"/>
                      <a:pt x="6529" y="13838"/>
                    </a:cubicBezTo>
                    <a:cubicBezTo>
                      <a:pt x="6445" y="14006"/>
                      <a:pt x="6334" y="14257"/>
                      <a:pt x="6473" y="14536"/>
                    </a:cubicBezTo>
                    <a:cubicBezTo>
                      <a:pt x="6613" y="14843"/>
                      <a:pt x="6864" y="14926"/>
                      <a:pt x="7059" y="14982"/>
                    </a:cubicBezTo>
                    <a:cubicBezTo>
                      <a:pt x="7226" y="15038"/>
                      <a:pt x="7338" y="15066"/>
                      <a:pt x="7394" y="15205"/>
                    </a:cubicBezTo>
                    <a:cubicBezTo>
                      <a:pt x="7478" y="15345"/>
                      <a:pt x="7422" y="15457"/>
                      <a:pt x="7338" y="15624"/>
                    </a:cubicBezTo>
                    <a:cubicBezTo>
                      <a:pt x="7254" y="15819"/>
                      <a:pt x="7143" y="16042"/>
                      <a:pt x="7282" y="16349"/>
                    </a:cubicBezTo>
                    <a:cubicBezTo>
                      <a:pt x="7422" y="16628"/>
                      <a:pt x="7673" y="16712"/>
                      <a:pt x="7868" y="16768"/>
                    </a:cubicBezTo>
                    <a:cubicBezTo>
                      <a:pt x="8036" y="16824"/>
                      <a:pt x="8147" y="16852"/>
                      <a:pt x="8203" y="17019"/>
                    </a:cubicBezTo>
                    <a:cubicBezTo>
                      <a:pt x="8287" y="17158"/>
                      <a:pt x="8231" y="17242"/>
                      <a:pt x="8147" y="17409"/>
                    </a:cubicBezTo>
                    <a:cubicBezTo>
                      <a:pt x="8063" y="17605"/>
                      <a:pt x="7952" y="17828"/>
                      <a:pt x="8091" y="18135"/>
                    </a:cubicBezTo>
                    <a:cubicBezTo>
                      <a:pt x="8231" y="18442"/>
                      <a:pt x="8482" y="18498"/>
                      <a:pt x="8677" y="18581"/>
                    </a:cubicBezTo>
                    <a:cubicBezTo>
                      <a:pt x="8845" y="18637"/>
                      <a:pt x="8956" y="18665"/>
                      <a:pt x="9012" y="18804"/>
                    </a:cubicBezTo>
                    <a:cubicBezTo>
                      <a:pt x="9068" y="18944"/>
                      <a:pt x="9040" y="19056"/>
                      <a:pt x="8956" y="19223"/>
                    </a:cubicBezTo>
                    <a:cubicBezTo>
                      <a:pt x="8872" y="19390"/>
                      <a:pt x="8761" y="19641"/>
                      <a:pt x="8900" y="19920"/>
                    </a:cubicBezTo>
                    <a:cubicBezTo>
                      <a:pt x="9040" y="20227"/>
                      <a:pt x="9263" y="20311"/>
                      <a:pt x="9458" y="20367"/>
                    </a:cubicBezTo>
                    <a:cubicBezTo>
                      <a:pt x="9654" y="20423"/>
                      <a:pt x="9765" y="20450"/>
                      <a:pt x="9821" y="20590"/>
                    </a:cubicBezTo>
                    <a:cubicBezTo>
                      <a:pt x="9877" y="20729"/>
                      <a:pt x="9849" y="20841"/>
                      <a:pt x="9765" y="21008"/>
                    </a:cubicBezTo>
                    <a:cubicBezTo>
                      <a:pt x="9682" y="21204"/>
                      <a:pt x="9570" y="21427"/>
                      <a:pt x="9709" y="21734"/>
                    </a:cubicBezTo>
                    <a:cubicBezTo>
                      <a:pt x="9849" y="22041"/>
                      <a:pt x="10072" y="22097"/>
                      <a:pt x="10267" y="22152"/>
                    </a:cubicBezTo>
                    <a:cubicBezTo>
                      <a:pt x="10463" y="22208"/>
                      <a:pt x="10574" y="22264"/>
                      <a:pt x="10630" y="22403"/>
                    </a:cubicBezTo>
                    <a:cubicBezTo>
                      <a:pt x="10686" y="22543"/>
                      <a:pt x="10658" y="22627"/>
                      <a:pt x="10574" y="22822"/>
                    </a:cubicBezTo>
                    <a:cubicBezTo>
                      <a:pt x="10491" y="22989"/>
                      <a:pt x="10379" y="23212"/>
                      <a:pt x="10519" y="23519"/>
                    </a:cubicBezTo>
                    <a:cubicBezTo>
                      <a:pt x="10630" y="23826"/>
                      <a:pt x="10881" y="23910"/>
                      <a:pt x="11077" y="23966"/>
                    </a:cubicBezTo>
                    <a:cubicBezTo>
                      <a:pt x="11272" y="24022"/>
                      <a:pt x="11383" y="24049"/>
                      <a:pt x="11439" y="24189"/>
                    </a:cubicBezTo>
                    <a:cubicBezTo>
                      <a:pt x="11495" y="24328"/>
                      <a:pt x="11467" y="24440"/>
                      <a:pt x="11383" y="24607"/>
                    </a:cubicBezTo>
                    <a:cubicBezTo>
                      <a:pt x="11300" y="24775"/>
                      <a:pt x="11188" y="25026"/>
                      <a:pt x="11328" y="25305"/>
                    </a:cubicBezTo>
                    <a:cubicBezTo>
                      <a:pt x="11439" y="25612"/>
                      <a:pt x="11690" y="25696"/>
                      <a:pt x="11886" y="25751"/>
                    </a:cubicBezTo>
                    <a:cubicBezTo>
                      <a:pt x="12081" y="25807"/>
                      <a:pt x="12165" y="25835"/>
                      <a:pt x="12248" y="25975"/>
                    </a:cubicBezTo>
                    <a:cubicBezTo>
                      <a:pt x="12304" y="26114"/>
                      <a:pt x="12276" y="26226"/>
                      <a:pt x="12192" y="26393"/>
                    </a:cubicBezTo>
                    <a:cubicBezTo>
                      <a:pt x="12081" y="26588"/>
                      <a:pt x="11997" y="26811"/>
                      <a:pt x="12109" y="27118"/>
                    </a:cubicBezTo>
                    <a:cubicBezTo>
                      <a:pt x="12248" y="27425"/>
                      <a:pt x="12499" y="27481"/>
                      <a:pt x="12695" y="27537"/>
                    </a:cubicBezTo>
                    <a:cubicBezTo>
                      <a:pt x="12890" y="27593"/>
                      <a:pt x="12974" y="27621"/>
                      <a:pt x="13057" y="27788"/>
                    </a:cubicBezTo>
                    <a:cubicBezTo>
                      <a:pt x="13113" y="27927"/>
                      <a:pt x="13057" y="28011"/>
                      <a:pt x="12974" y="28206"/>
                    </a:cubicBezTo>
                    <a:cubicBezTo>
                      <a:pt x="12890" y="28374"/>
                      <a:pt x="12806" y="28597"/>
                      <a:pt x="12918" y="28904"/>
                    </a:cubicBezTo>
                    <a:cubicBezTo>
                      <a:pt x="13057" y="29211"/>
                      <a:pt x="13308" y="29267"/>
                      <a:pt x="13504" y="29322"/>
                    </a:cubicBezTo>
                    <a:cubicBezTo>
                      <a:pt x="13699" y="29378"/>
                      <a:pt x="13783" y="29434"/>
                      <a:pt x="13839" y="29573"/>
                    </a:cubicBezTo>
                    <a:lnTo>
                      <a:pt x="14173" y="29434"/>
                    </a:lnTo>
                    <a:cubicBezTo>
                      <a:pt x="14034" y="29127"/>
                      <a:pt x="13811" y="29043"/>
                      <a:pt x="13615" y="28988"/>
                    </a:cubicBezTo>
                    <a:cubicBezTo>
                      <a:pt x="13420" y="28932"/>
                      <a:pt x="13308" y="28904"/>
                      <a:pt x="13253" y="28764"/>
                    </a:cubicBezTo>
                    <a:cubicBezTo>
                      <a:pt x="13197" y="28625"/>
                      <a:pt x="13225" y="28513"/>
                      <a:pt x="13308" y="28346"/>
                    </a:cubicBezTo>
                    <a:cubicBezTo>
                      <a:pt x="13392" y="28151"/>
                      <a:pt x="13504" y="27927"/>
                      <a:pt x="13364" y="27621"/>
                    </a:cubicBezTo>
                    <a:cubicBezTo>
                      <a:pt x="13225" y="27342"/>
                      <a:pt x="13002" y="27258"/>
                      <a:pt x="12806" y="27202"/>
                    </a:cubicBezTo>
                    <a:cubicBezTo>
                      <a:pt x="12611" y="27146"/>
                      <a:pt x="12499" y="27118"/>
                      <a:pt x="12444" y="26979"/>
                    </a:cubicBezTo>
                    <a:cubicBezTo>
                      <a:pt x="12388" y="26811"/>
                      <a:pt x="12416" y="26728"/>
                      <a:pt x="12499" y="26560"/>
                    </a:cubicBezTo>
                    <a:cubicBezTo>
                      <a:pt x="12583" y="26365"/>
                      <a:pt x="12695" y="26142"/>
                      <a:pt x="12555" y="25835"/>
                    </a:cubicBezTo>
                    <a:cubicBezTo>
                      <a:pt x="12444" y="25528"/>
                      <a:pt x="12192" y="25472"/>
                      <a:pt x="11997" y="25417"/>
                    </a:cubicBezTo>
                    <a:cubicBezTo>
                      <a:pt x="11802" y="25361"/>
                      <a:pt x="11718" y="25305"/>
                      <a:pt x="11634" y="25165"/>
                    </a:cubicBezTo>
                    <a:cubicBezTo>
                      <a:pt x="11579" y="25026"/>
                      <a:pt x="11607" y="24942"/>
                      <a:pt x="11690" y="24747"/>
                    </a:cubicBezTo>
                    <a:cubicBezTo>
                      <a:pt x="11774" y="24580"/>
                      <a:pt x="11886" y="24328"/>
                      <a:pt x="11774" y="24049"/>
                    </a:cubicBezTo>
                    <a:cubicBezTo>
                      <a:pt x="11634" y="23743"/>
                      <a:pt x="11383" y="23659"/>
                      <a:pt x="11188" y="23603"/>
                    </a:cubicBezTo>
                    <a:cubicBezTo>
                      <a:pt x="10993" y="23547"/>
                      <a:pt x="10909" y="23519"/>
                      <a:pt x="10825" y="23380"/>
                    </a:cubicBezTo>
                    <a:cubicBezTo>
                      <a:pt x="10770" y="23240"/>
                      <a:pt x="10825" y="23129"/>
                      <a:pt x="10881" y="22961"/>
                    </a:cubicBezTo>
                    <a:cubicBezTo>
                      <a:pt x="10993" y="22766"/>
                      <a:pt x="11077" y="22543"/>
                      <a:pt x="10965" y="22236"/>
                    </a:cubicBezTo>
                    <a:cubicBezTo>
                      <a:pt x="10825" y="21957"/>
                      <a:pt x="10574" y="21873"/>
                      <a:pt x="10379" y="21818"/>
                    </a:cubicBezTo>
                    <a:cubicBezTo>
                      <a:pt x="10184" y="21762"/>
                      <a:pt x="10100" y="21734"/>
                      <a:pt x="10016" y="21594"/>
                    </a:cubicBezTo>
                    <a:cubicBezTo>
                      <a:pt x="9961" y="21455"/>
                      <a:pt x="10016" y="21343"/>
                      <a:pt x="10100" y="21176"/>
                    </a:cubicBezTo>
                    <a:cubicBezTo>
                      <a:pt x="10184" y="20981"/>
                      <a:pt x="10295" y="20757"/>
                      <a:pt x="10156" y="20450"/>
                    </a:cubicBezTo>
                    <a:cubicBezTo>
                      <a:pt x="10016" y="20144"/>
                      <a:pt x="9765" y="20088"/>
                      <a:pt x="9570" y="20032"/>
                    </a:cubicBezTo>
                    <a:cubicBezTo>
                      <a:pt x="9375" y="19976"/>
                      <a:pt x="9291" y="19920"/>
                      <a:pt x="9235" y="19781"/>
                    </a:cubicBezTo>
                    <a:cubicBezTo>
                      <a:pt x="9151" y="19641"/>
                      <a:pt x="9207" y="19558"/>
                      <a:pt x="9291" y="19362"/>
                    </a:cubicBezTo>
                    <a:cubicBezTo>
                      <a:pt x="9375" y="19195"/>
                      <a:pt x="9486" y="18944"/>
                      <a:pt x="9347" y="18665"/>
                    </a:cubicBezTo>
                    <a:cubicBezTo>
                      <a:pt x="9207" y="18358"/>
                      <a:pt x="8956" y="18274"/>
                      <a:pt x="8761" y="18219"/>
                    </a:cubicBezTo>
                    <a:cubicBezTo>
                      <a:pt x="8593" y="18163"/>
                      <a:pt x="8482" y="18135"/>
                      <a:pt x="8426" y="17995"/>
                    </a:cubicBezTo>
                    <a:cubicBezTo>
                      <a:pt x="8342" y="17856"/>
                      <a:pt x="8398" y="17744"/>
                      <a:pt x="8482" y="17577"/>
                    </a:cubicBezTo>
                    <a:cubicBezTo>
                      <a:pt x="8566" y="17382"/>
                      <a:pt x="8677" y="17158"/>
                      <a:pt x="8538" y="16852"/>
                    </a:cubicBezTo>
                    <a:cubicBezTo>
                      <a:pt x="8398" y="16573"/>
                      <a:pt x="8147" y="16489"/>
                      <a:pt x="7952" y="16433"/>
                    </a:cubicBezTo>
                    <a:cubicBezTo>
                      <a:pt x="7784" y="16377"/>
                      <a:pt x="7673" y="16349"/>
                      <a:pt x="7617" y="16182"/>
                    </a:cubicBezTo>
                    <a:cubicBezTo>
                      <a:pt x="7533" y="16042"/>
                      <a:pt x="7589" y="15959"/>
                      <a:pt x="7673" y="15763"/>
                    </a:cubicBezTo>
                    <a:cubicBezTo>
                      <a:pt x="7757" y="15596"/>
                      <a:pt x="7868" y="15373"/>
                      <a:pt x="7729" y="15066"/>
                    </a:cubicBezTo>
                    <a:cubicBezTo>
                      <a:pt x="7589" y="14759"/>
                      <a:pt x="7338" y="14675"/>
                      <a:pt x="7143" y="14620"/>
                    </a:cubicBezTo>
                    <a:cubicBezTo>
                      <a:pt x="6975" y="14564"/>
                      <a:pt x="6864" y="14536"/>
                      <a:pt x="6808" y="14396"/>
                    </a:cubicBezTo>
                    <a:cubicBezTo>
                      <a:pt x="6724" y="14257"/>
                      <a:pt x="6780" y="14145"/>
                      <a:pt x="6864" y="13978"/>
                    </a:cubicBezTo>
                    <a:cubicBezTo>
                      <a:pt x="6947" y="13783"/>
                      <a:pt x="7059" y="13559"/>
                      <a:pt x="6920" y="13253"/>
                    </a:cubicBezTo>
                    <a:cubicBezTo>
                      <a:pt x="6780" y="12974"/>
                      <a:pt x="6529" y="12890"/>
                      <a:pt x="6334" y="12834"/>
                    </a:cubicBezTo>
                    <a:cubicBezTo>
                      <a:pt x="6166" y="12778"/>
                      <a:pt x="6055" y="12750"/>
                      <a:pt x="5999" y="12611"/>
                    </a:cubicBezTo>
                    <a:cubicBezTo>
                      <a:pt x="5943" y="12443"/>
                      <a:pt x="5971" y="12360"/>
                      <a:pt x="6055" y="12192"/>
                    </a:cubicBezTo>
                    <a:cubicBezTo>
                      <a:pt x="6138" y="11997"/>
                      <a:pt x="6250" y="11774"/>
                      <a:pt x="6110" y="11467"/>
                    </a:cubicBezTo>
                    <a:cubicBezTo>
                      <a:pt x="5971" y="11160"/>
                      <a:pt x="5748" y="11104"/>
                      <a:pt x="5525" y="11048"/>
                    </a:cubicBezTo>
                    <a:cubicBezTo>
                      <a:pt x="5357" y="10993"/>
                      <a:pt x="5246" y="10937"/>
                      <a:pt x="5190" y="10797"/>
                    </a:cubicBezTo>
                    <a:cubicBezTo>
                      <a:pt x="5134" y="10658"/>
                      <a:pt x="5162" y="10574"/>
                      <a:pt x="5246" y="10379"/>
                    </a:cubicBezTo>
                    <a:cubicBezTo>
                      <a:pt x="5329" y="10212"/>
                      <a:pt x="5441" y="9960"/>
                      <a:pt x="5301" y="9681"/>
                    </a:cubicBezTo>
                    <a:cubicBezTo>
                      <a:pt x="5162" y="9375"/>
                      <a:pt x="4939" y="9291"/>
                      <a:pt x="4743" y="9235"/>
                    </a:cubicBezTo>
                    <a:cubicBezTo>
                      <a:pt x="4548" y="9179"/>
                      <a:pt x="4437" y="9151"/>
                      <a:pt x="4381" y="9012"/>
                    </a:cubicBezTo>
                    <a:cubicBezTo>
                      <a:pt x="4325" y="8872"/>
                      <a:pt x="4353" y="8761"/>
                      <a:pt x="4437" y="8593"/>
                    </a:cubicBezTo>
                    <a:cubicBezTo>
                      <a:pt x="4520" y="8398"/>
                      <a:pt x="4632" y="8175"/>
                      <a:pt x="4492" y="7868"/>
                    </a:cubicBezTo>
                    <a:cubicBezTo>
                      <a:pt x="4353" y="7561"/>
                      <a:pt x="4130" y="7505"/>
                      <a:pt x="3934" y="7450"/>
                    </a:cubicBezTo>
                    <a:cubicBezTo>
                      <a:pt x="3739" y="7394"/>
                      <a:pt x="3627" y="7366"/>
                      <a:pt x="3572" y="7198"/>
                    </a:cubicBezTo>
                    <a:cubicBezTo>
                      <a:pt x="3516" y="7059"/>
                      <a:pt x="3544" y="6975"/>
                      <a:pt x="3627" y="6780"/>
                    </a:cubicBezTo>
                    <a:cubicBezTo>
                      <a:pt x="3711" y="6613"/>
                      <a:pt x="3823" y="6361"/>
                      <a:pt x="3683" y="6082"/>
                    </a:cubicBezTo>
                    <a:cubicBezTo>
                      <a:pt x="3544" y="5776"/>
                      <a:pt x="3321" y="5692"/>
                      <a:pt x="3125" y="5636"/>
                    </a:cubicBezTo>
                    <a:cubicBezTo>
                      <a:pt x="2930" y="5580"/>
                      <a:pt x="2818" y="5552"/>
                      <a:pt x="2763" y="5413"/>
                    </a:cubicBezTo>
                    <a:cubicBezTo>
                      <a:pt x="2707" y="5273"/>
                      <a:pt x="2735" y="5162"/>
                      <a:pt x="2818" y="4994"/>
                    </a:cubicBezTo>
                    <a:cubicBezTo>
                      <a:pt x="2902" y="4799"/>
                      <a:pt x="3014" y="4576"/>
                      <a:pt x="2874" y="4269"/>
                    </a:cubicBezTo>
                    <a:cubicBezTo>
                      <a:pt x="2735" y="3962"/>
                      <a:pt x="2511" y="3906"/>
                      <a:pt x="2316" y="3851"/>
                    </a:cubicBezTo>
                    <a:cubicBezTo>
                      <a:pt x="2121" y="3795"/>
                      <a:pt x="2009" y="3739"/>
                      <a:pt x="1954" y="3599"/>
                    </a:cubicBezTo>
                    <a:cubicBezTo>
                      <a:pt x="1898" y="3460"/>
                      <a:pt x="1926" y="3348"/>
                      <a:pt x="2009" y="3181"/>
                    </a:cubicBezTo>
                    <a:cubicBezTo>
                      <a:pt x="2093" y="3014"/>
                      <a:pt x="2205" y="2762"/>
                      <a:pt x="2065" y="2456"/>
                    </a:cubicBezTo>
                    <a:cubicBezTo>
                      <a:pt x="1926" y="2177"/>
                      <a:pt x="1702" y="2093"/>
                      <a:pt x="1507" y="2037"/>
                    </a:cubicBezTo>
                    <a:cubicBezTo>
                      <a:pt x="1312" y="1981"/>
                      <a:pt x="1200" y="1953"/>
                      <a:pt x="1144" y="1814"/>
                    </a:cubicBezTo>
                    <a:cubicBezTo>
                      <a:pt x="1089" y="1647"/>
                      <a:pt x="1117" y="1563"/>
                      <a:pt x="1200" y="1368"/>
                    </a:cubicBezTo>
                    <a:cubicBezTo>
                      <a:pt x="1284" y="1200"/>
                      <a:pt x="1396" y="949"/>
                      <a:pt x="1256" y="670"/>
                    </a:cubicBezTo>
                    <a:cubicBezTo>
                      <a:pt x="1117" y="363"/>
                      <a:pt x="893" y="279"/>
                      <a:pt x="698" y="224"/>
                    </a:cubicBezTo>
                    <a:cubicBezTo>
                      <a:pt x="503" y="168"/>
                      <a:pt x="391" y="140"/>
                      <a:pt x="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42"/>
              <p:cNvSpPr/>
              <p:nvPr/>
            </p:nvSpPr>
            <p:spPr>
              <a:xfrm>
                <a:off x="5396868" y="2562367"/>
                <a:ext cx="11425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922" extrusionOk="0">
                    <a:moveTo>
                      <a:pt x="307" y="922"/>
                    </a:moveTo>
                    <a:lnTo>
                      <a:pt x="307" y="922"/>
                    </a:lnTo>
                    <a:cubicBezTo>
                      <a:pt x="168" y="559"/>
                      <a:pt x="56" y="224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56" y="224"/>
                      <a:pt x="168" y="559"/>
                      <a:pt x="307" y="922"/>
                    </a:cubicBezTo>
                    <a:lnTo>
                      <a:pt x="307" y="922"/>
                    </a:lnTo>
                    <a:lnTo>
                      <a:pt x="307" y="922"/>
                    </a:lnTo>
                    <a:close/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42"/>
              <p:cNvSpPr/>
              <p:nvPr/>
            </p:nvSpPr>
            <p:spPr>
              <a:xfrm>
                <a:off x="2308601" y="1369101"/>
                <a:ext cx="665484" cy="1329893"/>
              </a:xfrm>
              <a:custGeom>
                <a:avLst/>
                <a:gdLst/>
                <a:ahLst/>
                <a:cxnLst/>
                <a:rect l="l" t="t" r="r" b="b"/>
                <a:pathLst>
                  <a:path w="17940" h="35851" extrusionOk="0">
                    <a:moveTo>
                      <a:pt x="17214" y="0"/>
                    </a:moveTo>
                    <a:lnTo>
                      <a:pt x="1" y="35488"/>
                    </a:lnTo>
                    <a:lnTo>
                      <a:pt x="754" y="35851"/>
                    </a:lnTo>
                    <a:lnTo>
                      <a:pt x="17940" y="363"/>
                    </a:lnTo>
                    <a:lnTo>
                      <a:pt x="172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42"/>
              <p:cNvSpPr/>
              <p:nvPr/>
            </p:nvSpPr>
            <p:spPr>
              <a:xfrm>
                <a:off x="2304483" y="1378412"/>
                <a:ext cx="673756" cy="1312310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35377" extrusionOk="0">
                    <a:moveTo>
                      <a:pt x="17800" y="0"/>
                    </a:moveTo>
                    <a:cubicBezTo>
                      <a:pt x="17716" y="168"/>
                      <a:pt x="17576" y="224"/>
                      <a:pt x="17381" y="279"/>
                    </a:cubicBezTo>
                    <a:cubicBezTo>
                      <a:pt x="17130" y="335"/>
                      <a:pt x="16851" y="419"/>
                      <a:pt x="16684" y="782"/>
                    </a:cubicBezTo>
                    <a:cubicBezTo>
                      <a:pt x="16516" y="1144"/>
                      <a:pt x="16628" y="1395"/>
                      <a:pt x="16712" y="1619"/>
                    </a:cubicBezTo>
                    <a:cubicBezTo>
                      <a:pt x="16795" y="1842"/>
                      <a:pt x="16851" y="1981"/>
                      <a:pt x="16739" y="2149"/>
                    </a:cubicBezTo>
                    <a:cubicBezTo>
                      <a:pt x="16656" y="2316"/>
                      <a:pt x="16544" y="2372"/>
                      <a:pt x="16321" y="2428"/>
                    </a:cubicBezTo>
                    <a:cubicBezTo>
                      <a:pt x="16098" y="2511"/>
                      <a:pt x="15819" y="2595"/>
                      <a:pt x="15624" y="2930"/>
                    </a:cubicBezTo>
                    <a:cubicBezTo>
                      <a:pt x="15456" y="3293"/>
                      <a:pt x="15568" y="3571"/>
                      <a:pt x="15679" y="3795"/>
                    </a:cubicBezTo>
                    <a:cubicBezTo>
                      <a:pt x="15763" y="3990"/>
                      <a:pt x="15791" y="4129"/>
                      <a:pt x="15707" y="4297"/>
                    </a:cubicBezTo>
                    <a:cubicBezTo>
                      <a:pt x="15624" y="4492"/>
                      <a:pt x="15484" y="4520"/>
                      <a:pt x="15289" y="4604"/>
                    </a:cubicBezTo>
                    <a:cubicBezTo>
                      <a:pt x="15038" y="4660"/>
                      <a:pt x="14759" y="4743"/>
                      <a:pt x="14591" y="5106"/>
                    </a:cubicBezTo>
                    <a:cubicBezTo>
                      <a:pt x="14424" y="5441"/>
                      <a:pt x="14535" y="5720"/>
                      <a:pt x="14619" y="5943"/>
                    </a:cubicBezTo>
                    <a:cubicBezTo>
                      <a:pt x="14703" y="6166"/>
                      <a:pt x="14759" y="6278"/>
                      <a:pt x="14675" y="6473"/>
                    </a:cubicBezTo>
                    <a:cubicBezTo>
                      <a:pt x="14563" y="6640"/>
                      <a:pt x="14452" y="6696"/>
                      <a:pt x="14229" y="6752"/>
                    </a:cubicBezTo>
                    <a:cubicBezTo>
                      <a:pt x="14005" y="6808"/>
                      <a:pt x="13726" y="6891"/>
                      <a:pt x="13559" y="7254"/>
                    </a:cubicBezTo>
                    <a:cubicBezTo>
                      <a:pt x="13364" y="7589"/>
                      <a:pt x="13475" y="7868"/>
                      <a:pt x="13587" y="8091"/>
                    </a:cubicBezTo>
                    <a:cubicBezTo>
                      <a:pt x="13671" y="8314"/>
                      <a:pt x="13698" y="8426"/>
                      <a:pt x="13615" y="8621"/>
                    </a:cubicBezTo>
                    <a:cubicBezTo>
                      <a:pt x="13531" y="8789"/>
                      <a:pt x="13419" y="8844"/>
                      <a:pt x="13196" y="8900"/>
                    </a:cubicBezTo>
                    <a:cubicBezTo>
                      <a:pt x="12973" y="8956"/>
                      <a:pt x="12666" y="9040"/>
                      <a:pt x="12499" y="9402"/>
                    </a:cubicBezTo>
                    <a:cubicBezTo>
                      <a:pt x="12331" y="9765"/>
                      <a:pt x="12443" y="10016"/>
                      <a:pt x="12527" y="10239"/>
                    </a:cubicBezTo>
                    <a:cubicBezTo>
                      <a:pt x="12610" y="10463"/>
                      <a:pt x="12666" y="10574"/>
                      <a:pt x="12583" y="10769"/>
                    </a:cubicBezTo>
                    <a:cubicBezTo>
                      <a:pt x="12499" y="10937"/>
                      <a:pt x="12359" y="10993"/>
                      <a:pt x="12136" y="11048"/>
                    </a:cubicBezTo>
                    <a:cubicBezTo>
                      <a:pt x="11913" y="11132"/>
                      <a:pt x="11634" y="11216"/>
                      <a:pt x="11467" y="11551"/>
                    </a:cubicBezTo>
                    <a:cubicBezTo>
                      <a:pt x="11299" y="11913"/>
                      <a:pt x="11411" y="12192"/>
                      <a:pt x="11494" y="12416"/>
                    </a:cubicBezTo>
                    <a:cubicBezTo>
                      <a:pt x="11578" y="12611"/>
                      <a:pt x="11634" y="12750"/>
                      <a:pt x="11522" y="12918"/>
                    </a:cubicBezTo>
                    <a:cubicBezTo>
                      <a:pt x="11439" y="13085"/>
                      <a:pt x="11327" y="13141"/>
                      <a:pt x="11104" y="13197"/>
                    </a:cubicBezTo>
                    <a:cubicBezTo>
                      <a:pt x="10881" y="13280"/>
                      <a:pt x="10602" y="13364"/>
                      <a:pt x="10406" y="13699"/>
                    </a:cubicBezTo>
                    <a:cubicBezTo>
                      <a:pt x="10239" y="14062"/>
                      <a:pt x="10351" y="14341"/>
                      <a:pt x="10462" y="14564"/>
                    </a:cubicBezTo>
                    <a:cubicBezTo>
                      <a:pt x="10546" y="14759"/>
                      <a:pt x="10574" y="14899"/>
                      <a:pt x="10490" y="15066"/>
                    </a:cubicBezTo>
                    <a:cubicBezTo>
                      <a:pt x="10406" y="15261"/>
                      <a:pt x="10267" y="15289"/>
                      <a:pt x="10072" y="15345"/>
                    </a:cubicBezTo>
                    <a:cubicBezTo>
                      <a:pt x="9820" y="15429"/>
                      <a:pt x="9542" y="15512"/>
                      <a:pt x="9374" y="15847"/>
                    </a:cubicBezTo>
                    <a:cubicBezTo>
                      <a:pt x="9207" y="16210"/>
                      <a:pt x="9318" y="16489"/>
                      <a:pt x="9402" y="16712"/>
                    </a:cubicBezTo>
                    <a:cubicBezTo>
                      <a:pt x="9486" y="16907"/>
                      <a:pt x="9542" y="17047"/>
                      <a:pt x="9458" y="17214"/>
                    </a:cubicBezTo>
                    <a:cubicBezTo>
                      <a:pt x="9374" y="17409"/>
                      <a:pt x="9235" y="17437"/>
                      <a:pt x="9011" y="17521"/>
                    </a:cubicBezTo>
                    <a:cubicBezTo>
                      <a:pt x="8788" y="17577"/>
                      <a:pt x="8509" y="17661"/>
                      <a:pt x="8342" y="17995"/>
                    </a:cubicBezTo>
                    <a:cubicBezTo>
                      <a:pt x="8174" y="18358"/>
                      <a:pt x="8286" y="18637"/>
                      <a:pt x="8370" y="18860"/>
                    </a:cubicBezTo>
                    <a:cubicBezTo>
                      <a:pt x="8453" y="19055"/>
                      <a:pt x="8481" y="19195"/>
                      <a:pt x="8398" y="19362"/>
                    </a:cubicBezTo>
                    <a:cubicBezTo>
                      <a:pt x="8314" y="19558"/>
                      <a:pt x="8202" y="19586"/>
                      <a:pt x="7979" y="19669"/>
                    </a:cubicBezTo>
                    <a:cubicBezTo>
                      <a:pt x="7756" y="19725"/>
                      <a:pt x="7449" y="19809"/>
                      <a:pt x="7282" y="20171"/>
                    </a:cubicBezTo>
                    <a:cubicBezTo>
                      <a:pt x="7114" y="20506"/>
                      <a:pt x="7226" y="20785"/>
                      <a:pt x="7310" y="21008"/>
                    </a:cubicBezTo>
                    <a:cubicBezTo>
                      <a:pt x="7393" y="21232"/>
                      <a:pt x="7449" y="21343"/>
                      <a:pt x="7365" y="21511"/>
                    </a:cubicBezTo>
                    <a:cubicBezTo>
                      <a:pt x="7282" y="21706"/>
                      <a:pt x="7142" y="21734"/>
                      <a:pt x="6947" y="21817"/>
                    </a:cubicBezTo>
                    <a:cubicBezTo>
                      <a:pt x="6696" y="21873"/>
                      <a:pt x="6417" y="21957"/>
                      <a:pt x="6249" y="22320"/>
                    </a:cubicBezTo>
                    <a:cubicBezTo>
                      <a:pt x="6082" y="22654"/>
                      <a:pt x="6194" y="22933"/>
                      <a:pt x="6277" y="23157"/>
                    </a:cubicBezTo>
                    <a:cubicBezTo>
                      <a:pt x="6361" y="23380"/>
                      <a:pt x="6417" y="23491"/>
                      <a:pt x="6333" y="23659"/>
                    </a:cubicBezTo>
                    <a:cubicBezTo>
                      <a:pt x="6249" y="23854"/>
                      <a:pt x="6110" y="23882"/>
                      <a:pt x="5887" y="23966"/>
                    </a:cubicBezTo>
                    <a:cubicBezTo>
                      <a:pt x="5664" y="24022"/>
                      <a:pt x="5385" y="24105"/>
                      <a:pt x="5217" y="24468"/>
                    </a:cubicBezTo>
                    <a:cubicBezTo>
                      <a:pt x="5050" y="24803"/>
                      <a:pt x="5161" y="25082"/>
                      <a:pt x="5245" y="25305"/>
                    </a:cubicBezTo>
                    <a:cubicBezTo>
                      <a:pt x="5329" y="25528"/>
                      <a:pt x="5357" y="25640"/>
                      <a:pt x="5273" y="25835"/>
                    </a:cubicBezTo>
                    <a:cubicBezTo>
                      <a:pt x="5189" y="26002"/>
                      <a:pt x="5078" y="26030"/>
                      <a:pt x="4854" y="26114"/>
                    </a:cubicBezTo>
                    <a:cubicBezTo>
                      <a:pt x="4631" y="26170"/>
                      <a:pt x="4324" y="26253"/>
                      <a:pt x="4157" y="26616"/>
                    </a:cubicBezTo>
                    <a:cubicBezTo>
                      <a:pt x="3990" y="26951"/>
                      <a:pt x="4101" y="27230"/>
                      <a:pt x="4213" y="27453"/>
                    </a:cubicBezTo>
                    <a:cubicBezTo>
                      <a:pt x="4296" y="27676"/>
                      <a:pt x="4324" y="27788"/>
                      <a:pt x="4241" y="27955"/>
                    </a:cubicBezTo>
                    <a:cubicBezTo>
                      <a:pt x="4157" y="28151"/>
                      <a:pt x="4017" y="28178"/>
                      <a:pt x="3822" y="28262"/>
                    </a:cubicBezTo>
                    <a:cubicBezTo>
                      <a:pt x="3571" y="28318"/>
                      <a:pt x="3292" y="28402"/>
                      <a:pt x="3125" y="28736"/>
                    </a:cubicBezTo>
                    <a:cubicBezTo>
                      <a:pt x="2957" y="29099"/>
                      <a:pt x="3069" y="29378"/>
                      <a:pt x="3153" y="29601"/>
                    </a:cubicBezTo>
                    <a:cubicBezTo>
                      <a:pt x="3236" y="29797"/>
                      <a:pt x="3292" y="29936"/>
                      <a:pt x="3208" y="30104"/>
                    </a:cubicBezTo>
                    <a:cubicBezTo>
                      <a:pt x="3125" y="30299"/>
                      <a:pt x="2985" y="30327"/>
                      <a:pt x="2762" y="30410"/>
                    </a:cubicBezTo>
                    <a:cubicBezTo>
                      <a:pt x="2539" y="30466"/>
                      <a:pt x="2260" y="30550"/>
                      <a:pt x="2092" y="30885"/>
                    </a:cubicBezTo>
                    <a:cubicBezTo>
                      <a:pt x="1925" y="31247"/>
                      <a:pt x="2037" y="31526"/>
                      <a:pt x="2120" y="31750"/>
                    </a:cubicBezTo>
                    <a:cubicBezTo>
                      <a:pt x="2204" y="31945"/>
                      <a:pt x="2260" y="32084"/>
                      <a:pt x="2148" y="32252"/>
                    </a:cubicBezTo>
                    <a:cubicBezTo>
                      <a:pt x="2065" y="32447"/>
                      <a:pt x="1953" y="32475"/>
                      <a:pt x="1730" y="32559"/>
                    </a:cubicBezTo>
                    <a:cubicBezTo>
                      <a:pt x="1507" y="32614"/>
                      <a:pt x="1228" y="32698"/>
                      <a:pt x="1032" y="33033"/>
                    </a:cubicBezTo>
                    <a:cubicBezTo>
                      <a:pt x="865" y="33396"/>
                      <a:pt x="976" y="33675"/>
                      <a:pt x="1088" y="33898"/>
                    </a:cubicBezTo>
                    <a:cubicBezTo>
                      <a:pt x="1172" y="34093"/>
                      <a:pt x="1200" y="34233"/>
                      <a:pt x="1116" y="34400"/>
                    </a:cubicBezTo>
                    <a:cubicBezTo>
                      <a:pt x="1032" y="34595"/>
                      <a:pt x="921" y="34623"/>
                      <a:pt x="697" y="34679"/>
                    </a:cubicBezTo>
                    <a:cubicBezTo>
                      <a:pt x="474" y="34763"/>
                      <a:pt x="167" y="34846"/>
                      <a:pt x="0" y="35181"/>
                    </a:cubicBezTo>
                    <a:lnTo>
                      <a:pt x="391" y="35376"/>
                    </a:lnTo>
                    <a:cubicBezTo>
                      <a:pt x="474" y="35181"/>
                      <a:pt x="586" y="35153"/>
                      <a:pt x="809" y="35097"/>
                    </a:cubicBezTo>
                    <a:cubicBezTo>
                      <a:pt x="1032" y="35014"/>
                      <a:pt x="1311" y="34930"/>
                      <a:pt x="1479" y="34595"/>
                    </a:cubicBezTo>
                    <a:cubicBezTo>
                      <a:pt x="1674" y="34233"/>
                      <a:pt x="1562" y="33954"/>
                      <a:pt x="1451" y="33730"/>
                    </a:cubicBezTo>
                    <a:cubicBezTo>
                      <a:pt x="1367" y="33535"/>
                      <a:pt x="1339" y="33396"/>
                      <a:pt x="1423" y="33228"/>
                    </a:cubicBezTo>
                    <a:cubicBezTo>
                      <a:pt x="1507" y="33061"/>
                      <a:pt x="1618" y="33005"/>
                      <a:pt x="1841" y="32949"/>
                    </a:cubicBezTo>
                    <a:cubicBezTo>
                      <a:pt x="2065" y="32866"/>
                      <a:pt x="2371" y="32782"/>
                      <a:pt x="2539" y="32447"/>
                    </a:cubicBezTo>
                    <a:cubicBezTo>
                      <a:pt x="2706" y="32084"/>
                      <a:pt x="2595" y="31805"/>
                      <a:pt x="2511" y="31582"/>
                    </a:cubicBezTo>
                    <a:cubicBezTo>
                      <a:pt x="2427" y="31387"/>
                      <a:pt x="2371" y="31247"/>
                      <a:pt x="2455" y="31080"/>
                    </a:cubicBezTo>
                    <a:cubicBezTo>
                      <a:pt x="2539" y="30913"/>
                      <a:pt x="2678" y="30857"/>
                      <a:pt x="2902" y="30801"/>
                    </a:cubicBezTo>
                    <a:cubicBezTo>
                      <a:pt x="3125" y="30717"/>
                      <a:pt x="3404" y="30634"/>
                      <a:pt x="3571" y="30299"/>
                    </a:cubicBezTo>
                    <a:cubicBezTo>
                      <a:pt x="3738" y="29936"/>
                      <a:pt x="3627" y="29657"/>
                      <a:pt x="3543" y="29434"/>
                    </a:cubicBezTo>
                    <a:cubicBezTo>
                      <a:pt x="3460" y="29239"/>
                      <a:pt x="3404" y="29099"/>
                      <a:pt x="3487" y="28932"/>
                    </a:cubicBezTo>
                    <a:cubicBezTo>
                      <a:pt x="3571" y="28764"/>
                      <a:pt x="3711" y="28709"/>
                      <a:pt x="3934" y="28653"/>
                    </a:cubicBezTo>
                    <a:cubicBezTo>
                      <a:pt x="4157" y="28569"/>
                      <a:pt x="4436" y="28485"/>
                      <a:pt x="4603" y="28151"/>
                    </a:cubicBezTo>
                    <a:cubicBezTo>
                      <a:pt x="4771" y="27788"/>
                      <a:pt x="4659" y="27509"/>
                      <a:pt x="4575" y="27286"/>
                    </a:cubicBezTo>
                    <a:cubicBezTo>
                      <a:pt x="4492" y="27090"/>
                      <a:pt x="4464" y="26951"/>
                      <a:pt x="4548" y="26784"/>
                    </a:cubicBezTo>
                    <a:cubicBezTo>
                      <a:pt x="4631" y="26616"/>
                      <a:pt x="4743" y="26560"/>
                      <a:pt x="4966" y="26505"/>
                    </a:cubicBezTo>
                    <a:cubicBezTo>
                      <a:pt x="5189" y="26449"/>
                      <a:pt x="5496" y="26365"/>
                      <a:pt x="5664" y="26002"/>
                    </a:cubicBezTo>
                    <a:cubicBezTo>
                      <a:pt x="5831" y="25640"/>
                      <a:pt x="5719" y="25361"/>
                      <a:pt x="5608" y="25165"/>
                    </a:cubicBezTo>
                    <a:cubicBezTo>
                      <a:pt x="5524" y="24942"/>
                      <a:pt x="5496" y="24803"/>
                      <a:pt x="5580" y="24635"/>
                    </a:cubicBezTo>
                    <a:cubicBezTo>
                      <a:pt x="5664" y="24468"/>
                      <a:pt x="5803" y="24412"/>
                      <a:pt x="5998" y="24356"/>
                    </a:cubicBezTo>
                    <a:cubicBezTo>
                      <a:pt x="6249" y="24273"/>
                      <a:pt x="6528" y="24189"/>
                      <a:pt x="6696" y="23854"/>
                    </a:cubicBezTo>
                    <a:cubicBezTo>
                      <a:pt x="6863" y="23491"/>
                      <a:pt x="6752" y="23212"/>
                      <a:pt x="6668" y="22989"/>
                    </a:cubicBezTo>
                    <a:cubicBezTo>
                      <a:pt x="6584" y="22794"/>
                      <a:pt x="6528" y="22654"/>
                      <a:pt x="6612" y="22487"/>
                    </a:cubicBezTo>
                    <a:cubicBezTo>
                      <a:pt x="6696" y="22320"/>
                      <a:pt x="6835" y="22264"/>
                      <a:pt x="7058" y="22208"/>
                    </a:cubicBezTo>
                    <a:cubicBezTo>
                      <a:pt x="7282" y="22124"/>
                      <a:pt x="7561" y="22041"/>
                      <a:pt x="7728" y="21706"/>
                    </a:cubicBezTo>
                    <a:cubicBezTo>
                      <a:pt x="7895" y="21343"/>
                      <a:pt x="7784" y="21064"/>
                      <a:pt x="7700" y="20841"/>
                    </a:cubicBezTo>
                    <a:cubicBezTo>
                      <a:pt x="7616" y="20646"/>
                      <a:pt x="7589" y="20506"/>
                      <a:pt x="7672" y="20339"/>
                    </a:cubicBezTo>
                    <a:cubicBezTo>
                      <a:pt x="7756" y="20171"/>
                      <a:pt x="7868" y="20116"/>
                      <a:pt x="8091" y="20060"/>
                    </a:cubicBezTo>
                    <a:cubicBezTo>
                      <a:pt x="8314" y="19976"/>
                      <a:pt x="8621" y="19892"/>
                      <a:pt x="8788" y="19558"/>
                    </a:cubicBezTo>
                    <a:cubicBezTo>
                      <a:pt x="8956" y="19195"/>
                      <a:pt x="8844" y="18916"/>
                      <a:pt x="8760" y="18693"/>
                    </a:cubicBezTo>
                    <a:cubicBezTo>
                      <a:pt x="8649" y="18498"/>
                      <a:pt x="8621" y="18358"/>
                      <a:pt x="8705" y="18191"/>
                    </a:cubicBezTo>
                    <a:cubicBezTo>
                      <a:pt x="8788" y="18023"/>
                      <a:pt x="8928" y="17967"/>
                      <a:pt x="9123" y="17912"/>
                    </a:cubicBezTo>
                    <a:cubicBezTo>
                      <a:pt x="9374" y="17828"/>
                      <a:pt x="9653" y="17744"/>
                      <a:pt x="9820" y="17409"/>
                    </a:cubicBezTo>
                    <a:cubicBezTo>
                      <a:pt x="9988" y="17047"/>
                      <a:pt x="9876" y="16768"/>
                      <a:pt x="9793" y="16545"/>
                    </a:cubicBezTo>
                    <a:cubicBezTo>
                      <a:pt x="9709" y="16349"/>
                      <a:pt x="9653" y="16210"/>
                      <a:pt x="9737" y="16042"/>
                    </a:cubicBezTo>
                    <a:cubicBezTo>
                      <a:pt x="9820" y="15847"/>
                      <a:pt x="9960" y="15819"/>
                      <a:pt x="10183" y="15763"/>
                    </a:cubicBezTo>
                    <a:cubicBezTo>
                      <a:pt x="10406" y="15680"/>
                      <a:pt x="10685" y="15596"/>
                      <a:pt x="10853" y="15261"/>
                    </a:cubicBezTo>
                    <a:cubicBezTo>
                      <a:pt x="11020" y="14899"/>
                      <a:pt x="10909" y="14620"/>
                      <a:pt x="10825" y="14396"/>
                    </a:cubicBezTo>
                    <a:cubicBezTo>
                      <a:pt x="10741" y="14201"/>
                      <a:pt x="10713" y="14062"/>
                      <a:pt x="10797" y="13894"/>
                    </a:cubicBezTo>
                    <a:cubicBezTo>
                      <a:pt x="10881" y="13699"/>
                      <a:pt x="10992" y="13671"/>
                      <a:pt x="11215" y="13587"/>
                    </a:cubicBezTo>
                    <a:cubicBezTo>
                      <a:pt x="11439" y="13531"/>
                      <a:pt x="11746" y="13448"/>
                      <a:pt x="11913" y="13085"/>
                    </a:cubicBezTo>
                    <a:cubicBezTo>
                      <a:pt x="12080" y="12750"/>
                      <a:pt x="11969" y="12471"/>
                      <a:pt x="11885" y="12248"/>
                    </a:cubicBezTo>
                    <a:cubicBezTo>
                      <a:pt x="11801" y="12025"/>
                      <a:pt x="11746" y="11913"/>
                      <a:pt x="11829" y="11746"/>
                    </a:cubicBezTo>
                    <a:cubicBezTo>
                      <a:pt x="11913" y="11551"/>
                      <a:pt x="12052" y="11523"/>
                      <a:pt x="12276" y="11439"/>
                    </a:cubicBezTo>
                    <a:cubicBezTo>
                      <a:pt x="12499" y="11383"/>
                      <a:pt x="12778" y="11300"/>
                      <a:pt x="12945" y="10937"/>
                    </a:cubicBezTo>
                    <a:cubicBezTo>
                      <a:pt x="13113" y="10602"/>
                      <a:pt x="13001" y="10323"/>
                      <a:pt x="12917" y="10100"/>
                    </a:cubicBezTo>
                    <a:cubicBezTo>
                      <a:pt x="12834" y="9877"/>
                      <a:pt x="12778" y="9765"/>
                      <a:pt x="12889" y="9570"/>
                    </a:cubicBezTo>
                    <a:cubicBezTo>
                      <a:pt x="12973" y="9402"/>
                      <a:pt x="13085" y="9347"/>
                      <a:pt x="13308" y="9291"/>
                    </a:cubicBezTo>
                    <a:cubicBezTo>
                      <a:pt x="13531" y="9235"/>
                      <a:pt x="13810" y="9151"/>
                      <a:pt x="13977" y="8789"/>
                    </a:cubicBezTo>
                    <a:cubicBezTo>
                      <a:pt x="14173" y="8454"/>
                      <a:pt x="14061" y="8175"/>
                      <a:pt x="13950" y="7952"/>
                    </a:cubicBezTo>
                    <a:cubicBezTo>
                      <a:pt x="13866" y="7728"/>
                      <a:pt x="13838" y="7617"/>
                      <a:pt x="13922" y="7422"/>
                    </a:cubicBezTo>
                    <a:cubicBezTo>
                      <a:pt x="14005" y="7254"/>
                      <a:pt x="14145" y="7198"/>
                      <a:pt x="14340" y="7143"/>
                    </a:cubicBezTo>
                    <a:cubicBezTo>
                      <a:pt x="14591" y="7087"/>
                      <a:pt x="14870" y="7003"/>
                      <a:pt x="15038" y="6640"/>
                    </a:cubicBezTo>
                    <a:cubicBezTo>
                      <a:pt x="15205" y="6278"/>
                      <a:pt x="15093" y="6027"/>
                      <a:pt x="15010" y="5803"/>
                    </a:cubicBezTo>
                    <a:cubicBezTo>
                      <a:pt x="14926" y="5580"/>
                      <a:pt x="14870" y="5469"/>
                      <a:pt x="14954" y="5273"/>
                    </a:cubicBezTo>
                    <a:cubicBezTo>
                      <a:pt x="15038" y="5106"/>
                      <a:pt x="15177" y="5050"/>
                      <a:pt x="15400" y="4994"/>
                    </a:cubicBezTo>
                    <a:cubicBezTo>
                      <a:pt x="15624" y="4911"/>
                      <a:pt x="15902" y="4827"/>
                      <a:pt x="16070" y="4492"/>
                    </a:cubicBezTo>
                    <a:cubicBezTo>
                      <a:pt x="16237" y="4129"/>
                      <a:pt x="16126" y="3850"/>
                      <a:pt x="16042" y="3627"/>
                    </a:cubicBezTo>
                    <a:cubicBezTo>
                      <a:pt x="15958" y="3432"/>
                      <a:pt x="15930" y="3293"/>
                      <a:pt x="16014" y="3125"/>
                    </a:cubicBezTo>
                    <a:cubicBezTo>
                      <a:pt x="16098" y="2930"/>
                      <a:pt x="16209" y="2902"/>
                      <a:pt x="16433" y="2846"/>
                    </a:cubicBezTo>
                    <a:cubicBezTo>
                      <a:pt x="16656" y="2762"/>
                      <a:pt x="16963" y="2679"/>
                      <a:pt x="17130" y="2316"/>
                    </a:cubicBezTo>
                    <a:cubicBezTo>
                      <a:pt x="17297" y="1981"/>
                      <a:pt x="17186" y="1702"/>
                      <a:pt x="17102" y="1479"/>
                    </a:cubicBezTo>
                    <a:cubicBezTo>
                      <a:pt x="17018" y="1256"/>
                      <a:pt x="16963" y="1144"/>
                      <a:pt x="17046" y="949"/>
                    </a:cubicBezTo>
                    <a:cubicBezTo>
                      <a:pt x="17130" y="782"/>
                      <a:pt x="17270" y="726"/>
                      <a:pt x="17493" y="670"/>
                    </a:cubicBezTo>
                    <a:cubicBezTo>
                      <a:pt x="17716" y="614"/>
                      <a:pt x="17995" y="530"/>
                      <a:pt x="18162" y="168"/>
                    </a:cubicBezTo>
                    <a:lnTo>
                      <a:pt x="178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42"/>
              <p:cNvSpPr/>
              <p:nvPr/>
            </p:nvSpPr>
            <p:spPr>
              <a:xfrm>
                <a:off x="2299290" y="2820073"/>
                <a:ext cx="144411" cy="110840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2988" extrusionOk="0">
                    <a:moveTo>
                      <a:pt x="2484" y="1"/>
                    </a:moveTo>
                    <a:cubicBezTo>
                      <a:pt x="2167" y="687"/>
                      <a:pt x="1150" y="2699"/>
                      <a:pt x="190" y="2699"/>
                    </a:cubicBezTo>
                    <a:cubicBezTo>
                      <a:pt x="136" y="2699"/>
                      <a:pt x="82" y="2693"/>
                      <a:pt x="28" y="2679"/>
                    </a:cubicBezTo>
                    <a:lnTo>
                      <a:pt x="1" y="2707"/>
                    </a:lnTo>
                    <a:cubicBezTo>
                      <a:pt x="503" y="2874"/>
                      <a:pt x="949" y="2986"/>
                      <a:pt x="1228" y="2986"/>
                    </a:cubicBezTo>
                    <a:cubicBezTo>
                      <a:pt x="1257" y="2987"/>
                      <a:pt x="1286" y="2987"/>
                      <a:pt x="1316" y="2987"/>
                    </a:cubicBezTo>
                    <a:cubicBezTo>
                      <a:pt x="2399" y="2987"/>
                      <a:pt x="3893" y="2498"/>
                      <a:pt x="3404" y="1982"/>
                    </a:cubicBezTo>
                    <a:cubicBezTo>
                      <a:pt x="2456" y="949"/>
                      <a:pt x="2400" y="308"/>
                      <a:pt x="24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42"/>
              <p:cNvSpPr/>
              <p:nvPr/>
            </p:nvSpPr>
            <p:spPr>
              <a:xfrm>
                <a:off x="2299290" y="2820073"/>
                <a:ext cx="92144" cy="110803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87" extrusionOk="0">
                    <a:moveTo>
                      <a:pt x="1340" y="2986"/>
                    </a:moveTo>
                    <a:cubicBezTo>
                      <a:pt x="1284" y="2986"/>
                      <a:pt x="1256" y="2986"/>
                      <a:pt x="1228" y="2986"/>
                    </a:cubicBezTo>
                    <a:cubicBezTo>
                      <a:pt x="949" y="2986"/>
                      <a:pt x="503" y="2874"/>
                      <a:pt x="1" y="2707"/>
                    </a:cubicBezTo>
                    <a:lnTo>
                      <a:pt x="1" y="2707"/>
                    </a:lnTo>
                    <a:cubicBezTo>
                      <a:pt x="503" y="2874"/>
                      <a:pt x="949" y="2986"/>
                      <a:pt x="1228" y="2986"/>
                    </a:cubicBezTo>
                    <a:cubicBezTo>
                      <a:pt x="1256" y="2986"/>
                      <a:pt x="1284" y="2986"/>
                      <a:pt x="1340" y="2986"/>
                    </a:cubicBezTo>
                    <a:close/>
                    <a:moveTo>
                      <a:pt x="196" y="2707"/>
                    </a:moveTo>
                    <a:lnTo>
                      <a:pt x="196" y="2707"/>
                    </a:lnTo>
                    <a:lnTo>
                      <a:pt x="196" y="2707"/>
                    </a:lnTo>
                    <a:lnTo>
                      <a:pt x="196" y="2707"/>
                    </a:lnTo>
                    <a:close/>
                    <a:moveTo>
                      <a:pt x="196" y="2707"/>
                    </a:moveTo>
                    <a:cubicBezTo>
                      <a:pt x="1116" y="2707"/>
                      <a:pt x="2065" y="866"/>
                      <a:pt x="2428" y="112"/>
                    </a:cubicBezTo>
                    <a:cubicBezTo>
                      <a:pt x="2065" y="866"/>
                      <a:pt x="1116" y="2707"/>
                      <a:pt x="196" y="2707"/>
                    </a:cubicBezTo>
                    <a:close/>
                    <a:moveTo>
                      <a:pt x="2484" y="531"/>
                    </a:moveTo>
                    <a:cubicBezTo>
                      <a:pt x="2428" y="308"/>
                      <a:pt x="2456" y="140"/>
                      <a:pt x="2484" y="1"/>
                    </a:cubicBezTo>
                    <a:lnTo>
                      <a:pt x="2484" y="1"/>
                    </a:lnTo>
                    <a:cubicBezTo>
                      <a:pt x="2456" y="140"/>
                      <a:pt x="2428" y="308"/>
                      <a:pt x="2484" y="531"/>
                    </a:cubicBezTo>
                    <a:cubicBezTo>
                      <a:pt x="2484" y="531"/>
                      <a:pt x="2484" y="531"/>
                      <a:pt x="2484" y="531"/>
                    </a:cubicBezTo>
                    <a:close/>
                    <a:moveTo>
                      <a:pt x="2428" y="85"/>
                    </a:moveTo>
                    <a:cubicBezTo>
                      <a:pt x="2428" y="85"/>
                      <a:pt x="2428" y="85"/>
                      <a:pt x="2428" y="85"/>
                    </a:cubicBezTo>
                    <a:cubicBezTo>
                      <a:pt x="2428" y="85"/>
                      <a:pt x="2428" y="85"/>
                      <a:pt x="2428" y="85"/>
                    </a:cubicBezTo>
                    <a:close/>
                    <a:moveTo>
                      <a:pt x="2456" y="57"/>
                    </a:moveTo>
                    <a:cubicBezTo>
                      <a:pt x="2456" y="57"/>
                      <a:pt x="2456" y="57"/>
                      <a:pt x="2456" y="57"/>
                    </a:cubicBezTo>
                    <a:cubicBezTo>
                      <a:pt x="2456" y="57"/>
                      <a:pt x="2456" y="57"/>
                      <a:pt x="2456" y="57"/>
                    </a:cubicBezTo>
                    <a:close/>
                    <a:moveTo>
                      <a:pt x="2484" y="29"/>
                    </a:moveTo>
                    <a:cubicBezTo>
                      <a:pt x="2484" y="29"/>
                      <a:pt x="2484" y="29"/>
                      <a:pt x="2484" y="1"/>
                    </a:cubicBezTo>
                    <a:cubicBezTo>
                      <a:pt x="2484" y="29"/>
                      <a:pt x="2484" y="29"/>
                      <a:pt x="2484" y="29"/>
                    </a:cubicBezTo>
                    <a:close/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42"/>
              <p:cNvSpPr/>
              <p:nvPr/>
            </p:nvSpPr>
            <p:spPr>
              <a:xfrm>
                <a:off x="2299290" y="2820073"/>
                <a:ext cx="92144" cy="110803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87" extrusionOk="0">
                    <a:moveTo>
                      <a:pt x="2484" y="1"/>
                    </a:moveTo>
                    <a:cubicBezTo>
                      <a:pt x="2482" y="10"/>
                      <a:pt x="2480" y="19"/>
                      <a:pt x="2478" y="29"/>
                    </a:cubicBezTo>
                    <a:lnTo>
                      <a:pt x="2478" y="29"/>
                    </a:lnTo>
                    <a:cubicBezTo>
                      <a:pt x="2480" y="29"/>
                      <a:pt x="2482" y="29"/>
                      <a:pt x="2484" y="29"/>
                    </a:cubicBezTo>
                    <a:cubicBezTo>
                      <a:pt x="2484" y="29"/>
                      <a:pt x="2484" y="29"/>
                      <a:pt x="2484" y="1"/>
                    </a:cubicBezTo>
                    <a:close/>
                    <a:moveTo>
                      <a:pt x="2478" y="29"/>
                    </a:moveTo>
                    <a:lnTo>
                      <a:pt x="2478" y="29"/>
                    </a:lnTo>
                    <a:cubicBezTo>
                      <a:pt x="2456" y="29"/>
                      <a:pt x="2456" y="31"/>
                      <a:pt x="2456" y="57"/>
                    </a:cubicBezTo>
                    <a:cubicBezTo>
                      <a:pt x="2456" y="57"/>
                      <a:pt x="2456" y="85"/>
                      <a:pt x="2428" y="85"/>
                    </a:cubicBezTo>
                    <a:cubicBezTo>
                      <a:pt x="2428" y="112"/>
                      <a:pt x="2428" y="112"/>
                      <a:pt x="2428" y="112"/>
                    </a:cubicBezTo>
                    <a:cubicBezTo>
                      <a:pt x="2065" y="866"/>
                      <a:pt x="1116" y="2707"/>
                      <a:pt x="196" y="2707"/>
                    </a:cubicBezTo>
                    <a:cubicBezTo>
                      <a:pt x="140" y="2707"/>
                      <a:pt x="84" y="2679"/>
                      <a:pt x="28" y="2679"/>
                    </a:cubicBezTo>
                    <a:lnTo>
                      <a:pt x="1" y="2707"/>
                    </a:lnTo>
                    <a:cubicBezTo>
                      <a:pt x="503" y="2874"/>
                      <a:pt x="949" y="2986"/>
                      <a:pt x="1228" y="2986"/>
                    </a:cubicBezTo>
                    <a:lnTo>
                      <a:pt x="1535" y="2986"/>
                    </a:lnTo>
                    <a:cubicBezTo>
                      <a:pt x="1981" y="2205"/>
                      <a:pt x="2288" y="1368"/>
                      <a:pt x="2484" y="531"/>
                    </a:cubicBezTo>
                    <a:cubicBezTo>
                      <a:pt x="2431" y="322"/>
                      <a:pt x="2452" y="163"/>
                      <a:pt x="2478" y="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42"/>
              <p:cNvSpPr/>
              <p:nvPr/>
            </p:nvSpPr>
            <p:spPr>
              <a:xfrm>
                <a:off x="2122306" y="2568377"/>
                <a:ext cx="365386" cy="352143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9493" extrusionOk="0">
                    <a:moveTo>
                      <a:pt x="4437" y="1"/>
                    </a:moveTo>
                    <a:cubicBezTo>
                      <a:pt x="3975" y="1"/>
                      <a:pt x="3583" y="146"/>
                      <a:pt x="3321" y="509"/>
                    </a:cubicBezTo>
                    <a:cubicBezTo>
                      <a:pt x="2372" y="1820"/>
                      <a:pt x="1" y="6758"/>
                      <a:pt x="838" y="7511"/>
                    </a:cubicBezTo>
                    <a:cubicBezTo>
                      <a:pt x="1452" y="8097"/>
                      <a:pt x="3377" y="9018"/>
                      <a:pt x="4772" y="9492"/>
                    </a:cubicBezTo>
                    <a:lnTo>
                      <a:pt x="4799" y="9464"/>
                    </a:lnTo>
                    <a:cubicBezTo>
                      <a:pt x="4853" y="9478"/>
                      <a:pt x="4907" y="9484"/>
                      <a:pt x="4961" y="9484"/>
                    </a:cubicBezTo>
                    <a:cubicBezTo>
                      <a:pt x="5921" y="9484"/>
                      <a:pt x="6938" y="7472"/>
                      <a:pt x="7255" y="6786"/>
                    </a:cubicBezTo>
                    <a:cubicBezTo>
                      <a:pt x="7282" y="6702"/>
                      <a:pt x="7310" y="6646"/>
                      <a:pt x="7338" y="6618"/>
                    </a:cubicBezTo>
                    <a:lnTo>
                      <a:pt x="7338" y="6563"/>
                    </a:lnTo>
                    <a:cubicBezTo>
                      <a:pt x="9124" y="3689"/>
                      <a:pt x="9849" y="2629"/>
                      <a:pt x="8398" y="1680"/>
                    </a:cubicBezTo>
                    <a:cubicBezTo>
                      <a:pt x="7329" y="994"/>
                      <a:pt x="5645" y="1"/>
                      <a:pt x="44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42"/>
              <p:cNvSpPr/>
              <p:nvPr/>
            </p:nvSpPr>
            <p:spPr>
              <a:xfrm>
                <a:off x="2152316" y="2847005"/>
                <a:ext cx="1076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lose/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lose/>
                    <a:moveTo>
                      <a:pt x="29" y="0"/>
                    </a:moveTo>
                    <a:lnTo>
                      <a:pt x="1" y="0"/>
                    </a:lnTo>
                    <a:lnTo>
                      <a:pt x="29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6F2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42"/>
              <p:cNvSpPr/>
              <p:nvPr/>
            </p:nvSpPr>
            <p:spPr>
              <a:xfrm>
                <a:off x="2153355" y="2839734"/>
                <a:ext cx="178056" cy="80793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178" extrusionOk="0">
                    <a:moveTo>
                      <a:pt x="615" y="1"/>
                    </a:moveTo>
                    <a:cubicBezTo>
                      <a:pt x="587" y="224"/>
                      <a:pt x="587" y="419"/>
                      <a:pt x="615" y="643"/>
                    </a:cubicBezTo>
                    <a:cubicBezTo>
                      <a:pt x="363" y="503"/>
                      <a:pt x="140" y="336"/>
                      <a:pt x="1" y="224"/>
                    </a:cubicBezTo>
                    <a:lnTo>
                      <a:pt x="1" y="224"/>
                    </a:lnTo>
                    <a:cubicBezTo>
                      <a:pt x="559" y="698"/>
                      <a:pt x="2037" y="1452"/>
                      <a:pt x="3349" y="1954"/>
                    </a:cubicBezTo>
                    <a:cubicBezTo>
                      <a:pt x="3516" y="2010"/>
                      <a:pt x="3656" y="2065"/>
                      <a:pt x="3795" y="2121"/>
                    </a:cubicBezTo>
                    <a:cubicBezTo>
                      <a:pt x="3851" y="2149"/>
                      <a:pt x="3907" y="2149"/>
                      <a:pt x="3935" y="2177"/>
                    </a:cubicBezTo>
                    <a:lnTo>
                      <a:pt x="3962" y="2149"/>
                    </a:lnTo>
                    <a:cubicBezTo>
                      <a:pt x="4018" y="2149"/>
                      <a:pt x="4074" y="2177"/>
                      <a:pt x="4130" y="2177"/>
                    </a:cubicBezTo>
                    <a:cubicBezTo>
                      <a:pt x="4353" y="2177"/>
                      <a:pt x="4576" y="2038"/>
                      <a:pt x="4799" y="1870"/>
                    </a:cubicBezTo>
                    <a:cubicBezTo>
                      <a:pt x="3293" y="1507"/>
                      <a:pt x="1870" y="894"/>
                      <a:pt x="615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42"/>
              <p:cNvSpPr/>
              <p:nvPr/>
            </p:nvSpPr>
            <p:spPr>
              <a:xfrm>
                <a:off x="2153355" y="2568600"/>
                <a:ext cx="279474" cy="279474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7534" extrusionOk="0">
                    <a:moveTo>
                      <a:pt x="1" y="7533"/>
                    </a:moveTo>
                    <a:lnTo>
                      <a:pt x="1" y="7533"/>
                    </a:lnTo>
                    <a:lnTo>
                      <a:pt x="1" y="7533"/>
                    </a:lnTo>
                    <a:close/>
                    <a:moveTo>
                      <a:pt x="1" y="7533"/>
                    </a:moveTo>
                    <a:cubicBezTo>
                      <a:pt x="1" y="7505"/>
                      <a:pt x="1" y="7505"/>
                      <a:pt x="1" y="7505"/>
                    </a:cubicBezTo>
                    <a:lnTo>
                      <a:pt x="1" y="7505"/>
                    </a:lnTo>
                    <a:lnTo>
                      <a:pt x="1" y="7505"/>
                    </a:lnTo>
                    <a:lnTo>
                      <a:pt x="1" y="7505"/>
                    </a:lnTo>
                    <a:lnTo>
                      <a:pt x="1" y="7505"/>
                    </a:lnTo>
                    <a:cubicBezTo>
                      <a:pt x="1" y="7505"/>
                      <a:pt x="1" y="7505"/>
                      <a:pt x="1" y="7533"/>
                    </a:cubicBezTo>
                    <a:close/>
                    <a:moveTo>
                      <a:pt x="7534" y="1674"/>
                    </a:moveTo>
                    <a:cubicBezTo>
                      <a:pt x="7534" y="1674"/>
                      <a:pt x="7534" y="1674"/>
                      <a:pt x="7534" y="1674"/>
                    </a:cubicBezTo>
                    <a:cubicBezTo>
                      <a:pt x="7534" y="1674"/>
                      <a:pt x="7534" y="1674"/>
                      <a:pt x="7534" y="1674"/>
                    </a:cubicBezTo>
                    <a:close/>
                    <a:moveTo>
                      <a:pt x="7422" y="1591"/>
                    </a:moveTo>
                    <a:cubicBezTo>
                      <a:pt x="7422" y="1591"/>
                      <a:pt x="7422" y="1591"/>
                      <a:pt x="7422" y="1591"/>
                    </a:cubicBezTo>
                    <a:cubicBezTo>
                      <a:pt x="7422" y="1591"/>
                      <a:pt x="7422" y="1591"/>
                      <a:pt x="7422" y="1591"/>
                    </a:cubicBezTo>
                    <a:close/>
                    <a:moveTo>
                      <a:pt x="2484" y="503"/>
                    </a:moveTo>
                    <a:cubicBezTo>
                      <a:pt x="2484" y="503"/>
                      <a:pt x="2484" y="503"/>
                      <a:pt x="2512" y="503"/>
                    </a:cubicBezTo>
                    <a:cubicBezTo>
                      <a:pt x="2484" y="503"/>
                      <a:pt x="2484" y="503"/>
                      <a:pt x="2484" y="503"/>
                    </a:cubicBezTo>
                    <a:close/>
                    <a:moveTo>
                      <a:pt x="2512" y="503"/>
                    </a:moveTo>
                    <a:cubicBezTo>
                      <a:pt x="2707" y="196"/>
                      <a:pt x="3014" y="56"/>
                      <a:pt x="3349" y="0"/>
                    </a:cubicBezTo>
                    <a:lnTo>
                      <a:pt x="3349" y="0"/>
                    </a:lnTo>
                    <a:cubicBezTo>
                      <a:pt x="3014" y="56"/>
                      <a:pt x="2707" y="196"/>
                      <a:pt x="2512" y="503"/>
                    </a:cubicBezTo>
                    <a:close/>
                  </a:path>
                </a:pathLst>
              </a:custGeom>
              <a:solidFill>
                <a:srgbClr val="F6F2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42"/>
              <p:cNvSpPr/>
              <p:nvPr/>
            </p:nvSpPr>
            <p:spPr>
              <a:xfrm>
                <a:off x="2277552" y="2568600"/>
                <a:ext cx="1038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4" y="0"/>
                      <a:pt x="168" y="0"/>
                      <a:pt x="252" y="0"/>
                    </a:cubicBezTo>
                    <a:cubicBezTo>
                      <a:pt x="168" y="0"/>
                      <a:pt x="84" y="0"/>
                      <a:pt x="1" y="0"/>
                    </a:cubicBezTo>
                    <a:close/>
                    <a:moveTo>
                      <a:pt x="280" y="0"/>
                    </a:moveTo>
                    <a:lnTo>
                      <a:pt x="252" y="0"/>
                    </a:lnTo>
                    <a:lnTo>
                      <a:pt x="252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8CF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42"/>
              <p:cNvSpPr/>
              <p:nvPr/>
            </p:nvSpPr>
            <p:spPr>
              <a:xfrm>
                <a:off x="2146455" y="2568600"/>
                <a:ext cx="310188" cy="27843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7506" extrusionOk="0">
                    <a:moveTo>
                      <a:pt x="3535" y="0"/>
                    </a:moveTo>
                    <a:cubicBezTo>
                      <a:pt x="3200" y="56"/>
                      <a:pt x="2893" y="196"/>
                      <a:pt x="2698" y="503"/>
                    </a:cubicBezTo>
                    <a:lnTo>
                      <a:pt x="2670" y="503"/>
                    </a:lnTo>
                    <a:cubicBezTo>
                      <a:pt x="1896" y="1597"/>
                      <a:pt x="177" y="5067"/>
                      <a:pt x="29" y="6733"/>
                    </a:cubicBezTo>
                    <a:lnTo>
                      <a:pt x="29" y="6733"/>
                    </a:lnTo>
                    <a:cubicBezTo>
                      <a:pt x="277" y="6952"/>
                      <a:pt x="525" y="7145"/>
                      <a:pt x="801" y="7310"/>
                    </a:cubicBezTo>
                    <a:cubicBezTo>
                      <a:pt x="884" y="4157"/>
                      <a:pt x="3200" y="1563"/>
                      <a:pt x="5934" y="1563"/>
                    </a:cubicBezTo>
                    <a:cubicBezTo>
                      <a:pt x="6715" y="1563"/>
                      <a:pt x="7552" y="1786"/>
                      <a:pt x="8361" y="2260"/>
                    </a:cubicBezTo>
                    <a:cubicBezTo>
                      <a:pt x="8222" y="2037"/>
                      <a:pt x="8026" y="1870"/>
                      <a:pt x="7747" y="1674"/>
                    </a:cubicBezTo>
                    <a:lnTo>
                      <a:pt x="7720" y="1674"/>
                    </a:lnTo>
                    <a:cubicBezTo>
                      <a:pt x="7692" y="1646"/>
                      <a:pt x="7664" y="1619"/>
                      <a:pt x="7608" y="1591"/>
                    </a:cubicBezTo>
                    <a:cubicBezTo>
                      <a:pt x="6548" y="921"/>
                      <a:pt x="4957" y="0"/>
                      <a:pt x="3814" y="0"/>
                    </a:cubicBezTo>
                    <a:close/>
                    <a:moveTo>
                      <a:pt x="19" y="6724"/>
                    </a:moveTo>
                    <a:lnTo>
                      <a:pt x="19" y="6724"/>
                    </a:lnTo>
                    <a:cubicBezTo>
                      <a:pt x="1" y="6968"/>
                      <a:pt x="7" y="7161"/>
                      <a:pt x="56" y="7312"/>
                    </a:cubicBezTo>
                    <a:lnTo>
                      <a:pt x="56" y="7312"/>
                    </a:lnTo>
                    <a:cubicBezTo>
                      <a:pt x="28" y="7211"/>
                      <a:pt x="19" y="7088"/>
                      <a:pt x="19" y="6947"/>
                    </a:cubicBezTo>
                    <a:cubicBezTo>
                      <a:pt x="19" y="6880"/>
                      <a:pt x="23" y="6808"/>
                      <a:pt x="29" y="6733"/>
                    </a:cubicBezTo>
                    <a:lnTo>
                      <a:pt x="29" y="6733"/>
                    </a:lnTo>
                    <a:cubicBezTo>
                      <a:pt x="26" y="6730"/>
                      <a:pt x="23" y="6727"/>
                      <a:pt x="19" y="6724"/>
                    </a:cubicBezTo>
                    <a:close/>
                    <a:moveTo>
                      <a:pt x="56" y="7312"/>
                    </a:moveTo>
                    <a:lnTo>
                      <a:pt x="56" y="7312"/>
                    </a:lnTo>
                    <a:cubicBezTo>
                      <a:pt x="77" y="7391"/>
                      <a:pt x="110" y="7456"/>
                      <a:pt x="159" y="7505"/>
                    </a:cubicBezTo>
                    <a:cubicBezTo>
                      <a:pt x="113" y="7450"/>
                      <a:pt x="79" y="7386"/>
                      <a:pt x="56" y="7312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42"/>
              <p:cNvSpPr/>
              <p:nvPr/>
            </p:nvSpPr>
            <p:spPr>
              <a:xfrm>
                <a:off x="2146121" y="2818033"/>
                <a:ext cx="30047" cy="4555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228" extrusionOk="0">
                    <a:moveTo>
                      <a:pt x="28" y="0"/>
                    </a:moveTo>
                    <a:lnTo>
                      <a:pt x="28" y="0"/>
                    </a:lnTo>
                    <a:cubicBezTo>
                      <a:pt x="0" y="363"/>
                      <a:pt x="28" y="614"/>
                      <a:pt x="168" y="781"/>
                    </a:cubicBezTo>
                    <a:lnTo>
                      <a:pt x="196" y="781"/>
                    </a:lnTo>
                    <a:cubicBezTo>
                      <a:pt x="196" y="781"/>
                      <a:pt x="196" y="781"/>
                      <a:pt x="196" y="809"/>
                    </a:cubicBezTo>
                    <a:cubicBezTo>
                      <a:pt x="335" y="921"/>
                      <a:pt x="558" y="1088"/>
                      <a:pt x="810" y="1228"/>
                    </a:cubicBezTo>
                    <a:cubicBezTo>
                      <a:pt x="782" y="1004"/>
                      <a:pt x="782" y="809"/>
                      <a:pt x="810" y="586"/>
                    </a:cubicBezTo>
                    <a:cubicBezTo>
                      <a:pt x="531" y="419"/>
                      <a:pt x="279" y="223"/>
                      <a:pt x="28" y="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42"/>
              <p:cNvSpPr/>
              <p:nvPr/>
            </p:nvSpPr>
            <p:spPr>
              <a:xfrm>
                <a:off x="2730863" y="1128978"/>
                <a:ext cx="2731194" cy="520591"/>
              </a:xfrm>
              <a:custGeom>
                <a:avLst/>
                <a:gdLst/>
                <a:ahLst/>
                <a:cxnLst/>
                <a:rect l="l" t="t" r="r" b="b"/>
                <a:pathLst>
                  <a:path w="73627" h="14034" extrusionOk="0">
                    <a:moveTo>
                      <a:pt x="34065" y="14034"/>
                    </a:moveTo>
                    <a:cubicBezTo>
                      <a:pt x="33591" y="14034"/>
                      <a:pt x="33172" y="13894"/>
                      <a:pt x="32810" y="13643"/>
                    </a:cubicBezTo>
                    <a:cubicBezTo>
                      <a:pt x="32810" y="13643"/>
                      <a:pt x="32810" y="13643"/>
                      <a:pt x="32810" y="13615"/>
                    </a:cubicBezTo>
                    <a:cubicBezTo>
                      <a:pt x="32810" y="13615"/>
                      <a:pt x="32810" y="13615"/>
                      <a:pt x="32782" y="13615"/>
                    </a:cubicBezTo>
                    <a:cubicBezTo>
                      <a:pt x="32782" y="13615"/>
                      <a:pt x="32782" y="13615"/>
                      <a:pt x="32754" y="13588"/>
                    </a:cubicBezTo>
                    <a:cubicBezTo>
                      <a:pt x="32754" y="13588"/>
                      <a:pt x="32754" y="13588"/>
                      <a:pt x="32754" y="13588"/>
                    </a:cubicBezTo>
                    <a:lnTo>
                      <a:pt x="32754" y="13588"/>
                    </a:lnTo>
                    <a:cubicBezTo>
                      <a:pt x="31499" y="12695"/>
                      <a:pt x="30913" y="10770"/>
                      <a:pt x="30913" y="10770"/>
                    </a:cubicBezTo>
                    <a:lnTo>
                      <a:pt x="30913" y="10770"/>
                    </a:lnTo>
                    <a:lnTo>
                      <a:pt x="30913" y="10770"/>
                    </a:lnTo>
                    <a:lnTo>
                      <a:pt x="30913" y="10770"/>
                    </a:lnTo>
                    <a:lnTo>
                      <a:pt x="30913" y="10770"/>
                    </a:lnTo>
                    <a:cubicBezTo>
                      <a:pt x="30913" y="10770"/>
                      <a:pt x="30773" y="11160"/>
                      <a:pt x="30522" y="11635"/>
                    </a:cubicBezTo>
                    <a:cubicBezTo>
                      <a:pt x="30383" y="11830"/>
                      <a:pt x="30243" y="12053"/>
                      <a:pt x="30076" y="12276"/>
                    </a:cubicBezTo>
                    <a:lnTo>
                      <a:pt x="30076" y="12276"/>
                    </a:lnTo>
                    <a:cubicBezTo>
                      <a:pt x="30048" y="12304"/>
                      <a:pt x="30020" y="12332"/>
                      <a:pt x="30020" y="12360"/>
                    </a:cubicBezTo>
                    <a:cubicBezTo>
                      <a:pt x="29964" y="12416"/>
                      <a:pt x="29936" y="12472"/>
                      <a:pt x="29880" y="12527"/>
                    </a:cubicBezTo>
                    <a:cubicBezTo>
                      <a:pt x="29350" y="13141"/>
                      <a:pt x="28541" y="13671"/>
                      <a:pt x="27481" y="13671"/>
                    </a:cubicBezTo>
                    <a:cubicBezTo>
                      <a:pt x="27453" y="13671"/>
                      <a:pt x="27397" y="13671"/>
                      <a:pt x="27342" y="13671"/>
                    </a:cubicBezTo>
                    <a:cubicBezTo>
                      <a:pt x="24914" y="13560"/>
                      <a:pt x="24356" y="10212"/>
                      <a:pt x="24356" y="10212"/>
                    </a:cubicBezTo>
                    <a:cubicBezTo>
                      <a:pt x="24356" y="10212"/>
                      <a:pt x="23659" y="11830"/>
                      <a:pt x="22208" y="12555"/>
                    </a:cubicBezTo>
                    <a:cubicBezTo>
                      <a:pt x="22097" y="12611"/>
                      <a:pt x="21957" y="12667"/>
                      <a:pt x="21845" y="12695"/>
                    </a:cubicBezTo>
                    <a:cubicBezTo>
                      <a:pt x="21539" y="12806"/>
                      <a:pt x="21232" y="12862"/>
                      <a:pt x="20897" y="12862"/>
                    </a:cubicBezTo>
                    <a:cubicBezTo>
                      <a:pt x="20785" y="12862"/>
                      <a:pt x="20702" y="12834"/>
                      <a:pt x="20590" y="12834"/>
                    </a:cubicBezTo>
                    <a:cubicBezTo>
                      <a:pt x="18135" y="12611"/>
                      <a:pt x="17884" y="9152"/>
                      <a:pt x="17884" y="9152"/>
                    </a:cubicBezTo>
                    <a:cubicBezTo>
                      <a:pt x="17884" y="9152"/>
                      <a:pt x="16712" y="11551"/>
                      <a:pt x="14731" y="11551"/>
                    </a:cubicBezTo>
                    <a:cubicBezTo>
                      <a:pt x="14620" y="11551"/>
                      <a:pt x="14508" y="11551"/>
                      <a:pt x="14368" y="11523"/>
                    </a:cubicBezTo>
                    <a:cubicBezTo>
                      <a:pt x="14229" y="11523"/>
                      <a:pt x="14062" y="11467"/>
                      <a:pt x="13894" y="11411"/>
                    </a:cubicBezTo>
                    <a:cubicBezTo>
                      <a:pt x="13866" y="11411"/>
                      <a:pt x="13838" y="11411"/>
                      <a:pt x="13810" y="11384"/>
                    </a:cubicBezTo>
                    <a:cubicBezTo>
                      <a:pt x="13420" y="11244"/>
                      <a:pt x="13085" y="11049"/>
                      <a:pt x="12806" y="10798"/>
                    </a:cubicBezTo>
                    <a:cubicBezTo>
                      <a:pt x="11634" y="9710"/>
                      <a:pt x="11579" y="7840"/>
                      <a:pt x="11579" y="7533"/>
                    </a:cubicBezTo>
                    <a:lnTo>
                      <a:pt x="11579" y="7533"/>
                    </a:lnTo>
                    <a:lnTo>
                      <a:pt x="11579" y="7533"/>
                    </a:lnTo>
                    <a:cubicBezTo>
                      <a:pt x="11579" y="7506"/>
                      <a:pt x="11579" y="7478"/>
                      <a:pt x="11579" y="7478"/>
                    </a:cubicBezTo>
                    <a:lnTo>
                      <a:pt x="11579" y="7478"/>
                    </a:lnTo>
                    <a:lnTo>
                      <a:pt x="11579" y="7478"/>
                    </a:lnTo>
                    <a:cubicBezTo>
                      <a:pt x="11579" y="7478"/>
                      <a:pt x="11244" y="7868"/>
                      <a:pt x="10714" y="8315"/>
                    </a:cubicBezTo>
                    <a:cubicBezTo>
                      <a:pt x="10100" y="8817"/>
                      <a:pt x="9151" y="9403"/>
                      <a:pt x="8147" y="9403"/>
                    </a:cubicBezTo>
                    <a:cubicBezTo>
                      <a:pt x="8119" y="9403"/>
                      <a:pt x="8119" y="9403"/>
                      <a:pt x="8091" y="9403"/>
                    </a:cubicBezTo>
                    <a:cubicBezTo>
                      <a:pt x="7952" y="9403"/>
                      <a:pt x="7784" y="9375"/>
                      <a:pt x="7645" y="9347"/>
                    </a:cubicBezTo>
                    <a:cubicBezTo>
                      <a:pt x="7533" y="9319"/>
                      <a:pt x="7449" y="9291"/>
                      <a:pt x="7338" y="9263"/>
                    </a:cubicBezTo>
                    <a:cubicBezTo>
                      <a:pt x="6417" y="8956"/>
                      <a:pt x="5971" y="8259"/>
                      <a:pt x="5748" y="7478"/>
                    </a:cubicBezTo>
                    <a:cubicBezTo>
                      <a:pt x="5692" y="7366"/>
                      <a:pt x="5664" y="7227"/>
                      <a:pt x="5636" y="7087"/>
                    </a:cubicBezTo>
                    <a:cubicBezTo>
                      <a:pt x="5580" y="6724"/>
                      <a:pt x="5552" y="6362"/>
                      <a:pt x="5552" y="6027"/>
                    </a:cubicBezTo>
                    <a:cubicBezTo>
                      <a:pt x="5552" y="5441"/>
                      <a:pt x="5636" y="5023"/>
                      <a:pt x="5636" y="5023"/>
                    </a:cubicBezTo>
                    <a:lnTo>
                      <a:pt x="5636" y="5023"/>
                    </a:lnTo>
                    <a:lnTo>
                      <a:pt x="5636" y="5023"/>
                    </a:lnTo>
                    <a:cubicBezTo>
                      <a:pt x="5636" y="5023"/>
                      <a:pt x="4464" y="6027"/>
                      <a:pt x="3125" y="6334"/>
                    </a:cubicBezTo>
                    <a:cubicBezTo>
                      <a:pt x="2986" y="6362"/>
                      <a:pt x="2818" y="6390"/>
                      <a:pt x="2679" y="6390"/>
                    </a:cubicBezTo>
                    <a:cubicBezTo>
                      <a:pt x="2595" y="6390"/>
                      <a:pt x="2511" y="6390"/>
                      <a:pt x="2456" y="6390"/>
                    </a:cubicBezTo>
                    <a:cubicBezTo>
                      <a:pt x="2009" y="6390"/>
                      <a:pt x="1563" y="6306"/>
                      <a:pt x="1144" y="6027"/>
                    </a:cubicBezTo>
                    <a:cubicBezTo>
                      <a:pt x="279" y="5441"/>
                      <a:pt x="0" y="4688"/>
                      <a:pt x="0" y="3935"/>
                    </a:cubicBezTo>
                    <a:cubicBezTo>
                      <a:pt x="0" y="2372"/>
                      <a:pt x="1284" y="782"/>
                      <a:pt x="1284" y="782"/>
                    </a:cubicBezTo>
                    <a:cubicBezTo>
                      <a:pt x="1758" y="1451"/>
                      <a:pt x="6027" y="6055"/>
                      <a:pt x="17884" y="8733"/>
                    </a:cubicBezTo>
                    <a:cubicBezTo>
                      <a:pt x="19837" y="9180"/>
                      <a:pt x="22013" y="9570"/>
                      <a:pt x="24384" y="9877"/>
                    </a:cubicBezTo>
                    <a:cubicBezTo>
                      <a:pt x="26030" y="10100"/>
                      <a:pt x="27788" y="10268"/>
                      <a:pt x="29657" y="10407"/>
                    </a:cubicBezTo>
                    <a:cubicBezTo>
                      <a:pt x="31192" y="10519"/>
                      <a:pt x="32782" y="10574"/>
                      <a:pt x="34456" y="10630"/>
                    </a:cubicBezTo>
                    <a:cubicBezTo>
                      <a:pt x="35376" y="10658"/>
                      <a:pt x="36325" y="10658"/>
                      <a:pt x="37274" y="10658"/>
                    </a:cubicBezTo>
                    <a:cubicBezTo>
                      <a:pt x="37776" y="10658"/>
                      <a:pt x="38250" y="10658"/>
                      <a:pt x="38724" y="10658"/>
                    </a:cubicBezTo>
                    <a:cubicBezTo>
                      <a:pt x="40594" y="10630"/>
                      <a:pt x="42379" y="10547"/>
                      <a:pt x="44053" y="10463"/>
                    </a:cubicBezTo>
                    <a:cubicBezTo>
                      <a:pt x="44332" y="10435"/>
                      <a:pt x="44583" y="10435"/>
                      <a:pt x="44834" y="10407"/>
                    </a:cubicBezTo>
                    <a:cubicBezTo>
                      <a:pt x="46927" y="10268"/>
                      <a:pt x="48908" y="10072"/>
                      <a:pt x="50721" y="9821"/>
                    </a:cubicBezTo>
                    <a:cubicBezTo>
                      <a:pt x="53120" y="9486"/>
                      <a:pt x="55269" y="9096"/>
                      <a:pt x="57194" y="8622"/>
                    </a:cubicBezTo>
                    <a:cubicBezTo>
                      <a:pt x="58505" y="8343"/>
                      <a:pt x="59732" y="8008"/>
                      <a:pt x="60848" y="7645"/>
                    </a:cubicBezTo>
                    <a:lnTo>
                      <a:pt x="60625" y="8566"/>
                    </a:lnTo>
                    <a:lnTo>
                      <a:pt x="59704" y="8928"/>
                    </a:lnTo>
                    <a:lnTo>
                      <a:pt x="60541" y="9431"/>
                    </a:lnTo>
                    <a:lnTo>
                      <a:pt x="60569" y="10435"/>
                    </a:lnTo>
                    <a:lnTo>
                      <a:pt x="61323" y="9793"/>
                    </a:lnTo>
                    <a:lnTo>
                      <a:pt x="62271" y="10072"/>
                    </a:lnTo>
                    <a:lnTo>
                      <a:pt x="61909" y="9152"/>
                    </a:lnTo>
                    <a:lnTo>
                      <a:pt x="62466" y="8315"/>
                    </a:lnTo>
                    <a:lnTo>
                      <a:pt x="61462" y="8398"/>
                    </a:lnTo>
                    <a:lnTo>
                      <a:pt x="60876" y="7645"/>
                    </a:lnTo>
                    <a:cubicBezTo>
                      <a:pt x="61797" y="7366"/>
                      <a:pt x="62662" y="7087"/>
                      <a:pt x="63443" y="6780"/>
                    </a:cubicBezTo>
                    <a:cubicBezTo>
                      <a:pt x="65898" y="5887"/>
                      <a:pt x="67795" y="4911"/>
                      <a:pt x="69246" y="4018"/>
                    </a:cubicBezTo>
                    <a:cubicBezTo>
                      <a:pt x="71896" y="2456"/>
                      <a:pt x="73068" y="1117"/>
                      <a:pt x="73291" y="782"/>
                    </a:cubicBezTo>
                    <a:cubicBezTo>
                      <a:pt x="73459" y="531"/>
                      <a:pt x="73570" y="280"/>
                      <a:pt x="73626" y="1"/>
                    </a:cubicBezTo>
                    <a:lnTo>
                      <a:pt x="73626" y="2316"/>
                    </a:lnTo>
                    <a:lnTo>
                      <a:pt x="73236" y="2344"/>
                    </a:lnTo>
                    <a:lnTo>
                      <a:pt x="72622" y="1591"/>
                    </a:lnTo>
                    <a:lnTo>
                      <a:pt x="72371" y="2540"/>
                    </a:lnTo>
                    <a:lnTo>
                      <a:pt x="71450" y="2874"/>
                    </a:lnTo>
                    <a:lnTo>
                      <a:pt x="72287" y="3404"/>
                    </a:lnTo>
                    <a:lnTo>
                      <a:pt x="72315" y="4409"/>
                    </a:lnTo>
                    <a:lnTo>
                      <a:pt x="73068" y="3767"/>
                    </a:lnTo>
                    <a:lnTo>
                      <a:pt x="73626" y="3907"/>
                    </a:lnTo>
                    <a:lnTo>
                      <a:pt x="73626" y="4939"/>
                    </a:lnTo>
                    <a:cubicBezTo>
                      <a:pt x="73208" y="5162"/>
                      <a:pt x="72761" y="5246"/>
                      <a:pt x="72343" y="5246"/>
                    </a:cubicBezTo>
                    <a:cubicBezTo>
                      <a:pt x="70780" y="5246"/>
                      <a:pt x="69330" y="4158"/>
                      <a:pt x="69330" y="4158"/>
                    </a:cubicBezTo>
                    <a:lnTo>
                      <a:pt x="69330" y="4158"/>
                    </a:lnTo>
                    <a:lnTo>
                      <a:pt x="69330" y="4158"/>
                    </a:lnTo>
                    <a:cubicBezTo>
                      <a:pt x="69330" y="4158"/>
                      <a:pt x="69358" y="4437"/>
                      <a:pt x="69358" y="4827"/>
                    </a:cubicBezTo>
                    <a:cubicBezTo>
                      <a:pt x="69358" y="5636"/>
                      <a:pt x="69246" y="6920"/>
                      <a:pt x="68716" y="7757"/>
                    </a:cubicBezTo>
                    <a:cubicBezTo>
                      <a:pt x="68632" y="7896"/>
                      <a:pt x="68521" y="8008"/>
                      <a:pt x="68409" y="8119"/>
                    </a:cubicBezTo>
                    <a:cubicBezTo>
                      <a:pt x="68381" y="8175"/>
                      <a:pt x="68325" y="8203"/>
                      <a:pt x="68269" y="8259"/>
                    </a:cubicBezTo>
                    <a:cubicBezTo>
                      <a:pt x="68158" y="8343"/>
                      <a:pt x="67991" y="8426"/>
                      <a:pt x="67823" y="8510"/>
                    </a:cubicBezTo>
                    <a:cubicBezTo>
                      <a:pt x="67488" y="8622"/>
                      <a:pt x="67154" y="8677"/>
                      <a:pt x="66819" y="8677"/>
                    </a:cubicBezTo>
                    <a:cubicBezTo>
                      <a:pt x="65005" y="8677"/>
                      <a:pt x="63499" y="6948"/>
                      <a:pt x="63499" y="6948"/>
                    </a:cubicBezTo>
                    <a:lnTo>
                      <a:pt x="63499" y="6948"/>
                    </a:lnTo>
                    <a:lnTo>
                      <a:pt x="63499" y="6948"/>
                    </a:lnTo>
                    <a:cubicBezTo>
                      <a:pt x="63499" y="6948"/>
                      <a:pt x="63527" y="7143"/>
                      <a:pt x="63527" y="7450"/>
                    </a:cubicBezTo>
                    <a:cubicBezTo>
                      <a:pt x="63527" y="8315"/>
                      <a:pt x="63359" y="10044"/>
                      <a:pt x="61992" y="10742"/>
                    </a:cubicBezTo>
                    <a:cubicBezTo>
                      <a:pt x="61881" y="10798"/>
                      <a:pt x="61769" y="10853"/>
                      <a:pt x="61657" y="10909"/>
                    </a:cubicBezTo>
                    <a:cubicBezTo>
                      <a:pt x="61546" y="10937"/>
                      <a:pt x="61434" y="10965"/>
                      <a:pt x="61323" y="10993"/>
                    </a:cubicBezTo>
                    <a:cubicBezTo>
                      <a:pt x="61295" y="10993"/>
                      <a:pt x="61239" y="11021"/>
                      <a:pt x="61211" y="11021"/>
                    </a:cubicBezTo>
                    <a:cubicBezTo>
                      <a:pt x="61072" y="11049"/>
                      <a:pt x="60932" y="11049"/>
                      <a:pt x="60793" y="11049"/>
                    </a:cubicBezTo>
                    <a:cubicBezTo>
                      <a:pt x="58895" y="11049"/>
                      <a:pt x="57249" y="8873"/>
                      <a:pt x="57249" y="8873"/>
                    </a:cubicBezTo>
                    <a:cubicBezTo>
                      <a:pt x="57249" y="8873"/>
                      <a:pt x="57054" y="11272"/>
                      <a:pt x="55631" y="12248"/>
                    </a:cubicBezTo>
                    <a:cubicBezTo>
                      <a:pt x="55492" y="12332"/>
                      <a:pt x="55352" y="12416"/>
                      <a:pt x="55213" y="12472"/>
                    </a:cubicBezTo>
                    <a:cubicBezTo>
                      <a:pt x="55185" y="12472"/>
                      <a:pt x="55185" y="12500"/>
                      <a:pt x="55157" y="12500"/>
                    </a:cubicBezTo>
                    <a:cubicBezTo>
                      <a:pt x="54990" y="12555"/>
                      <a:pt x="54822" y="12611"/>
                      <a:pt x="54599" y="12639"/>
                    </a:cubicBezTo>
                    <a:cubicBezTo>
                      <a:pt x="54487" y="12639"/>
                      <a:pt x="54376" y="12639"/>
                      <a:pt x="54264" y="12639"/>
                    </a:cubicBezTo>
                    <a:cubicBezTo>
                      <a:pt x="52088" y="12639"/>
                      <a:pt x="50777" y="10100"/>
                      <a:pt x="50777" y="10100"/>
                    </a:cubicBezTo>
                    <a:cubicBezTo>
                      <a:pt x="50777" y="10100"/>
                      <a:pt x="50023" y="13615"/>
                      <a:pt x="47959" y="13615"/>
                    </a:cubicBezTo>
                    <a:cubicBezTo>
                      <a:pt x="47903" y="13615"/>
                      <a:pt x="47847" y="13588"/>
                      <a:pt x="47792" y="13588"/>
                    </a:cubicBezTo>
                    <a:cubicBezTo>
                      <a:pt x="46341" y="13476"/>
                      <a:pt x="45197" y="12193"/>
                      <a:pt x="44611" y="11411"/>
                    </a:cubicBezTo>
                    <a:lnTo>
                      <a:pt x="44611" y="11411"/>
                    </a:lnTo>
                    <a:cubicBezTo>
                      <a:pt x="44332" y="11021"/>
                      <a:pt x="44193" y="10742"/>
                      <a:pt x="44193" y="10742"/>
                    </a:cubicBezTo>
                    <a:cubicBezTo>
                      <a:pt x="44193" y="10742"/>
                      <a:pt x="43523" y="13030"/>
                      <a:pt x="41989" y="13783"/>
                    </a:cubicBezTo>
                    <a:lnTo>
                      <a:pt x="41989" y="13783"/>
                    </a:lnTo>
                    <a:cubicBezTo>
                      <a:pt x="41682" y="13950"/>
                      <a:pt x="41319" y="14034"/>
                      <a:pt x="40956" y="14034"/>
                    </a:cubicBezTo>
                    <a:cubicBezTo>
                      <a:pt x="40900" y="14034"/>
                      <a:pt x="40845" y="14034"/>
                      <a:pt x="40817" y="14034"/>
                    </a:cubicBezTo>
                    <a:cubicBezTo>
                      <a:pt x="40649" y="14034"/>
                      <a:pt x="40510" y="14006"/>
                      <a:pt x="40343" y="13978"/>
                    </a:cubicBezTo>
                    <a:cubicBezTo>
                      <a:pt x="39617" y="13839"/>
                      <a:pt x="39031" y="13420"/>
                      <a:pt x="38613" y="12974"/>
                    </a:cubicBezTo>
                    <a:cubicBezTo>
                      <a:pt x="38362" y="12667"/>
                      <a:pt x="38166" y="12388"/>
                      <a:pt x="37999" y="12081"/>
                    </a:cubicBezTo>
                    <a:cubicBezTo>
                      <a:pt x="37971" y="12053"/>
                      <a:pt x="37943" y="11997"/>
                      <a:pt x="37915" y="11969"/>
                    </a:cubicBezTo>
                    <a:lnTo>
                      <a:pt x="37915" y="11969"/>
                    </a:lnTo>
                    <a:cubicBezTo>
                      <a:pt x="37636" y="11411"/>
                      <a:pt x="37525" y="10965"/>
                      <a:pt x="37525" y="10965"/>
                    </a:cubicBezTo>
                    <a:cubicBezTo>
                      <a:pt x="37525" y="10965"/>
                      <a:pt x="36827" y="13978"/>
                      <a:pt x="34149" y="14034"/>
                    </a:cubicBezTo>
                    <a:lnTo>
                      <a:pt x="34149" y="14034"/>
                    </a:lnTo>
                    <a:cubicBezTo>
                      <a:pt x="34121" y="14034"/>
                      <a:pt x="34121" y="14034"/>
                      <a:pt x="34121" y="14034"/>
                    </a:cubicBezTo>
                    <a:cubicBezTo>
                      <a:pt x="34093" y="14034"/>
                      <a:pt x="34093" y="14034"/>
                      <a:pt x="34065" y="14034"/>
                    </a:cubicBezTo>
                    <a:lnTo>
                      <a:pt x="34065" y="14034"/>
                    </a:lnTo>
                    <a:moveTo>
                      <a:pt x="40203" y="10909"/>
                    </a:moveTo>
                    <a:lnTo>
                      <a:pt x="40259" y="11886"/>
                    </a:lnTo>
                    <a:lnTo>
                      <a:pt x="39450" y="12472"/>
                    </a:lnTo>
                    <a:lnTo>
                      <a:pt x="40398" y="12751"/>
                    </a:lnTo>
                    <a:lnTo>
                      <a:pt x="40733" y="13699"/>
                    </a:lnTo>
                    <a:lnTo>
                      <a:pt x="41263" y="12862"/>
                    </a:lnTo>
                    <a:lnTo>
                      <a:pt x="42268" y="12862"/>
                    </a:lnTo>
                    <a:lnTo>
                      <a:pt x="41654" y="12081"/>
                    </a:lnTo>
                    <a:lnTo>
                      <a:pt x="41933" y="11132"/>
                    </a:lnTo>
                    <a:lnTo>
                      <a:pt x="41012" y="11467"/>
                    </a:lnTo>
                    <a:lnTo>
                      <a:pt x="40203" y="10909"/>
                    </a:lnTo>
                    <a:moveTo>
                      <a:pt x="33507" y="10909"/>
                    </a:moveTo>
                    <a:lnTo>
                      <a:pt x="33535" y="11886"/>
                    </a:lnTo>
                    <a:lnTo>
                      <a:pt x="32754" y="12472"/>
                    </a:lnTo>
                    <a:lnTo>
                      <a:pt x="33703" y="12751"/>
                    </a:lnTo>
                    <a:lnTo>
                      <a:pt x="34009" y="13699"/>
                    </a:lnTo>
                    <a:lnTo>
                      <a:pt x="34567" y="12862"/>
                    </a:lnTo>
                    <a:lnTo>
                      <a:pt x="35544" y="12862"/>
                    </a:lnTo>
                    <a:lnTo>
                      <a:pt x="34958" y="12081"/>
                    </a:lnTo>
                    <a:lnTo>
                      <a:pt x="35237" y="11132"/>
                    </a:lnTo>
                    <a:lnTo>
                      <a:pt x="34316" y="11467"/>
                    </a:lnTo>
                    <a:lnTo>
                      <a:pt x="33507" y="10909"/>
                    </a:lnTo>
                    <a:moveTo>
                      <a:pt x="47540" y="10323"/>
                    </a:moveTo>
                    <a:lnTo>
                      <a:pt x="47289" y="11272"/>
                    </a:lnTo>
                    <a:lnTo>
                      <a:pt x="46369" y="11635"/>
                    </a:lnTo>
                    <a:lnTo>
                      <a:pt x="47206" y="12137"/>
                    </a:lnTo>
                    <a:lnTo>
                      <a:pt x="47261" y="13141"/>
                    </a:lnTo>
                    <a:lnTo>
                      <a:pt x="48015" y="12500"/>
                    </a:lnTo>
                    <a:lnTo>
                      <a:pt x="48963" y="12779"/>
                    </a:lnTo>
                    <a:lnTo>
                      <a:pt x="48601" y="11858"/>
                    </a:lnTo>
                    <a:lnTo>
                      <a:pt x="49131" y="11021"/>
                    </a:lnTo>
                    <a:lnTo>
                      <a:pt x="48154" y="11105"/>
                    </a:lnTo>
                    <a:lnTo>
                      <a:pt x="47540" y="10323"/>
                    </a:lnTo>
                    <a:moveTo>
                      <a:pt x="26728" y="10323"/>
                    </a:moveTo>
                    <a:lnTo>
                      <a:pt x="26756" y="11328"/>
                    </a:lnTo>
                    <a:lnTo>
                      <a:pt x="25974" y="11914"/>
                    </a:lnTo>
                    <a:lnTo>
                      <a:pt x="26923" y="12193"/>
                    </a:lnTo>
                    <a:lnTo>
                      <a:pt x="27230" y="13113"/>
                    </a:lnTo>
                    <a:lnTo>
                      <a:pt x="27788" y="12304"/>
                    </a:lnTo>
                    <a:lnTo>
                      <a:pt x="28792" y="12276"/>
                    </a:lnTo>
                    <a:lnTo>
                      <a:pt x="28179" y="11523"/>
                    </a:lnTo>
                    <a:lnTo>
                      <a:pt x="28458" y="10574"/>
                    </a:lnTo>
                    <a:lnTo>
                      <a:pt x="27537" y="10909"/>
                    </a:lnTo>
                    <a:lnTo>
                      <a:pt x="26728" y="10323"/>
                    </a:lnTo>
                    <a:moveTo>
                      <a:pt x="20171" y="9570"/>
                    </a:moveTo>
                    <a:lnTo>
                      <a:pt x="20227" y="10547"/>
                    </a:lnTo>
                    <a:lnTo>
                      <a:pt x="19418" y="11132"/>
                    </a:lnTo>
                    <a:lnTo>
                      <a:pt x="20367" y="11411"/>
                    </a:lnTo>
                    <a:lnTo>
                      <a:pt x="20674" y="12332"/>
                    </a:lnTo>
                    <a:lnTo>
                      <a:pt x="21232" y="11523"/>
                    </a:lnTo>
                    <a:lnTo>
                      <a:pt x="22236" y="11523"/>
                    </a:lnTo>
                    <a:lnTo>
                      <a:pt x="21622" y="10742"/>
                    </a:lnTo>
                    <a:lnTo>
                      <a:pt x="21901" y="9793"/>
                    </a:lnTo>
                    <a:lnTo>
                      <a:pt x="20981" y="10128"/>
                    </a:lnTo>
                    <a:lnTo>
                      <a:pt x="20171" y="9570"/>
                    </a:lnTo>
                    <a:close/>
                    <a:moveTo>
                      <a:pt x="54320" y="9347"/>
                    </a:moveTo>
                    <a:lnTo>
                      <a:pt x="54069" y="10295"/>
                    </a:lnTo>
                    <a:lnTo>
                      <a:pt x="53148" y="10630"/>
                    </a:lnTo>
                    <a:lnTo>
                      <a:pt x="53985" y="11160"/>
                    </a:lnTo>
                    <a:lnTo>
                      <a:pt x="54013" y="12165"/>
                    </a:lnTo>
                    <a:lnTo>
                      <a:pt x="54766" y="11523"/>
                    </a:lnTo>
                    <a:lnTo>
                      <a:pt x="55715" y="11802"/>
                    </a:lnTo>
                    <a:lnTo>
                      <a:pt x="55352" y="10881"/>
                    </a:lnTo>
                    <a:lnTo>
                      <a:pt x="55910" y="10044"/>
                    </a:lnTo>
                    <a:lnTo>
                      <a:pt x="54906" y="10128"/>
                    </a:lnTo>
                    <a:lnTo>
                      <a:pt x="54320" y="9347"/>
                    </a:lnTo>
                    <a:moveTo>
                      <a:pt x="13838" y="8175"/>
                    </a:moveTo>
                    <a:lnTo>
                      <a:pt x="13866" y="9152"/>
                    </a:lnTo>
                    <a:lnTo>
                      <a:pt x="13085" y="9738"/>
                    </a:lnTo>
                    <a:lnTo>
                      <a:pt x="14034" y="10017"/>
                    </a:lnTo>
                    <a:lnTo>
                      <a:pt x="14341" y="10965"/>
                    </a:lnTo>
                    <a:lnTo>
                      <a:pt x="14899" y="10128"/>
                    </a:lnTo>
                    <a:lnTo>
                      <a:pt x="15875" y="10128"/>
                    </a:lnTo>
                    <a:lnTo>
                      <a:pt x="15261" y="9347"/>
                    </a:lnTo>
                    <a:lnTo>
                      <a:pt x="15568" y="8398"/>
                    </a:lnTo>
                    <a:lnTo>
                      <a:pt x="14620" y="8733"/>
                    </a:lnTo>
                    <a:lnTo>
                      <a:pt x="13838" y="8175"/>
                    </a:lnTo>
                    <a:close/>
                    <a:moveTo>
                      <a:pt x="8007" y="8064"/>
                    </a:moveTo>
                    <a:lnTo>
                      <a:pt x="8956" y="8566"/>
                    </a:lnTo>
                    <a:lnTo>
                      <a:pt x="8789" y="7506"/>
                    </a:lnTo>
                    <a:lnTo>
                      <a:pt x="9542" y="6780"/>
                    </a:lnTo>
                    <a:lnTo>
                      <a:pt x="8482" y="6613"/>
                    </a:lnTo>
                    <a:lnTo>
                      <a:pt x="8007" y="5664"/>
                    </a:lnTo>
                    <a:lnTo>
                      <a:pt x="7533" y="6613"/>
                    </a:lnTo>
                    <a:lnTo>
                      <a:pt x="6501" y="6780"/>
                    </a:lnTo>
                    <a:lnTo>
                      <a:pt x="7254" y="7506"/>
                    </a:lnTo>
                    <a:lnTo>
                      <a:pt x="7087" y="8566"/>
                    </a:lnTo>
                    <a:lnTo>
                      <a:pt x="8007" y="8064"/>
                    </a:lnTo>
                    <a:moveTo>
                      <a:pt x="66930" y="5385"/>
                    </a:moveTo>
                    <a:lnTo>
                      <a:pt x="66679" y="6334"/>
                    </a:lnTo>
                    <a:lnTo>
                      <a:pt x="65759" y="6669"/>
                    </a:lnTo>
                    <a:lnTo>
                      <a:pt x="66596" y="7199"/>
                    </a:lnTo>
                    <a:lnTo>
                      <a:pt x="66651" y="8203"/>
                    </a:lnTo>
                    <a:lnTo>
                      <a:pt x="67405" y="7561"/>
                    </a:lnTo>
                    <a:lnTo>
                      <a:pt x="68353" y="7840"/>
                    </a:lnTo>
                    <a:lnTo>
                      <a:pt x="67991" y="6920"/>
                    </a:lnTo>
                    <a:lnTo>
                      <a:pt x="68521" y="6083"/>
                    </a:lnTo>
                    <a:lnTo>
                      <a:pt x="67544" y="6166"/>
                    </a:lnTo>
                    <a:lnTo>
                      <a:pt x="66930" y="5385"/>
                    </a:lnTo>
                    <a:moveTo>
                      <a:pt x="2511" y="5050"/>
                    </a:moveTo>
                    <a:lnTo>
                      <a:pt x="3516" y="5581"/>
                    </a:lnTo>
                    <a:lnTo>
                      <a:pt x="3348" y="4465"/>
                    </a:lnTo>
                    <a:lnTo>
                      <a:pt x="4157" y="3656"/>
                    </a:lnTo>
                    <a:lnTo>
                      <a:pt x="3014" y="3516"/>
                    </a:lnTo>
                    <a:lnTo>
                      <a:pt x="2511" y="2484"/>
                    </a:lnTo>
                    <a:lnTo>
                      <a:pt x="2037" y="3516"/>
                    </a:lnTo>
                    <a:lnTo>
                      <a:pt x="893" y="3656"/>
                    </a:lnTo>
                    <a:lnTo>
                      <a:pt x="1702" y="4465"/>
                    </a:lnTo>
                    <a:lnTo>
                      <a:pt x="1535" y="5581"/>
                    </a:lnTo>
                    <a:lnTo>
                      <a:pt x="2511" y="505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42"/>
              <p:cNvSpPr/>
              <p:nvPr/>
            </p:nvSpPr>
            <p:spPr>
              <a:xfrm>
                <a:off x="2763990" y="1221088"/>
                <a:ext cx="121115" cy="11492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3098" extrusionOk="0">
                    <a:moveTo>
                      <a:pt x="1618" y="1"/>
                    </a:moveTo>
                    <a:lnTo>
                      <a:pt x="1144" y="1033"/>
                    </a:lnTo>
                    <a:lnTo>
                      <a:pt x="0" y="1173"/>
                    </a:lnTo>
                    <a:lnTo>
                      <a:pt x="809" y="1982"/>
                    </a:lnTo>
                    <a:lnTo>
                      <a:pt x="642" y="3098"/>
                    </a:lnTo>
                    <a:lnTo>
                      <a:pt x="1618" y="2567"/>
                    </a:lnTo>
                    <a:lnTo>
                      <a:pt x="2623" y="3098"/>
                    </a:lnTo>
                    <a:lnTo>
                      <a:pt x="2455" y="1982"/>
                    </a:lnTo>
                    <a:lnTo>
                      <a:pt x="3264" y="1173"/>
                    </a:lnTo>
                    <a:lnTo>
                      <a:pt x="2121" y="1033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42"/>
              <p:cNvSpPr/>
              <p:nvPr/>
            </p:nvSpPr>
            <p:spPr>
              <a:xfrm>
                <a:off x="2971986" y="1339090"/>
                <a:ext cx="112843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902" extrusionOk="0">
                    <a:moveTo>
                      <a:pt x="1507" y="0"/>
                    </a:moveTo>
                    <a:lnTo>
                      <a:pt x="1033" y="949"/>
                    </a:lnTo>
                    <a:lnTo>
                      <a:pt x="1" y="1116"/>
                    </a:lnTo>
                    <a:lnTo>
                      <a:pt x="754" y="1842"/>
                    </a:lnTo>
                    <a:lnTo>
                      <a:pt x="587" y="2902"/>
                    </a:lnTo>
                    <a:lnTo>
                      <a:pt x="1507" y="2400"/>
                    </a:lnTo>
                    <a:lnTo>
                      <a:pt x="2456" y="2902"/>
                    </a:lnTo>
                    <a:lnTo>
                      <a:pt x="2289" y="1842"/>
                    </a:lnTo>
                    <a:lnTo>
                      <a:pt x="3042" y="1116"/>
                    </a:lnTo>
                    <a:lnTo>
                      <a:pt x="1982" y="949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42"/>
              <p:cNvSpPr/>
              <p:nvPr/>
            </p:nvSpPr>
            <p:spPr>
              <a:xfrm>
                <a:off x="3216262" y="1432238"/>
                <a:ext cx="103532" cy="103532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791" extrusionOk="0">
                    <a:moveTo>
                      <a:pt x="753" y="0"/>
                    </a:moveTo>
                    <a:lnTo>
                      <a:pt x="781" y="977"/>
                    </a:lnTo>
                    <a:lnTo>
                      <a:pt x="0" y="1563"/>
                    </a:lnTo>
                    <a:lnTo>
                      <a:pt x="949" y="1842"/>
                    </a:lnTo>
                    <a:lnTo>
                      <a:pt x="1256" y="2790"/>
                    </a:lnTo>
                    <a:lnTo>
                      <a:pt x="1814" y="1953"/>
                    </a:lnTo>
                    <a:lnTo>
                      <a:pt x="2790" y="1953"/>
                    </a:lnTo>
                    <a:lnTo>
                      <a:pt x="2176" y="1172"/>
                    </a:lnTo>
                    <a:lnTo>
                      <a:pt x="2483" y="223"/>
                    </a:lnTo>
                    <a:lnTo>
                      <a:pt x="1535" y="55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42"/>
              <p:cNvSpPr/>
              <p:nvPr/>
            </p:nvSpPr>
            <p:spPr>
              <a:xfrm>
                <a:off x="3451190" y="1483987"/>
                <a:ext cx="104534" cy="102493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763" extrusionOk="0">
                    <a:moveTo>
                      <a:pt x="753" y="0"/>
                    </a:moveTo>
                    <a:lnTo>
                      <a:pt x="809" y="977"/>
                    </a:lnTo>
                    <a:lnTo>
                      <a:pt x="0" y="1562"/>
                    </a:lnTo>
                    <a:lnTo>
                      <a:pt x="949" y="1841"/>
                    </a:lnTo>
                    <a:lnTo>
                      <a:pt x="1256" y="2762"/>
                    </a:lnTo>
                    <a:lnTo>
                      <a:pt x="1814" y="1953"/>
                    </a:lnTo>
                    <a:lnTo>
                      <a:pt x="2818" y="1953"/>
                    </a:lnTo>
                    <a:lnTo>
                      <a:pt x="2204" y="1172"/>
                    </a:lnTo>
                    <a:lnTo>
                      <a:pt x="2483" y="223"/>
                    </a:lnTo>
                    <a:lnTo>
                      <a:pt x="1563" y="55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42"/>
              <p:cNvSpPr/>
              <p:nvPr/>
            </p:nvSpPr>
            <p:spPr>
              <a:xfrm>
                <a:off x="3694391" y="1511920"/>
                <a:ext cx="104571" cy="10353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791" extrusionOk="0">
                    <a:moveTo>
                      <a:pt x="754" y="0"/>
                    </a:moveTo>
                    <a:lnTo>
                      <a:pt x="782" y="1005"/>
                    </a:lnTo>
                    <a:lnTo>
                      <a:pt x="0" y="1591"/>
                    </a:lnTo>
                    <a:lnTo>
                      <a:pt x="949" y="1870"/>
                    </a:lnTo>
                    <a:lnTo>
                      <a:pt x="1256" y="2790"/>
                    </a:lnTo>
                    <a:lnTo>
                      <a:pt x="1814" y="1981"/>
                    </a:lnTo>
                    <a:lnTo>
                      <a:pt x="2818" y="1953"/>
                    </a:lnTo>
                    <a:lnTo>
                      <a:pt x="2205" y="1200"/>
                    </a:lnTo>
                    <a:lnTo>
                      <a:pt x="2484" y="251"/>
                    </a:lnTo>
                    <a:lnTo>
                      <a:pt x="1563" y="58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42"/>
              <p:cNvSpPr/>
              <p:nvPr/>
            </p:nvSpPr>
            <p:spPr>
              <a:xfrm>
                <a:off x="3945863" y="1533658"/>
                <a:ext cx="103532" cy="103532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791" extrusionOk="0">
                    <a:moveTo>
                      <a:pt x="754" y="0"/>
                    </a:moveTo>
                    <a:lnTo>
                      <a:pt x="782" y="977"/>
                    </a:lnTo>
                    <a:lnTo>
                      <a:pt x="1" y="1563"/>
                    </a:lnTo>
                    <a:lnTo>
                      <a:pt x="950" y="1842"/>
                    </a:lnTo>
                    <a:lnTo>
                      <a:pt x="1256" y="2790"/>
                    </a:lnTo>
                    <a:lnTo>
                      <a:pt x="1814" y="1953"/>
                    </a:lnTo>
                    <a:lnTo>
                      <a:pt x="2791" y="1953"/>
                    </a:lnTo>
                    <a:lnTo>
                      <a:pt x="2205" y="1172"/>
                    </a:lnTo>
                    <a:lnTo>
                      <a:pt x="2484" y="223"/>
                    </a:lnTo>
                    <a:lnTo>
                      <a:pt x="2484" y="223"/>
                    </a:lnTo>
                    <a:lnTo>
                      <a:pt x="1563" y="558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42"/>
              <p:cNvSpPr/>
              <p:nvPr/>
            </p:nvSpPr>
            <p:spPr>
              <a:xfrm>
                <a:off x="4194257" y="1533658"/>
                <a:ext cx="104571" cy="10353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791" extrusionOk="0">
                    <a:moveTo>
                      <a:pt x="754" y="0"/>
                    </a:moveTo>
                    <a:lnTo>
                      <a:pt x="810" y="977"/>
                    </a:lnTo>
                    <a:lnTo>
                      <a:pt x="1" y="1563"/>
                    </a:lnTo>
                    <a:lnTo>
                      <a:pt x="949" y="1842"/>
                    </a:lnTo>
                    <a:lnTo>
                      <a:pt x="1284" y="2790"/>
                    </a:lnTo>
                    <a:lnTo>
                      <a:pt x="1814" y="1953"/>
                    </a:lnTo>
                    <a:lnTo>
                      <a:pt x="2819" y="1953"/>
                    </a:lnTo>
                    <a:lnTo>
                      <a:pt x="2205" y="1172"/>
                    </a:lnTo>
                    <a:lnTo>
                      <a:pt x="2484" y="223"/>
                    </a:lnTo>
                    <a:lnTo>
                      <a:pt x="2484" y="223"/>
                    </a:lnTo>
                    <a:lnTo>
                      <a:pt x="1563" y="558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42"/>
              <p:cNvSpPr/>
              <p:nvPr/>
            </p:nvSpPr>
            <p:spPr>
              <a:xfrm>
                <a:off x="4450923" y="1511920"/>
                <a:ext cx="102493" cy="10457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819" extrusionOk="0">
                    <a:moveTo>
                      <a:pt x="1172" y="0"/>
                    </a:moveTo>
                    <a:lnTo>
                      <a:pt x="921" y="949"/>
                    </a:lnTo>
                    <a:lnTo>
                      <a:pt x="1" y="1312"/>
                    </a:lnTo>
                    <a:lnTo>
                      <a:pt x="838" y="1814"/>
                    </a:lnTo>
                    <a:lnTo>
                      <a:pt x="893" y="2818"/>
                    </a:lnTo>
                    <a:lnTo>
                      <a:pt x="1647" y="2177"/>
                    </a:lnTo>
                    <a:lnTo>
                      <a:pt x="2595" y="2456"/>
                    </a:lnTo>
                    <a:lnTo>
                      <a:pt x="2595" y="2456"/>
                    </a:lnTo>
                    <a:lnTo>
                      <a:pt x="2233" y="1535"/>
                    </a:lnTo>
                    <a:lnTo>
                      <a:pt x="2763" y="698"/>
                    </a:lnTo>
                    <a:lnTo>
                      <a:pt x="2763" y="698"/>
                    </a:lnTo>
                    <a:lnTo>
                      <a:pt x="1786" y="782"/>
                    </a:lnTo>
                    <a:lnTo>
                      <a:pt x="11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42"/>
              <p:cNvSpPr/>
              <p:nvPr/>
            </p:nvSpPr>
            <p:spPr>
              <a:xfrm>
                <a:off x="4702433" y="1475677"/>
                <a:ext cx="102493" cy="10457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819" extrusionOk="0">
                    <a:moveTo>
                      <a:pt x="1172" y="1"/>
                    </a:moveTo>
                    <a:lnTo>
                      <a:pt x="921" y="949"/>
                    </a:lnTo>
                    <a:lnTo>
                      <a:pt x="0" y="1284"/>
                    </a:lnTo>
                    <a:lnTo>
                      <a:pt x="837" y="1814"/>
                    </a:lnTo>
                    <a:lnTo>
                      <a:pt x="865" y="2819"/>
                    </a:lnTo>
                    <a:lnTo>
                      <a:pt x="1618" y="2177"/>
                    </a:lnTo>
                    <a:lnTo>
                      <a:pt x="2567" y="2456"/>
                    </a:lnTo>
                    <a:lnTo>
                      <a:pt x="2204" y="1535"/>
                    </a:lnTo>
                    <a:lnTo>
                      <a:pt x="2762" y="698"/>
                    </a:lnTo>
                    <a:lnTo>
                      <a:pt x="1758" y="782"/>
                    </a:lnTo>
                    <a:lnTo>
                      <a:pt x="11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42"/>
              <p:cNvSpPr/>
              <p:nvPr/>
            </p:nvSpPr>
            <p:spPr>
              <a:xfrm>
                <a:off x="4988071" y="1412577"/>
                <a:ext cx="1076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0"/>
                      <a:pt x="28" y="0"/>
                      <a:pt x="28" y="0"/>
                    </a:cubicBezTo>
                    <a:lnTo>
                      <a:pt x="28" y="0"/>
                    </a:lnTo>
                    <a:cubicBezTo>
                      <a:pt x="28" y="0"/>
                      <a:pt x="28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42"/>
              <p:cNvSpPr/>
              <p:nvPr/>
            </p:nvSpPr>
            <p:spPr>
              <a:xfrm>
                <a:off x="4988071" y="1411538"/>
                <a:ext cx="1076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28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42"/>
              <p:cNvSpPr/>
              <p:nvPr/>
            </p:nvSpPr>
            <p:spPr>
              <a:xfrm>
                <a:off x="4945634" y="1412577"/>
                <a:ext cx="102493" cy="10349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90" extrusionOk="0">
                    <a:moveTo>
                      <a:pt x="865" y="2790"/>
                    </a:moveTo>
                    <a:lnTo>
                      <a:pt x="837" y="1786"/>
                    </a:lnTo>
                    <a:lnTo>
                      <a:pt x="0" y="1283"/>
                    </a:lnTo>
                    <a:lnTo>
                      <a:pt x="921" y="921"/>
                    </a:lnTo>
                    <a:lnTo>
                      <a:pt x="1144" y="0"/>
                    </a:lnTo>
                    <a:cubicBezTo>
                      <a:pt x="1172" y="0"/>
                      <a:pt x="1172" y="0"/>
                      <a:pt x="1172" y="0"/>
                    </a:cubicBezTo>
                    <a:lnTo>
                      <a:pt x="1758" y="753"/>
                    </a:lnTo>
                    <a:lnTo>
                      <a:pt x="2762" y="670"/>
                    </a:lnTo>
                    <a:lnTo>
                      <a:pt x="2205" y="1507"/>
                    </a:lnTo>
                    <a:lnTo>
                      <a:pt x="2567" y="2427"/>
                    </a:lnTo>
                    <a:lnTo>
                      <a:pt x="1619" y="2148"/>
                    </a:lnTo>
                    <a:lnTo>
                      <a:pt x="865" y="279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42"/>
              <p:cNvSpPr/>
              <p:nvPr/>
            </p:nvSpPr>
            <p:spPr>
              <a:xfrm>
                <a:off x="5170212" y="1328740"/>
                <a:ext cx="102493" cy="10457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819" extrusionOk="0">
                    <a:moveTo>
                      <a:pt x="1172" y="0"/>
                    </a:moveTo>
                    <a:lnTo>
                      <a:pt x="921" y="949"/>
                    </a:lnTo>
                    <a:lnTo>
                      <a:pt x="1" y="1284"/>
                    </a:lnTo>
                    <a:lnTo>
                      <a:pt x="838" y="1814"/>
                    </a:lnTo>
                    <a:lnTo>
                      <a:pt x="893" y="2818"/>
                    </a:lnTo>
                    <a:lnTo>
                      <a:pt x="1647" y="2176"/>
                    </a:lnTo>
                    <a:lnTo>
                      <a:pt x="2595" y="2455"/>
                    </a:lnTo>
                    <a:lnTo>
                      <a:pt x="2595" y="2455"/>
                    </a:lnTo>
                    <a:lnTo>
                      <a:pt x="2233" y="1535"/>
                    </a:lnTo>
                    <a:lnTo>
                      <a:pt x="2763" y="698"/>
                    </a:lnTo>
                    <a:lnTo>
                      <a:pt x="1786" y="781"/>
                    </a:lnTo>
                    <a:lnTo>
                      <a:pt x="11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42"/>
              <p:cNvSpPr/>
              <p:nvPr/>
            </p:nvSpPr>
            <p:spPr>
              <a:xfrm>
                <a:off x="5381324" y="1187961"/>
                <a:ext cx="80793" cy="104571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819" extrusionOk="0">
                    <a:moveTo>
                      <a:pt x="1173" y="1"/>
                    </a:moveTo>
                    <a:lnTo>
                      <a:pt x="922" y="950"/>
                    </a:lnTo>
                    <a:lnTo>
                      <a:pt x="1" y="1284"/>
                    </a:lnTo>
                    <a:lnTo>
                      <a:pt x="838" y="1814"/>
                    </a:lnTo>
                    <a:lnTo>
                      <a:pt x="866" y="2819"/>
                    </a:lnTo>
                    <a:lnTo>
                      <a:pt x="1619" y="2177"/>
                    </a:lnTo>
                    <a:lnTo>
                      <a:pt x="2177" y="2317"/>
                    </a:lnTo>
                    <a:lnTo>
                      <a:pt x="2177" y="726"/>
                    </a:lnTo>
                    <a:lnTo>
                      <a:pt x="1787" y="754"/>
                    </a:lnTo>
                    <a:lnTo>
                      <a:pt x="11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42"/>
              <p:cNvSpPr/>
              <p:nvPr/>
            </p:nvSpPr>
            <p:spPr>
              <a:xfrm>
                <a:off x="3780305" y="1320690"/>
                <a:ext cx="17620" cy="1532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13" extrusionOk="0">
                    <a:moveTo>
                      <a:pt x="261" y="0"/>
                    </a:moveTo>
                    <a:cubicBezTo>
                      <a:pt x="229" y="0"/>
                      <a:pt x="197" y="7"/>
                      <a:pt x="168" y="22"/>
                    </a:cubicBezTo>
                    <a:lnTo>
                      <a:pt x="140" y="22"/>
                    </a:lnTo>
                    <a:cubicBezTo>
                      <a:pt x="56" y="50"/>
                      <a:pt x="0" y="161"/>
                      <a:pt x="56" y="273"/>
                    </a:cubicBezTo>
                    <a:cubicBezTo>
                      <a:pt x="84" y="357"/>
                      <a:pt x="168" y="413"/>
                      <a:pt x="251" y="413"/>
                    </a:cubicBezTo>
                    <a:lnTo>
                      <a:pt x="335" y="385"/>
                    </a:lnTo>
                    <a:cubicBezTo>
                      <a:pt x="446" y="357"/>
                      <a:pt x="474" y="245"/>
                      <a:pt x="446" y="134"/>
                    </a:cubicBezTo>
                    <a:cubicBezTo>
                      <a:pt x="426" y="52"/>
                      <a:pt x="346" y="0"/>
                      <a:pt x="2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42"/>
              <p:cNvSpPr/>
              <p:nvPr/>
            </p:nvSpPr>
            <p:spPr>
              <a:xfrm>
                <a:off x="3810315" y="691876"/>
                <a:ext cx="422252" cy="633768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7085" extrusionOk="0">
                    <a:moveTo>
                      <a:pt x="9815" y="0"/>
                    </a:moveTo>
                    <a:cubicBezTo>
                      <a:pt x="9790" y="0"/>
                      <a:pt x="9763" y="4"/>
                      <a:pt x="9737" y="10"/>
                    </a:cubicBezTo>
                    <a:cubicBezTo>
                      <a:pt x="9625" y="66"/>
                      <a:pt x="9597" y="206"/>
                      <a:pt x="9625" y="289"/>
                    </a:cubicBezTo>
                    <a:lnTo>
                      <a:pt x="9653" y="373"/>
                    </a:lnTo>
                    <a:cubicBezTo>
                      <a:pt x="9709" y="457"/>
                      <a:pt x="9765" y="485"/>
                      <a:pt x="9849" y="485"/>
                    </a:cubicBezTo>
                    <a:lnTo>
                      <a:pt x="9932" y="485"/>
                    </a:lnTo>
                    <a:cubicBezTo>
                      <a:pt x="10044" y="429"/>
                      <a:pt x="10100" y="317"/>
                      <a:pt x="10044" y="206"/>
                    </a:cubicBezTo>
                    <a:lnTo>
                      <a:pt x="10016" y="122"/>
                    </a:lnTo>
                    <a:cubicBezTo>
                      <a:pt x="9973" y="37"/>
                      <a:pt x="9898" y="0"/>
                      <a:pt x="9815" y="0"/>
                    </a:cubicBezTo>
                    <a:close/>
                    <a:moveTo>
                      <a:pt x="10148" y="840"/>
                    </a:moveTo>
                    <a:cubicBezTo>
                      <a:pt x="10131" y="840"/>
                      <a:pt x="10114" y="842"/>
                      <a:pt x="10100" y="847"/>
                    </a:cubicBezTo>
                    <a:cubicBezTo>
                      <a:pt x="9988" y="875"/>
                      <a:pt x="9932" y="1015"/>
                      <a:pt x="9960" y="1126"/>
                    </a:cubicBezTo>
                    <a:lnTo>
                      <a:pt x="9988" y="1182"/>
                    </a:lnTo>
                    <a:cubicBezTo>
                      <a:pt x="10016" y="1266"/>
                      <a:pt x="10100" y="1322"/>
                      <a:pt x="10183" y="1322"/>
                    </a:cubicBezTo>
                    <a:lnTo>
                      <a:pt x="10267" y="1322"/>
                    </a:lnTo>
                    <a:cubicBezTo>
                      <a:pt x="10379" y="1266"/>
                      <a:pt x="10434" y="1154"/>
                      <a:pt x="10379" y="1043"/>
                    </a:cubicBezTo>
                    <a:lnTo>
                      <a:pt x="10351" y="959"/>
                    </a:lnTo>
                    <a:cubicBezTo>
                      <a:pt x="10328" y="890"/>
                      <a:pt x="10229" y="840"/>
                      <a:pt x="10148" y="840"/>
                    </a:cubicBezTo>
                    <a:close/>
                    <a:moveTo>
                      <a:pt x="10454" y="1677"/>
                    </a:moveTo>
                    <a:cubicBezTo>
                      <a:pt x="10437" y="1677"/>
                      <a:pt x="10421" y="1679"/>
                      <a:pt x="10407" y="1684"/>
                    </a:cubicBezTo>
                    <a:cubicBezTo>
                      <a:pt x="10295" y="1740"/>
                      <a:pt x="10239" y="1852"/>
                      <a:pt x="10267" y="1963"/>
                    </a:cubicBezTo>
                    <a:lnTo>
                      <a:pt x="10295" y="2019"/>
                    </a:lnTo>
                    <a:cubicBezTo>
                      <a:pt x="10323" y="2103"/>
                      <a:pt x="10407" y="2159"/>
                      <a:pt x="10490" y="2159"/>
                    </a:cubicBezTo>
                    <a:lnTo>
                      <a:pt x="10546" y="2159"/>
                    </a:lnTo>
                    <a:cubicBezTo>
                      <a:pt x="10658" y="2131"/>
                      <a:pt x="10713" y="2019"/>
                      <a:pt x="10686" y="1907"/>
                    </a:cubicBezTo>
                    <a:lnTo>
                      <a:pt x="10658" y="1824"/>
                    </a:lnTo>
                    <a:cubicBezTo>
                      <a:pt x="10635" y="1731"/>
                      <a:pt x="10535" y="1677"/>
                      <a:pt x="10454" y="1677"/>
                    </a:cubicBezTo>
                    <a:close/>
                    <a:moveTo>
                      <a:pt x="10715" y="2542"/>
                    </a:moveTo>
                    <a:cubicBezTo>
                      <a:pt x="10696" y="2542"/>
                      <a:pt x="10677" y="2544"/>
                      <a:pt x="10658" y="2549"/>
                    </a:cubicBezTo>
                    <a:cubicBezTo>
                      <a:pt x="10546" y="2577"/>
                      <a:pt x="10490" y="2689"/>
                      <a:pt x="10518" y="2800"/>
                    </a:cubicBezTo>
                    <a:lnTo>
                      <a:pt x="10546" y="2884"/>
                    </a:lnTo>
                    <a:cubicBezTo>
                      <a:pt x="10574" y="2968"/>
                      <a:pt x="10658" y="3023"/>
                      <a:pt x="10741" y="3023"/>
                    </a:cubicBezTo>
                    <a:lnTo>
                      <a:pt x="10797" y="3023"/>
                    </a:lnTo>
                    <a:cubicBezTo>
                      <a:pt x="10909" y="2996"/>
                      <a:pt x="10965" y="2884"/>
                      <a:pt x="10937" y="2772"/>
                    </a:cubicBezTo>
                    <a:lnTo>
                      <a:pt x="10909" y="2689"/>
                    </a:lnTo>
                    <a:cubicBezTo>
                      <a:pt x="10886" y="2596"/>
                      <a:pt x="10805" y="2542"/>
                      <a:pt x="10715" y="2542"/>
                    </a:cubicBezTo>
                    <a:close/>
                    <a:moveTo>
                      <a:pt x="10933" y="3409"/>
                    </a:moveTo>
                    <a:cubicBezTo>
                      <a:pt x="10917" y="3409"/>
                      <a:pt x="10899" y="3410"/>
                      <a:pt x="10881" y="3414"/>
                    </a:cubicBezTo>
                    <a:cubicBezTo>
                      <a:pt x="10769" y="3442"/>
                      <a:pt x="10713" y="3526"/>
                      <a:pt x="10713" y="3665"/>
                    </a:cubicBezTo>
                    <a:lnTo>
                      <a:pt x="10741" y="3749"/>
                    </a:lnTo>
                    <a:cubicBezTo>
                      <a:pt x="10769" y="3832"/>
                      <a:pt x="10853" y="3888"/>
                      <a:pt x="10937" y="3888"/>
                    </a:cubicBezTo>
                    <a:lnTo>
                      <a:pt x="10992" y="3888"/>
                    </a:lnTo>
                    <a:cubicBezTo>
                      <a:pt x="11104" y="3860"/>
                      <a:pt x="11160" y="3777"/>
                      <a:pt x="11132" y="3665"/>
                    </a:cubicBezTo>
                    <a:lnTo>
                      <a:pt x="11132" y="3581"/>
                    </a:lnTo>
                    <a:cubicBezTo>
                      <a:pt x="11108" y="3484"/>
                      <a:pt x="11041" y="3409"/>
                      <a:pt x="10933" y="3409"/>
                    </a:cubicBezTo>
                    <a:close/>
                    <a:moveTo>
                      <a:pt x="11092" y="4301"/>
                    </a:moveTo>
                    <a:cubicBezTo>
                      <a:pt x="11078" y="4301"/>
                      <a:pt x="11063" y="4303"/>
                      <a:pt x="11048" y="4307"/>
                    </a:cubicBezTo>
                    <a:cubicBezTo>
                      <a:pt x="10937" y="4307"/>
                      <a:pt x="10853" y="4418"/>
                      <a:pt x="10881" y="4530"/>
                    </a:cubicBezTo>
                    <a:lnTo>
                      <a:pt x="10881" y="4614"/>
                    </a:lnTo>
                    <a:cubicBezTo>
                      <a:pt x="10909" y="4697"/>
                      <a:pt x="10992" y="4781"/>
                      <a:pt x="11076" y="4781"/>
                    </a:cubicBezTo>
                    <a:lnTo>
                      <a:pt x="11104" y="4781"/>
                    </a:lnTo>
                    <a:cubicBezTo>
                      <a:pt x="11216" y="4781"/>
                      <a:pt x="11299" y="4669"/>
                      <a:pt x="11299" y="4558"/>
                    </a:cubicBezTo>
                    <a:lnTo>
                      <a:pt x="11271" y="4474"/>
                    </a:lnTo>
                    <a:cubicBezTo>
                      <a:pt x="11271" y="4377"/>
                      <a:pt x="11187" y="4301"/>
                      <a:pt x="11092" y="4301"/>
                    </a:cubicBezTo>
                    <a:close/>
                    <a:moveTo>
                      <a:pt x="11160" y="5172"/>
                    </a:moveTo>
                    <a:cubicBezTo>
                      <a:pt x="11020" y="5200"/>
                      <a:pt x="10937" y="5283"/>
                      <a:pt x="10965" y="5395"/>
                    </a:cubicBezTo>
                    <a:lnTo>
                      <a:pt x="10965" y="5479"/>
                    </a:lnTo>
                    <a:cubicBezTo>
                      <a:pt x="10965" y="5590"/>
                      <a:pt x="11048" y="5674"/>
                      <a:pt x="11160" y="5674"/>
                    </a:cubicBezTo>
                    <a:cubicBezTo>
                      <a:pt x="11271" y="5674"/>
                      <a:pt x="11383" y="5590"/>
                      <a:pt x="11383" y="5479"/>
                    </a:cubicBezTo>
                    <a:lnTo>
                      <a:pt x="11355" y="5367"/>
                    </a:lnTo>
                    <a:cubicBezTo>
                      <a:pt x="11355" y="5255"/>
                      <a:pt x="11244" y="5172"/>
                      <a:pt x="11160" y="5172"/>
                    </a:cubicBezTo>
                    <a:close/>
                    <a:moveTo>
                      <a:pt x="10965" y="6288"/>
                    </a:moveTo>
                    <a:lnTo>
                      <a:pt x="10965" y="6343"/>
                    </a:lnTo>
                    <a:cubicBezTo>
                      <a:pt x="10937" y="6455"/>
                      <a:pt x="11048" y="6567"/>
                      <a:pt x="11160" y="6567"/>
                    </a:cubicBezTo>
                    <a:cubicBezTo>
                      <a:pt x="11271" y="6567"/>
                      <a:pt x="11355" y="6483"/>
                      <a:pt x="11355" y="6371"/>
                    </a:cubicBezTo>
                    <a:lnTo>
                      <a:pt x="11383" y="6288"/>
                    </a:lnTo>
                    <a:close/>
                    <a:moveTo>
                      <a:pt x="11062" y="6980"/>
                    </a:moveTo>
                    <a:cubicBezTo>
                      <a:pt x="10971" y="6980"/>
                      <a:pt x="10905" y="7056"/>
                      <a:pt x="10881" y="7152"/>
                    </a:cubicBezTo>
                    <a:lnTo>
                      <a:pt x="10881" y="7236"/>
                    </a:lnTo>
                    <a:cubicBezTo>
                      <a:pt x="10853" y="7348"/>
                      <a:pt x="10937" y="7431"/>
                      <a:pt x="11048" y="7459"/>
                    </a:cubicBezTo>
                    <a:lnTo>
                      <a:pt x="11076" y="7459"/>
                    </a:lnTo>
                    <a:cubicBezTo>
                      <a:pt x="11160" y="7459"/>
                      <a:pt x="11271" y="7404"/>
                      <a:pt x="11271" y="7292"/>
                    </a:cubicBezTo>
                    <a:lnTo>
                      <a:pt x="11299" y="7208"/>
                    </a:lnTo>
                    <a:cubicBezTo>
                      <a:pt x="11299" y="7097"/>
                      <a:pt x="11216" y="6985"/>
                      <a:pt x="11104" y="6985"/>
                    </a:cubicBezTo>
                    <a:cubicBezTo>
                      <a:pt x="11089" y="6981"/>
                      <a:pt x="11075" y="6980"/>
                      <a:pt x="11062" y="6980"/>
                    </a:cubicBezTo>
                    <a:close/>
                    <a:moveTo>
                      <a:pt x="10713" y="8017"/>
                    </a:moveTo>
                    <a:lnTo>
                      <a:pt x="10686" y="8073"/>
                    </a:lnTo>
                    <a:cubicBezTo>
                      <a:pt x="10658" y="8185"/>
                      <a:pt x="10713" y="8296"/>
                      <a:pt x="10825" y="8324"/>
                    </a:cubicBezTo>
                    <a:lnTo>
                      <a:pt x="10881" y="8352"/>
                    </a:lnTo>
                    <a:cubicBezTo>
                      <a:pt x="10992" y="8352"/>
                      <a:pt x="11076" y="8268"/>
                      <a:pt x="11104" y="8185"/>
                    </a:cubicBezTo>
                    <a:lnTo>
                      <a:pt x="11104" y="8101"/>
                    </a:lnTo>
                    <a:lnTo>
                      <a:pt x="10713" y="8017"/>
                    </a:lnTo>
                    <a:close/>
                    <a:moveTo>
                      <a:pt x="10655" y="8708"/>
                    </a:moveTo>
                    <a:cubicBezTo>
                      <a:pt x="10565" y="8708"/>
                      <a:pt x="10485" y="8758"/>
                      <a:pt x="10462" y="8826"/>
                    </a:cubicBezTo>
                    <a:lnTo>
                      <a:pt x="10434" y="8910"/>
                    </a:lnTo>
                    <a:cubicBezTo>
                      <a:pt x="10379" y="9022"/>
                      <a:pt x="10434" y="9133"/>
                      <a:pt x="10546" y="9189"/>
                    </a:cubicBezTo>
                    <a:lnTo>
                      <a:pt x="10602" y="9189"/>
                    </a:lnTo>
                    <a:cubicBezTo>
                      <a:pt x="10686" y="9189"/>
                      <a:pt x="10769" y="9133"/>
                      <a:pt x="10797" y="9050"/>
                    </a:cubicBezTo>
                    <a:lnTo>
                      <a:pt x="10825" y="8994"/>
                    </a:lnTo>
                    <a:cubicBezTo>
                      <a:pt x="10881" y="8882"/>
                      <a:pt x="10825" y="8743"/>
                      <a:pt x="10713" y="8715"/>
                    </a:cubicBezTo>
                    <a:cubicBezTo>
                      <a:pt x="10694" y="8710"/>
                      <a:pt x="10674" y="8708"/>
                      <a:pt x="10655" y="8708"/>
                    </a:cubicBezTo>
                    <a:close/>
                    <a:moveTo>
                      <a:pt x="10269" y="9524"/>
                    </a:moveTo>
                    <a:cubicBezTo>
                      <a:pt x="10199" y="9524"/>
                      <a:pt x="10137" y="9561"/>
                      <a:pt x="10100" y="9636"/>
                    </a:cubicBezTo>
                    <a:lnTo>
                      <a:pt x="10072" y="9691"/>
                    </a:lnTo>
                    <a:cubicBezTo>
                      <a:pt x="10016" y="9803"/>
                      <a:pt x="10044" y="9914"/>
                      <a:pt x="10155" y="9970"/>
                    </a:cubicBezTo>
                    <a:lnTo>
                      <a:pt x="10239" y="9998"/>
                    </a:lnTo>
                    <a:cubicBezTo>
                      <a:pt x="10323" y="9998"/>
                      <a:pt x="10379" y="9970"/>
                      <a:pt x="10434" y="9887"/>
                    </a:cubicBezTo>
                    <a:lnTo>
                      <a:pt x="10462" y="9831"/>
                    </a:lnTo>
                    <a:cubicBezTo>
                      <a:pt x="10518" y="9719"/>
                      <a:pt x="10490" y="9580"/>
                      <a:pt x="10379" y="9552"/>
                    </a:cubicBezTo>
                    <a:cubicBezTo>
                      <a:pt x="10341" y="9533"/>
                      <a:pt x="10304" y="9524"/>
                      <a:pt x="10269" y="9524"/>
                    </a:cubicBezTo>
                    <a:close/>
                    <a:moveTo>
                      <a:pt x="9829" y="10304"/>
                    </a:moveTo>
                    <a:cubicBezTo>
                      <a:pt x="9760" y="10304"/>
                      <a:pt x="9689" y="10335"/>
                      <a:pt x="9653" y="10389"/>
                    </a:cubicBezTo>
                    <a:lnTo>
                      <a:pt x="9625" y="10445"/>
                    </a:lnTo>
                    <a:cubicBezTo>
                      <a:pt x="9570" y="10556"/>
                      <a:pt x="9570" y="10668"/>
                      <a:pt x="9681" y="10751"/>
                    </a:cubicBezTo>
                    <a:lnTo>
                      <a:pt x="9793" y="10779"/>
                    </a:lnTo>
                    <a:cubicBezTo>
                      <a:pt x="9849" y="10779"/>
                      <a:pt x="9932" y="10751"/>
                      <a:pt x="9960" y="10696"/>
                    </a:cubicBezTo>
                    <a:lnTo>
                      <a:pt x="10016" y="10612"/>
                    </a:lnTo>
                    <a:cubicBezTo>
                      <a:pt x="10072" y="10528"/>
                      <a:pt x="10044" y="10389"/>
                      <a:pt x="9932" y="10333"/>
                    </a:cubicBezTo>
                    <a:cubicBezTo>
                      <a:pt x="9903" y="10313"/>
                      <a:pt x="9866" y="10304"/>
                      <a:pt x="9829" y="10304"/>
                    </a:cubicBezTo>
                    <a:close/>
                    <a:moveTo>
                      <a:pt x="9316" y="11022"/>
                    </a:moveTo>
                    <a:cubicBezTo>
                      <a:pt x="9259" y="11022"/>
                      <a:pt x="9200" y="11049"/>
                      <a:pt x="9151" y="11114"/>
                    </a:cubicBezTo>
                    <a:lnTo>
                      <a:pt x="9095" y="11170"/>
                    </a:lnTo>
                    <a:cubicBezTo>
                      <a:pt x="9039" y="11254"/>
                      <a:pt x="9039" y="11393"/>
                      <a:pt x="9123" y="11449"/>
                    </a:cubicBezTo>
                    <a:cubicBezTo>
                      <a:pt x="9179" y="11477"/>
                      <a:pt x="9207" y="11505"/>
                      <a:pt x="9263" y="11505"/>
                    </a:cubicBezTo>
                    <a:cubicBezTo>
                      <a:pt x="9318" y="11505"/>
                      <a:pt x="9374" y="11477"/>
                      <a:pt x="9430" y="11421"/>
                    </a:cubicBezTo>
                    <a:lnTo>
                      <a:pt x="9486" y="11365"/>
                    </a:lnTo>
                    <a:cubicBezTo>
                      <a:pt x="9542" y="11254"/>
                      <a:pt x="9542" y="11142"/>
                      <a:pt x="9430" y="11058"/>
                    </a:cubicBezTo>
                    <a:cubicBezTo>
                      <a:pt x="9395" y="11035"/>
                      <a:pt x="9356" y="11022"/>
                      <a:pt x="9316" y="11022"/>
                    </a:cubicBezTo>
                    <a:close/>
                    <a:moveTo>
                      <a:pt x="8722" y="11693"/>
                    </a:moveTo>
                    <a:cubicBezTo>
                      <a:pt x="8670" y="11693"/>
                      <a:pt x="8621" y="11714"/>
                      <a:pt x="8593" y="11756"/>
                    </a:cubicBezTo>
                    <a:lnTo>
                      <a:pt x="8537" y="11812"/>
                    </a:lnTo>
                    <a:cubicBezTo>
                      <a:pt x="8454" y="11895"/>
                      <a:pt x="8454" y="12035"/>
                      <a:pt x="8537" y="12119"/>
                    </a:cubicBezTo>
                    <a:cubicBezTo>
                      <a:pt x="8565" y="12146"/>
                      <a:pt x="8621" y="12174"/>
                      <a:pt x="8677" y="12174"/>
                    </a:cubicBezTo>
                    <a:cubicBezTo>
                      <a:pt x="8733" y="12174"/>
                      <a:pt x="8788" y="12146"/>
                      <a:pt x="8816" y="12119"/>
                    </a:cubicBezTo>
                    <a:lnTo>
                      <a:pt x="8872" y="12063"/>
                    </a:lnTo>
                    <a:cubicBezTo>
                      <a:pt x="8956" y="11979"/>
                      <a:pt x="8956" y="11840"/>
                      <a:pt x="8872" y="11756"/>
                    </a:cubicBezTo>
                    <a:cubicBezTo>
                      <a:pt x="8830" y="11714"/>
                      <a:pt x="8774" y="11693"/>
                      <a:pt x="8722" y="11693"/>
                    </a:cubicBezTo>
                    <a:close/>
                    <a:moveTo>
                      <a:pt x="8088" y="12331"/>
                    </a:moveTo>
                    <a:cubicBezTo>
                      <a:pt x="8038" y="12331"/>
                      <a:pt x="7989" y="12345"/>
                      <a:pt x="7951" y="12370"/>
                    </a:cubicBezTo>
                    <a:lnTo>
                      <a:pt x="7896" y="12425"/>
                    </a:lnTo>
                    <a:cubicBezTo>
                      <a:pt x="7812" y="12509"/>
                      <a:pt x="7812" y="12649"/>
                      <a:pt x="7868" y="12732"/>
                    </a:cubicBezTo>
                    <a:cubicBezTo>
                      <a:pt x="7924" y="12760"/>
                      <a:pt x="7979" y="12788"/>
                      <a:pt x="8035" y="12788"/>
                    </a:cubicBezTo>
                    <a:cubicBezTo>
                      <a:pt x="8091" y="12788"/>
                      <a:pt x="8119" y="12788"/>
                      <a:pt x="8175" y="12732"/>
                    </a:cubicBezTo>
                    <a:lnTo>
                      <a:pt x="8230" y="12677"/>
                    </a:lnTo>
                    <a:cubicBezTo>
                      <a:pt x="8314" y="12621"/>
                      <a:pt x="8314" y="12481"/>
                      <a:pt x="8258" y="12398"/>
                    </a:cubicBezTo>
                    <a:cubicBezTo>
                      <a:pt x="8212" y="12351"/>
                      <a:pt x="8149" y="12331"/>
                      <a:pt x="8088" y="12331"/>
                    </a:cubicBezTo>
                    <a:close/>
                    <a:moveTo>
                      <a:pt x="7406" y="12905"/>
                    </a:moveTo>
                    <a:cubicBezTo>
                      <a:pt x="7362" y="12905"/>
                      <a:pt x="7317" y="12920"/>
                      <a:pt x="7282" y="12955"/>
                    </a:cubicBezTo>
                    <a:lnTo>
                      <a:pt x="7226" y="13011"/>
                    </a:lnTo>
                    <a:cubicBezTo>
                      <a:pt x="7114" y="13067"/>
                      <a:pt x="7114" y="13207"/>
                      <a:pt x="7170" y="13290"/>
                    </a:cubicBezTo>
                    <a:cubicBezTo>
                      <a:pt x="7226" y="13346"/>
                      <a:pt x="7282" y="13374"/>
                      <a:pt x="7338" y="13374"/>
                    </a:cubicBezTo>
                    <a:cubicBezTo>
                      <a:pt x="7393" y="13374"/>
                      <a:pt x="7449" y="13346"/>
                      <a:pt x="7477" y="13318"/>
                    </a:cubicBezTo>
                    <a:lnTo>
                      <a:pt x="7533" y="13290"/>
                    </a:lnTo>
                    <a:cubicBezTo>
                      <a:pt x="7617" y="13207"/>
                      <a:pt x="7645" y="13067"/>
                      <a:pt x="7561" y="12983"/>
                    </a:cubicBezTo>
                    <a:cubicBezTo>
                      <a:pt x="7528" y="12935"/>
                      <a:pt x="7468" y="12905"/>
                      <a:pt x="7406" y="12905"/>
                    </a:cubicBezTo>
                    <a:close/>
                    <a:moveTo>
                      <a:pt x="6693" y="13449"/>
                    </a:moveTo>
                    <a:cubicBezTo>
                      <a:pt x="6649" y="13449"/>
                      <a:pt x="6603" y="13462"/>
                      <a:pt x="6556" y="13486"/>
                    </a:cubicBezTo>
                    <a:lnTo>
                      <a:pt x="6501" y="13541"/>
                    </a:lnTo>
                    <a:cubicBezTo>
                      <a:pt x="6417" y="13597"/>
                      <a:pt x="6389" y="13709"/>
                      <a:pt x="6445" y="13820"/>
                    </a:cubicBezTo>
                    <a:cubicBezTo>
                      <a:pt x="6501" y="13876"/>
                      <a:pt x="6556" y="13904"/>
                      <a:pt x="6612" y="13904"/>
                    </a:cubicBezTo>
                    <a:lnTo>
                      <a:pt x="6752" y="13876"/>
                    </a:lnTo>
                    <a:lnTo>
                      <a:pt x="6808" y="13820"/>
                    </a:lnTo>
                    <a:cubicBezTo>
                      <a:pt x="6919" y="13765"/>
                      <a:pt x="6919" y="13625"/>
                      <a:pt x="6863" y="13541"/>
                    </a:cubicBezTo>
                    <a:cubicBezTo>
                      <a:pt x="6814" y="13476"/>
                      <a:pt x="6756" y="13449"/>
                      <a:pt x="6693" y="13449"/>
                    </a:cubicBezTo>
                    <a:close/>
                    <a:moveTo>
                      <a:pt x="5960" y="13939"/>
                    </a:moveTo>
                    <a:cubicBezTo>
                      <a:pt x="5919" y="13939"/>
                      <a:pt x="5875" y="13955"/>
                      <a:pt x="5831" y="13988"/>
                    </a:cubicBezTo>
                    <a:lnTo>
                      <a:pt x="5775" y="14016"/>
                    </a:lnTo>
                    <a:cubicBezTo>
                      <a:pt x="5664" y="14071"/>
                      <a:pt x="5636" y="14211"/>
                      <a:pt x="5692" y="14295"/>
                    </a:cubicBezTo>
                    <a:cubicBezTo>
                      <a:pt x="5747" y="14378"/>
                      <a:pt x="5803" y="14406"/>
                      <a:pt x="5887" y="14406"/>
                    </a:cubicBezTo>
                    <a:lnTo>
                      <a:pt x="5998" y="14378"/>
                    </a:lnTo>
                    <a:lnTo>
                      <a:pt x="6054" y="14323"/>
                    </a:lnTo>
                    <a:cubicBezTo>
                      <a:pt x="6166" y="14267"/>
                      <a:pt x="6194" y="14127"/>
                      <a:pt x="6110" y="14044"/>
                    </a:cubicBezTo>
                    <a:cubicBezTo>
                      <a:pt x="6076" y="13976"/>
                      <a:pt x="6022" y="13939"/>
                      <a:pt x="5960" y="13939"/>
                    </a:cubicBezTo>
                    <a:close/>
                    <a:moveTo>
                      <a:pt x="5187" y="14406"/>
                    </a:moveTo>
                    <a:cubicBezTo>
                      <a:pt x="5152" y="14406"/>
                      <a:pt x="5115" y="14416"/>
                      <a:pt x="5078" y="14434"/>
                    </a:cubicBezTo>
                    <a:lnTo>
                      <a:pt x="4994" y="14490"/>
                    </a:lnTo>
                    <a:cubicBezTo>
                      <a:pt x="4910" y="14546"/>
                      <a:pt x="4883" y="14657"/>
                      <a:pt x="4938" y="14769"/>
                    </a:cubicBezTo>
                    <a:cubicBezTo>
                      <a:pt x="4966" y="14825"/>
                      <a:pt x="5050" y="14853"/>
                      <a:pt x="5106" y="14853"/>
                    </a:cubicBezTo>
                    <a:lnTo>
                      <a:pt x="5217" y="14825"/>
                    </a:lnTo>
                    <a:lnTo>
                      <a:pt x="5273" y="14797"/>
                    </a:lnTo>
                    <a:cubicBezTo>
                      <a:pt x="5385" y="14741"/>
                      <a:pt x="5413" y="14629"/>
                      <a:pt x="5357" y="14518"/>
                    </a:cubicBezTo>
                    <a:cubicBezTo>
                      <a:pt x="5320" y="14443"/>
                      <a:pt x="5258" y="14406"/>
                      <a:pt x="5187" y="14406"/>
                    </a:cubicBezTo>
                    <a:close/>
                    <a:moveTo>
                      <a:pt x="4375" y="14843"/>
                    </a:moveTo>
                    <a:cubicBezTo>
                      <a:pt x="4349" y="14843"/>
                      <a:pt x="4323" y="14846"/>
                      <a:pt x="4297" y="14853"/>
                    </a:cubicBezTo>
                    <a:lnTo>
                      <a:pt x="4241" y="14908"/>
                    </a:lnTo>
                    <a:cubicBezTo>
                      <a:pt x="4129" y="14964"/>
                      <a:pt x="4101" y="15076"/>
                      <a:pt x="4157" y="15187"/>
                    </a:cubicBezTo>
                    <a:cubicBezTo>
                      <a:pt x="4185" y="15243"/>
                      <a:pt x="4241" y="15299"/>
                      <a:pt x="4325" y="15299"/>
                    </a:cubicBezTo>
                    <a:lnTo>
                      <a:pt x="4436" y="15271"/>
                    </a:lnTo>
                    <a:lnTo>
                      <a:pt x="4492" y="15243"/>
                    </a:lnTo>
                    <a:cubicBezTo>
                      <a:pt x="4604" y="15187"/>
                      <a:pt x="4631" y="15048"/>
                      <a:pt x="4576" y="14964"/>
                    </a:cubicBezTo>
                    <a:cubicBezTo>
                      <a:pt x="4533" y="14879"/>
                      <a:pt x="4458" y="14843"/>
                      <a:pt x="4375" y="14843"/>
                    </a:cubicBezTo>
                    <a:close/>
                    <a:moveTo>
                      <a:pt x="3608" y="15249"/>
                    </a:moveTo>
                    <a:cubicBezTo>
                      <a:pt x="3578" y="15249"/>
                      <a:pt x="3547" y="15256"/>
                      <a:pt x="3515" y="15271"/>
                    </a:cubicBezTo>
                    <a:lnTo>
                      <a:pt x="3432" y="15299"/>
                    </a:lnTo>
                    <a:cubicBezTo>
                      <a:pt x="3320" y="15355"/>
                      <a:pt x="3292" y="15466"/>
                      <a:pt x="3348" y="15578"/>
                    </a:cubicBezTo>
                    <a:cubicBezTo>
                      <a:pt x="3376" y="15662"/>
                      <a:pt x="3460" y="15690"/>
                      <a:pt x="3515" y="15690"/>
                    </a:cubicBezTo>
                    <a:lnTo>
                      <a:pt x="3627" y="15662"/>
                    </a:lnTo>
                    <a:lnTo>
                      <a:pt x="3683" y="15634"/>
                    </a:lnTo>
                    <a:cubicBezTo>
                      <a:pt x="3794" y="15606"/>
                      <a:pt x="3822" y="15466"/>
                      <a:pt x="3794" y="15355"/>
                    </a:cubicBezTo>
                    <a:cubicBezTo>
                      <a:pt x="3754" y="15294"/>
                      <a:pt x="3685" y="15249"/>
                      <a:pt x="3608" y="15249"/>
                    </a:cubicBezTo>
                    <a:close/>
                    <a:moveTo>
                      <a:pt x="2785" y="15624"/>
                    </a:moveTo>
                    <a:cubicBezTo>
                      <a:pt x="2759" y="15624"/>
                      <a:pt x="2733" y="15627"/>
                      <a:pt x="2706" y="15634"/>
                    </a:cubicBezTo>
                    <a:lnTo>
                      <a:pt x="2623" y="15690"/>
                    </a:lnTo>
                    <a:cubicBezTo>
                      <a:pt x="2511" y="15718"/>
                      <a:pt x="2483" y="15857"/>
                      <a:pt x="2539" y="15941"/>
                    </a:cubicBezTo>
                    <a:cubicBezTo>
                      <a:pt x="2567" y="16024"/>
                      <a:pt x="2623" y="16080"/>
                      <a:pt x="2706" y="16080"/>
                    </a:cubicBezTo>
                    <a:lnTo>
                      <a:pt x="2790" y="16052"/>
                    </a:lnTo>
                    <a:lnTo>
                      <a:pt x="2874" y="16024"/>
                    </a:lnTo>
                    <a:cubicBezTo>
                      <a:pt x="2985" y="15969"/>
                      <a:pt x="3013" y="15857"/>
                      <a:pt x="2985" y="15745"/>
                    </a:cubicBezTo>
                    <a:cubicBezTo>
                      <a:pt x="2943" y="15660"/>
                      <a:pt x="2868" y="15624"/>
                      <a:pt x="2785" y="15624"/>
                    </a:cubicBezTo>
                    <a:close/>
                    <a:moveTo>
                      <a:pt x="1973" y="15975"/>
                    </a:moveTo>
                    <a:cubicBezTo>
                      <a:pt x="1946" y="15975"/>
                      <a:pt x="1920" y="15982"/>
                      <a:pt x="1897" y="15996"/>
                    </a:cubicBezTo>
                    <a:lnTo>
                      <a:pt x="1814" y="16024"/>
                    </a:lnTo>
                    <a:cubicBezTo>
                      <a:pt x="1702" y="16080"/>
                      <a:pt x="1646" y="16192"/>
                      <a:pt x="1702" y="16303"/>
                    </a:cubicBezTo>
                    <a:cubicBezTo>
                      <a:pt x="1730" y="16387"/>
                      <a:pt x="1814" y="16415"/>
                      <a:pt x="1897" y="16415"/>
                    </a:cubicBezTo>
                    <a:lnTo>
                      <a:pt x="1981" y="16415"/>
                    </a:lnTo>
                    <a:lnTo>
                      <a:pt x="2037" y="16387"/>
                    </a:lnTo>
                    <a:cubicBezTo>
                      <a:pt x="2148" y="16331"/>
                      <a:pt x="2204" y="16220"/>
                      <a:pt x="2148" y="16108"/>
                    </a:cubicBezTo>
                    <a:cubicBezTo>
                      <a:pt x="2128" y="16026"/>
                      <a:pt x="2048" y="15975"/>
                      <a:pt x="1973" y="15975"/>
                    </a:cubicBezTo>
                    <a:close/>
                    <a:moveTo>
                      <a:pt x="1139" y="16321"/>
                    </a:moveTo>
                    <a:cubicBezTo>
                      <a:pt x="1113" y="16321"/>
                      <a:pt x="1087" y="16325"/>
                      <a:pt x="1060" y="16331"/>
                    </a:cubicBezTo>
                    <a:lnTo>
                      <a:pt x="977" y="16359"/>
                    </a:lnTo>
                    <a:cubicBezTo>
                      <a:pt x="893" y="16415"/>
                      <a:pt x="837" y="16527"/>
                      <a:pt x="865" y="16638"/>
                    </a:cubicBezTo>
                    <a:cubicBezTo>
                      <a:pt x="893" y="16722"/>
                      <a:pt x="977" y="16778"/>
                      <a:pt x="1060" y="16778"/>
                    </a:cubicBezTo>
                    <a:lnTo>
                      <a:pt x="1144" y="16750"/>
                    </a:lnTo>
                    <a:lnTo>
                      <a:pt x="1200" y="16722"/>
                    </a:lnTo>
                    <a:cubicBezTo>
                      <a:pt x="1311" y="16666"/>
                      <a:pt x="1367" y="16554"/>
                      <a:pt x="1339" y="16443"/>
                    </a:cubicBezTo>
                    <a:cubicBezTo>
                      <a:pt x="1297" y="16358"/>
                      <a:pt x="1222" y="16321"/>
                      <a:pt x="1139" y="16321"/>
                    </a:cubicBezTo>
                    <a:close/>
                    <a:moveTo>
                      <a:pt x="281" y="16631"/>
                    </a:moveTo>
                    <a:cubicBezTo>
                      <a:pt x="262" y="16631"/>
                      <a:pt x="243" y="16633"/>
                      <a:pt x="223" y="16638"/>
                    </a:cubicBezTo>
                    <a:lnTo>
                      <a:pt x="140" y="16694"/>
                    </a:lnTo>
                    <a:cubicBezTo>
                      <a:pt x="56" y="16722"/>
                      <a:pt x="0" y="16833"/>
                      <a:pt x="28" y="16945"/>
                    </a:cubicBezTo>
                    <a:cubicBezTo>
                      <a:pt x="56" y="17029"/>
                      <a:pt x="140" y="17085"/>
                      <a:pt x="223" y="17085"/>
                    </a:cubicBezTo>
                    <a:lnTo>
                      <a:pt x="307" y="17057"/>
                    </a:lnTo>
                    <a:lnTo>
                      <a:pt x="363" y="17029"/>
                    </a:lnTo>
                    <a:cubicBezTo>
                      <a:pt x="474" y="17001"/>
                      <a:pt x="530" y="16889"/>
                      <a:pt x="502" y="16778"/>
                    </a:cubicBezTo>
                    <a:cubicBezTo>
                      <a:pt x="456" y="16685"/>
                      <a:pt x="372" y="16631"/>
                      <a:pt x="281" y="166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42"/>
              <p:cNvSpPr/>
              <p:nvPr/>
            </p:nvSpPr>
            <p:spPr>
              <a:xfrm>
                <a:off x="4154936" y="666354"/>
                <a:ext cx="15580" cy="12464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36" extrusionOk="0">
                    <a:moveTo>
                      <a:pt x="363" y="1"/>
                    </a:moveTo>
                    <a:lnTo>
                      <a:pt x="1" y="196"/>
                    </a:lnTo>
                    <a:lnTo>
                      <a:pt x="1" y="196"/>
                    </a:lnTo>
                    <a:lnTo>
                      <a:pt x="196" y="140"/>
                    </a:lnTo>
                    <a:lnTo>
                      <a:pt x="1" y="224"/>
                    </a:lnTo>
                    <a:cubicBezTo>
                      <a:pt x="28" y="280"/>
                      <a:pt x="84" y="336"/>
                      <a:pt x="168" y="336"/>
                    </a:cubicBezTo>
                    <a:lnTo>
                      <a:pt x="280" y="308"/>
                    </a:lnTo>
                    <a:cubicBezTo>
                      <a:pt x="363" y="252"/>
                      <a:pt x="419" y="112"/>
                      <a:pt x="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42"/>
              <p:cNvSpPr/>
              <p:nvPr/>
            </p:nvSpPr>
            <p:spPr>
              <a:xfrm>
                <a:off x="4284289" y="641722"/>
                <a:ext cx="391241" cy="616667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16624" extrusionOk="0">
                    <a:moveTo>
                      <a:pt x="216" y="1"/>
                    </a:moveTo>
                    <a:cubicBezTo>
                      <a:pt x="138" y="1"/>
                      <a:pt x="69" y="47"/>
                      <a:pt x="29" y="107"/>
                    </a:cubicBezTo>
                    <a:cubicBezTo>
                      <a:pt x="1" y="218"/>
                      <a:pt x="29" y="330"/>
                      <a:pt x="140" y="386"/>
                    </a:cubicBezTo>
                    <a:lnTo>
                      <a:pt x="224" y="414"/>
                    </a:lnTo>
                    <a:lnTo>
                      <a:pt x="308" y="442"/>
                    </a:lnTo>
                    <a:cubicBezTo>
                      <a:pt x="392" y="442"/>
                      <a:pt x="475" y="386"/>
                      <a:pt x="503" y="302"/>
                    </a:cubicBezTo>
                    <a:cubicBezTo>
                      <a:pt x="531" y="218"/>
                      <a:pt x="475" y="79"/>
                      <a:pt x="392" y="51"/>
                    </a:cubicBezTo>
                    <a:lnTo>
                      <a:pt x="308" y="23"/>
                    </a:lnTo>
                    <a:cubicBezTo>
                      <a:pt x="277" y="8"/>
                      <a:pt x="246" y="1"/>
                      <a:pt x="216" y="1"/>
                    </a:cubicBezTo>
                    <a:close/>
                    <a:moveTo>
                      <a:pt x="1065" y="363"/>
                    </a:moveTo>
                    <a:cubicBezTo>
                      <a:pt x="992" y="363"/>
                      <a:pt x="914" y="409"/>
                      <a:pt x="894" y="470"/>
                    </a:cubicBezTo>
                    <a:cubicBezTo>
                      <a:pt x="838" y="581"/>
                      <a:pt x="866" y="721"/>
                      <a:pt x="977" y="749"/>
                    </a:cubicBezTo>
                    <a:lnTo>
                      <a:pt x="1061" y="804"/>
                    </a:lnTo>
                    <a:lnTo>
                      <a:pt x="1145" y="804"/>
                    </a:lnTo>
                    <a:cubicBezTo>
                      <a:pt x="1229" y="804"/>
                      <a:pt x="1312" y="776"/>
                      <a:pt x="1340" y="693"/>
                    </a:cubicBezTo>
                    <a:cubicBezTo>
                      <a:pt x="1368" y="581"/>
                      <a:pt x="1340" y="470"/>
                      <a:pt x="1229" y="414"/>
                    </a:cubicBezTo>
                    <a:lnTo>
                      <a:pt x="1145" y="386"/>
                    </a:lnTo>
                    <a:cubicBezTo>
                      <a:pt x="1121" y="370"/>
                      <a:pt x="1094" y="363"/>
                      <a:pt x="1065" y="363"/>
                    </a:cubicBezTo>
                    <a:close/>
                    <a:moveTo>
                      <a:pt x="1902" y="754"/>
                    </a:moveTo>
                    <a:cubicBezTo>
                      <a:pt x="1829" y="754"/>
                      <a:pt x="1751" y="800"/>
                      <a:pt x="1731" y="860"/>
                    </a:cubicBezTo>
                    <a:cubicBezTo>
                      <a:pt x="1675" y="972"/>
                      <a:pt x="1703" y="1083"/>
                      <a:pt x="1814" y="1139"/>
                    </a:cubicBezTo>
                    <a:lnTo>
                      <a:pt x="1898" y="1195"/>
                    </a:lnTo>
                    <a:lnTo>
                      <a:pt x="1982" y="1195"/>
                    </a:lnTo>
                    <a:cubicBezTo>
                      <a:pt x="2065" y="1195"/>
                      <a:pt x="2121" y="1167"/>
                      <a:pt x="2149" y="1083"/>
                    </a:cubicBezTo>
                    <a:cubicBezTo>
                      <a:pt x="2205" y="1000"/>
                      <a:pt x="2177" y="860"/>
                      <a:pt x="2065" y="804"/>
                    </a:cubicBezTo>
                    <a:lnTo>
                      <a:pt x="1982" y="776"/>
                    </a:lnTo>
                    <a:cubicBezTo>
                      <a:pt x="1958" y="761"/>
                      <a:pt x="1931" y="754"/>
                      <a:pt x="1902" y="754"/>
                    </a:cubicBezTo>
                    <a:close/>
                    <a:moveTo>
                      <a:pt x="2709" y="1167"/>
                    </a:moveTo>
                    <a:cubicBezTo>
                      <a:pt x="2639" y="1167"/>
                      <a:pt x="2577" y="1204"/>
                      <a:pt x="2540" y="1279"/>
                    </a:cubicBezTo>
                    <a:cubicBezTo>
                      <a:pt x="2484" y="1390"/>
                      <a:pt x="2512" y="1502"/>
                      <a:pt x="2623" y="1558"/>
                    </a:cubicBezTo>
                    <a:lnTo>
                      <a:pt x="2707" y="1613"/>
                    </a:lnTo>
                    <a:lnTo>
                      <a:pt x="2791" y="1613"/>
                    </a:lnTo>
                    <a:cubicBezTo>
                      <a:pt x="2875" y="1613"/>
                      <a:pt x="2930" y="1586"/>
                      <a:pt x="2986" y="1530"/>
                    </a:cubicBezTo>
                    <a:cubicBezTo>
                      <a:pt x="3014" y="1418"/>
                      <a:pt x="2986" y="1279"/>
                      <a:pt x="2902" y="1251"/>
                    </a:cubicBezTo>
                    <a:lnTo>
                      <a:pt x="2819" y="1195"/>
                    </a:lnTo>
                    <a:cubicBezTo>
                      <a:pt x="2782" y="1176"/>
                      <a:pt x="2744" y="1167"/>
                      <a:pt x="2709" y="1167"/>
                    </a:cubicBezTo>
                    <a:close/>
                    <a:moveTo>
                      <a:pt x="3518" y="1613"/>
                    </a:moveTo>
                    <a:cubicBezTo>
                      <a:pt x="3448" y="1613"/>
                      <a:pt x="3386" y="1651"/>
                      <a:pt x="3349" y="1725"/>
                    </a:cubicBezTo>
                    <a:cubicBezTo>
                      <a:pt x="3293" y="1809"/>
                      <a:pt x="3321" y="1948"/>
                      <a:pt x="3405" y="2004"/>
                    </a:cubicBezTo>
                    <a:lnTo>
                      <a:pt x="3488" y="2060"/>
                    </a:lnTo>
                    <a:lnTo>
                      <a:pt x="3600" y="2088"/>
                    </a:lnTo>
                    <a:cubicBezTo>
                      <a:pt x="3656" y="2088"/>
                      <a:pt x="3739" y="2032"/>
                      <a:pt x="3767" y="1976"/>
                    </a:cubicBezTo>
                    <a:cubicBezTo>
                      <a:pt x="3823" y="1865"/>
                      <a:pt x="3795" y="1753"/>
                      <a:pt x="3684" y="1697"/>
                    </a:cubicBezTo>
                    <a:lnTo>
                      <a:pt x="3628" y="1641"/>
                    </a:lnTo>
                    <a:cubicBezTo>
                      <a:pt x="3591" y="1623"/>
                      <a:pt x="3553" y="1613"/>
                      <a:pt x="3518" y="1613"/>
                    </a:cubicBezTo>
                    <a:close/>
                    <a:moveTo>
                      <a:pt x="4312" y="2088"/>
                    </a:moveTo>
                    <a:cubicBezTo>
                      <a:pt x="4242" y="2088"/>
                      <a:pt x="4167" y="2125"/>
                      <a:pt x="4130" y="2199"/>
                    </a:cubicBezTo>
                    <a:cubicBezTo>
                      <a:pt x="4074" y="2283"/>
                      <a:pt x="4102" y="2422"/>
                      <a:pt x="4186" y="2478"/>
                    </a:cubicBezTo>
                    <a:lnTo>
                      <a:pt x="4270" y="2534"/>
                    </a:lnTo>
                    <a:lnTo>
                      <a:pt x="4381" y="2562"/>
                    </a:lnTo>
                    <a:cubicBezTo>
                      <a:pt x="4437" y="2562"/>
                      <a:pt x="4521" y="2534"/>
                      <a:pt x="4549" y="2450"/>
                    </a:cubicBezTo>
                    <a:cubicBezTo>
                      <a:pt x="4604" y="2367"/>
                      <a:pt x="4576" y="2227"/>
                      <a:pt x="4493" y="2171"/>
                    </a:cubicBezTo>
                    <a:lnTo>
                      <a:pt x="4409" y="2116"/>
                    </a:lnTo>
                    <a:cubicBezTo>
                      <a:pt x="4381" y="2097"/>
                      <a:pt x="4347" y="2088"/>
                      <a:pt x="4312" y="2088"/>
                    </a:cubicBezTo>
                    <a:close/>
                    <a:moveTo>
                      <a:pt x="5086" y="2617"/>
                    </a:moveTo>
                    <a:cubicBezTo>
                      <a:pt x="5018" y="2617"/>
                      <a:pt x="4947" y="2647"/>
                      <a:pt x="4911" y="2701"/>
                    </a:cubicBezTo>
                    <a:cubicBezTo>
                      <a:pt x="4828" y="2785"/>
                      <a:pt x="4855" y="2925"/>
                      <a:pt x="4967" y="2980"/>
                    </a:cubicBezTo>
                    <a:lnTo>
                      <a:pt x="5023" y="3036"/>
                    </a:lnTo>
                    <a:cubicBezTo>
                      <a:pt x="5051" y="3064"/>
                      <a:pt x="5106" y="3064"/>
                      <a:pt x="5134" y="3064"/>
                    </a:cubicBezTo>
                    <a:cubicBezTo>
                      <a:pt x="5218" y="3064"/>
                      <a:pt x="5274" y="3036"/>
                      <a:pt x="5302" y="2980"/>
                    </a:cubicBezTo>
                    <a:cubicBezTo>
                      <a:pt x="5385" y="2897"/>
                      <a:pt x="5358" y="2757"/>
                      <a:pt x="5246" y="2701"/>
                    </a:cubicBezTo>
                    <a:lnTo>
                      <a:pt x="5190" y="2646"/>
                    </a:lnTo>
                    <a:cubicBezTo>
                      <a:pt x="5161" y="2626"/>
                      <a:pt x="5124" y="2617"/>
                      <a:pt x="5086" y="2617"/>
                    </a:cubicBezTo>
                    <a:close/>
                    <a:moveTo>
                      <a:pt x="5817" y="3153"/>
                    </a:moveTo>
                    <a:cubicBezTo>
                      <a:pt x="5753" y="3153"/>
                      <a:pt x="5685" y="3183"/>
                      <a:pt x="5637" y="3232"/>
                    </a:cubicBezTo>
                    <a:cubicBezTo>
                      <a:pt x="5581" y="3315"/>
                      <a:pt x="5581" y="3455"/>
                      <a:pt x="5692" y="3511"/>
                    </a:cubicBezTo>
                    <a:lnTo>
                      <a:pt x="5748" y="3566"/>
                    </a:lnTo>
                    <a:cubicBezTo>
                      <a:pt x="5776" y="3594"/>
                      <a:pt x="5832" y="3622"/>
                      <a:pt x="5888" y="3622"/>
                    </a:cubicBezTo>
                    <a:cubicBezTo>
                      <a:pt x="5943" y="3622"/>
                      <a:pt x="5999" y="3594"/>
                      <a:pt x="6027" y="3538"/>
                    </a:cubicBezTo>
                    <a:cubicBezTo>
                      <a:pt x="6111" y="3455"/>
                      <a:pt x="6083" y="3315"/>
                      <a:pt x="5999" y="3259"/>
                    </a:cubicBezTo>
                    <a:lnTo>
                      <a:pt x="5943" y="3204"/>
                    </a:lnTo>
                    <a:cubicBezTo>
                      <a:pt x="5908" y="3169"/>
                      <a:pt x="5864" y="3153"/>
                      <a:pt x="5817" y="3153"/>
                    </a:cubicBezTo>
                    <a:close/>
                    <a:moveTo>
                      <a:pt x="6525" y="3739"/>
                    </a:moveTo>
                    <a:cubicBezTo>
                      <a:pt x="6469" y="3739"/>
                      <a:pt x="6411" y="3769"/>
                      <a:pt x="6362" y="3817"/>
                    </a:cubicBezTo>
                    <a:cubicBezTo>
                      <a:pt x="6278" y="3901"/>
                      <a:pt x="6306" y="4041"/>
                      <a:pt x="6390" y="4096"/>
                    </a:cubicBezTo>
                    <a:lnTo>
                      <a:pt x="6446" y="4152"/>
                    </a:lnTo>
                    <a:cubicBezTo>
                      <a:pt x="6474" y="4180"/>
                      <a:pt x="6529" y="4208"/>
                      <a:pt x="6585" y="4208"/>
                    </a:cubicBezTo>
                    <a:cubicBezTo>
                      <a:pt x="6641" y="4208"/>
                      <a:pt x="6697" y="4180"/>
                      <a:pt x="6725" y="4152"/>
                    </a:cubicBezTo>
                    <a:cubicBezTo>
                      <a:pt x="6808" y="4041"/>
                      <a:pt x="6808" y="3929"/>
                      <a:pt x="6725" y="3845"/>
                    </a:cubicBezTo>
                    <a:lnTo>
                      <a:pt x="6641" y="3790"/>
                    </a:lnTo>
                    <a:cubicBezTo>
                      <a:pt x="6606" y="3754"/>
                      <a:pt x="6566" y="3739"/>
                      <a:pt x="6525" y="3739"/>
                    </a:cubicBezTo>
                    <a:close/>
                    <a:moveTo>
                      <a:pt x="7188" y="4368"/>
                    </a:moveTo>
                    <a:cubicBezTo>
                      <a:pt x="7136" y="4368"/>
                      <a:pt x="7087" y="4389"/>
                      <a:pt x="7059" y="4431"/>
                    </a:cubicBezTo>
                    <a:cubicBezTo>
                      <a:pt x="6976" y="4515"/>
                      <a:pt x="6976" y="4627"/>
                      <a:pt x="7059" y="4710"/>
                    </a:cubicBezTo>
                    <a:lnTo>
                      <a:pt x="7115" y="4766"/>
                    </a:lnTo>
                    <a:cubicBezTo>
                      <a:pt x="7143" y="4822"/>
                      <a:pt x="7199" y="4850"/>
                      <a:pt x="7255" y="4850"/>
                    </a:cubicBezTo>
                    <a:cubicBezTo>
                      <a:pt x="7311" y="4850"/>
                      <a:pt x="7366" y="4822"/>
                      <a:pt x="7394" y="4766"/>
                    </a:cubicBezTo>
                    <a:cubicBezTo>
                      <a:pt x="7478" y="4682"/>
                      <a:pt x="7478" y="4571"/>
                      <a:pt x="7394" y="4487"/>
                    </a:cubicBezTo>
                    <a:lnTo>
                      <a:pt x="7338" y="4431"/>
                    </a:lnTo>
                    <a:cubicBezTo>
                      <a:pt x="7297" y="4389"/>
                      <a:pt x="7241" y="4368"/>
                      <a:pt x="7188" y="4368"/>
                    </a:cubicBezTo>
                    <a:close/>
                    <a:moveTo>
                      <a:pt x="7826" y="5034"/>
                    </a:moveTo>
                    <a:cubicBezTo>
                      <a:pt x="7782" y="5034"/>
                      <a:pt x="7739" y="5048"/>
                      <a:pt x="7701" y="5073"/>
                    </a:cubicBezTo>
                    <a:cubicBezTo>
                      <a:pt x="7617" y="5157"/>
                      <a:pt x="7590" y="5296"/>
                      <a:pt x="7673" y="5380"/>
                    </a:cubicBezTo>
                    <a:lnTo>
                      <a:pt x="7729" y="5436"/>
                    </a:lnTo>
                    <a:cubicBezTo>
                      <a:pt x="7757" y="5491"/>
                      <a:pt x="7813" y="5519"/>
                      <a:pt x="7869" y="5519"/>
                    </a:cubicBezTo>
                    <a:cubicBezTo>
                      <a:pt x="7924" y="5519"/>
                      <a:pt x="7980" y="5491"/>
                      <a:pt x="8008" y="5463"/>
                    </a:cubicBezTo>
                    <a:cubicBezTo>
                      <a:pt x="8092" y="5380"/>
                      <a:pt x="8120" y="5240"/>
                      <a:pt x="8036" y="5157"/>
                    </a:cubicBezTo>
                    <a:lnTo>
                      <a:pt x="7980" y="5101"/>
                    </a:lnTo>
                    <a:cubicBezTo>
                      <a:pt x="7934" y="5055"/>
                      <a:pt x="7879" y="5034"/>
                      <a:pt x="7826" y="5034"/>
                    </a:cubicBezTo>
                    <a:close/>
                    <a:moveTo>
                      <a:pt x="8411" y="5748"/>
                    </a:moveTo>
                    <a:cubicBezTo>
                      <a:pt x="8367" y="5748"/>
                      <a:pt x="8322" y="5763"/>
                      <a:pt x="8287" y="5798"/>
                    </a:cubicBezTo>
                    <a:cubicBezTo>
                      <a:pt x="8203" y="5854"/>
                      <a:pt x="8175" y="5994"/>
                      <a:pt x="8231" y="6077"/>
                    </a:cubicBezTo>
                    <a:lnTo>
                      <a:pt x="8287" y="6133"/>
                    </a:lnTo>
                    <a:cubicBezTo>
                      <a:pt x="8343" y="6189"/>
                      <a:pt x="8399" y="6217"/>
                      <a:pt x="8454" y="6217"/>
                    </a:cubicBezTo>
                    <a:cubicBezTo>
                      <a:pt x="8510" y="6217"/>
                      <a:pt x="8538" y="6217"/>
                      <a:pt x="8566" y="6189"/>
                    </a:cubicBezTo>
                    <a:cubicBezTo>
                      <a:pt x="8678" y="6105"/>
                      <a:pt x="8678" y="5994"/>
                      <a:pt x="8622" y="5882"/>
                    </a:cubicBezTo>
                    <a:lnTo>
                      <a:pt x="8566" y="5826"/>
                    </a:lnTo>
                    <a:cubicBezTo>
                      <a:pt x="8534" y="5778"/>
                      <a:pt x="8473" y="5748"/>
                      <a:pt x="8411" y="5748"/>
                    </a:cubicBezTo>
                    <a:close/>
                    <a:moveTo>
                      <a:pt x="8914" y="6496"/>
                    </a:moveTo>
                    <a:cubicBezTo>
                      <a:pt x="8879" y="6496"/>
                      <a:pt x="8845" y="6505"/>
                      <a:pt x="8817" y="6524"/>
                    </a:cubicBezTo>
                    <a:cubicBezTo>
                      <a:pt x="8733" y="6607"/>
                      <a:pt x="8678" y="6719"/>
                      <a:pt x="8761" y="6831"/>
                    </a:cubicBezTo>
                    <a:lnTo>
                      <a:pt x="8789" y="6886"/>
                    </a:lnTo>
                    <a:cubicBezTo>
                      <a:pt x="8845" y="6942"/>
                      <a:pt x="8901" y="6998"/>
                      <a:pt x="8957" y="6998"/>
                    </a:cubicBezTo>
                    <a:lnTo>
                      <a:pt x="9068" y="6942"/>
                    </a:lnTo>
                    <a:cubicBezTo>
                      <a:pt x="9180" y="6886"/>
                      <a:pt x="9208" y="6775"/>
                      <a:pt x="9152" y="6663"/>
                    </a:cubicBezTo>
                    <a:lnTo>
                      <a:pt x="9096" y="6607"/>
                    </a:lnTo>
                    <a:cubicBezTo>
                      <a:pt x="9059" y="6533"/>
                      <a:pt x="8984" y="6496"/>
                      <a:pt x="8914" y="6496"/>
                    </a:cubicBezTo>
                    <a:close/>
                    <a:moveTo>
                      <a:pt x="9388" y="7305"/>
                    </a:moveTo>
                    <a:cubicBezTo>
                      <a:pt x="9353" y="7305"/>
                      <a:pt x="9319" y="7314"/>
                      <a:pt x="9291" y="7333"/>
                    </a:cubicBezTo>
                    <a:cubicBezTo>
                      <a:pt x="9180" y="7389"/>
                      <a:pt x="9152" y="7500"/>
                      <a:pt x="9208" y="7612"/>
                    </a:cubicBezTo>
                    <a:lnTo>
                      <a:pt x="9236" y="7668"/>
                    </a:lnTo>
                    <a:cubicBezTo>
                      <a:pt x="9263" y="7751"/>
                      <a:pt x="9347" y="7779"/>
                      <a:pt x="9403" y="7779"/>
                    </a:cubicBezTo>
                    <a:lnTo>
                      <a:pt x="9515" y="7779"/>
                    </a:lnTo>
                    <a:cubicBezTo>
                      <a:pt x="9598" y="7723"/>
                      <a:pt x="9654" y="7584"/>
                      <a:pt x="9598" y="7500"/>
                    </a:cubicBezTo>
                    <a:lnTo>
                      <a:pt x="9570" y="7416"/>
                    </a:lnTo>
                    <a:cubicBezTo>
                      <a:pt x="9533" y="7342"/>
                      <a:pt x="9459" y="7305"/>
                      <a:pt x="9388" y="7305"/>
                    </a:cubicBezTo>
                    <a:close/>
                    <a:moveTo>
                      <a:pt x="9739" y="8135"/>
                    </a:moveTo>
                    <a:cubicBezTo>
                      <a:pt x="9720" y="8135"/>
                      <a:pt x="9701" y="8137"/>
                      <a:pt x="9682" y="8142"/>
                    </a:cubicBezTo>
                    <a:cubicBezTo>
                      <a:pt x="9570" y="8198"/>
                      <a:pt x="9515" y="8309"/>
                      <a:pt x="9570" y="8421"/>
                    </a:cubicBezTo>
                    <a:lnTo>
                      <a:pt x="9598" y="8504"/>
                    </a:lnTo>
                    <a:cubicBezTo>
                      <a:pt x="9626" y="8588"/>
                      <a:pt x="9710" y="8644"/>
                      <a:pt x="9794" y="8644"/>
                    </a:cubicBezTo>
                    <a:lnTo>
                      <a:pt x="9849" y="8616"/>
                    </a:lnTo>
                    <a:cubicBezTo>
                      <a:pt x="9961" y="8588"/>
                      <a:pt x="10017" y="8449"/>
                      <a:pt x="9989" y="8365"/>
                    </a:cubicBezTo>
                    <a:lnTo>
                      <a:pt x="9933" y="8281"/>
                    </a:lnTo>
                    <a:cubicBezTo>
                      <a:pt x="9910" y="8189"/>
                      <a:pt x="9829" y="8135"/>
                      <a:pt x="9739" y="8135"/>
                    </a:cubicBezTo>
                    <a:close/>
                    <a:moveTo>
                      <a:pt x="10033" y="9001"/>
                    </a:moveTo>
                    <a:cubicBezTo>
                      <a:pt x="10018" y="9001"/>
                      <a:pt x="10004" y="9003"/>
                      <a:pt x="9989" y="9007"/>
                    </a:cubicBezTo>
                    <a:cubicBezTo>
                      <a:pt x="9877" y="9062"/>
                      <a:pt x="9821" y="9174"/>
                      <a:pt x="9849" y="9286"/>
                    </a:cubicBezTo>
                    <a:lnTo>
                      <a:pt x="9849" y="9341"/>
                    </a:lnTo>
                    <a:cubicBezTo>
                      <a:pt x="9877" y="9453"/>
                      <a:pt x="9961" y="9509"/>
                      <a:pt x="10073" y="9509"/>
                    </a:cubicBezTo>
                    <a:lnTo>
                      <a:pt x="10128" y="9509"/>
                    </a:lnTo>
                    <a:cubicBezTo>
                      <a:pt x="10240" y="9481"/>
                      <a:pt x="10296" y="9341"/>
                      <a:pt x="10268" y="9258"/>
                    </a:cubicBezTo>
                    <a:lnTo>
                      <a:pt x="10240" y="9174"/>
                    </a:lnTo>
                    <a:cubicBezTo>
                      <a:pt x="10216" y="9077"/>
                      <a:pt x="10128" y="9001"/>
                      <a:pt x="10033" y="9001"/>
                    </a:cubicBezTo>
                    <a:close/>
                    <a:moveTo>
                      <a:pt x="10212" y="9899"/>
                    </a:moveTo>
                    <a:cubicBezTo>
                      <a:pt x="10073" y="9927"/>
                      <a:pt x="10017" y="10039"/>
                      <a:pt x="10045" y="10151"/>
                    </a:cubicBezTo>
                    <a:lnTo>
                      <a:pt x="10045" y="10234"/>
                    </a:lnTo>
                    <a:cubicBezTo>
                      <a:pt x="10045" y="10346"/>
                      <a:pt x="10156" y="10402"/>
                      <a:pt x="10240" y="10402"/>
                    </a:cubicBezTo>
                    <a:lnTo>
                      <a:pt x="10268" y="10402"/>
                    </a:lnTo>
                    <a:cubicBezTo>
                      <a:pt x="10379" y="10374"/>
                      <a:pt x="10463" y="10290"/>
                      <a:pt x="10463" y="10178"/>
                    </a:cubicBezTo>
                    <a:lnTo>
                      <a:pt x="10435" y="10095"/>
                    </a:lnTo>
                    <a:cubicBezTo>
                      <a:pt x="10407" y="9955"/>
                      <a:pt x="10324" y="9899"/>
                      <a:pt x="10212" y="9899"/>
                    </a:cubicBezTo>
                    <a:close/>
                    <a:moveTo>
                      <a:pt x="10324" y="10820"/>
                    </a:moveTo>
                    <a:cubicBezTo>
                      <a:pt x="10212" y="10820"/>
                      <a:pt x="10128" y="10932"/>
                      <a:pt x="10128" y="11043"/>
                    </a:cubicBezTo>
                    <a:lnTo>
                      <a:pt x="10128" y="11127"/>
                    </a:lnTo>
                    <a:cubicBezTo>
                      <a:pt x="10128" y="11239"/>
                      <a:pt x="10240" y="11322"/>
                      <a:pt x="10324" y="11322"/>
                    </a:cubicBezTo>
                    <a:lnTo>
                      <a:pt x="10352" y="11322"/>
                    </a:lnTo>
                    <a:cubicBezTo>
                      <a:pt x="10463" y="11322"/>
                      <a:pt x="10547" y="11211"/>
                      <a:pt x="10547" y="11099"/>
                    </a:cubicBezTo>
                    <a:lnTo>
                      <a:pt x="10547" y="11015"/>
                    </a:lnTo>
                    <a:cubicBezTo>
                      <a:pt x="10547" y="10904"/>
                      <a:pt x="10463" y="10820"/>
                      <a:pt x="10324" y="10820"/>
                    </a:cubicBezTo>
                    <a:close/>
                    <a:moveTo>
                      <a:pt x="10352" y="11741"/>
                    </a:moveTo>
                    <a:cubicBezTo>
                      <a:pt x="10212" y="11741"/>
                      <a:pt x="10128" y="11824"/>
                      <a:pt x="10128" y="11936"/>
                    </a:cubicBezTo>
                    <a:lnTo>
                      <a:pt x="10128" y="12020"/>
                    </a:lnTo>
                    <a:cubicBezTo>
                      <a:pt x="10128" y="12131"/>
                      <a:pt x="10212" y="12243"/>
                      <a:pt x="10324" y="12243"/>
                    </a:cubicBezTo>
                    <a:cubicBezTo>
                      <a:pt x="10435" y="12243"/>
                      <a:pt x="10519" y="12159"/>
                      <a:pt x="10547" y="12048"/>
                    </a:cubicBezTo>
                    <a:lnTo>
                      <a:pt x="10547" y="11964"/>
                    </a:lnTo>
                    <a:cubicBezTo>
                      <a:pt x="10547" y="11852"/>
                      <a:pt x="10463" y="11741"/>
                      <a:pt x="10352" y="11741"/>
                    </a:cubicBezTo>
                    <a:close/>
                    <a:moveTo>
                      <a:pt x="10225" y="12656"/>
                    </a:moveTo>
                    <a:cubicBezTo>
                      <a:pt x="10135" y="12656"/>
                      <a:pt x="10069" y="12732"/>
                      <a:pt x="10045" y="12829"/>
                    </a:cubicBezTo>
                    <a:lnTo>
                      <a:pt x="10017" y="12913"/>
                    </a:lnTo>
                    <a:cubicBezTo>
                      <a:pt x="10017" y="13024"/>
                      <a:pt x="10100" y="13136"/>
                      <a:pt x="10212" y="13136"/>
                    </a:cubicBezTo>
                    <a:lnTo>
                      <a:pt x="10240" y="13164"/>
                    </a:lnTo>
                    <a:cubicBezTo>
                      <a:pt x="10324" y="13164"/>
                      <a:pt x="10407" y="13080"/>
                      <a:pt x="10435" y="12968"/>
                    </a:cubicBezTo>
                    <a:lnTo>
                      <a:pt x="10435" y="12885"/>
                    </a:lnTo>
                    <a:cubicBezTo>
                      <a:pt x="10463" y="12773"/>
                      <a:pt x="10379" y="12689"/>
                      <a:pt x="10268" y="12661"/>
                    </a:cubicBezTo>
                    <a:cubicBezTo>
                      <a:pt x="10253" y="12658"/>
                      <a:pt x="10239" y="12656"/>
                      <a:pt x="10225" y="12656"/>
                    </a:cubicBezTo>
                    <a:close/>
                    <a:moveTo>
                      <a:pt x="9849" y="13722"/>
                    </a:moveTo>
                    <a:lnTo>
                      <a:pt x="9849" y="13805"/>
                    </a:lnTo>
                    <a:cubicBezTo>
                      <a:pt x="9821" y="13889"/>
                      <a:pt x="9877" y="14029"/>
                      <a:pt x="9989" y="14056"/>
                    </a:cubicBezTo>
                    <a:lnTo>
                      <a:pt x="10045" y="14056"/>
                    </a:lnTo>
                    <a:cubicBezTo>
                      <a:pt x="10128" y="14056"/>
                      <a:pt x="10212" y="14001"/>
                      <a:pt x="10240" y="13889"/>
                    </a:cubicBezTo>
                    <a:lnTo>
                      <a:pt x="10268" y="13805"/>
                    </a:lnTo>
                    <a:lnTo>
                      <a:pt x="9849" y="13722"/>
                    </a:lnTo>
                    <a:close/>
                    <a:moveTo>
                      <a:pt x="9820" y="14440"/>
                    </a:moveTo>
                    <a:cubicBezTo>
                      <a:pt x="9730" y="14440"/>
                      <a:pt x="9649" y="14494"/>
                      <a:pt x="9626" y="14586"/>
                    </a:cubicBezTo>
                    <a:lnTo>
                      <a:pt x="9570" y="14670"/>
                    </a:lnTo>
                    <a:cubicBezTo>
                      <a:pt x="9542" y="14782"/>
                      <a:pt x="9598" y="14893"/>
                      <a:pt x="9710" y="14921"/>
                    </a:cubicBezTo>
                    <a:lnTo>
                      <a:pt x="9794" y="14921"/>
                    </a:lnTo>
                    <a:cubicBezTo>
                      <a:pt x="9877" y="14921"/>
                      <a:pt x="9961" y="14865"/>
                      <a:pt x="9989" y="14782"/>
                    </a:cubicBezTo>
                    <a:lnTo>
                      <a:pt x="9989" y="14726"/>
                    </a:lnTo>
                    <a:cubicBezTo>
                      <a:pt x="10045" y="14614"/>
                      <a:pt x="9989" y="14503"/>
                      <a:pt x="9877" y="14447"/>
                    </a:cubicBezTo>
                    <a:cubicBezTo>
                      <a:pt x="9858" y="14442"/>
                      <a:pt x="9839" y="14440"/>
                      <a:pt x="9820" y="14440"/>
                    </a:cubicBezTo>
                    <a:close/>
                    <a:moveTo>
                      <a:pt x="9477" y="15290"/>
                    </a:moveTo>
                    <a:cubicBezTo>
                      <a:pt x="9392" y="15290"/>
                      <a:pt x="9312" y="15342"/>
                      <a:pt x="9291" y="15423"/>
                    </a:cubicBezTo>
                    <a:lnTo>
                      <a:pt x="9263" y="15507"/>
                    </a:lnTo>
                    <a:cubicBezTo>
                      <a:pt x="9208" y="15591"/>
                      <a:pt x="9263" y="15730"/>
                      <a:pt x="9347" y="15758"/>
                    </a:cubicBezTo>
                    <a:lnTo>
                      <a:pt x="9431" y="15786"/>
                    </a:lnTo>
                    <a:cubicBezTo>
                      <a:pt x="9515" y="15786"/>
                      <a:pt x="9598" y="15730"/>
                      <a:pt x="9626" y="15675"/>
                    </a:cubicBezTo>
                    <a:lnTo>
                      <a:pt x="9654" y="15591"/>
                    </a:lnTo>
                    <a:cubicBezTo>
                      <a:pt x="9710" y="15479"/>
                      <a:pt x="9654" y="15368"/>
                      <a:pt x="9570" y="15312"/>
                    </a:cubicBezTo>
                    <a:cubicBezTo>
                      <a:pt x="9540" y="15297"/>
                      <a:pt x="9509" y="15290"/>
                      <a:pt x="9477" y="15290"/>
                    </a:cubicBezTo>
                    <a:close/>
                    <a:moveTo>
                      <a:pt x="9087" y="16126"/>
                    </a:moveTo>
                    <a:cubicBezTo>
                      <a:pt x="9010" y="16126"/>
                      <a:pt x="8941" y="16172"/>
                      <a:pt x="8901" y="16233"/>
                    </a:cubicBezTo>
                    <a:lnTo>
                      <a:pt x="8873" y="16316"/>
                    </a:lnTo>
                    <a:cubicBezTo>
                      <a:pt x="8817" y="16428"/>
                      <a:pt x="8845" y="16539"/>
                      <a:pt x="8957" y="16595"/>
                    </a:cubicBezTo>
                    <a:lnTo>
                      <a:pt x="9040" y="16623"/>
                    </a:lnTo>
                    <a:cubicBezTo>
                      <a:pt x="9124" y="16623"/>
                      <a:pt x="9180" y="16567"/>
                      <a:pt x="9236" y="16512"/>
                    </a:cubicBezTo>
                    <a:lnTo>
                      <a:pt x="9263" y="16428"/>
                    </a:lnTo>
                    <a:cubicBezTo>
                      <a:pt x="9319" y="16344"/>
                      <a:pt x="9291" y="16205"/>
                      <a:pt x="9180" y="16149"/>
                    </a:cubicBezTo>
                    <a:cubicBezTo>
                      <a:pt x="9149" y="16133"/>
                      <a:pt x="9117" y="16126"/>
                      <a:pt x="9087" y="161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42"/>
              <p:cNvSpPr/>
              <p:nvPr/>
            </p:nvSpPr>
            <p:spPr>
              <a:xfrm>
                <a:off x="4253240" y="628850"/>
                <a:ext cx="18696" cy="15802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26" extrusionOk="0">
                    <a:moveTo>
                      <a:pt x="251" y="0"/>
                    </a:moveTo>
                    <a:cubicBezTo>
                      <a:pt x="160" y="0"/>
                      <a:pt x="75" y="55"/>
                      <a:pt x="29" y="147"/>
                    </a:cubicBezTo>
                    <a:cubicBezTo>
                      <a:pt x="1" y="231"/>
                      <a:pt x="57" y="370"/>
                      <a:pt x="168" y="398"/>
                    </a:cubicBezTo>
                    <a:lnTo>
                      <a:pt x="280" y="231"/>
                    </a:lnTo>
                    <a:lnTo>
                      <a:pt x="196" y="426"/>
                    </a:lnTo>
                    <a:lnTo>
                      <a:pt x="280" y="426"/>
                    </a:lnTo>
                    <a:cubicBezTo>
                      <a:pt x="336" y="426"/>
                      <a:pt x="419" y="398"/>
                      <a:pt x="447" y="314"/>
                    </a:cubicBezTo>
                    <a:cubicBezTo>
                      <a:pt x="503" y="203"/>
                      <a:pt x="447" y="91"/>
                      <a:pt x="364" y="35"/>
                    </a:cubicBezTo>
                    <a:lnTo>
                      <a:pt x="308" y="7"/>
                    </a:lnTo>
                    <a:cubicBezTo>
                      <a:pt x="289" y="3"/>
                      <a:pt x="270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42"/>
              <p:cNvSpPr/>
              <p:nvPr/>
            </p:nvSpPr>
            <p:spPr>
              <a:xfrm>
                <a:off x="3150009" y="1006673"/>
                <a:ext cx="16581" cy="1576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25" extrusionOk="0">
                    <a:moveTo>
                      <a:pt x="209" y="0"/>
                    </a:moveTo>
                    <a:cubicBezTo>
                      <a:pt x="119" y="0"/>
                      <a:pt x="53" y="76"/>
                      <a:pt x="28" y="173"/>
                    </a:cubicBezTo>
                    <a:cubicBezTo>
                      <a:pt x="1" y="285"/>
                      <a:pt x="84" y="396"/>
                      <a:pt x="196" y="424"/>
                    </a:cubicBezTo>
                    <a:lnTo>
                      <a:pt x="224" y="424"/>
                    </a:lnTo>
                    <a:cubicBezTo>
                      <a:pt x="335" y="424"/>
                      <a:pt x="391" y="368"/>
                      <a:pt x="419" y="285"/>
                    </a:cubicBezTo>
                    <a:cubicBezTo>
                      <a:pt x="447" y="173"/>
                      <a:pt x="391" y="61"/>
                      <a:pt x="280" y="34"/>
                    </a:cubicBezTo>
                    <a:lnTo>
                      <a:pt x="252" y="6"/>
                    </a:lnTo>
                    <a:cubicBezTo>
                      <a:pt x="237" y="2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42"/>
              <p:cNvSpPr/>
              <p:nvPr/>
            </p:nvSpPr>
            <p:spPr>
              <a:xfrm>
                <a:off x="3180020" y="658082"/>
                <a:ext cx="909718" cy="379853"/>
              </a:xfrm>
              <a:custGeom>
                <a:avLst/>
                <a:gdLst/>
                <a:ahLst/>
                <a:cxnLst/>
                <a:rect l="l" t="t" r="r" b="b"/>
                <a:pathLst>
                  <a:path w="24524" h="10240" extrusionOk="0">
                    <a:moveTo>
                      <a:pt x="24287" y="1"/>
                    </a:moveTo>
                    <a:cubicBezTo>
                      <a:pt x="24217" y="1"/>
                      <a:pt x="24143" y="38"/>
                      <a:pt x="24105" y="112"/>
                    </a:cubicBezTo>
                    <a:lnTo>
                      <a:pt x="24078" y="168"/>
                    </a:lnTo>
                    <a:cubicBezTo>
                      <a:pt x="24022" y="252"/>
                      <a:pt x="24050" y="391"/>
                      <a:pt x="24161" y="447"/>
                    </a:cubicBezTo>
                    <a:lnTo>
                      <a:pt x="24245" y="475"/>
                    </a:lnTo>
                    <a:cubicBezTo>
                      <a:pt x="24329" y="475"/>
                      <a:pt x="24412" y="447"/>
                      <a:pt x="24440" y="363"/>
                    </a:cubicBezTo>
                    <a:lnTo>
                      <a:pt x="24468" y="308"/>
                    </a:lnTo>
                    <a:cubicBezTo>
                      <a:pt x="24524" y="196"/>
                      <a:pt x="24496" y="84"/>
                      <a:pt x="24384" y="29"/>
                    </a:cubicBezTo>
                    <a:cubicBezTo>
                      <a:pt x="24357" y="10"/>
                      <a:pt x="24322" y="1"/>
                      <a:pt x="24287" y="1"/>
                    </a:cubicBezTo>
                    <a:close/>
                    <a:moveTo>
                      <a:pt x="23834" y="753"/>
                    </a:moveTo>
                    <a:cubicBezTo>
                      <a:pt x="23766" y="753"/>
                      <a:pt x="23695" y="784"/>
                      <a:pt x="23659" y="838"/>
                    </a:cubicBezTo>
                    <a:lnTo>
                      <a:pt x="23603" y="893"/>
                    </a:lnTo>
                    <a:cubicBezTo>
                      <a:pt x="23547" y="1005"/>
                      <a:pt x="23547" y="1117"/>
                      <a:pt x="23659" y="1200"/>
                    </a:cubicBezTo>
                    <a:cubicBezTo>
                      <a:pt x="23687" y="1228"/>
                      <a:pt x="23743" y="1228"/>
                      <a:pt x="23771" y="1228"/>
                    </a:cubicBezTo>
                    <a:cubicBezTo>
                      <a:pt x="23826" y="1228"/>
                      <a:pt x="23910" y="1200"/>
                      <a:pt x="23938" y="1145"/>
                    </a:cubicBezTo>
                    <a:lnTo>
                      <a:pt x="23994" y="1061"/>
                    </a:lnTo>
                    <a:cubicBezTo>
                      <a:pt x="24050" y="977"/>
                      <a:pt x="24022" y="838"/>
                      <a:pt x="23938" y="782"/>
                    </a:cubicBezTo>
                    <a:cubicBezTo>
                      <a:pt x="23908" y="762"/>
                      <a:pt x="23872" y="753"/>
                      <a:pt x="23834" y="753"/>
                    </a:cubicBezTo>
                    <a:close/>
                    <a:moveTo>
                      <a:pt x="23282" y="1457"/>
                    </a:moveTo>
                    <a:cubicBezTo>
                      <a:pt x="23217" y="1457"/>
                      <a:pt x="23150" y="1486"/>
                      <a:pt x="23101" y="1535"/>
                    </a:cubicBezTo>
                    <a:lnTo>
                      <a:pt x="23045" y="1591"/>
                    </a:lnTo>
                    <a:cubicBezTo>
                      <a:pt x="22989" y="1675"/>
                      <a:pt x="22989" y="1814"/>
                      <a:pt x="23073" y="1898"/>
                    </a:cubicBezTo>
                    <a:cubicBezTo>
                      <a:pt x="23129" y="1926"/>
                      <a:pt x="23157" y="1926"/>
                      <a:pt x="23213" y="1926"/>
                    </a:cubicBezTo>
                    <a:cubicBezTo>
                      <a:pt x="23268" y="1926"/>
                      <a:pt x="23324" y="1898"/>
                      <a:pt x="23380" y="1870"/>
                    </a:cubicBezTo>
                    <a:lnTo>
                      <a:pt x="23436" y="1814"/>
                    </a:lnTo>
                    <a:cubicBezTo>
                      <a:pt x="23492" y="1702"/>
                      <a:pt x="23492" y="1591"/>
                      <a:pt x="23408" y="1507"/>
                    </a:cubicBezTo>
                    <a:cubicBezTo>
                      <a:pt x="23373" y="1472"/>
                      <a:pt x="23328" y="1457"/>
                      <a:pt x="23282" y="1457"/>
                    </a:cubicBezTo>
                    <a:close/>
                    <a:moveTo>
                      <a:pt x="22655" y="2114"/>
                    </a:moveTo>
                    <a:cubicBezTo>
                      <a:pt x="22606" y="2114"/>
                      <a:pt x="22557" y="2135"/>
                      <a:pt x="22515" y="2177"/>
                    </a:cubicBezTo>
                    <a:lnTo>
                      <a:pt x="22459" y="2233"/>
                    </a:lnTo>
                    <a:cubicBezTo>
                      <a:pt x="22376" y="2316"/>
                      <a:pt x="22376" y="2456"/>
                      <a:pt x="22459" y="2539"/>
                    </a:cubicBezTo>
                    <a:cubicBezTo>
                      <a:pt x="22487" y="2567"/>
                      <a:pt x="22543" y="2595"/>
                      <a:pt x="22599" y="2595"/>
                    </a:cubicBezTo>
                    <a:cubicBezTo>
                      <a:pt x="22655" y="2595"/>
                      <a:pt x="22710" y="2567"/>
                      <a:pt x="22738" y="2539"/>
                    </a:cubicBezTo>
                    <a:lnTo>
                      <a:pt x="22822" y="2484"/>
                    </a:lnTo>
                    <a:cubicBezTo>
                      <a:pt x="22878" y="2400"/>
                      <a:pt x="22878" y="2260"/>
                      <a:pt x="22794" y="2177"/>
                    </a:cubicBezTo>
                    <a:cubicBezTo>
                      <a:pt x="22752" y="2135"/>
                      <a:pt x="22704" y="2114"/>
                      <a:pt x="22655" y="2114"/>
                    </a:cubicBezTo>
                    <a:close/>
                    <a:moveTo>
                      <a:pt x="21998" y="2740"/>
                    </a:moveTo>
                    <a:cubicBezTo>
                      <a:pt x="21953" y="2740"/>
                      <a:pt x="21909" y="2756"/>
                      <a:pt x="21874" y="2791"/>
                    </a:cubicBezTo>
                    <a:lnTo>
                      <a:pt x="21818" y="2846"/>
                    </a:lnTo>
                    <a:cubicBezTo>
                      <a:pt x="21734" y="2930"/>
                      <a:pt x="21706" y="3042"/>
                      <a:pt x="21790" y="3125"/>
                    </a:cubicBezTo>
                    <a:cubicBezTo>
                      <a:pt x="21846" y="3181"/>
                      <a:pt x="21901" y="3209"/>
                      <a:pt x="21957" y="3209"/>
                    </a:cubicBezTo>
                    <a:cubicBezTo>
                      <a:pt x="21985" y="3209"/>
                      <a:pt x="22041" y="3181"/>
                      <a:pt x="22097" y="3153"/>
                    </a:cubicBezTo>
                    <a:lnTo>
                      <a:pt x="22153" y="3097"/>
                    </a:lnTo>
                    <a:cubicBezTo>
                      <a:pt x="22236" y="3014"/>
                      <a:pt x="22236" y="2902"/>
                      <a:pt x="22153" y="2818"/>
                    </a:cubicBezTo>
                    <a:cubicBezTo>
                      <a:pt x="22120" y="2770"/>
                      <a:pt x="22059" y="2740"/>
                      <a:pt x="21998" y="2740"/>
                    </a:cubicBezTo>
                    <a:close/>
                    <a:moveTo>
                      <a:pt x="21328" y="3326"/>
                    </a:moveTo>
                    <a:cubicBezTo>
                      <a:pt x="21284" y="3326"/>
                      <a:pt x="21239" y="3341"/>
                      <a:pt x="21204" y="3376"/>
                    </a:cubicBezTo>
                    <a:lnTo>
                      <a:pt x="21120" y="3432"/>
                    </a:lnTo>
                    <a:cubicBezTo>
                      <a:pt x="21037" y="3488"/>
                      <a:pt x="21037" y="3628"/>
                      <a:pt x="21092" y="3711"/>
                    </a:cubicBezTo>
                    <a:cubicBezTo>
                      <a:pt x="21148" y="3767"/>
                      <a:pt x="21204" y="3795"/>
                      <a:pt x="21260" y="3795"/>
                    </a:cubicBezTo>
                    <a:cubicBezTo>
                      <a:pt x="21316" y="3795"/>
                      <a:pt x="21343" y="3767"/>
                      <a:pt x="21399" y="3739"/>
                    </a:cubicBezTo>
                    <a:lnTo>
                      <a:pt x="21455" y="3683"/>
                    </a:lnTo>
                    <a:cubicBezTo>
                      <a:pt x="21539" y="3628"/>
                      <a:pt x="21567" y="3488"/>
                      <a:pt x="21483" y="3404"/>
                    </a:cubicBezTo>
                    <a:cubicBezTo>
                      <a:pt x="21451" y="3356"/>
                      <a:pt x="21390" y="3326"/>
                      <a:pt x="21328" y="3326"/>
                    </a:cubicBezTo>
                    <a:close/>
                    <a:moveTo>
                      <a:pt x="20603" y="3877"/>
                    </a:moveTo>
                    <a:cubicBezTo>
                      <a:pt x="20569" y="3877"/>
                      <a:pt x="20536" y="3887"/>
                      <a:pt x="20506" y="3907"/>
                    </a:cubicBezTo>
                    <a:lnTo>
                      <a:pt x="20423" y="3962"/>
                    </a:lnTo>
                    <a:cubicBezTo>
                      <a:pt x="20339" y="4018"/>
                      <a:pt x="20311" y="4158"/>
                      <a:pt x="20395" y="4241"/>
                    </a:cubicBezTo>
                    <a:cubicBezTo>
                      <a:pt x="20423" y="4297"/>
                      <a:pt x="20479" y="4325"/>
                      <a:pt x="20562" y="4325"/>
                    </a:cubicBezTo>
                    <a:cubicBezTo>
                      <a:pt x="20590" y="4325"/>
                      <a:pt x="20646" y="4325"/>
                      <a:pt x="20674" y="4297"/>
                    </a:cubicBezTo>
                    <a:lnTo>
                      <a:pt x="20730" y="4241"/>
                    </a:lnTo>
                    <a:cubicBezTo>
                      <a:pt x="20841" y="4186"/>
                      <a:pt x="20841" y="4046"/>
                      <a:pt x="20785" y="3962"/>
                    </a:cubicBezTo>
                    <a:cubicBezTo>
                      <a:pt x="20731" y="3908"/>
                      <a:pt x="20666" y="3877"/>
                      <a:pt x="20603" y="3877"/>
                    </a:cubicBezTo>
                    <a:close/>
                    <a:moveTo>
                      <a:pt x="19884" y="4388"/>
                    </a:moveTo>
                    <a:cubicBezTo>
                      <a:pt x="19841" y="4388"/>
                      <a:pt x="19797" y="4404"/>
                      <a:pt x="19753" y="4437"/>
                    </a:cubicBezTo>
                    <a:lnTo>
                      <a:pt x="19697" y="4465"/>
                    </a:lnTo>
                    <a:cubicBezTo>
                      <a:pt x="19614" y="4548"/>
                      <a:pt x="19586" y="4660"/>
                      <a:pt x="19642" y="4771"/>
                    </a:cubicBezTo>
                    <a:cubicBezTo>
                      <a:pt x="19669" y="4827"/>
                      <a:pt x="19753" y="4855"/>
                      <a:pt x="19809" y="4855"/>
                    </a:cubicBezTo>
                    <a:lnTo>
                      <a:pt x="19921" y="4827"/>
                    </a:lnTo>
                    <a:lnTo>
                      <a:pt x="20004" y="4771"/>
                    </a:lnTo>
                    <a:cubicBezTo>
                      <a:pt x="20088" y="4716"/>
                      <a:pt x="20116" y="4576"/>
                      <a:pt x="20060" y="4492"/>
                    </a:cubicBezTo>
                    <a:cubicBezTo>
                      <a:pt x="20009" y="4425"/>
                      <a:pt x="19948" y="4388"/>
                      <a:pt x="19884" y="4388"/>
                    </a:cubicBezTo>
                    <a:close/>
                    <a:moveTo>
                      <a:pt x="19132" y="4882"/>
                    </a:moveTo>
                    <a:cubicBezTo>
                      <a:pt x="19094" y="4882"/>
                      <a:pt x="19057" y="4891"/>
                      <a:pt x="19028" y="4911"/>
                    </a:cubicBezTo>
                    <a:lnTo>
                      <a:pt x="18944" y="4967"/>
                    </a:lnTo>
                    <a:cubicBezTo>
                      <a:pt x="18860" y="5022"/>
                      <a:pt x="18833" y="5134"/>
                      <a:pt x="18888" y="5246"/>
                    </a:cubicBezTo>
                    <a:cubicBezTo>
                      <a:pt x="18916" y="5301"/>
                      <a:pt x="19000" y="5329"/>
                      <a:pt x="19056" y="5329"/>
                    </a:cubicBezTo>
                    <a:lnTo>
                      <a:pt x="19167" y="5301"/>
                    </a:lnTo>
                    <a:lnTo>
                      <a:pt x="19251" y="5274"/>
                    </a:lnTo>
                    <a:cubicBezTo>
                      <a:pt x="19335" y="5190"/>
                      <a:pt x="19363" y="5078"/>
                      <a:pt x="19307" y="4967"/>
                    </a:cubicBezTo>
                    <a:cubicBezTo>
                      <a:pt x="19271" y="4913"/>
                      <a:pt x="19200" y="4882"/>
                      <a:pt x="19132" y="4882"/>
                    </a:cubicBezTo>
                    <a:close/>
                    <a:moveTo>
                      <a:pt x="18363" y="5356"/>
                    </a:moveTo>
                    <a:cubicBezTo>
                      <a:pt x="18326" y="5356"/>
                      <a:pt x="18286" y="5365"/>
                      <a:pt x="18247" y="5385"/>
                    </a:cubicBezTo>
                    <a:lnTo>
                      <a:pt x="18191" y="5413"/>
                    </a:lnTo>
                    <a:cubicBezTo>
                      <a:pt x="18079" y="5469"/>
                      <a:pt x="18051" y="5608"/>
                      <a:pt x="18107" y="5692"/>
                    </a:cubicBezTo>
                    <a:cubicBezTo>
                      <a:pt x="18135" y="5776"/>
                      <a:pt x="18219" y="5804"/>
                      <a:pt x="18275" y="5804"/>
                    </a:cubicBezTo>
                    <a:lnTo>
                      <a:pt x="18386" y="5776"/>
                    </a:lnTo>
                    <a:lnTo>
                      <a:pt x="18470" y="5720"/>
                    </a:lnTo>
                    <a:cubicBezTo>
                      <a:pt x="18554" y="5664"/>
                      <a:pt x="18581" y="5553"/>
                      <a:pt x="18526" y="5441"/>
                    </a:cubicBezTo>
                    <a:cubicBezTo>
                      <a:pt x="18490" y="5387"/>
                      <a:pt x="18430" y="5356"/>
                      <a:pt x="18363" y="5356"/>
                    </a:cubicBezTo>
                    <a:close/>
                    <a:moveTo>
                      <a:pt x="17558" y="5781"/>
                    </a:moveTo>
                    <a:cubicBezTo>
                      <a:pt x="17528" y="5781"/>
                      <a:pt x="17497" y="5788"/>
                      <a:pt x="17465" y="5804"/>
                    </a:cubicBezTo>
                    <a:lnTo>
                      <a:pt x="17410" y="5859"/>
                    </a:lnTo>
                    <a:cubicBezTo>
                      <a:pt x="17298" y="5915"/>
                      <a:pt x="17270" y="6027"/>
                      <a:pt x="17326" y="6138"/>
                    </a:cubicBezTo>
                    <a:cubicBezTo>
                      <a:pt x="17354" y="6194"/>
                      <a:pt x="17438" y="6222"/>
                      <a:pt x="17493" y="6222"/>
                    </a:cubicBezTo>
                    <a:lnTo>
                      <a:pt x="17605" y="6222"/>
                    </a:lnTo>
                    <a:lnTo>
                      <a:pt x="17661" y="6166"/>
                    </a:lnTo>
                    <a:cubicBezTo>
                      <a:pt x="17772" y="6111"/>
                      <a:pt x="17800" y="5999"/>
                      <a:pt x="17744" y="5887"/>
                    </a:cubicBezTo>
                    <a:cubicBezTo>
                      <a:pt x="17704" y="5827"/>
                      <a:pt x="17635" y="5781"/>
                      <a:pt x="17558" y="5781"/>
                    </a:cubicBezTo>
                    <a:close/>
                    <a:moveTo>
                      <a:pt x="16764" y="6200"/>
                    </a:moveTo>
                    <a:cubicBezTo>
                      <a:pt x="16735" y="6200"/>
                      <a:pt x="16708" y="6207"/>
                      <a:pt x="16684" y="6222"/>
                    </a:cubicBezTo>
                    <a:lnTo>
                      <a:pt x="16601" y="6250"/>
                    </a:lnTo>
                    <a:cubicBezTo>
                      <a:pt x="16517" y="6306"/>
                      <a:pt x="16461" y="6445"/>
                      <a:pt x="16517" y="6529"/>
                    </a:cubicBezTo>
                    <a:cubicBezTo>
                      <a:pt x="16545" y="6613"/>
                      <a:pt x="16628" y="6641"/>
                      <a:pt x="16712" y="6641"/>
                    </a:cubicBezTo>
                    <a:lnTo>
                      <a:pt x="16796" y="6641"/>
                    </a:lnTo>
                    <a:lnTo>
                      <a:pt x="16880" y="6585"/>
                    </a:lnTo>
                    <a:cubicBezTo>
                      <a:pt x="16963" y="6529"/>
                      <a:pt x="17019" y="6417"/>
                      <a:pt x="16963" y="6306"/>
                    </a:cubicBezTo>
                    <a:cubicBezTo>
                      <a:pt x="16923" y="6246"/>
                      <a:pt x="16839" y="6200"/>
                      <a:pt x="16764" y="6200"/>
                    </a:cubicBezTo>
                    <a:close/>
                    <a:moveTo>
                      <a:pt x="15964" y="6591"/>
                    </a:moveTo>
                    <a:cubicBezTo>
                      <a:pt x="15935" y="6591"/>
                      <a:pt x="15905" y="6598"/>
                      <a:pt x="15875" y="6613"/>
                    </a:cubicBezTo>
                    <a:lnTo>
                      <a:pt x="15819" y="6641"/>
                    </a:lnTo>
                    <a:cubicBezTo>
                      <a:pt x="15708" y="6696"/>
                      <a:pt x="15652" y="6808"/>
                      <a:pt x="15708" y="6920"/>
                    </a:cubicBezTo>
                    <a:cubicBezTo>
                      <a:pt x="15736" y="7003"/>
                      <a:pt x="15819" y="7031"/>
                      <a:pt x="15903" y="7031"/>
                    </a:cubicBezTo>
                    <a:lnTo>
                      <a:pt x="15987" y="7031"/>
                    </a:lnTo>
                    <a:lnTo>
                      <a:pt x="16071" y="6975"/>
                    </a:lnTo>
                    <a:cubicBezTo>
                      <a:pt x="16154" y="6948"/>
                      <a:pt x="16210" y="6808"/>
                      <a:pt x="16154" y="6724"/>
                    </a:cubicBezTo>
                    <a:cubicBezTo>
                      <a:pt x="16113" y="6643"/>
                      <a:pt x="16043" y="6591"/>
                      <a:pt x="15964" y="6591"/>
                    </a:cubicBezTo>
                    <a:close/>
                    <a:moveTo>
                      <a:pt x="15144" y="6965"/>
                    </a:moveTo>
                    <a:cubicBezTo>
                      <a:pt x="15119" y="6965"/>
                      <a:pt x="15092" y="6969"/>
                      <a:pt x="15066" y="6975"/>
                    </a:cubicBezTo>
                    <a:lnTo>
                      <a:pt x="14982" y="7031"/>
                    </a:lnTo>
                    <a:cubicBezTo>
                      <a:pt x="14899" y="7059"/>
                      <a:pt x="14843" y="7199"/>
                      <a:pt x="14899" y="7282"/>
                    </a:cubicBezTo>
                    <a:cubicBezTo>
                      <a:pt x="14927" y="7366"/>
                      <a:pt x="15010" y="7422"/>
                      <a:pt x="15066" y="7422"/>
                    </a:cubicBezTo>
                    <a:lnTo>
                      <a:pt x="15150" y="7394"/>
                    </a:lnTo>
                    <a:lnTo>
                      <a:pt x="15234" y="7366"/>
                    </a:lnTo>
                    <a:cubicBezTo>
                      <a:pt x="15345" y="7310"/>
                      <a:pt x="15373" y="7199"/>
                      <a:pt x="15345" y="7087"/>
                    </a:cubicBezTo>
                    <a:cubicBezTo>
                      <a:pt x="15303" y="7002"/>
                      <a:pt x="15227" y="6965"/>
                      <a:pt x="15144" y="6965"/>
                    </a:cubicBezTo>
                    <a:close/>
                    <a:moveTo>
                      <a:pt x="14345" y="7316"/>
                    </a:moveTo>
                    <a:cubicBezTo>
                      <a:pt x="14317" y="7316"/>
                      <a:pt x="14287" y="7323"/>
                      <a:pt x="14257" y="7338"/>
                    </a:cubicBezTo>
                    <a:lnTo>
                      <a:pt x="14173" y="7366"/>
                    </a:lnTo>
                    <a:lnTo>
                      <a:pt x="14257" y="7561"/>
                    </a:lnTo>
                    <a:lnTo>
                      <a:pt x="14341" y="7757"/>
                    </a:lnTo>
                    <a:lnTo>
                      <a:pt x="14397" y="7729"/>
                    </a:lnTo>
                    <a:cubicBezTo>
                      <a:pt x="14508" y="7673"/>
                      <a:pt x="14564" y="7561"/>
                      <a:pt x="14508" y="7450"/>
                    </a:cubicBezTo>
                    <a:cubicBezTo>
                      <a:pt x="14488" y="7368"/>
                      <a:pt x="14422" y="7316"/>
                      <a:pt x="14345" y="7316"/>
                    </a:cubicBezTo>
                    <a:close/>
                    <a:moveTo>
                      <a:pt x="13508" y="7651"/>
                    </a:moveTo>
                    <a:cubicBezTo>
                      <a:pt x="13480" y="7651"/>
                      <a:pt x="13450" y="7658"/>
                      <a:pt x="13420" y="7673"/>
                    </a:cubicBezTo>
                    <a:lnTo>
                      <a:pt x="13336" y="7701"/>
                    </a:lnTo>
                    <a:cubicBezTo>
                      <a:pt x="13225" y="7729"/>
                      <a:pt x="13169" y="7868"/>
                      <a:pt x="13225" y="7952"/>
                    </a:cubicBezTo>
                    <a:cubicBezTo>
                      <a:pt x="13253" y="8036"/>
                      <a:pt x="13336" y="8091"/>
                      <a:pt x="13420" y="8091"/>
                    </a:cubicBezTo>
                    <a:lnTo>
                      <a:pt x="13476" y="8091"/>
                    </a:lnTo>
                    <a:lnTo>
                      <a:pt x="13560" y="8063"/>
                    </a:lnTo>
                    <a:cubicBezTo>
                      <a:pt x="13671" y="8008"/>
                      <a:pt x="13727" y="7896"/>
                      <a:pt x="13671" y="7784"/>
                    </a:cubicBezTo>
                    <a:cubicBezTo>
                      <a:pt x="13651" y="7703"/>
                      <a:pt x="13585" y="7651"/>
                      <a:pt x="13508" y="7651"/>
                    </a:cubicBezTo>
                    <a:close/>
                    <a:moveTo>
                      <a:pt x="12648" y="7958"/>
                    </a:moveTo>
                    <a:cubicBezTo>
                      <a:pt x="12617" y="7958"/>
                      <a:pt x="12585" y="7965"/>
                      <a:pt x="12555" y="7980"/>
                    </a:cubicBezTo>
                    <a:lnTo>
                      <a:pt x="12499" y="8008"/>
                    </a:lnTo>
                    <a:cubicBezTo>
                      <a:pt x="12388" y="8036"/>
                      <a:pt x="12332" y="8147"/>
                      <a:pt x="12360" y="8259"/>
                    </a:cubicBezTo>
                    <a:cubicBezTo>
                      <a:pt x="12388" y="8342"/>
                      <a:pt x="12472" y="8398"/>
                      <a:pt x="12555" y="8398"/>
                    </a:cubicBezTo>
                    <a:lnTo>
                      <a:pt x="12639" y="8398"/>
                    </a:lnTo>
                    <a:lnTo>
                      <a:pt x="12723" y="8370"/>
                    </a:lnTo>
                    <a:cubicBezTo>
                      <a:pt x="12834" y="8315"/>
                      <a:pt x="12862" y="8203"/>
                      <a:pt x="12834" y="8091"/>
                    </a:cubicBezTo>
                    <a:cubicBezTo>
                      <a:pt x="12814" y="8010"/>
                      <a:pt x="12734" y="7958"/>
                      <a:pt x="12648" y="7958"/>
                    </a:cubicBezTo>
                    <a:close/>
                    <a:moveTo>
                      <a:pt x="11775" y="8252"/>
                    </a:moveTo>
                    <a:cubicBezTo>
                      <a:pt x="11757" y="8252"/>
                      <a:pt x="11737" y="8254"/>
                      <a:pt x="11718" y="8259"/>
                    </a:cubicBezTo>
                    <a:lnTo>
                      <a:pt x="11662" y="8287"/>
                    </a:lnTo>
                    <a:cubicBezTo>
                      <a:pt x="11551" y="8315"/>
                      <a:pt x="11495" y="8426"/>
                      <a:pt x="11523" y="8538"/>
                    </a:cubicBezTo>
                    <a:cubicBezTo>
                      <a:pt x="11551" y="8649"/>
                      <a:pt x="11635" y="8705"/>
                      <a:pt x="11718" y="8705"/>
                    </a:cubicBezTo>
                    <a:lnTo>
                      <a:pt x="11774" y="8677"/>
                    </a:lnTo>
                    <a:lnTo>
                      <a:pt x="11858" y="8649"/>
                    </a:lnTo>
                    <a:cubicBezTo>
                      <a:pt x="11969" y="8621"/>
                      <a:pt x="12025" y="8510"/>
                      <a:pt x="11997" y="8398"/>
                    </a:cubicBezTo>
                    <a:cubicBezTo>
                      <a:pt x="11951" y="8306"/>
                      <a:pt x="11867" y="8252"/>
                      <a:pt x="11775" y="8252"/>
                    </a:cubicBezTo>
                    <a:close/>
                    <a:moveTo>
                      <a:pt x="10938" y="8531"/>
                    </a:moveTo>
                    <a:cubicBezTo>
                      <a:pt x="10920" y="8531"/>
                      <a:pt x="10900" y="8533"/>
                      <a:pt x="10881" y="8538"/>
                    </a:cubicBezTo>
                    <a:lnTo>
                      <a:pt x="10798" y="8566"/>
                    </a:lnTo>
                    <a:cubicBezTo>
                      <a:pt x="10686" y="8594"/>
                      <a:pt x="10630" y="8705"/>
                      <a:pt x="10658" y="8817"/>
                    </a:cubicBezTo>
                    <a:cubicBezTo>
                      <a:pt x="10686" y="8900"/>
                      <a:pt x="10770" y="8956"/>
                      <a:pt x="10853" y="8956"/>
                    </a:cubicBezTo>
                    <a:lnTo>
                      <a:pt x="10909" y="8956"/>
                    </a:lnTo>
                    <a:lnTo>
                      <a:pt x="10993" y="8928"/>
                    </a:lnTo>
                    <a:cubicBezTo>
                      <a:pt x="11104" y="8900"/>
                      <a:pt x="11160" y="8789"/>
                      <a:pt x="11132" y="8677"/>
                    </a:cubicBezTo>
                    <a:cubicBezTo>
                      <a:pt x="11109" y="8585"/>
                      <a:pt x="11029" y="8531"/>
                      <a:pt x="10938" y="8531"/>
                    </a:cubicBezTo>
                    <a:close/>
                    <a:moveTo>
                      <a:pt x="10073" y="8782"/>
                    </a:moveTo>
                    <a:cubicBezTo>
                      <a:pt x="10055" y="8782"/>
                      <a:pt x="10036" y="8784"/>
                      <a:pt x="10016" y="8789"/>
                    </a:cubicBezTo>
                    <a:lnTo>
                      <a:pt x="9933" y="8789"/>
                    </a:lnTo>
                    <a:cubicBezTo>
                      <a:pt x="9821" y="8845"/>
                      <a:pt x="9765" y="8956"/>
                      <a:pt x="9793" y="9068"/>
                    </a:cubicBezTo>
                    <a:cubicBezTo>
                      <a:pt x="9821" y="9152"/>
                      <a:pt x="9905" y="9207"/>
                      <a:pt x="9989" y="9207"/>
                    </a:cubicBezTo>
                    <a:lnTo>
                      <a:pt x="10044" y="9207"/>
                    </a:lnTo>
                    <a:lnTo>
                      <a:pt x="10128" y="9179"/>
                    </a:lnTo>
                    <a:cubicBezTo>
                      <a:pt x="10240" y="9152"/>
                      <a:pt x="10295" y="9040"/>
                      <a:pt x="10268" y="8928"/>
                    </a:cubicBezTo>
                    <a:cubicBezTo>
                      <a:pt x="10244" y="8836"/>
                      <a:pt x="10164" y="8782"/>
                      <a:pt x="10073" y="8782"/>
                    </a:cubicBezTo>
                    <a:close/>
                    <a:moveTo>
                      <a:pt x="9209" y="9005"/>
                    </a:moveTo>
                    <a:cubicBezTo>
                      <a:pt x="9190" y="9005"/>
                      <a:pt x="9171" y="9007"/>
                      <a:pt x="9152" y="9012"/>
                    </a:cubicBezTo>
                    <a:lnTo>
                      <a:pt x="9068" y="9012"/>
                    </a:lnTo>
                    <a:cubicBezTo>
                      <a:pt x="8956" y="9040"/>
                      <a:pt x="8900" y="9152"/>
                      <a:pt x="8928" y="9263"/>
                    </a:cubicBezTo>
                    <a:cubicBezTo>
                      <a:pt x="8956" y="9375"/>
                      <a:pt x="9040" y="9431"/>
                      <a:pt x="9124" y="9431"/>
                    </a:cubicBezTo>
                    <a:lnTo>
                      <a:pt x="9179" y="9431"/>
                    </a:lnTo>
                    <a:lnTo>
                      <a:pt x="9263" y="9403"/>
                    </a:lnTo>
                    <a:cubicBezTo>
                      <a:pt x="9375" y="9375"/>
                      <a:pt x="9431" y="9263"/>
                      <a:pt x="9403" y="9152"/>
                    </a:cubicBezTo>
                    <a:cubicBezTo>
                      <a:pt x="9380" y="9059"/>
                      <a:pt x="9299" y="9005"/>
                      <a:pt x="9209" y="9005"/>
                    </a:cubicBezTo>
                    <a:close/>
                    <a:moveTo>
                      <a:pt x="8330" y="9202"/>
                    </a:moveTo>
                    <a:cubicBezTo>
                      <a:pt x="8316" y="9202"/>
                      <a:pt x="8301" y="9204"/>
                      <a:pt x="8287" y="9207"/>
                    </a:cubicBezTo>
                    <a:lnTo>
                      <a:pt x="8203" y="9235"/>
                    </a:lnTo>
                    <a:cubicBezTo>
                      <a:pt x="8091" y="9235"/>
                      <a:pt x="8036" y="9347"/>
                      <a:pt x="8036" y="9458"/>
                    </a:cubicBezTo>
                    <a:cubicBezTo>
                      <a:pt x="8063" y="9570"/>
                      <a:pt x="8147" y="9626"/>
                      <a:pt x="8259" y="9626"/>
                    </a:cubicBezTo>
                    <a:lnTo>
                      <a:pt x="8287" y="9626"/>
                    </a:lnTo>
                    <a:lnTo>
                      <a:pt x="8370" y="9598"/>
                    </a:lnTo>
                    <a:cubicBezTo>
                      <a:pt x="8482" y="9598"/>
                      <a:pt x="8566" y="9486"/>
                      <a:pt x="8538" y="9375"/>
                    </a:cubicBezTo>
                    <a:cubicBezTo>
                      <a:pt x="8514" y="9278"/>
                      <a:pt x="8426" y="9202"/>
                      <a:pt x="8330" y="9202"/>
                    </a:cubicBezTo>
                    <a:close/>
                    <a:moveTo>
                      <a:pt x="7394" y="9375"/>
                    </a:moveTo>
                    <a:lnTo>
                      <a:pt x="7338" y="9403"/>
                    </a:lnTo>
                    <a:cubicBezTo>
                      <a:pt x="7227" y="9431"/>
                      <a:pt x="7143" y="9514"/>
                      <a:pt x="7171" y="9626"/>
                    </a:cubicBezTo>
                    <a:cubicBezTo>
                      <a:pt x="7171" y="9737"/>
                      <a:pt x="7254" y="9821"/>
                      <a:pt x="7366" y="9821"/>
                    </a:cubicBezTo>
                    <a:lnTo>
                      <a:pt x="7394" y="9793"/>
                    </a:lnTo>
                    <a:lnTo>
                      <a:pt x="7478" y="9793"/>
                    </a:lnTo>
                    <a:cubicBezTo>
                      <a:pt x="7589" y="9765"/>
                      <a:pt x="7673" y="9654"/>
                      <a:pt x="7645" y="9542"/>
                    </a:cubicBezTo>
                    <a:cubicBezTo>
                      <a:pt x="7617" y="9431"/>
                      <a:pt x="7505" y="9375"/>
                      <a:pt x="7394" y="9375"/>
                    </a:cubicBezTo>
                    <a:close/>
                    <a:moveTo>
                      <a:pt x="6573" y="9537"/>
                    </a:moveTo>
                    <a:cubicBezTo>
                      <a:pt x="6558" y="9537"/>
                      <a:pt x="6544" y="9538"/>
                      <a:pt x="6529" y="9542"/>
                    </a:cubicBezTo>
                    <a:lnTo>
                      <a:pt x="6445" y="9542"/>
                    </a:lnTo>
                    <a:cubicBezTo>
                      <a:pt x="6334" y="9570"/>
                      <a:pt x="6250" y="9682"/>
                      <a:pt x="6278" y="9793"/>
                    </a:cubicBezTo>
                    <a:cubicBezTo>
                      <a:pt x="6278" y="9877"/>
                      <a:pt x="6390" y="9961"/>
                      <a:pt x="6473" y="9961"/>
                    </a:cubicBezTo>
                    <a:lnTo>
                      <a:pt x="6501" y="9961"/>
                    </a:lnTo>
                    <a:lnTo>
                      <a:pt x="6585" y="9933"/>
                    </a:lnTo>
                    <a:cubicBezTo>
                      <a:pt x="6696" y="9933"/>
                      <a:pt x="6780" y="9821"/>
                      <a:pt x="6752" y="9710"/>
                    </a:cubicBezTo>
                    <a:cubicBezTo>
                      <a:pt x="6752" y="9613"/>
                      <a:pt x="6668" y="9537"/>
                      <a:pt x="6573" y="9537"/>
                    </a:cubicBezTo>
                    <a:close/>
                    <a:moveTo>
                      <a:pt x="252" y="9598"/>
                    </a:moveTo>
                    <a:cubicBezTo>
                      <a:pt x="140" y="9598"/>
                      <a:pt x="29" y="9654"/>
                      <a:pt x="29" y="9765"/>
                    </a:cubicBezTo>
                    <a:cubicBezTo>
                      <a:pt x="1" y="9877"/>
                      <a:pt x="56" y="9989"/>
                      <a:pt x="196" y="10016"/>
                    </a:cubicBezTo>
                    <a:lnTo>
                      <a:pt x="308" y="10016"/>
                    </a:lnTo>
                    <a:cubicBezTo>
                      <a:pt x="391" y="10016"/>
                      <a:pt x="475" y="9961"/>
                      <a:pt x="503" y="9849"/>
                    </a:cubicBezTo>
                    <a:cubicBezTo>
                      <a:pt x="531" y="9737"/>
                      <a:pt x="447" y="9654"/>
                      <a:pt x="335" y="9626"/>
                    </a:cubicBezTo>
                    <a:lnTo>
                      <a:pt x="252" y="9598"/>
                    </a:lnTo>
                    <a:close/>
                    <a:moveTo>
                      <a:pt x="5636" y="9654"/>
                    </a:moveTo>
                    <a:lnTo>
                      <a:pt x="5553" y="9682"/>
                    </a:lnTo>
                    <a:cubicBezTo>
                      <a:pt x="5441" y="9682"/>
                      <a:pt x="5357" y="9793"/>
                      <a:pt x="5385" y="9905"/>
                    </a:cubicBezTo>
                    <a:cubicBezTo>
                      <a:pt x="5385" y="10016"/>
                      <a:pt x="5497" y="10072"/>
                      <a:pt x="5580" y="10072"/>
                    </a:cubicBezTo>
                    <a:lnTo>
                      <a:pt x="5692" y="10072"/>
                    </a:lnTo>
                    <a:cubicBezTo>
                      <a:pt x="5804" y="10044"/>
                      <a:pt x="5887" y="9961"/>
                      <a:pt x="5887" y="9849"/>
                    </a:cubicBezTo>
                    <a:cubicBezTo>
                      <a:pt x="5859" y="9737"/>
                      <a:pt x="5748" y="9654"/>
                      <a:pt x="5636" y="9654"/>
                    </a:cubicBezTo>
                    <a:close/>
                    <a:moveTo>
                      <a:pt x="1145" y="9737"/>
                    </a:moveTo>
                    <a:cubicBezTo>
                      <a:pt x="1033" y="9737"/>
                      <a:pt x="921" y="9793"/>
                      <a:pt x="893" y="9933"/>
                    </a:cubicBezTo>
                    <a:cubicBezTo>
                      <a:pt x="893" y="10044"/>
                      <a:pt x="977" y="10128"/>
                      <a:pt x="1089" y="10156"/>
                    </a:cubicBezTo>
                    <a:lnTo>
                      <a:pt x="1200" y="10156"/>
                    </a:lnTo>
                    <a:cubicBezTo>
                      <a:pt x="1284" y="10156"/>
                      <a:pt x="1396" y="10072"/>
                      <a:pt x="1396" y="9961"/>
                    </a:cubicBezTo>
                    <a:cubicBezTo>
                      <a:pt x="1396" y="9849"/>
                      <a:pt x="1312" y="9765"/>
                      <a:pt x="1200" y="9737"/>
                    </a:cubicBezTo>
                    <a:close/>
                    <a:moveTo>
                      <a:pt x="4814" y="9760"/>
                    </a:moveTo>
                    <a:cubicBezTo>
                      <a:pt x="4800" y="9760"/>
                      <a:pt x="4786" y="9762"/>
                      <a:pt x="4771" y="9765"/>
                    </a:cubicBezTo>
                    <a:lnTo>
                      <a:pt x="4688" y="9765"/>
                    </a:lnTo>
                    <a:cubicBezTo>
                      <a:pt x="4576" y="9765"/>
                      <a:pt x="4492" y="9877"/>
                      <a:pt x="4492" y="9989"/>
                    </a:cubicBezTo>
                    <a:cubicBezTo>
                      <a:pt x="4492" y="10100"/>
                      <a:pt x="4576" y="10184"/>
                      <a:pt x="4688" y="10184"/>
                    </a:cubicBezTo>
                    <a:lnTo>
                      <a:pt x="4716" y="10184"/>
                    </a:lnTo>
                    <a:lnTo>
                      <a:pt x="4799" y="10156"/>
                    </a:lnTo>
                    <a:cubicBezTo>
                      <a:pt x="4911" y="10156"/>
                      <a:pt x="4995" y="10044"/>
                      <a:pt x="4995" y="9933"/>
                    </a:cubicBezTo>
                    <a:cubicBezTo>
                      <a:pt x="4970" y="9836"/>
                      <a:pt x="4904" y="9760"/>
                      <a:pt x="4814" y="9760"/>
                    </a:cubicBezTo>
                    <a:close/>
                    <a:moveTo>
                      <a:pt x="2009" y="9821"/>
                    </a:moveTo>
                    <a:cubicBezTo>
                      <a:pt x="1898" y="9821"/>
                      <a:pt x="1814" y="9905"/>
                      <a:pt x="1786" y="10016"/>
                    </a:cubicBezTo>
                    <a:cubicBezTo>
                      <a:pt x="1786" y="10128"/>
                      <a:pt x="1870" y="10212"/>
                      <a:pt x="1981" y="10212"/>
                    </a:cubicBezTo>
                    <a:lnTo>
                      <a:pt x="2065" y="10240"/>
                    </a:lnTo>
                    <a:lnTo>
                      <a:pt x="2093" y="10240"/>
                    </a:lnTo>
                    <a:cubicBezTo>
                      <a:pt x="2205" y="10240"/>
                      <a:pt x="2288" y="10128"/>
                      <a:pt x="2288" y="10016"/>
                    </a:cubicBezTo>
                    <a:cubicBezTo>
                      <a:pt x="2288" y="9905"/>
                      <a:pt x="2205" y="9821"/>
                      <a:pt x="2093" y="9821"/>
                    </a:cubicBezTo>
                    <a:close/>
                    <a:moveTo>
                      <a:pt x="2902" y="9849"/>
                    </a:moveTo>
                    <a:cubicBezTo>
                      <a:pt x="2791" y="9849"/>
                      <a:pt x="2707" y="9933"/>
                      <a:pt x="2707" y="10044"/>
                    </a:cubicBezTo>
                    <a:cubicBezTo>
                      <a:pt x="2707" y="10156"/>
                      <a:pt x="2791" y="10240"/>
                      <a:pt x="2902" y="10240"/>
                    </a:cubicBezTo>
                    <a:lnTo>
                      <a:pt x="2986" y="10240"/>
                    </a:lnTo>
                    <a:cubicBezTo>
                      <a:pt x="3097" y="10240"/>
                      <a:pt x="3153" y="10156"/>
                      <a:pt x="3153" y="10044"/>
                    </a:cubicBezTo>
                    <a:cubicBezTo>
                      <a:pt x="3153" y="9933"/>
                      <a:pt x="3042" y="9849"/>
                      <a:pt x="2930" y="9849"/>
                    </a:cubicBezTo>
                    <a:close/>
                    <a:moveTo>
                      <a:pt x="3795" y="9821"/>
                    </a:moveTo>
                    <a:cubicBezTo>
                      <a:pt x="3683" y="9821"/>
                      <a:pt x="3600" y="9905"/>
                      <a:pt x="3600" y="10016"/>
                    </a:cubicBezTo>
                    <a:cubicBezTo>
                      <a:pt x="3600" y="10128"/>
                      <a:pt x="3683" y="10240"/>
                      <a:pt x="3795" y="10240"/>
                    </a:cubicBezTo>
                    <a:lnTo>
                      <a:pt x="3879" y="10240"/>
                    </a:lnTo>
                    <a:lnTo>
                      <a:pt x="3879" y="9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42"/>
              <p:cNvSpPr/>
              <p:nvPr/>
            </p:nvSpPr>
            <p:spPr>
              <a:xfrm>
                <a:off x="4085603" y="629332"/>
                <a:ext cx="18659" cy="1532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13" extrusionOk="0">
                    <a:moveTo>
                      <a:pt x="246" y="0"/>
                    </a:moveTo>
                    <a:cubicBezTo>
                      <a:pt x="168" y="0"/>
                      <a:pt x="97" y="52"/>
                      <a:pt x="56" y="134"/>
                    </a:cubicBezTo>
                    <a:lnTo>
                      <a:pt x="56" y="162"/>
                    </a:lnTo>
                    <a:cubicBezTo>
                      <a:pt x="0" y="273"/>
                      <a:pt x="84" y="357"/>
                      <a:pt x="168" y="413"/>
                    </a:cubicBezTo>
                    <a:lnTo>
                      <a:pt x="251" y="413"/>
                    </a:lnTo>
                    <a:cubicBezTo>
                      <a:pt x="335" y="413"/>
                      <a:pt x="419" y="357"/>
                      <a:pt x="447" y="273"/>
                    </a:cubicBezTo>
                    <a:cubicBezTo>
                      <a:pt x="503" y="162"/>
                      <a:pt x="447" y="50"/>
                      <a:pt x="335" y="22"/>
                    </a:cubicBezTo>
                    <a:cubicBezTo>
                      <a:pt x="305" y="7"/>
                      <a:pt x="275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42"/>
              <p:cNvSpPr/>
              <p:nvPr/>
            </p:nvSpPr>
            <p:spPr>
              <a:xfrm>
                <a:off x="5083296" y="1151384"/>
                <a:ext cx="17620" cy="169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57" extrusionOk="0">
                    <a:moveTo>
                      <a:pt x="218" y="0"/>
                    </a:moveTo>
                    <a:cubicBezTo>
                      <a:pt x="192" y="0"/>
                      <a:pt x="166" y="4"/>
                      <a:pt x="140" y="11"/>
                    </a:cubicBezTo>
                    <a:cubicBezTo>
                      <a:pt x="28" y="66"/>
                      <a:pt x="0" y="178"/>
                      <a:pt x="28" y="290"/>
                    </a:cubicBezTo>
                    <a:lnTo>
                      <a:pt x="56" y="345"/>
                    </a:lnTo>
                    <a:cubicBezTo>
                      <a:pt x="112" y="401"/>
                      <a:pt x="167" y="457"/>
                      <a:pt x="251" y="457"/>
                    </a:cubicBezTo>
                    <a:lnTo>
                      <a:pt x="363" y="401"/>
                    </a:lnTo>
                    <a:cubicBezTo>
                      <a:pt x="446" y="345"/>
                      <a:pt x="474" y="234"/>
                      <a:pt x="419" y="122"/>
                    </a:cubicBezTo>
                    <a:cubicBezTo>
                      <a:pt x="376" y="37"/>
                      <a:pt x="301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42"/>
              <p:cNvSpPr/>
              <p:nvPr/>
            </p:nvSpPr>
            <p:spPr>
              <a:xfrm>
                <a:off x="4898040" y="841262"/>
                <a:ext cx="196641" cy="295017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7953" extrusionOk="0">
                    <a:moveTo>
                      <a:pt x="225" y="1"/>
                    </a:moveTo>
                    <a:cubicBezTo>
                      <a:pt x="155" y="1"/>
                      <a:pt x="93" y="38"/>
                      <a:pt x="56" y="112"/>
                    </a:cubicBezTo>
                    <a:cubicBezTo>
                      <a:pt x="0" y="224"/>
                      <a:pt x="28" y="336"/>
                      <a:pt x="140" y="391"/>
                    </a:cubicBezTo>
                    <a:lnTo>
                      <a:pt x="195" y="419"/>
                    </a:lnTo>
                    <a:lnTo>
                      <a:pt x="307" y="475"/>
                    </a:lnTo>
                    <a:cubicBezTo>
                      <a:pt x="391" y="475"/>
                      <a:pt x="447" y="419"/>
                      <a:pt x="474" y="363"/>
                    </a:cubicBezTo>
                    <a:cubicBezTo>
                      <a:pt x="530" y="252"/>
                      <a:pt x="502" y="140"/>
                      <a:pt x="419" y="84"/>
                    </a:cubicBezTo>
                    <a:lnTo>
                      <a:pt x="335" y="29"/>
                    </a:lnTo>
                    <a:cubicBezTo>
                      <a:pt x="298" y="10"/>
                      <a:pt x="261" y="1"/>
                      <a:pt x="225" y="1"/>
                    </a:cubicBezTo>
                    <a:close/>
                    <a:moveTo>
                      <a:pt x="1027" y="502"/>
                    </a:moveTo>
                    <a:cubicBezTo>
                      <a:pt x="957" y="502"/>
                      <a:pt x="891" y="533"/>
                      <a:pt x="837" y="587"/>
                    </a:cubicBezTo>
                    <a:cubicBezTo>
                      <a:pt x="781" y="698"/>
                      <a:pt x="809" y="810"/>
                      <a:pt x="893" y="866"/>
                    </a:cubicBezTo>
                    <a:lnTo>
                      <a:pt x="949" y="921"/>
                    </a:lnTo>
                    <a:lnTo>
                      <a:pt x="1088" y="949"/>
                    </a:lnTo>
                    <a:cubicBezTo>
                      <a:pt x="1144" y="949"/>
                      <a:pt x="1200" y="921"/>
                      <a:pt x="1256" y="866"/>
                    </a:cubicBezTo>
                    <a:cubicBezTo>
                      <a:pt x="1311" y="782"/>
                      <a:pt x="1283" y="642"/>
                      <a:pt x="1200" y="587"/>
                    </a:cubicBezTo>
                    <a:lnTo>
                      <a:pt x="1144" y="531"/>
                    </a:lnTo>
                    <a:cubicBezTo>
                      <a:pt x="1104" y="511"/>
                      <a:pt x="1065" y="502"/>
                      <a:pt x="1027" y="502"/>
                    </a:cubicBezTo>
                    <a:close/>
                    <a:moveTo>
                      <a:pt x="1869" y="1117"/>
                    </a:moveTo>
                    <a:lnTo>
                      <a:pt x="1758" y="1256"/>
                    </a:lnTo>
                    <a:lnTo>
                      <a:pt x="1646" y="1452"/>
                    </a:lnTo>
                    <a:lnTo>
                      <a:pt x="1814" y="1312"/>
                    </a:lnTo>
                    <a:lnTo>
                      <a:pt x="1674" y="1479"/>
                    </a:lnTo>
                    <a:cubicBezTo>
                      <a:pt x="1730" y="1507"/>
                      <a:pt x="1758" y="1535"/>
                      <a:pt x="1814" y="1535"/>
                    </a:cubicBezTo>
                    <a:cubicBezTo>
                      <a:pt x="1869" y="1535"/>
                      <a:pt x="1925" y="1507"/>
                      <a:pt x="1981" y="1452"/>
                    </a:cubicBezTo>
                    <a:cubicBezTo>
                      <a:pt x="2037" y="1368"/>
                      <a:pt x="2037" y="1228"/>
                      <a:pt x="1953" y="1173"/>
                    </a:cubicBezTo>
                    <a:lnTo>
                      <a:pt x="1786" y="1284"/>
                    </a:lnTo>
                    <a:lnTo>
                      <a:pt x="1869" y="1117"/>
                    </a:lnTo>
                    <a:close/>
                    <a:moveTo>
                      <a:pt x="2442" y="1692"/>
                    </a:moveTo>
                    <a:cubicBezTo>
                      <a:pt x="2388" y="1692"/>
                      <a:pt x="2334" y="1712"/>
                      <a:pt x="2288" y="1758"/>
                    </a:cubicBezTo>
                    <a:cubicBezTo>
                      <a:pt x="2204" y="1842"/>
                      <a:pt x="2204" y="1954"/>
                      <a:pt x="2288" y="2037"/>
                    </a:cubicBezTo>
                    <a:lnTo>
                      <a:pt x="2344" y="2093"/>
                    </a:lnTo>
                    <a:cubicBezTo>
                      <a:pt x="2372" y="2149"/>
                      <a:pt x="2427" y="2149"/>
                      <a:pt x="2483" y="2149"/>
                    </a:cubicBezTo>
                    <a:cubicBezTo>
                      <a:pt x="2539" y="2149"/>
                      <a:pt x="2595" y="2149"/>
                      <a:pt x="2623" y="2093"/>
                    </a:cubicBezTo>
                    <a:cubicBezTo>
                      <a:pt x="2706" y="2010"/>
                      <a:pt x="2706" y="1898"/>
                      <a:pt x="2623" y="1814"/>
                    </a:cubicBezTo>
                    <a:lnTo>
                      <a:pt x="2567" y="1731"/>
                    </a:lnTo>
                    <a:cubicBezTo>
                      <a:pt x="2529" y="1705"/>
                      <a:pt x="2486" y="1692"/>
                      <a:pt x="2442" y="1692"/>
                    </a:cubicBezTo>
                    <a:close/>
                    <a:moveTo>
                      <a:pt x="3040" y="2377"/>
                    </a:moveTo>
                    <a:cubicBezTo>
                      <a:pt x="2995" y="2377"/>
                      <a:pt x="2948" y="2393"/>
                      <a:pt x="2902" y="2428"/>
                    </a:cubicBezTo>
                    <a:cubicBezTo>
                      <a:pt x="2818" y="2484"/>
                      <a:pt x="2818" y="2623"/>
                      <a:pt x="2874" y="2707"/>
                    </a:cubicBezTo>
                    <a:lnTo>
                      <a:pt x="2930" y="2763"/>
                    </a:lnTo>
                    <a:cubicBezTo>
                      <a:pt x="2985" y="2819"/>
                      <a:pt x="3041" y="2846"/>
                      <a:pt x="3097" y="2846"/>
                    </a:cubicBezTo>
                    <a:cubicBezTo>
                      <a:pt x="3153" y="2846"/>
                      <a:pt x="3181" y="2846"/>
                      <a:pt x="3209" y="2819"/>
                    </a:cubicBezTo>
                    <a:cubicBezTo>
                      <a:pt x="3320" y="2735"/>
                      <a:pt x="3320" y="2623"/>
                      <a:pt x="3264" y="2512"/>
                    </a:cubicBezTo>
                    <a:lnTo>
                      <a:pt x="3209" y="2456"/>
                    </a:lnTo>
                    <a:cubicBezTo>
                      <a:pt x="3160" y="2407"/>
                      <a:pt x="3102" y="2377"/>
                      <a:pt x="3040" y="2377"/>
                    </a:cubicBezTo>
                    <a:close/>
                    <a:moveTo>
                      <a:pt x="3591" y="3124"/>
                    </a:moveTo>
                    <a:cubicBezTo>
                      <a:pt x="3554" y="3124"/>
                      <a:pt x="3517" y="3134"/>
                      <a:pt x="3488" y="3153"/>
                    </a:cubicBezTo>
                    <a:cubicBezTo>
                      <a:pt x="3376" y="3209"/>
                      <a:pt x="3348" y="3349"/>
                      <a:pt x="3404" y="3432"/>
                    </a:cubicBezTo>
                    <a:lnTo>
                      <a:pt x="3460" y="3516"/>
                    </a:lnTo>
                    <a:cubicBezTo>
                      <a:pt x="3488" y="3572"/>
                      <a:pt x="3571" y="3600"/>
                      <a:pt x="3627" y="3600"/>
                    </a:cubicBezTo>
                    <a:lnTo>
                      <a:pt x="3739" y="3572"/>
                    </a:lnTo>
                    <a:cubicBezTo>
                      <a:pt x="3850" y="3516"/>
                      <a:pt x="3850" y="3377"/>
                      <a:pt x="3794" y="3293"/>
                    </a:cubicBezTo>
                    <a:lnTo>
                      <a:pt x="3766" y="3209"/>
                    </a:lnTo>
                    <a:cubicBezTo>
                      <a:pt x="3730" y="3155"/>
                      <a:pt x="3660" y="3124"/>
                      <a:pt x="3591" y="3124"/>
                    </a:cubicBezTo>
                    <a:close/>
                    <a:moveTo>
                      <a:pt x="4038" y="3913"/>
                    </a:moveTo>
                    <a:cubicBezTo>
                      <a:pt x="4011" y="3913"/>
                      <a:pt x="3984" y="3920"/>
                      <a:pt x="3962" y="3935"/>
                    </a:cubicBezTo>
                    <a:cubicBezTo>
                      <a:pt x="3850" y="3990"/>
                      <a:pt x="3822" y="4130"/>
                      <a:pt x="3850" y="4214"/>
                    </a:cubicBezTo>
                    <a:lnTo>
                      <a:pt x="3906" y="4297"/>
                    </a:lnTo>
                    <a:cubicBezTo>
                      <a:pt x="3934" y="4353"/>
                      <a:pt x="4018" y="4409"/>
                      <a:pt x="4073" y="4409"/>
                    </a:cubicBezTo>
                    <a:lnTo>
                      <a:pt x="4185" y="4381"/>
                    </a:lnTo>
                    <a:cubicBezTo>
                      <a:pt x="4269" y="4325"/>
                      <a:pt x="4324" y="4214"/>
                      <a:pt x="4269" y="4102"/>
                    </a:cubicBezTo>
                    <a:lnTo>
                      <a:pt x="4241" y="4046"/>
                    </a:lnTo>
                    <a:cubicBezTo>
                      <a:pt x="4200" y="3964"/>
                      <a:pt x="4114" y="3913"/>
                      <a:pt x="4038" y="3913"/>
                    </a:cubicBezTo>
                    <a:close/>
                    <a:moveTo>
                      <a:pt x="4603" y="4883"/>
                    </a:moveTo>
                    <a:lnTo>
                      <a:pt x="4241" y="5078"/>
                    </a:lnTo>
                    <a:lnTo>
                      <a:pt x="4269" y="5134"/>
                    </a:lnTo>
                    <a:cubicBezTo>
                      <a:pt x="4297" y="5190"/>
                      <a:pt x="4380" y="5246"/>
                      <a:pt x="4464" y="5246"/>
                    </a:cubicBezTo>
                    <a:lnTo>
                      <a:pt x="4520" y="5246"/>
                    </a:lnTo>
                    <a:cubicBezTo>
                      <a:pt x="4631" y="5190"/>
                      <a:pt x="4687" y="5078"/>
                      <a:pt x="4659" y="4967"/>
                    </a:cubicBezTo>
                    <a:lnTo>
                      <a:pt x="4603" y="4883"/>
                    </a:lnTo>
                    <a:close/>
                    <a:moveTo>
                      <a:pt x="4716" y="5629"/>
                    </a:moveTo>
                    <a:cubicBezTo>
                      <a:pt x="4698" y="5629"/>
                      <a:pt x="4678" y="5632"/>
                      <a:pt x="4659" y="5636"/>
                    </a:cubicBezTo>
                    <a:cubicBezTo>
                      <a:pt x="4548" y="5692"/>
                      <a:pt x="4492" y="5804"/>
                      <a:pt x="4520" y="5915"/>
                    </a:cubicBezTo>
                    <a:lnTo>
                      <a:pt x="4548" y="5971"/>
                    </a:lnTo>
                    <a:cubicBezTo>
                      <a:pt x="4576" y="6083"/>
                      <a:pt x="4659" y="6139"/>
                      <a:pt x="4743" y="6139"/>
                    </a:cubicBezTo>
                    <a:lnTo>
                      <a:pt x="4799" y="6139"/>
                    </a:lnTo>
                    <a:cubicBezTo>
                      <a:pt x="4910" y="6083"/>
                      <a:pt x="4966" y="5971"/>
                      <a:pt x="4938" y="5860"/>
                    </a:cubicBezTo>
                    <a:lnTo>
                      <a:pt x="4910" y="5776"/>
                    </a:lnTo>
                    <a:cubicBezTo>
                      <a:pt x="4887" y="5683"/>
                      <a:pt x="4807" y="5629"/>
                      <a:pt x="4716" y="5629"/>
                    </a:cubicBezTo>
                    <a:close/>
                    <a:moveTo>
                      <a:pt x="4882" y="6529"/>
                    </a:moveTo>
                    <a:cubicBezTo>
                      <a:pt x="4799" y="6557"/>
                      <a:pt x="4715" y="6669"/>
                      <a:pt x="4743" y="6780"/>
                    </a:cubicBezTo>
                    <a:lnTo>
                      <a:pt x="4743" y="6864"/>
                    </a:lnTo>
                    <a:cubicBezTo>
                      <a:pt x="4771" y="6948"/>
                      <a:pt x="4855" y="7031"/>
                      <a:pt x="4966" y="7031"/>
                    </a:cubicBezTo>
                    <a:lnTo>
                      <a:pt x="4994" y="7031"/>
                    </a:lnTo>
                    <a:cubicBezTo>
                      <a:pt x="5106" y="7003"/>
                      <a:pt x="5189" y="6892"/>
                      <a:pt x="5161" y="6780"/>
                    </a:cubicBezTo>
                    <a:lnTo>
                      <a:pt x="5134" y="6697"/>
                    </a:lnTo>
                    <a:cubicBezTo>
                      <a:pt x="5106" y="6585"/>
                      <a:pt x="5022" y="6529"/>
                      <a:pt x="4882" y="6529"/>
                    </a:cubicBezTo>
                    <a:close/>
                    <a:moveTo>
                      <a:pt x="5094" y="7444"/>
                    </a:moveTo>
                    <a:cubicBezTo>
                      <a:pt x="5079" y="7444"/>
                      <a:pt x="5065" y="7446"/>
                      <a:pt x="5050" y="7450"/>
                    </a:cubicBezTo>
                    <a:cubicBezTo>
                      <a:pt x="4938" y="7478"/>
                      <a:pt x="4855" y="7561"/>
                      <a:pt x="4882" y="7673"/>
                    </a:cubicBezTo>
                    <a:lnTo>
                      <a:pt x="4882" y="7757"/>
                    </a:lnTo>
                    <a:cubicBezTo>
                      <a:pt x="4910" y="7868"/>
                      <a:pt x="4994" y="7952"/>
                      <a:pt x="5106" y="7952"/>
                    </a:cubicBezTo>
                    <a:lnTo>
                      <a:pt x="5134" y="7952"/>
                    </a:lnTo>
                    <a:cubicBezTo>
                      <a:pt x="5245" y="7924"/>
                      <a:pt x="5301" y="7840"/>
                      <a:pt x="5301" y="7701"/>
                    </a:cubicBezTo>
                    <a:lnTo>
                      <a:pt x="5301" y="7617"/>
                    </a:lnTo>
                    <a:cubicBezTo>
                      <a:pt x="5277" y="7520"/>
                      <a:pt x="5189" y="7444"/>
                      <a:pt x="5094" y="74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42"/>
              <p:cNvSpPr/>
              <p:nvPr/>
            </p:nvSpPr>
            <p:spPr>
              <a:xfrm>
                <a:off x="4869031" y="825941"/>
                <a:ext cx="18696" cy="16396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42" extrusionOk="0">
                    <a:moveTo>
                      <a:pt x="228" y="1"/>
                    </a:moveTo>
                    <a:cubicBezTo>
                      <a:pt x="153" y="1"/>
                      <a:pt x="69" y="47"/>
                      <a:pt x="29" y="107"/>
                    </a:cubicBezTo>
                    <a:cubicBezTo>
                      <a:pt x="1" y="218"/>
                      <a:pt x="29" y="358"/>
                      <a:pt x="140" y="386"/>
                    </a:cubicBezTo>
                    <a:lnTo>
                      <a:pt x="252" y="218"/>
                    </a:lnTo>
                    <a:lnTo>
                      <a:pt x="168" y="414"/>
                    </a:lnTo>
                    <a:lnTo>
                      <a:pt x="252" y="442"/>
                    </a:lnTo>
                    <a:cubicBezTo>
                      <a:pt x="336" y="442"/>
                      <a:pt x="419" y="386"/>
                      <a:pt x="447" y="330"/>
                    </a:cubicBezTo>
                    <a:cubicBezTo>
                      <a:pt x="503" y="218"/>
                      <a:pt x="475" y="107"/>
                      <a:pt x="364" y="51"/>
                    </a:cubicBezTo>
                    <a:lnTo>
                      <a:pt x="308" y="23"/>
                    </a:lnTo>
                    <a:cubicBezTo>
                      <a:pt x="284" y="8"/>
                      <a:pt x="257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42"/>
              <p:cNvSpPr/>
              <p:nvPr/>
            </p:nvSpPr>
            <p:spPr>
              <a:xfrm>
                <a:off x="4027623" y="418998"/>
                <a:ext cx="187367" cy="187367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5051" extrusionOk="0">
                    <a:moveTo>
                      <a:pt x="2512" y="1"/>
                    </a:moveTo>
                    <a:cubicBezTo>
                      <a:pt x="1814" y="1"/>
                      <a:pt x="1145" y="280"/>
                      <a:pt x="698" y="782"/>
                    </a:cubicBezTo>
                    <a:cubicBezTo>
                      <a:pt x="252" y="1229"/>
                      <a:pt x="1" y="1842"/>
                      <a:pt x="1" y="2512"/>
                    </a:cubicBezTo>
                    <a:cubicBezTo>
                      <a:pt x="1" y="3377"/>
                      <a:pt x="419" y="4130"/>
                      <a:pt x="1061" y="4576"/>
                    </a:cubicBezTo>
                    <a:cubicBezTo>
                      <a:pt x="1229" y="4688"/>
                      <a:pt x="1424" y="4800"/>
                      <a:pt x="1619" y="4855"/>
                    </a:cubicBezTo>
                    <a:lnTo>
                      <a:pt x="1619" y="4883"/>
                    </a:lnTo>
                    <a:cubicBezTo>
                      <a:pt x="1898" y="4967"/>
                      <a:pt x="2205" y="5051"/>
                      <a:pt x="2512" y="5051"/>
                    </a:cubicBezTo>
                    <a:cubicBezTo>
                      <a:pt x="2847" y="5051"/>
                      <a:pt x="3154" y="4967"/>
                      <a:pt x="3433" y="4855"/>
                    </a:cubicBezTo>
                    <a:cubicBezTo>
                      <a:pt x="3628" y="4800"/>
                      <a:pt x="3795" y="4688"/>
                      <a:pt x="3991" y="4576"/>
                    </a:cubicBezTo>
                    <a:cubicBezTo>
                      <a:pt x="4632" y="4102"/>
                      <a:pt x="5051" y="3377"/>
                      <a:pt x="5051" y="2512"/>
                    </a:cubicBezTo>
                    <a:cubicBezTo>
                      <a:pt x="5051" y="1842"/>
                      <a:pt x="4772" y="1229"/>
                      <a:pt x="4325" y="782"/>
                    </a:cubicBezTo>
                    <a:cubicBezTo>
                      <a:pt x="3879" y="280"/>
                      <a:pt x="3237" y="1"/>
                      <a:pt x="2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42"/>
              <p:cNvSpPr/>
              <p:nvPr/>
            </p:nvSpPr>
            <p:spPr>
              <a:xfrm>
                <a:off x="4027623" y="512146"/>
                <a:ext cx="37" cy="2114"/>
              </a:xfrm>
              <a:custGeom>
                <a:avLst/>
                <a:gdLst/>
                <a:ahLst/>
                <a:cxnLst/>
                <a:rect l="l" t="t" r="r" b="b"/>
                <a:pathLst>
                  <a:path w="1" h="57" extrusionOk="0">
                    <a:moveTo>
                      <a:pt x="1" y="57"/>
                    </a:moveTo>
                    <a:lnTo>
                      <a:pt x="1" y="57"/>
                    </a:lnTo>
                    <a:lnTo>
                      <a:pt x="1" y="57"/>
                    </a:lnTo>
                    <a:close/>
                    <a:moveTo>
                      <a:pt x="1" y="57"/>
                    </a:moveTo>
                    <a:cubicBezTo>
                      <a:pt x="1" y="57"/>
                      <a:pt x="1" y="29"/>
                      <a:pt x="1" y="29"/>
                    </a:cubicBezTo>
                    <a:cubicBezTo>
                      <a:pt x="1" y="57"/>
                      <a:pt x="1" y="57"/>
                      <a:pt x="1" y="57"/>
                    </a:cubicBezTo>
                    <a:close/>
                    <a:moveTo>
                      <a:pt x="1" y="29"/>
                    </a:moveTo>
                    <a:lnTo>
                      <a:pt x="1" y="29"/>
                    </a:lnTo>
                    <a:lnTo>
                      <a:pt x="1" y="29"/>
                    </a:lnTo>
                    <a:close/>
                    <a:moveTo>
                      <a:pt x="1" y="29"/>
                    </a:moveTo>
                    <a:lnTo>
                      <a:pt x="1" y="29"/>
                    </a:lnTo>
                    <a:lnTo>
                      <a:pt x="1" y="29"/>
                    </a:lnTo>
                    <a:close/>
                    <a:moveTo>
                      <a:pt x="1" y="29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D9F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42"/>
              <p:cNvSpPr/>
              <p:nvPr/>
            </p:nvSpPr>
            <p:spPr>
              <a:xfrm>
                <a:off x="4027623" y="418998"/>
                <a:ext cx="179095" cy="156318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214" extrusionOk="0">
                    <a:moveTo>
                      <a:pt x="1647" y="559"/>
                    </a:moveTo>
                    <a:cubicBezTo>
                      <a:pt x="1703" y="559"/>
                      <a:pt x="1759" y="559"/>
                      <a:pt x="1787" y="587"/>
                    </a:cubicBezTo>
                    <a:cubicBezTo>
                      <a:pt x="2289" y="838"/>
                      <a:pt x="1340" y="1535"/>
                      <a:pt x="1033" y="1535"/>
                    </a:cubicBezTo>
                    <a:cubicBezTo>
                      <a:pt x="308" y="1535"/>
                      <a:pt x="1117" y="559"/>
                      <a:pt x="1647" y="559"/>
                    </a:cubicBezTo>
                    <a:close/>
                    <a:moveTo>
                      <a:pt x="2317" y="1"/>
                    </a:moveTo>
                    <a:cubicBezTo>
                      <a:pt x="1703" y="57"/>
                      <a:pt x="1145" y="308"/>
                      <a:pt x="726" y="726"/>
                    </a:cubicBezTo>
                    <a:cubicBezTo>
                      <a:pt x="726" y="754"/>
                      <a:pt x="698" y="754"/>
                      <a:pt x="698" y="782"/>
                    </a:cubicBezTo>
                    <a:cubicBezTo>
                      <a:pt x="252" y="1229"/>
                      <a:pt x="1" y="1842"/>
                      <a:pt x="1" y="2512"/>
                    </a:cubicBezTo>
                    <a:lnTo>
                      <a:pt x="1" y="2540"/>
                    </a:lnTo>
                    <a:cubicBezTo>
                      <a:pt x="1" y="2568"/>
                      <a:pt x="1" y="2568"/>
                      <a:pt x="1" y="2568"/>
                    </a:cubicBezTo>
                    <a:cubicBezTo>
                      <a:pt x="1" y="3181"/>
                      <a:pt x="252" y="3739"/>
                      <a:pt x="615" y="4158"/>
                    </a:cubicBezTo>
                    <a:cubicBezTo>
                      <a:pt x="782" y="4214"/>
                      <a:pt x="1005" y="4214"/>
                      <a:pt x="1201" y="4214"/>
                    </a:cubicBezTo>
                    <a:cubicBezTo>
                      <a:pt x="2875" y="4214"/>
                      <a:pt x="4828" y="2707"/>
                      <a:pt x="3488" y="196"/>
                    </a:cubicBezTo>
                    <a:cubicBezTo>
                      <a:pt x="3181" y="57"/>
                      <a:pt x="2875" y="1"/>
                      <a:pt x="2512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42"/>
              <p:cNvSpPr/>
              <p:nvPr/>
            </p:nvSpPr>
            <p:spPr>
              <a:xfrm>
                <a:off x="4053516" y="229623"/>
                <a:ext cx="134581" cy="218415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5888" extrusionOk="0">
                    <a:moveTo>
                      <a:pt x="1814" y="0"/>
                    </a:moveTo>
                    <a:cubicBezTo>
                      <a:pt x="977" y="0"/>
                      <a:pt x="56" y="5608"/>
                      <a:pt x="0" y="5887"/>
                    </a:cubicBezTo>
                    <a:cubicBezTo>
                      <a:pt x="447" y="5385"/>
                      <a:pt x="1116" y="5106"/>
                      <a:pt x="1814" y="5106"/>
                    </a:cubicBezTo>
                    <a:cubicBezTo>
                      <a:pt x="2539" y="5106"/>
                      <a:pt x="3181" y="5385"/>
                      <a:pt x="3627" y="5887"/>
                    </a:cubicBezTo>
                    <a:cubicBezTo>
                      <a:pt x="3599" y="5608"/>
                      <a:pt x="2651" y="0"/>
                      <a:pt x="18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42"/>
              <p:cNvSpPr/>
              <p:nvPr/>
            </p:nvSpPr>
            <p:spPr>
              <a:xfrm>
                <a:off x="4054554" y="418998"/>
                <a:ext cx="59018" cy="26968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727" extrusionOk="0">
                    <a:moveTo>
                      <a:pt x="0" y="726"/>
                    </a:moveTo>
                    <a:cubicBezTo>
                      <a:pt x="0" y="726"/>
                      <a:pt x="0" y="726"/>
                      <a:pt x="0" y="726"/>
                    </a:cubicBezTo>
                    <a:lnTo>
                      <a:pt x="0" y="726"/>
                    </a:lnTo>
                    <a:close/>
                    <a:moveTo>
                      <a:pt x="0" y="726"/>
                    </a:moveTo>
                    <a:cubicBezTo>
                      <a:pt x="419" y="308"/>
                      <a:pt x="977" y="57"/>
                      <a:pt x="1591" y="1"/>
                    </a:cubicBezTo>
                    <a:cubicBezTo>
                      <a:pt x="1591" y="1"/>
                      <a:pt x="1591" y="1"/>
                      <a:pt x="1591" y="1"/>
                    </a:cubicBezTo>
                    <a:cubicBezTo>
                      <a:pt x="977" y="57"/>
                      <a:pt x="419" y="308"/>
                      <a:pt x="0" y="726"/>
                    </a:cubicBezTo>
                  </a:path>
                </a:pathLst>
              </a:custGeom>
              <a:solidFill>
                <a:srgbClr val="FFE1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42"/>
              <p:cNvSpPr/>
              <p:nvPr/>
            </p:nvSpPr>
            <p:spPr>
              <a:xfrm>
                <a:off x="4054554" y="229623"/>
                <a:ext cx="68329" cy="214261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776" extrusionOk="0">
                    <a:moveTo>
                      <a:pt x="1786" y="0"/>
                    </a:moveTo>
                    <a:cubicBezTo>
                      <a:pt x="1174" y="0"/>
                      <a:pt x="510" y="3051"/>
                      <a:pt x="184" y="4760"/>
                    </a:cubicBezTo>
                    <a:lnTo>
                      <a:pt x="184" y="4760"/>
                    </a:lnTo>
                    <a:cubicBezTo>
                      <a:pt x="599" y="4487"/>
                      <a:pt x="1066" y="4295"/>
                      <a:pt x="1507" y="4185"/>
                    </a:cubicBezTo>
                    <a:cubicBezTo>
                      <a:pt x="1423" y="2790"/>
                      <a:pt x="1535" y="1395"/>
                      <a:pt x="1842" y="28"/>
                    </a:cubicBezTo>
                    <a:lnTo>
                      <a:pt x="1786" y="0"/>
                    </a:lnTo>
                    <a:close/>
                    <a:moveTo>
                      <a:pt x="184" y="4760"/>
                    </a:moveTo>
                    <a:cubicBezTo>
                      <a:pt x="179" y="4764"/>
                      <a:pt x="173" y="4767"/>
                      <a:pt x="168" y="4771"/>
                    </a:cubicBezTo>
                    <a:cubicBezTo>
                      <a:pt x="84" y="5218"/>
                      <a:pt x="28" y="5608"/>
                      <a:pt x="0" y="5776"/>
                    </a:cubicBezTo>
                    <a:cubicBezTo>
                      <a:pt x="31" y="5601"/>
                      <a:pt x="95" y="5231"/>
                      <a:pt x="184" y="476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42"/>
              <p:cNvSpPr/>
              <p:nvPr/>
            </p:nvSpPr>
            <p:spPr>
              <a:xfrm>
                <a:off x="4176674" y="382792"/>
                <a:ext cx="11425" cy="652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759" extrusionOk="0">
                    <a:moveTo>
                      <a:pt x="307" y="1758"/>
                    </a:moveTo>
                    <a:cubicBezTo>
                      <a:pt x="307" y="1730"/>
                      <a:pt x="307" y="1619"/>
                      <a:pt x="279" y="1507"/>
                    </a:cubicBezTo>
                    <a:cubicBezTo>
                      <a:pt x="307" y="1619"/>
                      <a:pt x="307" y="1730"/>
                      <a:pt x="307" y="1758"/>
                    </a:cubicBezTo>
                    <a:close/>
                    <a:moveTo>
                      <a:pt x="84" y="391"/>
                    </a:moveTo>
                    <a:cubicBezTo>
                      <a:pt x="56" y="279"/>
                      <a:pt x="28" y="140"/>
                      <a:pt x="0" y="0"/>
                    </a:cubicBezTo>
                    <a:lnTo>
                      <a:pt x="0" y="0"/>
                    </a:lnTo>
                    <a:cubicBezTo>
                      <a:pt x="28" y="140"/>
                      <a:pt x="56" y="279"/>
                      <a:pt x="84" y="391"/>
                    </a:cubicBezTo>
                    <a:close/>
                  </a:path>
                </a:pathLst>
              </a:custGeom>
              <a:solidFill>
                <a:srgbClr val="A3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42"/>
              <p:cNvSpPr/>
              <p:nvPr/>
            </p:nvSpPr>
            <p:spPr>
              <a:xfrm>
                <a:off x="4110421" y="380715"/>
                <a:ext cx="77677" cy="67327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815" extrusionOk="0">
                    <a:moveTo>
                      <a:pt x="1061" y="1"/>
                    </a:moveTo>
                    <a:cubicBezTo>
                      <a:pt x="726" y="1"/>
                      <a:pt x="364" y="29"/>
                      <a:pt x="1" y="112"/>
                    </a:cubicBezTo>
                    <a:cubicBezTo>
                      <a:pt x="29" y="419"/>
                      <a:pt x="57" y="726"/>
                      <a:pt x="85" y="1033"/>
                    </a:cubicBezTo>
                    <a:lnTo>
                      <a:pt x="280" y="1033"/>
                    </a:lnTo>
                    <a:cubicBezTo>
                      <a:pt x="1005" y="1033"/>
                      <a:pt x="1647" y="1312"/>
                      <a:pt x="2093" y="1814"/>
                    </a:cubicBezTo>
                    <a:cubicBezTo>
                      <a:pt x="2093" y="1786"/>
                      <a:pt x="2093" y="1675"/>
                      <a:pt x="2065" y="1563"/>
                    </a:cubicBezTo>
                    <a:cubicBezTo>
                      <a:pt x="2010" y="1312"/>
                      <a:pt x="1954" y="921"/>
                      <a:pt x="1870" y="447"/>
                    </a:cubicBezTo>
                    <a:cubicBezTo>
                      <a:pt x="1842" y="335"/>
                      <a:pt x="1814" y="196"/>
                      <a:pt x="1786" y="56"/>
                    </a:cubicBezTo>
                    <a:cubicBezTo>
                      <a:pt x="1535" y="29"/>
                      <a:pt x="1312" y="1"/>
                      <a:pt x="1061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42"/>
              <p:cNvSpPr/>
              <p:nvPr/>
            </p:nvSpPr>
            <p:spPr>
              <a:xfrm>
                <a:off x="4053516" y="445930"/>
                <a:ext cx="1076" cy="2114"/>
              </a:xfrm>
              <a:custGeom>
                <a:avLst/>
                <a:gdLst/>
                <a:ahLst/>
                <a:cxnLst/>
                <a:rect l="l" t="t" r="r" b="b"/>
                <a:pathLst>
                  <a:path w="29" h="57" extrusionOk="0">
                    <a:moveTo>
                      <a:pt x="0" y="56"/>
                    </a:moveTo>
                    <a:lnTo>
                      <a:pt x="0" y="56"/>
                    </a:lnTo>
                    <a:cubicBezTo>
                      <a:pt x="0" y="28"/>
                      <a:pt x="28" y="28"/>
                      <a:pt x="28" y="0"/>
                    </a:cubicBezTo>
                    <a:cubicBezTo>
                      <a:pt x="28" y="28"/>
                      <a:pt x="0" y="28"/>
                      <a:pt x="0" y="56"/>
                    </a:cubicBez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42"/>
              <p:cNvSpPr/>
              <p:nvPr/>
            </p:nvSpPr>
            <p:spPr>
              <a:xfrm>
                <a:off x="4053516" y="443852"/>
                <a:ext cx="1076" cy="4192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3" extrusionOk="0">
                    <a:moveTo>
                      <a:pt x="0" y="112"/>
                    </a:moveTo>
                    <a:cubicBezTo>
                      <a:pt x="0" y="84"/>
                      <a:pt x="0" y="56"/>
                      <a:pt x="28" y="1"/>
                    </a:cubicBezTo>
                    <a:cubicBezTo>
                      <a:pt x="0" y="56"/>
                      <a:pt x="0" y="84"/>
                      <a:pt x="0" y="112"/>
                    </a:cubicBezTo>
                    <a:close/>
                  </a:path>
                </a:pathLst>
              </a:custGeom>
              <a:solidFill>
                <a:srgbClr val="A3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42"/>
              <p:cNvSpPr/>
              <p:nvPr/>
            </p:nvSpPr>
            <p:spPr>
              <a:xfrm>
                <a:off x="4054554" y="44593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42"/>
              <p:cNvSpPr/>
              <p:nvPr/>
            </p:nvSpPr>
            <p:spPr>
              <a:xfrm>
                <a:off x="4053516" y="384870"/>
                <a:ext cx="60057" cy="63173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703" extrusionOk="0">
                    <a:moveTo>
                      <a:pt x="1535" y="0"/>
                    </a:moveTo>
                    <a:cubicBezTo>
                      <a:pt x="1089" y="112"/>
                      <a:pt x="614" y="307"/>
                      <a:pt x="196" y="586"/>
                    </a:cubicBezTo>
                    <a:cubicBezTo>
                      <a:pt x="112" y="1033"/>
                      <a:pt x="56" y="1423"/>
                      <a:pt x="28" y="1591"/>
                    </a:cubicBezTo>
                    <a:cubicBezTo>
                      <a:pt x="0" y="1646"/>
                      <a:pt x="0" y="1674"/>
                      <a:pt x="0" y="1702"/>
                    </a:cubicBezTo>
                    <a:cubicBezTo>
                      <a:pt x="0" y="1674"/>
                      <a:pt x="28" y="1674"/>
                      <a:pt x="28" y="1646"/>
                    </a:cubicBezTo>
                    <a:cubicBezTo>
                      <a:pt x="447" y="1228"/>
                      <a:pt x="1005" y="977"/>
                      <a:pt x="1619" y="921"/>
                    </a:cubicBezTo>
                    <a:cubicBezTo>
                      <a:pt x="1591" y="614"/>
                      <a:pt x="1563" y="307"/>
                      <a:pt x="1535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42"/>
              <p:cNvSpPr/>
              <p:nvPr/>
            </p:nvSpPr>
            <p:spPr>
              <a:xfrm>
                <a:off x="4039011" y="439698"/>
                <a:ext cx="73522" cy="36279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978" extrusionOk="0">
                    <a:moveTo>
                      <a:pt x="1340" y="1"/>
                    </a:moveTo>
                    <a:cubicBezTo>
                      <a:pt x="810" y="1"/>
                      <a:pt x="1" y="977"/>
                      <a:pt x="726" y="977"/>
                    </a:cubicBezTo>
                    <a:cubicBezTo>
                      <a:pt x="1033" y="977"/>
                      <a:pt x="1982" y="280"/>
                      <a:pt x="1480" y="29"/>
                    </a:cubicBezTo>
                    <a:cubicBezTo>
                      <a:pt x="1452" y="1"/>
                      <a:pt x="1396" y="1"/>
                      <a:pt x="1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42"/>
              <p:cNvSpPr/>
              <p:nvPr/>
            </p:nvSpPr>
            <p:spPr>
              <a:xfrm>
                <a:off x="4085603" y="249284"/>
                <a:ext cx="34164" cy="164591"/>
              </a:xfrm>
              <a:custGeom>
                <a:avLst/>
                <a:gdLst/>
                <a:ahLst/>
                <a:cxnLst/>
                <a:rect l="l" t="t" r="r" b="b"/>
                <a:pathLst>
                  <a:path w="921" h="4437" extrusionOk="0">
                    <a:moveTo>
                      <a:pt x="865" y="1"/>
                    </a:moveTo>
                    <a:cubicBezTo>
                      <a:pt x="530" y="698"/>
                      <a:pt x="335" y="1451"/>
                      <a:pt x="196" y="2177"/>
                    </a:cubicBezTo>
                    <a:cubicBezTo>
                      <a:pt x="112" y="2539"/>
                      <a:pt x="28" y="2930"/>
                      <a:pt x="0" y="3293"/>
                    </a:cubicBezTo>
                    <a:cubicBezTo>
                      <a:pt x="0" y="3683"/>
                      <a:pt x="0" y="4046"/>
                      <a:pt x="84" y="4436"/>
                    </a:cubicBezTo>
                    <a:lnTo>
                      <a:pt x="112" y="4436"/>
                    </a:lnTo>
                    <a:cubicBezTo>
                      <a:pt x="251" y="4074"/>
                      <a:pt x="307" y="3711"/>
                      <a:pt x="391" y="3348"/>
                    </a:cubicBezTo>
                    <a:cubicBezTo>
                      <a:pt x="447" y="2986"/>
                      <a:pt x="447" y="2595"/>
                      <a:pt x="503" y="2232"/>
                    </a:cubicBezTo>
                    <a:cubicBezTo>
                      <a:pt x="586" y="1479"/>
                      <a:pt x="670" y="726"/>
                      <a:pt x="921" y="28"/>
                    </a:cubicBezTo>
                    <a:lnTo>
                      <a:pt x="8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42"/>
              <p:cNvSpPr/>
              <p:nvPr/>
            </p:nvSpPr>
            <p:spPr>
              <a:xfrm>
                <a:off x="5117425" y="4581577"/>
                <a:ext cx="16619" cy="2073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59" extrusionOk="0">
                    <a:moveTo>
                      <a:pt x="1" y="558"/>
                    </a:moveTo>
                    <a:lnTo>
                      <a:pt x="1" y="530"/>
                    </a:lnTo>
                    <a:cubicBezTo>
                      <a:pt x="140" y="335"/>
                      <a:pt x="280" y="140"/>
                      <a:pt x="447" y="0"/>
                    </a:cubicBezTo>
                    <a:lnTo>
                      <a:pt x="447" y="0"/>
                    </a:lnTo>
                    <a:cubicBezTo>
                      <a:pt x="280" y="140"/>
                      <a:pt x="140" y="335"/>
                      <a:pt x="1" y="530"/>
                    </a:cubicBezTo>
                    <a:lnTo>
                      <a:pt x="1" y="558"/>
                    </a:lnTo>
                    <a:lnTo>
                      <a:pt x="1" y="558"/>
                    </a:lnTo>
                  </a:path>
                </a:pathLst>
              </a:custGeom>
              <a:solidFill>
                <a:srgbClr val="1C8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42"/>
              <p:cNvSpPr/>
              <p:nvPr/>
            </p:nvSpPr>
            <p:spPr>
              <a:xfrm>
                <a:off x="5084298" y="460847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C8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42"/>
              <p:cNvSpPr/>
              <p:nvPr/>
            </p:nvSpPr>
            <p:spPr>
              <a:xfrm rot="-2700000">
                <a:off x="5617080" y="2655241"/>
                <a:ext cx="117999" cy="106833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80" extrusionOk="0">
                    <a:moveTo>
                      <a:pt x="1813" y="0"/>
                    </a:moveTo>
                    <a:cubicBezTo>
                      <a:pt x="1599" y="672"/>
                      <a:pt x="892" y="2688"/>
                      <a:pt x="93" y="2688"/>
                    </a:cubicBezTo>
                    <a:cubicBezTo>
                      <a:pt x="62" y="2688"/>
                      <a:pt x="31" y="2685"/>
                      <a:pt x="0" y="2678"/>
                    </a:cubicBezTo>
                    <a:lnTo>
                      <a:pt x="0" y="2706"/>
                    </a:lnTo>
                    <a:cubicBezTo>
                      <a:pt x="363" y="2803"/>
                      <a:pt x="685" y="2879"/>
                      <a:pt x="909" y="2879"/>
                    </a:cubicBezTo>
                    <a:cubicBezTo>
                      <a:pt x="943" y="2879"/>
                      <a:pt x="975" y="2877"/>
                      <a:pt x="1004" y="2874"/>
                    </a:cubicBezTo>
                    <a:cubicBezTo>
                      <a:pt x="1925" y="2846"/>
                      <a:pt x="3181" y="2232"/>
                      <a:pt x="2734" y="1786"/>
                    </a:cubicBezTo>
                    <a:cubicBezTo>
                      <a:pt x="1869" y="893"/>
                      <a:pt x="1786" y="279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42"/>
              <p:cNvSpPr/>
              <p:nvPr/>
            </p:nvSpPr>
            <p:spPr>
              <a:xfrm rot="-2700000">
                <a:off x="5624123" y="2672467"/>
                <a:ext cx="69367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949" y="2874"/>
                    </a:moveTo>
                    <a:lnTo>
                      <a:pt x="921" y="2874"/>
                    </a:lnTo>
                    <a:lnTo>
                      <a:pt x="949" y="2874"/>
                    </a:lnTo>
                    <a:lnTo>
                      <a:pt x="949" y="2874"/>
                    </a:lnTo>
                    <a:close/>
                    <a:moveTo>
                      <a:pt x="949" y="2874"/>
                    </a:moveTo>
                    <a:cubicBezTo>
                      <a:pt x="976" y="2874"/>
                      <a:pt x="1004" y="2874"/>
                      <a:pt x="1004" y="2874"/>
                    </a:cubicBezTo>
                    <a:cubicBezTo>
                      <a:pt x="1032" y="2874"/>
                      <a:pt x="1060" y="2874"/>
                      <a:pt x="1088" y="2874"/>
                    </a:cubicBezTo>
                    <a:cubicBezTo>
                      <a:pt x="1060" y="2874"/>
                      <a:pt x="1032" y="2874"/>
                      <a:pt x="1004" y="2874"/>
                    </a:cubicBezTo>
                    <a:cubicBezTo>
                      <a:pt x="1004" y="2874"/>
                      <a:pt x="976" y="2874"/>
                      <a:pt x="949" y="2874"/>
                    </a:cubicBezTo>
                    <a:close/>
                    <a:moveTo>
                      <a:pt x="140" y="2762"/>
                    </a:moveTo>
                    <a:cubicBezTo>
                      <a:pt x="112" y="2734"/>
                      <a:pt x="84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lose/>
                    <a:moveTo>
                      <a:pt x="0" y="2706"/>
                    </a:moveTo>
                    <a:cubicBezTo>
                      <a:pt x="0" y="2706"/>
                      <a:pt x="0" y="2706"/>
                      <a:pt x="0" y="2706"/>
                    </a:cubicBezTo>
                    <a:lnTo>
                      <a:pt x="0" y="2706"/>
                    </a:lnTo>
                    <a:cubicBezTo>
                      <a:pt x="0" y="2706"/>
                      <a:pt x="0" y="2706"/>
                      <a:pt x="0" y="2706"/>
                    </a:cubicBezTo>
                    <a:close/>
                    <a:moveTo>
                      <a:pt x="84" y="2706"/>
                    </a:moveTo>
                    <a:lnTo>
                      <a:pt x="84" y="2706"/>
                    </a:lnTo>
                    <a:lnTo>
                      <a:pt x="84" y="2706"/>
                    </a:lnTo>
                    <a:lnTo>
                      <a:pt x="84" y="2706"/>
                    </a:lnTo>
                    <a:close/>
                    <a:moveTo>
                      <a:pt x="84" y="2706"/>
                    </a:moveTo>
                    <a:cubicBezTo>
                      <a:pt x="893" y="2706"/>
                      <a:pt x="1618" y="670"/>
                      <a:pt x="1813" y="0"/>
                    </a:cubicBezTo>
                    <a:cubicBezTo>
                      <a:pt x="1618" y="670"/>
                      <a:pt x="893" y="2706"/>
                      <a:pt x="84" y="2706"/>
                    </a:cubicBezTo>
                    <a:close/>
                    <a:moveTo>
                      <a:pt x="1869" y="474"/>
                    </a:move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167"/>
                      <a:pt x="1813" y="307"/>
                      <a:pt x="1869" y="474"/>
                    </a:cubicBezTo>
                    <a:cubicBezTo>
                      <a:pt x="1869" y="474"/>
                      <a:pt x="1869" y="474"/>
                      <a:pt x="1869" y="474"/>
                    </a:cubicBezTo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42"/>
              <p:cNvSpPr/>
              <p:nvPr/>
            </p:nvSpPr>
            <p:spPr>
              <a:xfrm rot="-2700000">
                <a:off x="5624123" y="2672467"/>
                <a:ext cx="69367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1813" y="0"/>
                    </a:moveTo>
                    <a:cubicBezTo>
                      <a:pt x="1618" y="670"/>
                      <a:pt x="893" y="2706"/>
                      <a:pt x="84" y="2706"/>
                    </a:cubicBezTo>
                    <a:cubicBezTo>
                      <a:pt x="56" y="2706"/>
                      <a:pt x="28" y="2706"/>
                      <a:pt x="0" y="2678"/>
                    </a:cubicBezTo>
                    <a:lnTo>
                      <a:pt x="0" y="2706"/>
                    </a:lnTo>
                    <a:cubicBezTo>
                      <a:pt x="28" y="2734"/>
                      <a:pt x="56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ubicBezTo>
                      <a:pt x="446" y="2846"/>
                      <a:pt x="725" y="2874"/>
                      <a:pt x="921" y="2874"/>
                    </a:cubicBezTo>
                    <a:lnTo>
                      <a:pt x="1088" y="2874"/>
                    </a:lnTo>
                    <a:cubicBezTo>
                      <a:pt x="1144" y="2874"/>
                      <a:pt x="1228" y="2874"/>
                      <a:pt x="1283" y="2846"/>
                    </a:cubicBezTo>
                    <a:cubicBezTo>
                      <a:pt x="1562" y="2092"/>
                      <a:pt x="1786" y="1283"/>
                      <a:pt x="1869" y="474"/>
                    </a:cubicBez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28"/>
                      <a:pt x="1813" y="0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42"/>
              <p:cNvSpPr/>
              <p:nvPr/>
            </p:nvSpPr>
            <p:spPr>
              <a:xfrm rot="-2700000">
                <a:off x="5399046" y="2507573"/>
                <a:ext cx="289785" cy="331108"/>
              </a:xfrm>
              <a:custGeom>
                <a:avLst/>
                <a:gdLst/>
                <a:ahLst/>
                <a:cxnLst/>
                <a:rect l="l" t="t" r="r" b="b"/>
                <a:pathLst>
                  <a:path w="7812" h="8926" extrusionOk="0">
                    <a:moveTo>
                      <a:pt x="3335" y="1"/>
                    </a:moveTo>
                    <a:cubicBezTo>
                      <a:pt x="2883" y="1"/>
                      <a:pt x="2507" y="163"/>
                      <a:pt x="2288" y="583"/>
                    </a:cubicBezTo>
                    <a:cubicBezTo>
                      <a:pt x="1590" y="1895"/>
                      <a:pt x="0" y="6693"/>
                      <a:pt x="753" y="7363"/>
                    </a:cubicBezTo>
                    <a:cubicBezTo>
                      <a:pt x="1311" y="7865"/>
                      <a:pt x="2957" y="8590"/>
                      <a:pt x="4157" y="8925"/>
                    </a:cubicBezTo>
                    <a:lnTo>
                      <a:pt x="4157" y="8897"/>
                    </a:lnTo>
                    <a:cubicBezTo>
                      <a:pt x="4188" y="8904"/>
                      <a:pt x="4219" y="8907"/>
                      <a:pt x="4250" y="8907"/>
                    </a:cubicBezTo>
                    <a:cubicBezTo>
                      <a:pt x="5049" y="8907"/>
                      <a:pt x="5756" y="6891"/>
                      <a:pt x="5970" y="6219"/>
                    </a:cubicBezTo>
                    <a:cubicBezTo>
                      <a:pt x="5998" y="6107"/>
                      <a:pt x="6026" y="6052"/>
                      <a:pt x="6026" y="6024"/>
                    </a:cubicBezTo>
                    <a:lnTo>
                      <a:pt x="6054" y="5996"/>
                    </a:lnTo>
                    <a:cubicBezTo>
                      <a:pt x="7310" y="3122"/>
                      <a:pt x="7812" y="2062"/>
                      <a:pt x="6556" y="1309"/>
                    </a:cubicBezTo>
                    <a:cubicBezTo>
                      <a:pt x="5676" y="773"/>
                      <a:pt x="4323" y="1"/>
                      <a:pt x="33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42"/>
              <p:cNvSpPr/>
              <p:nvPr/>
            </p:nvSpPr>
            <p:spPr>
              <a:xfrm rot="-2700000">
                <a:off x="5532737" y="2762889"/>
                <a:ext cx="151124" cy="66288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787" extrusionOk="0">
                    <a:moveTo>
                      <a:pt x="475" y="1"/>
                    </a:moveTo>
                    <a:cubicBezTo>
                      <a:pt x="475" y="191"/>
                      <a:pt x="501" y="381"/>
                      <a:pt x="528" y="597"/>
                    </a:cubicBezTo>
                    <a:lnTo>
                      <a:pt x="528" y="597"/>
                    </a:lnTo>
                    <a:cubicBezTo>
                      <a:pt x="305" y="465"/>
                      <a:pt x="123" y="337"/>
                      <a:pt x="0" y="224"/>
                    </a:cubicBezTo>
                    <a:lnTo>
                      <a:pt x="0" y="224"/>
                    </a:lnTo>
                    <a:cubicBezTo>
                      <a:pt x="112" y="335"/>
                      <a:pt x="307" y="475"/>
                      <a:pt x="530" y="614"/>
                    </a:cubicBezTo>
                    <a:cubicBezTo>
                      <a:pt x="530" y="609"/>
                      <a:pt x="529" y="603"/>
                      <a:pt x="528" y="597"/>
                    </a:cubicBezTo>
                    <a:lnTo>
                      <a:pt x="528" y="597"/>
                    </a:lnTo>
                    <a:cubicBezTo>
                      <a:pt x="1017" y="887"/>
                      <a:pt x="1701" y="1202"/>
                      <a:pt x="2372" y="1451"/>
                    </a:cubicBezTo>
                    <a:cubicBezTo>
                      <a:pt x="2511" y="1507"/>
                      <a:pt x="2679" y="1563"/>
                      <a:pt x="2818" y="1619"/>
                    </a:cubicBezTo>
                    <a:cubicBezTo>
                      <a:pt x="3013" y="1675"/>
                      <a:pt x="3209" y="1730"/>
                      <a:pt x="3404" y="1786"/>
                    </a:cubicBezTo>
                    <a:lnTo>
                      <a:pt x="3404" y="1758"/>
                    </a:lnTo>
                    <a:cubicBezTo>
                      <a:pt x="3432" y="1786"/>
                      <a:pt x="3460" y="1786"/>
                      <a:pt x="3488" y="1786"/>
                    </a:cubicBezTo>
                    <a:cubicBezTo>
                      <a:pt x="3683" y="1786"/>
                      <a:pt x="3906" y="1647"/>
                      <a:pt x="4074" y="1451"/>
                    </a:cubicBezTo>
                    <a:cubicBezTo>
                      <a:pt x="2790" y="1200"/>
                      <a:pt x="1563" y="726"/>
                      <a:pt x="475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42"/>
              <p:cNvSpPr/>
              <p:nvPr/>
            </p:nvSpPr>
            <p:spPr>
              <a:xfrm rot="-2700000">
                <a:off x="5397190" y="2519370"/>
                <a:ext cx="242192" cy="264968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143" extrusionOk="0">
                    <a:moveTo>
                      <a:pt x="2762" y="1"/>
                    </a:moveTo>
                    <a:cubicBezTo>
                      <a:pt x="2706" y="1"/>
                      <a:pt x="2623" y="1"/>
                      <a:pt x="2567" y="28"/>
                    </a:cubicBezTo>
                    <a:cubicBezTo>
                      <a:pt x="2204" y="56"/>
                      <a:pt x="1925" y="224"/>
                      <a:pt x="1758" y="559"/>
                    </a:cubicBezTo>
                    <a:cubicBezTo>
                      <a:pt x="1730" y="559"/>
                      <a:pt x="1730" y="559"/>
                      <a:pt x="1730" y="586"/>
                    </a:cubicBezTo>
                    <a:cubicBezTo>
                      <a:pt x="1172" y="1647"/>
                      <a:pt x="0" y="5078"/>
                      <a:pt x="0" y="6641"/>
                    </a:cubicBezTo>
                    <a:cubicBezTo>
                      <a:pt x="0" y="6641"/>
                      <a:pt x="0" y="6641"/>
                      <a:pt x="0" y="6641"/>
                    </a:cubicBezTo>
                    <a:lnTo>
                      <a:pt x="0" y="6641"/>
                    </a:lnTo>
                    <a:cubicBezTo>
                      <a:pt x="223" y="6836"/>
                      <a:pt x="446" y="7003"/>
                      <a:pt x="670" y="7143"/>
                    </a:cubicBezTo>
                    <a:cubicBezTo>
                      <a:pt x="530" y="4046"/>
                      <a:pt x="2399" y="1312"/>
                      <a:pt x="4771" y="1312"/>
                    </a:cubicBezTo>
                    <a:cubicBezTo>
                      <a:pt x="5329" y="1312"/>
                      <a:pt x="5943" y="1479"/>
                      <a:pt x="6528" y="1814"/>
                    </a:cubicBezTo>
                    <a:cubicBezTo>
                      <a:pt x="6417" y="1619"/>
                      <a:pt x="6249" y="1479"/>
                      <a:pt x="6026" y="1340"/>
                    </a:cubicBezTo>
                    <a:cubicBezTo>
                      <a:pt x="6026" y="1340"/>
                      <a:pt x="6026" y="1312"/>
                      <a:pt x="6026" y="1312"/>
                    </a:cubicBezTo>
                    <a:lnTo>
                      <a:pt x="5998" y="1312"/>
                    </a:lnTo>
                    <a:cubicBezTo>
                      <a:pt x="5970" y="1312"/>
                      <a:pt x="5970" y="1312"/>
                      <a:pt x="5970" y="1284"/>
                    </a:cubicBezTo>
                    <a:lnTo>
                      <a:pt x="5943" y="1284"/>
                    </a:lnTo>
                    <a:cubicBezTo>
                      <a:pt x="5943" y="1284"/>
                      <a:pt x="5943" y="1284"/>
                      <a:pt x="5943" y="1256"/>
                    </a:cubicBezTo>
                    <a:lnTo>
                      <a:pt x="5887" y="1256"/>
                    </a:lnTo>
                    <a:cubicBezTo>
                      <a:pt x="5887" y="1256"/>
                      <a:pt x="5887" y="1228"/>
                      <a:pt x="5887" y="1228"/>
                    </a:cubicBezTo>
                    <a:lnTo>
                      <a:pt x="5859" y="1228"/>
                    </a:lnTo>
                    <a:cubicBezTo>
                      <a:pt x="4994" y="698"/>
                      <a:pt x="3711" y="1"/>
                      <a:pt x="2762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42"/>
              <p:cNvSpPr/>
              <p:nvPr/>
            </p:nvSpPr>
            <p:spPr>
              <a:xfrm rot="-2700000">
                <a:off x="5523855" y="2802385"/>
                <a:ext cx="26931" cy="4143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17" extrusionOk="0">
                    <a:moveTo>
                      <a:pt x="0" y="1"/>
                    </a:moveTo>
                    <a:cubicBezTo>
                      <a:pt x="0" y="335"/>
                      <a:pt x="56" y="586"/>
                      <a:pt x="167" y="726"/>
                    </a:cubicBezTo>
                    <a:lnTo>
                      <a:pt x="195" y="726"/>
                    </a:lnTo>
                    <a:cubicBezTo>
                      <a:pt x="307" y="837"/>
                      <a:pt x="502" y="977"/>
                      <a:pt x="725" y="1116"/>
                    </a:cubicBezTo>
                    <a:cubicBezTo>
                      <a:pt x="698" y="893"/>
                      <a:pt x="670" y="698"/>
                      <a:pt x="670" y="503"/>
                    </a:cubicBezTo>
                    <a:cubicBezTo>
                      <a:pt x="446" y="363"/>
                      <a:pt x="223" y="19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42"/>
              <p:cNvSpPr/>
              <p:nvPr/>
            </p:nvSpPr>
            <p:spPr>
              <a:xfrm rot="-2700000">
                <a:off x="6102034" y="2633966"/>
                <a:ext cx="117999" cy="106833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80" extrusionOk="0">
                    <a:moveTo>
                      <a:pt x="1813" y="0"/>
                    </a:moveTo>
                    <a:cubicBezTo>
                      <a:pt x="1599" y="672"/>
                      <a:pt x="892" y="2688"/>
                      <a:pt x="93" y="2688"/>
                    </a:cubicBezTo>
                    <a:cubicBezTo>
                      <a:pt x="62" y="2688"/>
                      <a:pt x="31" y="2685"/>
                      <a:pt x="0" y="2678"/>
                    </a:cubicBezTo>
                    <a:lnTo>
                      <a:pt x="0" y="2706"/>
                    </a:lnTo>
                    <a:cubicBezTo>
                      <a:pt x="363" y="2803"/>
                      <a:pt x="685" y="2879"/>
                      <a:pt x="909" y="2879"/>
                    </a:cubicBezTo>
                    <a:cubicBezTo>
                      <a:pt x="943" y="2879"/>
                      <a:pt x="975" y="2877"/>
                      <a:pt x="1004" y="2874"/>
                    </a:cubicBezTo>
                    <a:cubicBezTo>
                      <a:pt x="1925" y="2846"/>
                      <a:pt x="3181" y="2232"/>
                      <a:pt x="2734" y="1786"/>
                    </a:cubicBezTo>
                    <a:cubicBezTo>
                      <a:pt x="1869" y="893"/>
                      <a:pt x="1786" y="279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42"/>
              <p:cNvSpPr/>
              <p:nvPr/>
            </p:nvSpPr>
            <p:spPr>
              <a:xfrm rot="-2700000">
                <a:off x="6109077" y="2651193"/>
                <a:ext cx="69367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949" y="2874"/>
                    </a:moveTo>
                    <a:lnTo>
                      <a:pt x="921" y="2874"/>
                    </a:lnTo>
                    <a:lnTo>
                      <a:pt x="949" y="2874"/>
                    </a:lnTo>
                    <a:lnTo>
                      <a:pt x="949" y="2874"/>
                    </a:lnTo>
                    <a:close/>
                    <a:moveTo>
                      <a:pt x="949" y="2874"/>
                    </a:moveTo>
                    <a:cubicBezTo>
                      <a:pt x="976" y="2874"/>
                      <a:pt x="1004" y="2874"/>
                      <a:pt x="1004" y="2874"/>
                    </a:cubicBezTo>
                    <a:cubicBezTo>
                      <a:pt x="1032" y="2874"/>
                      <a:pt x="1060" y="2874"/>
                      <a:pt x="1088" y="2874"/>
                    </a:cubicBezTo>
                    <a:cubicBezTo>
                      <a:pt x="1060" y="2874"/>
                      <a:pt x="1032" y="2874"/>
                      <a:pt x="1004" y="2874"/>
                    </a:cubicBezTo>
                    <a:cubicBezTo>
                      <a:pt x="1004" y="2874"/>
                      <a:pt x="976" y="2874"/>
                      <a:pt x="949" y="2874"/>
                    </a:cubicBezTo>
                    <a:close/>
                    <a:moveTo>
                      <a:pt x="140" y="2762"/>
                    </a:moveTo>
                    <a:cubicBezTo>
                      <a:pt x="112" y="2734"/>
                      <a:pt x="84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lose/>
                    <a:moveTo>
                      <a:pt x="0" y="2706"/>
                    </a:moveTo>
                    <a:cubicBezTo>
                      <a:pt x="0" y="2706"/>
                      <a:pt x="0" y="2706"/>
                      <a:pt x="0" y="2706"/>
                    </a:cubicBezTo>
                    <a:lnTo>
                      <a:pt x="0" y="2706"/>
                    </a:lnTo>
                    <a:cubicBezTo>
                      <a:pt x="0" y="2706"/>
                      <a:pt x="0" y="2706"/>
                      <a:pt x="0" y="2706"/>
                    </a:cubicBezTo>
                    <a:close/>
                    <a:moveTo>
                      <a:pt x="84" y="2706"/>
                    </a:moveTo>
                    <a:lnTo>
                      <a:pt x="84" y="2706"/>
                    </a:lnTo>
                    <a:lnTo>
                      <a:pt x="84" y="2706"/>
                    </a:lnTo>
                    <a:lnTo>
                      <a:pt x="84" y="2706"/>
                    </a:lnTo>
                    <a:close/>
                    <a:moveTo>
                      <a:pt x="84" y="2706"/>
                    </a:moveTo>
                    <a:cubicBezTo>
                      <a:pt x="893" y="2706"/>
                      <a:pt x="1618" y="670"/>
                      <a:pt x="1813" y="0"/>
                    </a:cubicBezTo>
                    <a:cubicBezTo>
                      <a:pt x="1618" y="670"/>
                      <a:pt x="893" y="2706"/>
                      <a:pt x="84" y="2706"/>
                    </a:cubicBezTo>
                    <a:close/>
                    <a:moveTo>
                      <a:pt x="1869" y="474"/>
                    </a:move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167"/>
                      <a:pt x="1813" y="307"/>
                      <a:pt x="1869" y="474"/>
                    </a:cubicBezTo>
                    <a:cubicBezTo>
                      <a:pt x="1869" y="474"/>
                      <a:pt x="1869" y="474"/>
                      <a:pt x="1869" y="474"/>
                    </a:cubicBezTo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42"/>
              <p:cNvSpPr/>
              <p:nvPr/>
            </p:nvSpPr>
            <p:spPr>
              <a:xfrm rot="-2700000">
                <a:off x="6109077" y="2651193"/>
                <a:ext cx="69367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1813" y="0"/>
                    </a:moveTo>
                    <a:cubicBezTo>
                      <a:pt x="1618" y="670"/>
                      <a:pt x="893" y="2706"/>
                      <a:pt x="84" y="2706"/>
                    </a:cubicBezTo>
                    <a:cubicBezTo>
                      <a:pt x="56" y="2706"/>
                      <a:pt x="28" y="2706"/>
                      <a:pt x="0" y="2678"/>
                    </a:cubicBezTo>
                    <a:lnTo>
                      <a:pt x="0" y="2706"/>
                    </a:lnTo>
                    <a:cubicBezTo>
                      <a:pt x="28" y="2734"/>
                      <a:pt x="56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ubicBezTo>
                      <a:pt x="446" y="2846"/>
                      <a:pt x="725" y="2874"/>
                      <a:pt x="921" y="2874"/>
                    </a:cubicBezTo>
                    <a:lnTo>
                      <a:pt x="1088" y="2874"/>
                    </a:lnTo>
                    <a:cubicBezTo>
                      <a:pt x="1144" y="2874"/>
                      <a:pt x="1228" y="2874"/>
                      <a:pt x="1283" y="2846"/>
                    </a:cubicBezTo>
                    <a:cubicBezTo>
                      <a:pt x="1562" y="2092"/>
                      <a:pt x="1786" y="1283"/>
                      <a:pt x="1869" y="474"/>
                    </a:cubicBez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28"/>
                      <a:pt x="1813" y="0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42"/>
              <p:cNvSpPr/>
              <p:nvPr/>
            </p:nvSpPr>
            <p:spPr>
              <a:xfrm rot="-2700000">
                <a:off x="5884000" y="2486299"/>
                <a:ext cx="289785" cy="331108"/>
              </a:xfrm>
              <a:custGeom>
                <a:avLst/>
                <a:gdLst/>
                <a:ahLst/>
                <a:cxnLst/>
                <a:rect l="l" t="t" r="r" b="b"/>
                <a:pathLst>
                  <a:path w="7812" h="8926" extrusionOk="0">
                    <a:moveTo>
                      <a:pt x="3335" y="1"/>
                    </a:moveTo>
                    <a:cubicBezTo>
                      <a:pt x="2883" y="1"/>
                      <a:pt x="2507" y="163"/>
                      <a:pt x="2288" y="583"/>
                    </a:cubicBezTo>
                    <a:cubicBezTo>
                      <a:pt x="1590" y="1895"/>
                      <a:pt x="0" y="6693"/>
                      <a:pt x="753" y="7363"/>
                    </a:cubicBezTo>
                    <a:cubicBezTo>
                      <a:pt x="1311" y="7865"/>
                      <a:pt x="2957" y="8590"/>
                      <a:pt x="4157" y="8925"/>
                    </a:cubicBezTo>
                    <a:lnTo>
                      <a:pt x="4157" y="8897"/>
                    </a:lnTo>
                    <a:cubicBezTo>
                      <a:pt x="4188" y="8904"/>
                      <a:pt x="4219" y="8907"/>
                      <a:pt x="4250" y="8907"/>
                    </a:cubicBezTo>
                    <a:cubicBezTo>
                      <a:pt x="5049" y="8907"/>
                      <a:pt x="5756" y="6891"/>
                      <a:pt x="5970" y="6219"/>
                    </a:cubicBezTo>
                    <a:cubicBezTo>
                      <a:pt x="5998" y="6107"/>
                      <a:pt x="6026" y="6052"/>
                      <a:pt x="6026" y="6024"/>
                    </a:cubicBezTo>
                    <a:lnTo>
                      <a:pt x="6054" y="5996"/>
                    </a:lnTo>
                    <a:cubicBezTo>
                      <a:pt x="7310" y="3122"/>
                      <a:pt x="7812" y="2062"/>
                      <a:pt x="6556" y="1309"/>
                    </a:cubicBezTo>
                    <a:cubicBezTo>
                      <a:pt x="5676" y="773"/>
                      <a:pt x="4323" y="1"/>
                      <a:pt x="33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42"/>
              <p:cNvSpPr/>
              <p:nvPr/>
            </p:nvSpPr>
            <p:spPr>
              <a:xfrm rot="-2700000">
                <a:off x="6017691" y="2741614"/>
                <a:ext cx="151124" cy="66288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787" extrusionOk="0">
                    <a:moveTo>
                      <a:pt x="475" y="1"/>
                    </a:moveTo>
                    <a:cubicBezTo>
                      <a:pt x="475" y="191"/>
                      <a:pt x="501" y="381"/>
                      <a:pt x="528" y="597"/>
                    </a:cubicBezTo>
                    <a:lnTo>
                      <a:pt x="528" y="597"/>
                    </a:lnTo>
                    <a:cubicBezTo>
                      <a:pt x="305" y="465"/>
                      <a:pt x="123" y="337"/>
                      <a:pt x="0" y="224"/>
                    </a:cubicBezTo>
                    <a:lnTo>
                      <a:pt x="0" y="224"/>
                    </a:lnTo>
                    <a:cubicBezTo>
                      <a:pt x="112" y="335"/>
                      <a:pt x="307" y="475"/>
                      <a:pt x="530" y="614"/>
                    </a:cubicBezTo>
                    <a:cubicBezTo>
                      <a:pt x="530" y="609"/>
                      <a:pt x="529" y="603"/>
                      <a:pt x="528" y="597"/>
                    </a:cubicBezTo>
                    <a:lnTo>
                      <a:pt x="528" y="597"/>
                    </a:lnTo>
                    <a:cubicBezTo>
                      <a:pt x="1017" y="887"/>
                      <a:pt x="1701" y="1202"/>
                      <a:pt x="2372" y="1451"/>
                    </a:cubicBezTo>
                    <a:cubicBezTo>
                      <a:pt x="2511" y="1507"/>
                      <a:pt x="2679" y="1563"/>
                      <a:pt x="2818" y="1619"/>
                    </a:cubicBezTo>
                    <a:cubicBezTo>
                      <a:pt x="3013" y="1675"/>
                      <a:pt x="3209" y="1730"/>
                      <a:pt x="3404" y="1786"/>
                    </a:cubicBezTo>
                    <a:lnTo>
                      <a:pt x="3404" y="1758"/>
                    </a:lnTo>
                    <a:cubicBezTo>
                      <a:pt x="3432" y="1786"/>
                      <a:pt x="3460" y="1786"/>
                      <a:pt x="3488" y="1786"/>
                    </a:cubicBezTo>
                    <a:cubicBezTo>
                      <a:pt x="3683" y="1786"/>
                      <a:pt x="3906" y="1647"/>
                      <a:pt x="4074" y="1451"/>
                    </a:cubicBezTo>
                    <a:cubicBezTo>
                      <a:pt x="2790" y="1200"/>
                      <a:pt x="1563" y="726"/>
                      <a:pt x="475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42"/>
              <p:cNvSpPr/>
              <p:nvPr/>
            </p:nvSpPr>
            <p:spPr>
              <a:xfrm rot="-2700000">
                <a:off x="5882144" y="2498096"/>
                <a:ext cx="242192" cy="264968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143" extrusionOk="0">
                    <a:moveTo>
                      <a:pt x="2762" y="1"/>
                    </a:moveTo>
                    <a:cubicBezTo>
                      <a:pt x="2706" y="1"/>
                      <a:pt x="2623" y="1"/>
                      <a:pt x="2567" y="28"/>
                    </a:cubicBezTo>
                    <a:cubicBezTo>
                      <a:pt x="2204" y="56"/>
                      <a:pt x="1925" y="224"/>
                      <a:pt x="1758" y="559"/>
                    </a:cubicBezTo>
                    <a:cubicBezTo>
                      <a:pt x="1730" y="559"/>
                      <a:pt x="1730" y="559"/>
                      <a:pt x="1730" y="586"/>
                    </a:cubicBezTo>
                    <a:cubicBezTo>
                      <a:pt x="1172" y="1647"/>
                      <a:pt x="0" y="5078"/>
                      <a:pt x="0" y="6641"/>
                    </a:cubicBezTo>
                    <a:cubicBezTo>
                      <a:pt x="0" y="6641"/>
                      <a:pt x="0" y="6641"/>
                      <a:pt x="0" y="6641"/>
                    </a:cubicBezTo>
                    <a:lnTo>
                      <a:pt x="0" y="6641"/>
                    </a:lnTo>
                    <a:cubicBezTo>
                      <a:pt x="223" y="6836"/>
                      <a:pt x="446" y="7003"/>
                      <a:pt x="670" y="7143"/>
                    </a:cubicBezTo>
                    <a:cubicBezTo>
                      <a:pt x="530" y="4046"/>
                      <a:pt x="2399" y="1312"/>
                      <a:pt x="4771" y="1312"/>
                    </a:cubicBezTo>
                    <a:cubicBezTo>
                      <a:pt x="5329" y="1312"/>
                      <a:pt x="5943" y="1479"/>
                      <a:pt x="6528" y="1814"/>
                    </a:cubicBezTo>
                    <a:cubicBezTo>
                      <a:pt x="6417" y="1619"/>
                      <a:pt x="6249" y="1479"/>
                      <a:pt x="6026" y="1340"/>
                    </a:cubicBezTo>
                    <a:cubicBezTo>
                      <a:pt x="6026" y="1340"/>
                      <a:pt x="6026" y="1312"/>
                      <a:pt x="6026" y="1312"/>
                    </a:cubicBezTo>
                    <a:lnTo>
                      <a:pt x="5998" y="1312"/>
                    </a:lnTo>
                    <a:cubicBezTo>
                      <a:pt x="5970" y="1312"/>
                      <a:pt x="5970" y="1312"/>
                      <a:pt x="5970" y="1284"/>
                    </a:cubicBezTo>
                    <a:lnTo>
                      <a:pt x="5943" y="1284"/>
                    </a:lnTo>
                    <a:cubicBezTo>
                      <a:pt x="5943" y="1284"/>
                      <a:pt x="5943" y="1284"/>
                      <a:pt x="5943" y="1256"/>
                    </a:cubicBezTo>
                    <a:lnTo>
                      <a:pt x="5887" y="1256"/>
                    </a:lnTo>
                    <a:cubicBezTo>
                      <a:pt x="5887" y="1256"/>
                      <a:pt x="5887" y="1228"/>
                      <a:pt x="5887" y="1228"/>
                    </a:cubicBezTo>
                    <a:lnTo>
                      <a:pt x="5859" y="1228"/>
                    </a:lnTo>
                    <a:cubicBezTo>
                      <a:pt x="4994" y="698"/>
                      <a:pt x="3711" y="1"/>
                      <a:pt x="2762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42"/>
              <p:cNvSpPr/>
              <p:nvPr/>
            </p:nvSpPr>
            <p:spPr>
              <a:xfrm rot="-2700000">
                <a:off x="6008809" y="2781110"/>
                <a:ext cx="26931" cy="4143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17" extrusionOk="0">
                    <a:moveTo>
                      <a:pt x="0" y="1"/>
                    </a:moveTo>
                    <a:cubicBezTo>
                      <a:pt x="0" y="335"/>
                      <a:pt x="56" y="586"/>
                      <a:pt x="167" y="726"/>
                    </a:cubicBezTo>
                    <a:lnTo>
                      <a:pt x="195" y="726"/>
                    </a:lnTo>
                    <a:cubicBezTo>
                      <a:pt x="307" y="837"/>
                      <a:pt x="502" y="977"/>
                      <a:pt x="725" y="1116"/>
                    </a:cubicBezTo>
                    <a:cubicBezTo>
                      <a:pt x="698" y="893"/>
                      <a:pt x="670" y="698"/>
                      <a:pt x="670" y="503"/>
                    </a:cubicBezTo>
                    <a:cubicBezTo>
                      <a:pt x="446" y="363"/>
                      <a:pt x="223" y="19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42"/>
              <p:cNvSpPr/>
              <p:nvPr/>
            </p:nvSpPr>
            <p:spPr>
              <a:xfrm>
                <a:off x="2953364" y="1050335"/>
                <a:ext cx="427483" cy="170785"/>
              </a:xfrm>
              <a:custGeom>
                <a:avLst/>
                <a:gdLst/>
                <a:ahLst/>
                <a:cxnLst/>
                <a:rect l="l" t="t" r="r" b="b"/>
                <a:pathLst>
                  <a:path w="11524" h="4604" extrusionOk="0">
                    <a:moveTo>
                      <a:pt x="1563" y="0"/>
                    </a:moveTo>
                    <a:cubicBezTo>
                      <a:pt x="1033" y="503"/>
                      <a:pt x="503" y="1033"/>
                      <a:pt x="1" y="1563"/>
                    </a:cubicBezTo>
                    <a:cubicBezTo>
                      <a:pt x="1089" y="2344"/>
                      <a:pt x="2846" y="3404"/>
                      <a:pt x="5497" y="4492"/>
                    </a:cubicBezTo>
                    <a:cubicBezTo>
                      <a:pt x="6278" y="4576"/>
                      <a:pt x="7059" y="4604"/>
                      <a:pt x="7840" y="4604"/>
                    </a:cubicBezTo>
                    <a:cubicBezTo>
                      <a:pt x="9068" y="4604"/>
                      <a:pt x="10296" y="4520"/>
                      <a:pt x="11523" y="4353"/>
                    </a:cubicBezTo>
                    <a:cubicBezTo>
                      <a:pt x="10212" y="3990"/>
                      <a:pt x="8928" y="3571"/>
                      <a:pt x="7701" y="3097"/>
                    </a:cubicBezTo>
                    <a:cubicBezTo>
                      <a:pt x="6139" y="2595"/>
                      <a:pt x="4576" y="1925"/>
                      <a:pt x="3070" y="1088"/>
                    </a:cubicBezTo>
                    <a:cubicBezTo>
                      <a:pt x="3098" y="1061"/>
                      <a:pt x="3125" y="1033"/>
                      <a:pt x="3181" y="977"/>
                    </a:cubicBezTo>
                    <a:cubicBezTo>
                      <a:pt x="2623" y="670"/>
                      <a:pt x="2065" y="335"/>
                      <a:pt x="1563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2" name="Google Shape;5782;p42"/>
          <p:cNvGrpSpPr/>
          <p:nvPr/>
        </p:nvGrpSpPr>
        <p:grpSpPr>
          <a:xfrm flipH="1">
            <a:off x="-1976773" y="1646426"/>
            <a:ext cx="4030377" cy="4363071"/>
            <a:chOff x="1539652" y="183449"/>
            <a:chExt cx="4030377" cy="4363071"/>
          </a:xfrm>
        </p:grpSpPr>
        <p:sp>
          <p:nvSpPr>
            <p:cNvPr id="5783" name="Google Shape;5783;p42"/>
            <p:cNvSpPr/>
            <p:nvPr/>
          </p:nvSpPr>
          <p:spPr>
            <a:xfrm>
              <a:off x="1921470" y="3057635"/>
              <a:ext cx="3310685" cy="1168134"/>
            </a:xfrm>
            <a:custGeom>
              <a:avLst/>
              <a:gdLst/>
              <a:ahLst/>
              <a:cxnLst/>
              <a:rect l="l" t="t" r="r" b="b"/>
              <a:pathLst>
                <a:path w="83503" h="29463" extrusionOk="0">
                  <a:moveTo>
                    <a:pt x="30606" y="1"/>
                  </a:moveTo>
                  <a:lnTo>
                    <a:pt x="30606" y="1"/>
                  </a:lnTo>
                  <a:cubicBezTo>
                    <a:pt x="18721" y="1089"/>
                    <a:pt x="9012" y="3739"/>
                    <a:pt x="3906" y="7171"/>
                  </a:cubicBezTo>
                  <a:lnTo>
                    <a:pt x="3878" y="7199"/>
                  </a:lnTo>
                  <a:cubicBezTo>
                    <a:pt x="1395" y="8873"/>
                    <a:pt x="0" y="10742"/>
                    <a:pt x="0" y="12695"/>
                  </a:cubicBezTo>
                  <a:cubicBezTo>
                    <a:pt x="0" y="20032"/>
                    <a:pt x="13085" y="29462"/>
                    <a:pt x="41765" y="29462"/>
                  </a:cubicBezTo>
                  <a:cubicBezTo>
                    <a:pt x="69916" y="29462"/>
                    <a:pt x="83502" y="20032"/>
                    <a:pt x="83502" y="12695"/>
                  </a:cubicBezTo>
                  <a:cubicBezTo>
                    <a:pt x="83502" y="10742"/>
                    <a:pt x="82107" y="8873"/>
                    <a:pt x="79624" y="7199"/>
                  </a:cubicBezTo>
                  <a:lnTo>
                    <a:pt x="79597" y="7171"/>
                  </a:lnTo>
                  <a:cubicBezTo>
                    <a:pt x="74491" y="3739"/>
                    <a:pt x="64782" y="1089"/>
                    <a:pt x="52897" y="1"/>
                  </a:cubicBezTo>
                  <a:lnTo>
                    <a:pt x="52897" y="1"/>
                  </a:lnTo>
                  <a:cubicBezTo>
                    <a:pt x="53985" y="4130"/>
                    <a:pt x="55520" y="7589"/>
                    <a:pt x="57305" y="9737"/>
                  </a:cubicBezTo>
                  <a:cubicBezTo>
                    <a:pt x="57305" y="11384"/>
                    <a:pt x="50330" y="13755"/>
                    <a:pt x="41765" y="13755"/>
                  </a:cubicBezTo>
                  <a:cubicBezTo>
                    <a:pt x="33172" y="13755"/>
                    <a:pt x="26198" y="11384"/>
                    <a:pt x="26198" y="9737"/>
                  </a:cubicBezTo>
                  <a:cubicBezTo>
                    <a:pt x="27983" y="7589"/>
                    <a:pt x="29518" y="4130"/>
                    <a:pt x="30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2"/>
            <p:cNvSpPr/>
            <p:nvPr/>
          </p:nvSpPr>
          <p:spPr>
            <a:xfrm>
              <a:off x="1799790" y="3343021"/>
              <a:ext cx="3554042" cy="1203500"/>
            </a:xfrm>
            <a:custGeom>
              <a:avLst/>
              <a:gdLst/>
              <a:ahLst/>
              <a:cxnLst/>
              <a:rect l="l" t="t" r="r" b="b"/>
              <a:pathLst>
                <a:path w="89641" h="30355" extrusionOk="0">
                  <a:moveTo>
                    <a:pt x="6947" y="1"/>
                  </a:moveTo>
                  <a:lnTo>
                    <a:pt x="6947" y="1"/>
                  </a:lnTo>
                  <a:cubicBezTo>
                    <a:pt x="1870" y="3153"/>
                    <a:pt x="28" y="9040"/>
                    <a:pt x="1" y="11383"/>
                  </a:cubicBezTo>
                  <a:cubicBezTo>
                    <a:pt x="1" y="19948"/>
                    <a:pt x="17186" y="30355"/>
                    <a:pt x="44472" y="30355"/>
                  </a:cubicBezTo>
                  <a:cubicBezTo>
                    <a:pt x="71534" y="30355"/>
                    <a:pt x="89640" y="19948"/>
                    <a:pt x="89640" y="11383"/>
                  </a:cubicBezTo>
                  <a:cubicBezTo>
                    <a:pt x="89584" y="7617"/>
                    <a:pt x="87938" y="3293"/>
                    <a:pt x="82693" y="1"/>
                  </a:cubicBezTo>
                  <a:lnTo>
                    <a:pt x="82693" y="1"/>
                  </a:lnTo>
                  <a:cubicBezTo>
                    <a:pt x="85176" y="1675"/>
                    <a:pt x="86571" y="3544"/>
                    <a:pt x="86571" y="5497"/>
                  </a:cubicBezTo>
                  <a:cubicBezTo>
                    <a:pt x="86571" y="12834"/>
                    <a:pt x="72985" y="22264"/>
                    <a:pt x="44834" y="22264"/>
                  </a:cubicBezTo>
                  <a:cubicBezTo>
                    <a:pt x="16154" y="22264"/>
                    <a:pt x="3069" y="12834"/>
                    <a:pt x="3069" y="5497"/>
                  </a:cubicBezTo>
                  <a:cubicBezTo>
                    <a:pt x="3069" y="3544"/>
                    <a:pt x="4464" y="1675"/>
                    <a:pt x="6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2"/>
            <p:cNvSpPr/>
            <p:nvPr/>
          </p:nvSpPr>
          <p:spPr>
            <a:xfrm>
              <a:off x="2325838" y="1550649"/>
              <a:ext cx="59749" cy="2083992"/>
            </a:xfrm>
            <a:custGeom>
              <a:avLst/>
              <a:gdLst/>
              <a:ahLst/>
              <a:cxnLst/>
              <a:rect l="l" t="t" r="r" b="b"/>
              <a:pathLst>
                <a:path w="1507" h="52563" extrusionOk="0">
                  <a:moveTo>
                    <a:pt x="0" y="0"/>
                  </a:moveTo>
                  <a:lnTo>
                    <a:pt x="0" y="52116"/>
                  </a:lnTo>
                  <a:cubicBezTo>
                    <a:pt x="0" y="52116"/>
                    <a:pt x="195" y="52562"/>
                    <a:pt x="809" y="52562"/>
                  </a:cubicBezTo>
                  <a:cubicBezTo>
                    <a:pt x="1395" y="52562"/>
                    <a:pt x="1507" y="52116"/>
                    <a:pt x="1507" y="52116"/>
                  </a:cubicBezTo>
                  <a:lnTo>
                    <a:pt x="1507" y="447"/>
                  </a:lnTo>
                  <a:cubicBezTo>
                    <a:pt x="1004" y="279"/>
                    <a:pt x="502" y="14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2"/>
            <p:cNvSpPr/>
            <p:nvPr/>
          </p:nvSpPr>
          <p:spPr>
            <a:xfrm>
              <a:off x="2357913" y="1712135"/>
              <a:ext cx="27674" cy="538730"/>
            </a:xfrm>
            <a:custGeom>
              <a:avLst/>
              <a:gdLst/>
              <a:ahLst/>
              <a:cxnLst/>
              <a:rect l="l" t="t" r="r" b="b"/>
              <a:pathLst>
                <a:path w="698" h="13588" extrusionOk="0">
                  <a:moveTo>
                    <a:pt x="223" y="1"/>
                  </a:moveTo>
                  <a:cubicBezTo>
                    <a:pt x="223" y="1"/>
                    <a:pt x="168" y="112"/>
                    <a:pt x="0" y="252"/>
                  </a:cubicBezTo>
                  <a:lnTo>
                    <a:pt x="0" y="13587"/>
                  </a:lnTo>
                  <a:cubicBezTo>
                    <a:pt x="251" y="13476"/>
                    <a:pt x="474" y="13336"/>
                    <a:pt x="698" y="13169"/>
                  </a:cubicBezTo>
                  <a:lnTo>
                    <a:pt x="698" y="1256"/>
                  </a:lnTo>
                  <a:cubicBezTo>
                    <a:pt x="363" y="559"/>
                    <a:pt x="223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2"/>
            <p:cNvSpPr/>
            <p:nvPr/>
          </p:nvSpPr>
          <p:spPr>
            <a:xfrm>
              <a:off x="3560748" y="1992790"/>
              <a:ext cx="556453" cy="1539441"/>
            </a:xfrm>
            <a:custGeom>
              <a:avLst/>
              <a:gdLst/>
              <a:ahLst/>
              <a:cxnLst/>
              <a:rect l="l" t="t" r="r" b="b"/>
              <a:pathLst>
                <a:path w="14035" h="38474" extrusionOk="0">
                  <a:moveTo>
                    <a:pt x="10017" y="1"/>
                  </a:moveTo>
                  <a:lnTo>
                    <a:pt x="10017" y="1"/>
                  </a:lnTo>
                  <a:cubicBezTo>
                    <a:pt x="7463" y="611"/>
                    <a:pt x="5362" y="741"/>
                    <a:pt x="4039" y="741"/>
                  </a:cubicBezTo>
                  <a:cubicBezTo>
                    <a:pt x="3064" y="741"/>
                    <a:pt x="2512" y="671"/>
                    <a:pt x="2512" y="671"/>
                  </a:cubicBezTo>
                  <a:lnTo>
                    <a:pt x="2512" y="671"/>
                  </a:lnTo>
                  <a:cubicBezTo>
                    <a:pt x="1" y="24301"/>
                    <a:pt x="6948" y="38474"/>
                    <a:pt x="6948" y="38474"/>
                  </a:cubicBezTo>
                  <a:cubicBezTo>
                    <a:pt x="12360" y="37748"/>
                    <a:pt x="14034" y="36353"/>
                    <a:pt x="14034" y="36353"/>
                  </a:cubicBezTo>
                  <a:cubicBezTo>
                    <a:pt x="3767" y="18498"/>
                    <a:pt x="10017" y="1"/>
                    <a:pt x="10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2"/>
            <p:cNvSpPr/>
            <p:nvPr/>
          </p:nvSpPr>
          <p:spPr>
            <a:xfrm>
              <a:off x="3011400" y="1989775"/>
              <a:ext cx="556453" cy="1539441"/>
            </a:xfrm>
            <a:custGeom>
              <a:avLst/>
              <a:gdLst/>
              <a:ahLst/>
              <a:cxnLst/>
              <a:rect l="l" t="t" r="r" b="b"/>
              <a:pathLst>
                <a:path w="14035" h="38474" extrusionOk="0">
                  <a:moveTo>
                    <a:pt x="4018" y="1"/>
                  </a:moveTo>
                  <a:lnTo>
                    <a:pt x="4018" y="1"/>
                  </a:lnTo>
                  <a:cubicBezTo>
                    <a:pt x="4018" y="1"/>
                    <a:pt x="10853" y="17689"/>
                    <a:pt x="1" y="36353"/>
                  </a:cubicBezTo>
                  <a:cubicBezTo>
                    <a:pt x="1" y="36353"/>
                    <a:pt x="1675" y="37748"/>
                    <a:pt x="7087" y="38474"/>
                  </a:cubicBezTo>
                  <a:cubicBezTo>
                    <a:pt x="7087" y="38474"/>
                    <a:pt x="14034" y="24301"/>
                    <a:pt x="11523" y="671"/>
                  </a:cubicBezTo>
                  <a:lnTo>
                    <a:pt x="11523" y="671"/>
                  </a:lnTo>
                  <a:cubicBezTo>
                    <a:pt x="11523" y="671"/>
                    <a:pt x="10966" y="741"/>
                    <a:pt x="9987" y="741"/>
                  </a:cubicBezTo>
                  <a:cubicBezTo>
                    <a:pt x="8660" y="741"/>
                    <a:pt x="6556" y="611"/>
                    <a:pt x="4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2"/>
            <p:cNvSpPr/>
            <p:nvPr/>
          </p:nvSpPr>
          <p:spPr>
            <a:xfrm>
              <a:off x="3353906" y="2026281"/>
              <a:ext cx="412651" cy="1537200"/>
            </a:xfrm>
            <a:custGeom>
              <a:avLst/>
              <a:gdLst/>
              <a:ahLst/>
              <a:cxnLst/>
              <a:rect l="l" t="t" r="r" b="b"/>
              <a:pathLst>
                <a:path w="10408" h="38418" extrusionOk="0">
                  <a:moveTo>
                    <a:pt x="4074" y="1"/>
                  </a:moveTo>
                  <a:cubicBezTo>
                    <a:pt x="4074" y="1"/>
                    <a:pt x="6501" y="18665"/>
                    <a:pt x="1" y="38083"/>
                  </a:cubicBezTo>
                  <a:cubicBezTo>
                    <a:pt x="1" y="38083"/>
                    <a:pt x="1737" y="38418"/>
                    <a:pt x="4820" y="38418"/>
                  </a:cubicBezTo>
                  <a:cubicBezTo>
                    <a:pt x="6362" y="38418"/>
                    <a:pt x="8240" y="38334"/>
                    <a:pt x="10407" y="38083"/>
                  </a:cubicBezTo>
                  <a:cubicBezTo>
                    <a:pt x="10407" y="38083"/>
                    <a:pt x="4102" y="20088"/>
                    <a:pt x="6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90" name="Google Shape;5790;p42"/>
            <p:cNvGrpSpPr/>
            <p:nvPr/>
          </p:nvGrpSpPr>
          <p:grpSpPr>
            <a:xfrm>
              <a:off x="3922139" y="1617124"/>
              <a:ext cx="1647890" cy="2083992"/>
              <a:chOff x="-282673" y="1568349"/>
              <a:chExt cx="1647890" cy="2083992"/>
            </a:xfrm>
          </p:grpSpPr>
          <p:sp>
            <p:nvSpPr>
              <p:cNvPr id="5791" name="Google Shape;5791;p42"/>
              <p:cNvSpPr/>
              <p:nvPr/>
            </p:nvSpPr>
            <p:spPr>
              <a:xfrm>
                <a:off x="503513" y="1568349"/>
                <a:ext cx="59749" cy="2083992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52563" extrusionOk="0">
                    <a:moveTo>
                      <a:pt x="0" y="0"/>
                    </a:moveTo>
                    <a:lnTo>
                      <a:pt x="0" y="52116"/>
                    </a:lnTo>
                    <a:cubicBezTo>
                      <a:pt x="0" y="52116"/>
                      <a:pt x="195" y="52562"/>
                      <a:pt x="809" y="52562"/>
                    </a:cubicBezTo>
                    <a:cubicBezTo>
                      <a:pt x="1395" y="52562"/>
                      <a:pt x="1507" y="52116"/>
                      <a:pt x="1507" y="52116"/>
                    </a:cubicBezTo>
                    <a:lnTo>
                      <a:pt x="1507" y="447"/>
                    </a:lnTo>
                    <a:cubicBezTo>
                      <a:pt x="1004" y="279"/>
                      <a:pt x="502" y="14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42"/>
              <p:cNvSpPr/>
              <p:nvPr/>
            </p:nvSpPr>
            <p:spPr>
              <a:xfrm>
                <a:off x="535588" y="2791725"/>
                <a:ext cx="27674" cy="60954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5374" extrusionOk="0">
                    <a:moveTo>
                      <a:pt x="698" y="15373"/>
                    </a:moveTo>
                    <a:lnTo>
                      <a:pt x="0" y="15373"/>
                    </a:lnTo>
                    <a:lnTo>
                      <a:pt x="0" y="336"/>
                    </a:lnTo>
                    <a:cubicBezTo>
                      <a:pt x="223" y="252"/>
                      <a:pt x="474" y="140"/>
                      <a:pt x="698" y="1"/>
                    </a:cubicBezTo>
                    <a:lnTo>
                      <a:pt x="698" y="15373"/>
                    </a:ln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42"/>
              <p:cNvSpPr/>
              <p:nvPr/>
            </p:nvSpPr>
            <p:spPr>
              <a:xfrm>
                <a:off x="535588" y="1729835"/>
                <a:ext cx="27674" cy="53873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588" extrusionOk="0">
                    <a:moveTo>
                      <a:pt x="223" y="1"/>
                    </a:moveTo>
                    <a:cubicBezTo>
                      <a:pt x="223" y="1"/>
                      <a:pt x="168" y="112"/>
                      <a:pt x="0" y="252"/>
                    </a:cubicBezTo>
                    <a:lnTo>
                      <a:pt x="0" y="13587"/>
                    </a:lnTo>
                    <a:cubicBezTo>
                      <a:pt x="251" y="13476"/>
                      <a:pt x="474" y="13336"/>
                      <a:pt x="698" y="13169"/>
                    </a:cubicBezTo>
                    <a:lnTo>
                      <a:pt x="698" y="1256"/>
                    </a:lnTo>
                    <a:cubicBezTo>
                      <a:pt x="363" y="559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42"/>
              <p:cNvSpPr/>
              <p:nvPr/>
            </p:nvSpPr>
            <p:spPr>
              <a:xfrm>
                <a:off x="-249796" y="1986396"/>
                <a:ext cx="742280" cy="106750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26925" extrusionOk="0">
                    <a:moveTo>
                      <a:pt x="2428" y="5108"/>
                    </a:moveTo>
                    <a:lnTo>
                      <a:pt x="2428" y="5108"/>
                    </a:lnTo>
                    <a:cubicBezTo>
                      <a:pt x="2428" y="5108"/>
                      <a:pt x="3070" y="5833"/>
                      <a:pt x="2177" y="6279"/>
                    </a:cubicBezTo>
                    <a:cubicBezTo>
                      <a:pt x="1842" y="5889"/>
                      <a:pt x="1954" y="5219"/>
                      <a:pt x="2428" y="5108"/>
                    </a:cubicBezTo>
                    <a:close/>
                    <a:moveTo>
                      <a:pt x="3098" y="9739"/>
                    </a:moveTo>
                    <a:cubicBezTo>
                      <a:pt x="3349" y="9739"/>
                      <a:pt x="3098" y="10213"/>
                      <a:pt x="3237" y="10492"/>
                    </a:cubicBezTo>
                    <a:cubicBezTo>
                      <a:pt x="3237" y="10492"/>
                      <a:pt x="2707" y="9739"/>
                      <a:pt x="3098" y="9739"/>
                    </a:cubicBezTo>
                    <a:close/>
                    <a:moveTo>
                      <a:pt x="5733" y="1"/>
                    </a:moveTo>
                    <a:cubicBezTo>
                      <a:pt x="5682" y="1"/>
                      <a:pt x="5631" y="1"/>
                      <a:pt x="5581" y="2"/>
                    </a:cubicBezTo>
                    <a:cubicBezTo>
                      <a:pt x="4548" y="58"/>
                      <a:pt x="3572" y="281"/>
                      <a:pt x="2902" y="700"/>
                    </a:cubicBezTo>
                    <a:cubicBezTo>
                      <a:pt x="2930" y="1118"/>
                      <a:pt x="2763" y="1816"/>
                      <a:pt x="1731" y="2569"/>
                    </a:cubicBezTo>
                    <a:cubicBezTo>
                      <a:pt x="1681" y="2602"/>
                      <a:pt x="1633" y="2617"/>
                      <a:pt x="1588" y="2617"/>
                    </a:cubicBezTo>
                    <a:cubicBezTo>
                      <a:pt x="1331" y="2617"/>
                      <a:pt x="1170" y="2133"/>
                      <a:pt x="1312" y="1871"/>
                    </a:cubicBezTo>
                    <a:cubicBezTo>
                      <a:pt x="1452" y="1537"/>
                      <a:pt x="2819" y="1230"/>
                      <a:pt x="2791" y="253"/>
                    </a:cubicBezTo>
                    <a:lnTo>
                      <a:pt x="2791" y="253"/>
                    </a:lnTo>
                    <a:cubicBezTo>
                      <a:pt x="2651" y="476"/>
                      <a:pt x="2372" y="700"/>
                      <a:pt x="2065" y="867"/>
                    </a:cubicBezTo>
                    <a:cubicBezTo>
                      <a:pt x="1786" y="1062"/>
                      <a:pt x="1452" y="1230"/>
                      <a:pt x="1145" y="1397"/>
                    </a:cubicBezTo>
                    <a:cubicBezTo>
                      <a:pt x="615" y="1704"/>
                      <a:pt x="419" y="1788"/>
                      <a:pt x="782" y="2653"/>
                    </a:cubicBezTo>
                    <a:cubicBezTo>
                      <a:pt x="838" y="2736"/>
                      <a:pt x="866" y="2820"/>
                      <a:pt x="922" y="2932"/>
                    </a:cubicBezTo>
                    <a:cubicBezTo>
                      <a:pt x="723" y="3196"/>
                      <a:pt x="473" y="3321"/>
                      <a:pt x="212" y="3321"/>
                    </a:cubicBezTo>
                    <a:cubicBezTo>
                      <a:pt x="142" y="3321"/>
                      <a:pt x="72" y="3312"/>
                      <a:pt x="1" y="3294"/>
                    </a:cubicBezTo>
                    <a:lnTo>
                      <a:pt x="1" y="3294"/>
                    </a:lnTo>
                    <a:cubicBezTo>
                      <a:pt x="196" y="4159"/>
                      <a:pt x="85" y="5889"/>
                      <a:pt x="559" y="6363"/>
                    </a:cubicBezTo>
                    <a:cubicBezTo>
                      <a:pt x="1061" y="6865"/>
                      <a:pt x="2261" y="8037"/>
                      <a:pt x="2456" y="9209"/>
                    </a:cubicBezTo>
                    <a:cubicBezTo>
                      <a:pt x="2619" y="10347"/>
                      <a:pt x="2755" y="11248"/>
                      <a:pt x="3452" y="11248"/>
                    </a:cubicBezTo>
                    <a:cubicBezTo>
                      <a:pt x="3473" y="11248"/>
                      <a:pt x="3494" y="11247"/>
                      <a:pt x="3516" y="11246"/>
                    </a:cubicBezTo>
                    <a:cubicBezTo>
                      <a:pt x="4576" y="11190"/>
                      <a:pt x="4799" y="10883"/>
                      <a:pt x="4799" y="10883"/>
                    </a:cubicBezTo>
                    <a:cubicBezTo>
                      <a:pt x="4799" y="10883"/>
                      <a:pt x="4269" y="10436"/>
                      <a:pt x="4242" y="9655"/>
                    </a:cubicBezTo>
                    <a:cubicBezTo>
                      <a:pt x="4236" y="9502"/>
                      <a:pt x="4238" y="9440"/>
                      <a:pt x="4254" y="9440"/>
                    </a:cubicBezTo>
                    <a:cubicBezTo>
                      <a:pt x="4314" y="9440"/>
                      <a:pt x="4574" y="10392"/>
                      <a:pt x="5330" y="10548"/>
                    </a:cubicBezTo>
                    <a:cubicBezTo>
                      <a:pt x="5330" y="10548"/>
                      <a:pt x="5915" y="9851"/>
                      <a:pt x="4827" y="9320"/>
                    </a:cubicBezTo>
                    <a:cubicBezTo>
                      <a:pt x="4827" y="9320"/>
                      <a:pt x="4521" y="8205"/>
                      <a:pt x="4744" y="7507"/>
                    </a:cubicBezTo>
                    <a:cubicBezTo>
                      <a:pt x="4967" y="6837"/>
                      <a:pt x="6083" y="5973"/>
                      <a:pt x="4995" y="4327"/>
                    </a:cubicBezTo>
                    <a:cubicBezTo>
                      <a:pt x="4657" y="3820"/>
                      <a:pt x="4567" y="3633"/>
                      <a:pt x="4615" y="3633"/>
                    </a:cubicBezTo>
                    <a:cubicBezTo>
                      <a:pt x="4724" y="3633"/>
                      <a:pt x="5562" y="4626"/>
                      <a:pt x="5776" y="4996"/>
                    </a:cubicBezTo>
                    <a:cubicBezTo>
                      <a:pt x="6083" y="5526"/>
                      <a:pt x="5971" y="6893"/>
                      <a:pt x="5888" y="8037"/>
                    </a:cubicBezTo>
                    <a:cubicBezTo>
                      <a:pt x="5776" y="9209"/>
                      <a:pt x="6585" y="9878"/>
                      <a:pt x="6139" y="10967"/>
                    </a:cubicBezTo>
                    <a:cubicBezTo>
                      <a:pt x="5748" y="11943"/>
                      <a:pt x="4269" y="13477"/>
                      <a:pt x="6446" y="16937"/>
                    </a:cubicBezTo>
                    <a:cubicBezTo>
                      <a:pt x="6697" y="17355"/>
                      <a:pt x="7031" y="17830"/>
                      <a:pt x="7422" y="18332"/>
                    </a:cubicBezTo>
                    <a:cubicBezTo>
                      <a:pt x="7310" y="18611"/>
                      <a:pt x="7171" y="18918"/>
                      <a:pt x="7004" y="19169"/>
                    </a:cubicBezTo>
                    <a:cubicBezTo>
                      <a:pt x="6808" y="19504"/>
                      <a:pt x="6557" y="19783"/>
                      <a:pt x="6278" y="20006"/>
                    </a:cubicBezTo>
                    <a:cubicBezTo>
                      <a:pt x="6194" y="20062"/>
                      <a:pt x="6111" y="20117"/>
                      <a:pt x="6027" y="20173"/>
                    </a:cubicBezTo>
                    <a:cubicBezTo>
                      <a:pt x="5664" y="20424"/>
                      <a:pt x="5302" y="20648"/>
                      <a:pt x="5023" y="20899"/>
                    </a:cubicBezTo>
                    <a:cubicBezTo>
                      <a:pt x="4465" y="21401"/>
                      <a:pt x="4186" y="21931"/>
                      <a:pt x="4465" y="22628"/>
                    </a:cubicBezTo>
                    <a:cubicBezTo>
                      <a:pt x="4883" y="23716"/>
                      <a:pt x="5999" y="23633"/>
                      <a:pt x="6222" y="25083"/>
                    </a:cubicBezTo>
                    <a:cubicBezTo>
                      <a:pt x="6373" y="26085"/>
                      <a:pt x="6640" y="26421"/>
                      <a:pt x="6995" y="26421"/>
                    </a:cubicBezTo>
                    <a:cubicBezTo>
                      <a:pt x="7165" y="26421"/>
                      <a:pt x="7354" y="26344"/>
                      <a:pt x="7562" y="26227"/>
                    </a:cubicBezTo>
                    <a:cubicBezTo>
                      <a:pt x="7766" y="26108"/>
                      <a:pt x="7970" y="26057"/>
                      <a:pt x="8181" y="26057"/>
                    </a:cubicBezTo>
                    <a:cubicBezTo>
                      <a:pt x="8663" y="26057"/>
                      <a:pt x="9181" y="26325"/>
                      <a:pt x="9821" y="26674"/>
                    </a:cubicBezTo>
                    <a:cubicBezTo>
                      <a:pt x="10212" y="26869"/>
                      <a:pt x="10519" y="26925"/>
                      <a:pt x="10826" y="26925"/>
                    </a:cubicBezTo>
                    <a:cubicBezTo>
                      <a:pt x="10045" y="26423"/>
                      <a:pt x="10128" y="25167"/>
                      <a:pt x="10128" y="25167"/>
                    </a:cubicBezTo>
                    <a:cubicBezTo>
                      <a:pt x="10035" y="25130"/>
                      <a:pt x="9952" y="25114"/>
                      <a:pt x="9874" y="25114"/>
                    </a:cubicBezTo>
                    <a:cubicBezTo>
                      <a:pt x="9719" y="25114"/>
                      <a:pt x="9589" y="25176"/>
                      <a:pt x="9459" y="25251"/>
                    </a:cubicBezTo>
                    <a:cubicBezTo>
                      <a:pt x="9303" y="25303"/>
                      <a:pt x="9125" y="25366"/>
                      <a:pt x="8906" y="25366"/>
                    </a:cubicBezTo>
                    <a:cubicBezTo>
                      <a:pt x="8773" y="25366"/>
                      <a:pt x="8623" y="25342"/>
                      <a:pt x="8454" y="25279"/>
                    </a:cubicBezTo>
                    <a:cubicBezTo>
                      <a:pt x="7617" y="24944"/>
                      <a:pt x="7255" y="24777"/>
                      <a:pt x="6585" y="23521"/>
                    </a:cubicBezTo>
                    <a:cubicBezTo>
                      <a:pt x="6055" y="22545"/>
                      <a:pt x="6139" y="22349"/>
                      <a:pt x="6752" y="22154"/>
                    </a:cubicBezTo>
                    <a:cubicBezTo>
                      <a:pt x="6920" y="22098"/>
                      <a:pt x="7143" y="22042"/>
                      <a:pt x="7422" y="21959"/>
                    </a:cubicBezTo>
                    <a:cubicBezTo>
                      <a:pt x="7645" y="21903"/>
                      <a:pt x="7952" y="21819"/>
                      <a:pt x="8287" y="21708"/>
                    </a:cubicBezTo>
                    <a:cubicBezTo>
                      <a:pt x="8761" y="21568"/>
                      <a:pt x="9291" y="21401"/>
                      <a:pt x="9849" y="21150"/>
                    </a:cubicBezTo>
                    <a:cubicBezTo>
                      <a:pt x="10268" y="20954"/>
                      <a:pt x="10686" y="20731"/>
                      <a:pt x="11077" y="20452"/>
                    </a:cubicBezTo>
                    <a:cubicBezTo>
                      <a:pt x="11244" y="20313"/>
                      <a:pt x="11439" y="20173"/>
                      <a:pt x="11579" y="20006"/>
                    </a:cubicBezTo>
                    <a:cubicBezTo>
                      <a:pt x="12472" y="20127"/>
                      <a:pt x="13334" y="20183"/>
                      <a:pt x="14162" y="20183"/>
                    </a:cubicBezTo>
                    <a:cubicBezTo>
                      <a:pt x="15820" y="20183"/>
                      <a:pt x="17345" y="19959"/>
                      <a:pt x="18721" y="19587"/>
                    </a:cubicBezTo>
                    <a:cubicBezTo>
                      <a:pt x="18219" y="18611"/>
                      <a:pt x="17912" y="17523"/>
                      <a:pt x="17773" y="16518"/>
                    </a:cubicBezTo>
                    <a:cubicBezTo>
                      <a:pt x="17131" y="16714"/>
                      <a:pt x="16573" y="16853"/>
                      <a:pt x="16071" y="16909"/>
                    </a:cubicBezTo>
                    <a:cubicBezTo>
                      <a:pt x="15764" y="16950"/>
                      <a:pt x="15473" y="16976"/>
                      <a:pt x="15207" y="16976"/>
                    </a:cubicBezTo>
                    <a:cubicBezTo>
                      <a:pt x="15110" y="16976"/>
                      <a:pt x="15017" y="16972"/>
                      <a:pt x="14927" y="16965"/>
                    </a:cubicBezTo>
                    <a:cubicBezTo>
                      <a:pt x="14006" y="16881"/>
                      <a:pt x="13420" y="16435"/>
                      <a:pt x="13225" y="15626"/>
                    </a:cubicBezTo>
                    <a:cubicBezTo>
                      <a:pt x="13030" y="14900"/>
                      <a:pt x="12890" y="13868"/>
                      <a:pt x="12946" y="12864"/>
                    </a:cubicBezTo>
                    <a:cubicBezTo>
                      <a:pt x="12974" y="12250"/>
                      <a:pt x="13058" y="11636"/>
                      <a:pt x="13253" y="11106"/>
                    </a:cubicBezTo>
                    <a:cubicBezTo>
                      <a:pt x="13392" y="10660"/>
                      <a:pt x="13616" y="10297"/>
                      <a:pt x="13922" y="10046"/>
                    </a:cubicBezTo>
                    <a:cubicBezTo>
                      <a:pt x="13420" y="9823"/>
                      <a:pt x="13225" y="8930"/>
                      <a:pt x="12974" y="7758"/>
                    </a:cubicBezTo>
                    <a:cubicBezTo>
                      <a:pt x="12723" y="6670"/>
                      <a:pt x="12472" y="5303"/>
                      <a:pt x="11942" y="4048"/>
                    </a:cubicBezTo>
                    <a:cubicBezTo>
                      <a:pt x="11718" y="3517"/>
                      <a:pt x="11467" y="3043"/>
                      <a:pt x="11133" y="2569"/>
                    </a:cubicBezTo>
                    <a:cubicBezTo>
                      <a:pt x="10770" y="2039"/>
                      <a:pt x="10324" y="1592"/>
                      <a:pt x="9849" y="1258"/>
                    </a:cubicBezTo>
                    <a:cubicBezTo>
                      <a:pt x="8638" y="370"/>
                      <a:pt x="7116" y="1"/>
                      <a:pt x="5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42"/>
              <p:cNvSpPr/>
              <p:nvPr/>
            </p:nvSpPr>
            <p:spPr>
              <a:xfrm>
                <a:off x="-42953" y="2154583"/>
                <a:ext cx="22163" cy="29934"/>
              </a:xfrm>
              <a:custGeom>
                <a:avLst/>
                <a:gdLst/>
                <a:ahLst/>
                <a:cxnLst/>
                <a:rect l="l" t="t" r="r" b="b"/>
                <a:pathLst>
                  <a:path w="559" h="755" extrusionOk="0">
                    <a:moveTo>
                      <a:pt x="559" y="754"/>
                    </a:moveTo>
                    <a:cubicBezTo>
                      <a:pt x="559" y="754"/>
                      <a:pt x="559" y="754"/>
                      <a:pt x="559" y="754"/>
                    </a:cubicBezTo>
                    <a:cubicBezTo>
                      <a:pt x="559" y="754"/>
                      <a:pt x="559" y="754"/>
                      <a:pt x="559" y="754"/>
                    </a:cubicBezTo>
                    <a:close/>
                    <a:moveTo>
                      <a:pt x="559" y="754"/>
                    </a:moveTo>
                    <a:lnTo>
                      <a:pt x="559" y="754"/>
                    </a:lnTo>
                    <a:lnTo>
                      <a:pt x="559" y="754"/>
                    </a:lnTo>
                    <a:close/>
                    <a:moveTo>
                      <a:pt x="531" y="726"/>
                    </a:moveTo>
                    <a:cubicBezTo>
                      <a:pt x="531" y="726"/>
                      <a:pt x="531" y="726"/>
                      <a:pt x="531" y="726"/>
                    </a:cubicBezTo>
                    <a:cubicBezTo>
                      <a:pt x="531" y="726"/>
                      <a:pt x="531" y="726"/>
                      <a:pt x="531" y="726"/>
                    </a:cubicBezTo>
                    <a:close/>
                    <a:moveTo>
                      <a:pt x="531" y="726"/>
                    </a:moveTo>
                    <a:cubicBezTo>
                      <a:pt x="419" y="531"/>
                      <a:pt x="224" y="252"/>
                      <a:pt x="1" y="1"/>
                    </a:cubicBezTo>
                    <a:lnTo>
                      <a:pt x="1" y="1"/>
                    </a:lnTo>
                    <a:cubicBezTo>
                      <a:pt x="224" y="252"/>
                      <a:pt x="419" y="531"/>
                      <a:pt x="531" y="7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42"/>
              <p:cNvSpPr/>
              <p:nvPr/>
            </p:nvSpPr>
            <p:spPr>
              <a:xfrm>
                <a:off x="-16389" y="2163464"/>
                <a:ext cx="48727" cy="53318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3448" extrusionOk="0">
                    <a:moveTo>
                      <a:pt x="1" y="0"/>
                    </a:moveTo>
                    <a:cubicBezTo>
                      <a:pt x="56" y="84"/>
                      <a:pt x="84" y="167"/>
                      <a:pt x="140" y="251"/>
                    </a:cubicBezTo>
                    <a:cubicBezTo>
                      <a:pt x="196" y="223"/>
                      <a:pt x="252" y="167"/>
                      <a:pt x="307" y="140"/>
                    </a:cubicBezTo>
                    <a:cubicBezTo>
                      <a:pt x="196" y="84"/>
                      <a:pt x="112" y="56"/>
                      <a:pt x="1" y="0"/>
                    </a:cubicBezTo>
                    <a:close/>
                    <a:moveTo>
                      <a:pt x="1061" y="12080"/>
                    </a:moveTo>
                    <a:cubicBezTo>
                      <a:pt x="921" y="12276"/>
                      <a:pt x="754" y="12415"/>
                      <a:pt x="586" y="12527"/>
                    </a:cubicBezTo>
                    <a:cubicBezTo>
                      <a:pt x="782" y="12834"/>
                      <a:pt x="1005" y="13141"/>
                      <a:pt x="1228" y="13447"/>
                    </a:cubicBezTo>
                    <a:cubicBezTo>
                      <a:pt x="1200" y="13029"/>
                      <a:pt x="1172" y="12583"/>
                      <a:pt x="1117" y="12136"/>
                    </a:cubicBezTo>
                    <a:cubicBezTo>
                      <a:pt x="1089" y="12136"/>
                      <a:pt x="1089" y="12108"/>
                      <a:pt x="1061" y="120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42"/>
              <p:cNvSpPr/>
              <p:nvPr/>
            </p:nvSpPr>
            <p:spPr>
              <a:xfrm>
                <a:off x="174035" y="2989745"/>
                <a:ext cx="67520" cy="29894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754" extrusionOk="0">
                    <a:moveTo>
                      <a:pt x="1702" y="754"/>
                    </a:moveTo>
                    <a:lnTo>
                      <a:pt x="1702" y="754"/>
                    </a:lnTo>
                    <a:cubicBezTo>
                      <a:pt x="1618" y="363"/>
                      <a:pt x="1646" y="56"/>
                      <a:pt x="1646" y="56"/>
                    </a:cubicBezTo>
                    <a:lnTo>
                      <a:pt x="1646" y="56"/>
                    </a:lnTo>
                    <a:cubicBezTo>
                      <a:pt x="1646" y="56"/>
                      <a:pt x="1618" y="363"/>
                      <a:pt x="1702" y="754"/>
                    </a:cubicBezTo>
                    <a:close/>
                    <a:moveTo>
                      <a:pt x="363" y="251"/>
                    </a:moveTo>
                    <a:cubicBezTo>
                      <a:pt x="251" y="251"/>
                      <a:pt x="140" y="224"/>
                      <a:pt x="0" y="168"/>
                    </a:cubicBezTo>
                    <a:cubicBezTo>
                      <a:pt x="140" y="224"/>
                      <a:pt x="251" y="251"/>
                      <a:pt x="363" y="251"/>
                    </a:cubicBezTo>
                    <a:close/>
                    <a:moveTo>
                      <a:pt x="1646" y="28"/>
                    </a:moveTo>
                    <a:cubicBezTo>
                      <a:pt x="1646" y="28"/>
                      <a:pt x="1646" y="28"/>
                      <a:pt x="1618" y="28"/>
                    </a:cubicBezTo>
                    <a:cubicBezTo>
                      <a:pt x="1646" y="28"/>
                      <a:pt x="1646" y="28"/>
                      <a:pt x="1646" y="28"/>
                    </a:cubicBezTo>
                    <a:close/>
                    <a:moveTo>
                      <a:pt x="1618" y="28"/>
                    </a:moveTo>
                    <a:cubicBezTo>
                      <a:pt x="1563" y="28"/>
                      <a:pt x="1507" y="0"/>
                      <a:pt x="1451" y="0"/>
                    </a:cubicBezTo>
                    <a:cubicBezTo>
                      <a:pt x="1507" y="0"/>
                      <a:pt x="1563" y="28"/>
                      <a:pt x="1618" y="28"/>
                    </a:cubicBezTo>
                    <a:close/>
                  </a:path>
                </a:pathLst>
              </a:custGeom>
              <a:solidFill>
                <a:srgbClr val="C4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42"/>
              <p:cNvSpPr/>
              <p:nvPr/>
            </p:nvSpPr>
            <p:spPr>
              <a:xfrm>
                <a:off x="-59526" y="2811628"/>
                <a:ext cx="213541" cy="200260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5051" extrusionOk="0">
                    <a:moveTo>
                      <a:pt x="2400" y="1"/>
                    </a:moveTo>
                    <a:cubicBezTo>
                      <a:pt x="1814" y="168"/>
                      <a:pt x="1228" y="391"/>
                      <a:pt x="726" y="643"/>
                    </a:cubicBezTo>
                    <a:cubicBezTo>
                      <a:pt x="0" y="1424"/>
                      <a:pt x="1284" y="2819"/>
                      <a:pt x="2232" y="4297"/>
                    </a:cubicBezTo>
                    <a:cubicBezTo>
                      <a:pt x="3265" y="4716"/>
                      <a:pt x="4325" y="4967"/>
                      <a:pt x="5385" y="5051"/>
                    </a:cubicBezTo>
                    <a:cubicBezTo>
                      <a:pt x="5301" y="4660"/>
                      <a:pt x="5329" y="4353"/>
                      <a:pt x="5329" y="4353"/>
                    </a:cubicBezTo>
                    <a:cubicBezTo>
                      <a:pt x="5329" y="4353"/>
                      <a:pt x="5329" y="4353"/>
                      <a:pt x="5329" y="4325"/>
                    </a:cubicBezTo>
                    <a:lnTo>
                      <a:pt x="5301" y="4325"/>
                    </a:lnTo>
                    <a:cubicBezTo>
                      <a:pt x="5246" y="4325"/>
                      <a:pt x="5190" y="4297"/>
                      <a:pt x="5134" y="4297"/>
                    </a:cubicBezTo>
                    <a:lnTo>
                      <a:pt x="5106" y="4297"/>
                    </a:lnTo>
                    <a:cubicBezTo>
                      <a:pt x="4939" y="4297"/>
                      <a:pt x="4799" y="4353"/>
                      <a:pt x="4660" y="4437"/>
                    </a:cubicBezTo>
                    <a:cubicBezTo>
                      <a:pt x="4492" y="4493"/>
                      <a:pt x="4325" y="4548"/>
                      <a:pt x="4130" y="4548"/>
                    </a:cubicBezTo>
                    <a:lnTo>
                      <a:pt x="4046" y="4548"/>
                    </a:lnTo>
                    <a:cubicBezTo>
                      <a:pt x="3934" y="4548"/>
                      <a:pt x="3823" y="4521"/>
                      <a:pt x="3683" y="4465"/>
                    </a:cubicBezTo>
                    <a:lnTo>
                      <a:pt x="3655" y="4465"/>
                    </a:lnTo>
                    <a:cubicBezTo>
                      <a:pt x="2818" y="4130"/>
                      <a:pt x="2456" y="3963"/>
                      <a:pt x="1786" y="2707"/>
                    </a:cubicBezTo>
                    <a:cubicBezTo>
                      <a:pt x="1563" y="2261"/>
                      <a:pt x="1451" y="1982"/>
                      <a:pt x="1451" y="1786"/>
                    </a:cubicBezTo>
                    <a:cubicBezTo>
                      <a:pt x="1451" y="1563"/>
                      <a:pt x="1619" y="1452"/>
                      <a:pt x="1953" y="1340"/>
                    </a:cubicBezTo>
                    <a:cubicBezTo>
                      <a:pt x="2121" y="1284"/>
                      <a:pt x="2344" y="1228"/>
                      <a:pt x="2623" y="1145"/>
                    </a:cubicBezTo>
                    <a:lnTo>
                      <a:pt x="2679" y="1145"/>
                    </a:lnTo>
                    <a:cubicBezTo>
                      <a:pt x="2567" y="782"/>
                      <a:pt x="2484" y="391"/>
                      <a:pt x="24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42"/>
              <p:cNvSpPr/>
              <p:nvPr/>
            </p:nvSpPr>
            <p:spPr>
              <a:xfrm>
                <a:off x="-152460" y="2352584"/>
                <a:ext cx="49837" cy="7969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010" extrusionOk="0">
                    <a:moveTo>
                      <a:pt x="1005" y="2010"/>
                    </a:moveTo>
                    <a:lnTo>
                      <a:pt x="1005" y="2010"/>
                    </a:lnTo>
                    <a:lnTo>
                      <a:pt x="1005" y="2010"/>
                    </a:lnTo>
                    <a:lnTo>
                      <a:pt x="1005" y="2010"/>
                    </a:lnTo>
                    <a:close/>
                    <a:moveTo>
                      <a:pt x="1005" y="2010"/>
                    </a:moveTo>
                    <a:cubicBezTo>
                      <a:pt x="308" y="2010"/>
                      <a:pt x="168" y="1117"/>
                      <a:pt x="1" y="1"/>
                    </a:cubicBezTo>
                    <a:cubicBezTo>
                      <a:pt x="168" y="1117"/>
                      <a:pt x="308" y="2010"/>
                      <a:pt x="1005" y="2010"/>
                    </a:cubicBezTo>
                    <a:close/>
                    <a:moveTo>
                      <a:pt x="1061" y="2010"/>
                    </a:moveTo>
                    <a:lnTo>
                      <a:pt x="1061" y="2010"/>
                    </a:lnTo>
                    <a:lnTo>
                      <a:pt x="1061" y="2010"/>
                    </a:lnTo>
                    <a:close/>
                    <a:moveTo>
                      <a:pt x="1061" y="2010"/>
                    </a:moveTo>
                    <a:cubicBezTo>
                      <a:pt x="1117" y="2010"/>
                      <a:pt x="1201" y="2010"/>
                      <a:pt x="1256" y="2010"/>
                    </a:cubicBezTo>
                    <a:cubicBezTo>
                      <a:pt x="1201" y="2010"/>
                      <a:pt x="1117" y="2010"/>
                      <a:pt x="1061" y="2010"/>
                    </a:cubicBezTo>
                    <a:close/>
                    <a:moveTo>
                      <a:pt x="782" y="1256"/>
                    </a:moveTo>
                    <a:cubicBezTo>
                      <a:pt x="782" y="1256"/>
                      <a:pt x="782" y="1256"/>
                      <a:pt x="782" y="1256"/>
                    </a:cubicBezTo>
                    <a:cubicBezTo>
                      <a:pt x="782" y="1256"/>
                      <a:pt x="782" y="1256"/>
                      <a:pt x="782" y="1256"/>
                    </a:cubicBezTo>
                    <a:close/>
                    <a:moveTo>
                      <a:pt x="782" y="1256"/>
                    </a:moveTo>
                    <a:cubicBezTo>
                      <a:pt x="782" y="1256"/>
                      <a:pt x="754" y="1228"/>
                      <a:pt x="754" y="1228"/>
                    </a:cubicBezTo>
                    <a:cubicBezTo>
                      <a:pt x="754" y="1228"/>
                      <a:pt x="782" y="1256"/>
                      <a:pt x="782" y="1256"/>
                    </a:cubicBezTo>
                    <a:close/>
                    <a:moveTo>
                      <a:pt x="754" y="1228"/>
                    </a:moveTo>
                    <a:cubicBezTo>
                      <a:pt x="754" y="1173"/>
                      <a:pt x="726" y="1117"/>
                      <a:pt x="726" y="1033"/>
                    </a:cubicBezTo>
                    <a:cubicBezTo>
                      <a:pt x="726" y="921"/>
                      <a:pt x="754" y="782"/>
                      <a:pt x="754" y="670"/>
                    </a:cubicBezTo>
                    <a:cubicBezTo>
                      <a:pt x="754" y="559"/>
                      <a:pt x="754" y="503"/>
                      <a:pt x="643" y="503"/>
                    </a:cubicBezTo>
                    <a:cubicBezTo>
                      <a:pt x="754" y="503"/>
                      <a:pt x="754" y="559"/>
                      <a:pt x="754" y="670"/>
                    </a:cubicBezTo>
                    <a:cubicBezTo>
                      <a:pt x="754" y="782"/>
                      <a:pt x="726" y="921"/>
                      <a:pt x="726" y="1033"/>
                    </a:cubicBezTo>
                    <a:cubicBezTo>
                      <a:pt x="726" y="1117"/>
                      <a:pt x="754" y="1173"/>
                      <a:pt x="754" y="1228"/>
                    </a:cubicBezTo>
                    <a:close/>
                    <a:moveTo>
                      <a:pt x="643" y="503"/>
                    </a:moveTo>
                    <a:lnTo>
                      <a:pt x="643" y="503"/>
                    </a:lnTo>
                    <a:lnTo>
                      <a:pt x="643" y="503"/>
                    </a:lnTo>
                    <a:close/>
                    <a:moveTo>
                      <a:pt x="643" y="503"/>
                    </a:moveTo>
                    <a:lnTo>
                      <a:pt x="643" y="503"/>
                    </a:lnTo>
                    <a:lnTo>
                      <a:pt x="643" y="503"/>
                    </a:lnTo>
                    <a:lnTo>
                      <a:pt x="643" y="503"/>
                    </a:lnTo>
                    <a:close/>
                  </a:path>
                </a:pathLst>
              </a:custGeom>
              <a:solidFill>
                <a:srgbClr val="9361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42"/>
              <p:cNvSpPr/>
              <p:nvPr/>
            </p:nvSpPr>
            <p:spPr>
              <a:xfrm>
                <a:off x="-249796" y="2119217"/>
                <a:ext cx="88533" cy="147132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3711" extrusionOk="0">
                    <a:moveTo>
                      <a:pt x="1993" y="2518"/>
                    </a:moveTo>
                    <a:lnTo>
                      <a:pt x="1993" y="2518"/>
                    </a:lnTo>
                    <a:cubicBezTo>
                      <a:pt x="2003" y="2570"/>
                      <a:pt x="2018" y="2623"/>
                      <a:pt x="2038" y="2676"/>
                    </a:cubicBezTo>
                    <a:lnTo>
                      <a:pt x="2038" y="2676"/>
                    </a:lnTo>
                    <a:cubicBezTo>
                      <a:pt x="2019" y="2624"/>
                      <a:pt x="2005" y="2571"/>
                      <a:pt x="1993" y="2518"/>
                    </a:cubicBezTo>
                    <a:close/>
                    <a:moveTo>
                      <a:pt x="2038" y="2676"/>
                    </a:moveTo>
                    <a:cubicBezTo>
                      <a:pt x="2070" y="2766"/>
                      <a:pt x="2115" y="2852"/>
                      <a:pt x="2177" y="2929"/>
                    </a:cubicBezTo>
                    <a:cubicBezTo>
                      <a:pt x="2121" y="2860"/>
                      <a:pt x="2073" y="2770"/>
                      <a:pt x="2038" y="2676"/>
                    </a:cubicBezTo>
                    <a:close/>
                    <a:moveTo>
                      <a:pt x="1" y="0"/>
                    </a:moveTo>
                    <a:cubicBezTo>
                      <a:pt x="196" y="865"/>
                      <a:pt x="85" y="2539"/>
                      <a:pt x="559" y="3013"/>
                    </a:cubicBezTo>
                    <a:cubicBezTo>
                      <a:pt x="726" y="3181"/>
                      <a:pt x="977" y="3432"/>
                      <a:pt x="1228" y="3711"/>
                    </a:cubicBezTo>
                    <a:cubicBezTo>
                      <a:pt x="1424" y="3236"/>
                      <a:pt x="1675" y="2790"/>
                      <a:pt x="1982" y="2455"/>
                    </a:cubicBezTo>
                    <a:cubicBezTo>
                      <a:pt x="1985" y="2476"/>
                      <a:pt x="1989" y="2497"/>
                      <a:pt x="1993" y="2518"/>
                    </a:cubicBezTo>
                    <a:lnTo>
                      <a:pt x="1993" y="2518"/>
                    </a:lnTo>
                    <a:cubicBezTo>
                      <a:pt x="1986" y="2477"/>
                      <a:pt x="1982" y="2437"/>
                      <a:pt x="1982" y="2399"/>
                    </a:cubicBezTo>
                    <a:cubicBezTo>
                      <a:pt x="1982" y="2176"/>
                      <a:pt x="2065" y="1981"/>
                      <a:pt x="2233" y="1841"/>
                    </a:cubicBezTo>
                    <a:cubicBezTo>
                      <a:pt x="1870" y="1088"/>
                      <a:pt x="1089" y="781"/>
                      <a:pt x="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42"/>
              <p:cNvSpPr/>
              <p:nvPr/>
            </p:nvSpPr>
            <p:spPr>
              <a:xfrm>
                <a:off x="-226562" y="1996427"/>
                <a:ext cx="88533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58" extrusionOk="0">
                    <a:moveTo>
                      <a:pt x="2205" y="0"/>
                    </a:moveTo>
                    <a:lnTo>
                      <a:pt x="2205" y="0"/>
                    </a:lnTo>
                    <a:cubicBezTo>
                      <a:pt x="2065" y="223"/>
                      <a:pt x="1786" y="447"/>
                      <a:pt x="1479" y="614"/>
                    </a:cubicBezTo>
                    <a:cubicBezTo>
                      <a:pt x="1200" y="809"/>
                      <a:pt x="866" y="977"/>
                      <a:pt x="559" y="1144"/>
                    </a:cubicBezTo>
                    <a:cubicBezTo>
                      <a:pt x="224" y="1339"/>
                      <a:pt x="1" y="1451"/>
                      <a:pt x="29" y="1758"/>
                    </a:cubicBezTo>
                    <a:cubicBezTo>
                      <a:pt x="308" y="1618"/>
                      <a:pt x="615" y="1507"/>
                      <a:pt x="921" y="1423"/>
                    </a:cubicBezTo>
                    <a:cubicBezTo>
                      <a:pt x="1368" y="1144"/>
                      <a:pt x="2233" y="781"/>
                      <a:pt x="2205" y="0"/>
                    </a:cubicBezTo>
                    <a:close/>
                  </a:path>
                </a:pathLst>
              </a:custGeom>
              <a:solidFill>
                <a:srgbClr val="A5B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42"/>
              <p:cNvSpPr/>
              <p:nvPr/>
            </p:nvSpPr>
            <p:spPr>
              <a:xfrm>
                <a:off x="-887" y="1987586"/>
                <a:ext cx="141621" cy="48687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228" extrusionOk="0">
                    <a:moveTo>
                      <a:pt x="3571" y="1228"/>
                    </a:moveTo>
                    <a:cubicBezTo>
                      <a:pt x="2511" y="446"/>
                      <a:pt x="1228" y="56"/>
                      <a:pt x="0" y="0"/>
                    </a:cubicBezTo>
                    <a:lnTo>
                      <a:pt x="0" y="0"/>
                    </a:lnTo>
                    <a:cubicBezTo>
                      <a:pt x="1228" y="56"/>
                      <a:pt x="2511" y="446"/>
                      <a:pt x="3571" y="1228"/>
                    </a:cubicBezTo>
                    <a:close/>
                  </a:path>
                </a:pathLst>
              </a:custGeom>
              <a:solidFill>
                <a:srgbClr val="C4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42"/>
              <p:cNvSpPr/>
              <p:nvPr/>
            </p:nvSpPr>
            <p:spPr>
              <a:xfrm>
                <a:off x="-134738" y="1986476"/>
                <a:ext cx="319717" cy="313057"/>
              </a:xfrm>
              <a:custGeom>
                <a:avLst/>
                <a:gdLst/>
                <a:ahLst/>
                <a:cxnLst/>
                <a:rect l="l" t="t" r="r" b="b"/>
                <a:pathLst>
                  <a:path w="8064" h="7896" extrusionOk="0">
                    <a:moveTo>
                      <a:pt x="4604" y="195"/>
                    </a:moveTo>
                    <a:cubicBezTo>
                      <a:pt x="4604" y="196"/>
                      <a:pt x="4604" y="196"/>
                      <a:pt x="4604" y="196"/>
                    </a:cubicBezTo>
                    <a:lnTo>
                      <a:pt x="4604" y="196"/>
                    </a:lnTo>
                    <a:cubicBezTo>
                      <a:pt x="4608" y="197"/>
                      <a:pt x="4613" y="198"/>
                      <a:pt x="4618" y="199"/>
                    </a:cubicBezTo>
                    <a:lnTo>
                      <a:pt x="4618" y="199"/>
                    </a:lnTo>
                    <a:cubicBezTo>
                      <a:pt x="4613" y="198"/>
                      <a:pt x="4608" y="197"/>
                      <a:pt x="4604" y="195"/>
                    </a:cubicBezTo>
                    <a:close/>
                    <a:moveTo>
                      <a:pt x="949" y="279"/>
                    </a:moveTo>
                    <a:cubicBezTo>
                      <a:pt x="934" y="284"/>
                      <a:pt x="919" y="289"/>
                      <a:pt x="905" y="294"/>
                    </a:cubicBezTo>
                    <a:lnTo>
                      <a:pt x="905" y="294"/>
                    </a:lnTo>
                    <a:cubicBezTo>
                      <a:pt x="919" y="290"/>
                      <a:pt x="934" y="285"/>
                      <a:pt x="949" y="281"/>
                    </a:cubicBezTo>
                    <a:lnTo>
                      <a:pt x="949" y="281"/>
                    </a:lnTo>
                    <a:cubicBezTo>
                      <a:pt x="949" y="280"/>
                      <a:pt x="949" y="280"/>
                      <a:pt x="949" y="279"/>
                    </a:cubicBezTo>
                    <a:close/>
                    <a:moveTo>
                      <a:pt x="905" y="294"/>
                    </a:moveTo>
                    <a:cubicBezTo>
                      <a:pt x="573" y="395"/>
                      <a:pt x="268" y="520"/>
                      <a:pt x="0" y="670"/>
                    </a:cubicBezTo>
                    <a:cubicBezTo>
                      <a:pt x="267" y="536"/>
                      <a:pt x="585" y="403"/>
                      <a:pt x="905" y="294"/>
                    </a:cubicBezTo>
                    <a:close/>
                    <a:moveTo>
                      <a:pt x="4618" y="199"/>
                    </a:moveTo>
                    <a:lnTo>
                      <a:pt x="4618" y="199"/>
                    </a:lnTo>
                    <a:cubicBezTo>
                      <a:pt x="5422" y="395"/>
                      <a:pt x="6226" y="729"/>
                      <a:pt x="6947" y="1256"/>
                    </a:cubicBezTo>
                    <a:cubicBezTo>
                      <a:pt x="6242" y="736"/>
                      <a:pt x="5438" y="389"/>
                      <a:pt x="4618" y="199"/>
                    </a:cubicBezTo>
                    <a:close/>
                    <a:moveTo>
                      <a:pt x="2679" y="0"/>
                    </a:moveTo>
                    <a:cubicBezTo>
                      <a:pt x="2060" y="34"/>
                      <a:pt x="1471" y="127"/>
                      <a:pt x="949" y="281"/>
                    </a:cubicBezTo>
                    <a:lnTo>
                      <a:pt x="949" y="281"/>
                    </a:lnTo>
                    <a:cubicBezTo>
                      <a:pt x="893" y="671"/>
                      <a:pt x="837" y="1005"/>
                      <a:pt x="726" y="1311"/>
                    </a:cubicBezTo>
                    <a:lnTo>
                      <a:pt x="1033" y="1311"/>
                    </a:lnTo>
                    <a:cubicBezTo>
                      <a:pt x="2762" y="1311"/>
                      <a:pt x="4018" y="1674"/>
                      <a:pt x="4938" y="2288"/>
                    </a:cubicBezTo>
                    <a:cubicBezTo>
                      <a:pt x="4799" y="1814"/>
                      <a:pt x="4715" y="1339"/>
                      <a:pt x="4660" y="893"/>
                    </a:cubicBezTo>
                    <a:cubicBezTo>
                      <a:pt x="4408" y="809"/>
                      <a:pt x="4185" y="698"/>
                      <a:pt x="3934" y="614"/>
                    </a:cubicBezTo>
                    <a:lnTo>
                      <a:pt x="3934" y="586"/>
                    </a:lnTo>
                    <a:cubicBezTo>
                      <a:pt x="4185" y="586"/>
                      <a:pt x="4408" y="614"/>
                      <a:pt x="4632" y="670"/>
                    </a:cubicBezTo>
                    <a:cubicBezTo>
                      <a:pt x="4604" y="502"/>
                      <a:pt x="4604" y="363"/>
                      <a:pt x="4604" y="196"/>
                    </a:cubicBezTo>
                    <a:lnTo>
                      <a:pt x="4604" y="196"/>
                    </a:lnTo>
                    <a:cubicBezTo>
                      <a:pt x="4195" y="102"/>
                      <a:pt x="3783" y="47"/>
                      <a:pt x="3376" y="28"/>
                    </a:cubicBezTo>
                    <a:lnTo>
                      <a:pt x="3348" y="28"/>
                    </a:lnTo>
                    <a:cubicBezTo>
                      <a:pt x="3181" y="0"/>
                      <a:pt x="3013" y="0"/>
                      <a:pt x="2846" y="0"/>
                    </a:cubicBezTo>
                    <a:close/>
                    <a:moveTo>
                      <a:pt x="7812" y="7505"/>
                    </a:moveTo>
                    <a:lnTo>
                      <a:pt x="7812" y="7505"/>
                    </a:lnTo>
                    <a:cubicBezTo>
                      <a:pt x="7840" y="7617"/>
                      <a:pt x="7868" y="7756"/>
                      <a:pt x="7896" y="7896"/>
                    </a:cubicBezTo>
                    <a:cubicBezTo>
                      <a:pt x="7924" y="7840"/>
                      <a:pt x="8007" y="7784"/>
                      <a:pt x="8063" y="7728"/>
                    </a:cubicBezTo>
                    <a:cubicBezTo>
                      <a:pt x="7979" y="7645"/>
                      <a:pt x="7896" y="7589"/>
                      <a:pt x="7812" y="75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42"/>
              <p:cNvSpPr/>
              <p:nvPr/>
            </p:nvSpPr>
            <p:spPr>
              <a:xfrm>
                <a:off x="-139178" y="2014110"/>
                <a:ext cx="4480" cy="2660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671" extrusionOk="0">
                    <a:moveTo>
                      <a:pt x="112" y="1"/>
                    </a:moveTo>
                    <a:cubicBezTo>
                      <a:pt x="112" y="148"/>
                      <a:pt x="91" y="338"/>
                      <a:pt x="29" y="572"/>
                    </a:cubicBezTo>
                    <a:lnTo>
                      <a:pt x="29" y="572"/>
                    </a:lnTo>
                    <a:cubicBezTo>
                      <a:pt x="91" y="400"/>
                      <a:pt x="112" y="232"/>
                      <a:pt x="112" y="84"/>
                    </a:cubicBezTo>
                    <a:cubicBezTo>
                      <a:pt x="112" y="56"/>
                      <a:pt x="112" y="29"/>
                      <a:pt x="112" y="1"/>
                    </a:cubicBezTo>
                    <a:close/>
                    <a:moveTo>
                      <a:pt x="29" y="572"/>
                    </a:moveTo>
                    <a:cubicBezTo>
                      <a:pt x="20" y="595"/>
                      <a:pt x="11" y="619"/>
                      <a:pt x="1" y="642"/>
                    </a:cubicBezTo>
                    <a:cubicBezTo>
                      <a:pt x="1" y="642"/>
                      <a:pt x="1" y="670"/>
                      <a:pt x="1" y="670"/>
                    </a:cubicBezTo>
                    <a:cubicBezTo>
                      <a:pt x="11" y="637"/>
                      <a:pt x="20" y="604"/>
                      <a:pt x="29" y="572"/>
                    </a:cubicBezTo>
                    <a:close/>
                  </a:path>
                </a:pathLst>
              </a:custGeom>
              <a:solidFill>
                <a:srgbClr val="C4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42"/>
              <p:cNvSpPr/>
              <p:nvPr/>
            </p:nvSpPr>
            <p:spPr>
              <a:xfrm>
                <a:off x="-226562" y="2038454"/>
                <a:ext cx="120608" cy="8080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038" extrusionOk="0">
                    <a:moveTo>
                      <a:pt x="3042" y="0"/>
                    </a:moveTo>
                    <a:cubicBezTo>
                      <a:pt x="2763" y="0"/>
                      <a:pt x="2484" y="28"/>
                      <a:pt x="2205" y="28"/>
                    </a:cubicBezTo>
                    <a:cubicBezTo>
                      <a:pt x="2065" y="391"/>
                      <a:pt x="1758" y="810"/>
                      <a:pt x="1145" y="1256"/>
                    </a:cubicBezTo>
                    <a:cubicBezTo>
                      <a:pt x="1145" y="1256"/>
                      <a:pt x="1145" y="1256"/>
                      <a:pt x="1145" y="1284"/>
                    </a:cubicBezTo>
                    <a:cubicBezTo>
                      <a:pt x="1089" y="1312"/>
                      <a:pt x="1061" y="1312"/>
                      <a:pt x="1005" y="1312"/>
                    </a:cubicBezTo>
                    <a:cubicBezTo>
                      <a:pt x="754" y="1312"/>
                      <a:pt x="587" y="865"/>
                      <a:pt x="698" y="558"/>
                    </a:cubicBezTo>
                    <a:lnTo>
                      <a:pt x="726" y="558"/>
                    </a:lnTo>
                    <a:cubicBezTo>
                      <a:pt x="754" y="475"/>
                      <a:pt x="810" y="419"/>
                      <a:pt x="921" y="363"/>
                    </a:cubicBezTo>
                    <a:lnTo>
                      <a:pt x="921" y="363"/>
                    </a:lnTo>
                    <a:cubicBezTo>
                      <a:pt x="615" y="447"/>
                      <a:pt x="308" y="558"/>
                      <a:pt x="29" y="698"/>
                    </a:cubicBezTo>
                    <a:cubicBezTo>
                      <a:pt x="1" y="419"/>
                      <a:pt x="196" y="280"/>
                      <a:pt x="503" y="112"/>
                    </a:cubicBezTo>
                    <a:lnTo>
                      <a:pt x="503" y="112"/>
                    </a:lnTo>
                    <a:cubicBezTo>
                      <a:pt x="196" y="279"/>
                      <a:pt x="1" y="391"/>
                      <a:pt x="1" y="670"/>
                    </a:cubicBezTo>
                    <a:cubicBezTo>
                      <a:pt x="1" y="810"/>
                      <a:pt x="84" y="1033"/>
                      <a:pt x="196" y="1340"/>
                    </a:cubicBezTo>
                    <a:cubicBezTo>
                      <a:pt x="252" y="1423"/>
                      <a:pt x="280" y="1507"/>
                      <a:pt x="336" y="1619"/>
                    </a:cubicBezTo>
                    <a:cubicBezTo>
                      <a:pt x="336" y="1619"/>
                      <a:pt x="308" y="1646"/>
                      <a:pt x="308" y="1646"/>
                    </a:cubicBezTo>
                    <a:cubicBezTo>
                      <a:pt x="252" y="1730"/>
                      <a:pt x="168" y="1814"/>
                      <a:pt x="84" y="1870"/>
                    </a:cubicBezTo>
                    <a:cubicBezTo>
                      <a:pt x="112" y="1925"/>
                      <a:pt x="112" y="1981"/>
                      <a:pt x="140" y="2037"/>
                    </a:cubicBezTo>
                    <a:cubicBezTo>
                      <a:pt x="1451" y="1925"/>
                      <a:pt x="2540" y="1395"/>
                      <a:pt x="30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42"/>
              <p:cNvSpPr/>
              <p:nvPr/>
            </p:nvSpPr>
            <p:spPr>
              <a:xfrm>
                <a:off x="-140288" y="200415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AA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42"/>
              <p:cNvSpPr/>
              <p:nvPr/>
            </p:nvSpPr>
            <p:spPr>
              <a:xfrm>
                <a:off x="-140288" y="1996427"/>
                <a:ext cx="1150" cy="6661"/>
              </a:xfrm>
              <a:custGeom>
                <a:avLst/>
                <a:gdLst/>
                <a:ahLst/>
                <a:cxnLst/>
                <a:rect l="l" t="t" r="r" b="b"/>
                <a:pathLst>
                  <a:path w="29" h="168" extrusionOk="0">
                    <a:moveTo>
                      <a:pt x="29" y="0"/>
                    </a:moveTo>
                    <a:cubicBezTo>
                      <a:pt x="29" y="56"/>
                      <a:pt x="29" y="112"/>
                      <a:pt x="1" y="168"/>
                    </a:cubicBezTo>
                    <a:cubicBezTo>
                      <a:pt x="29" y="140"/>
                      <a:pt x="29" y="84"/>
                      <a:pt x="29" y="56"/>
                    </a:cubicBezTo>
                    <a:cubicBezTo>
                      <a:pt x="29" y="28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8AA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42"/>
              <p:cNvSpPr/>
              <p:nvPr/>
            </p:nvSpPr>
            <p:spPr>
              <a:xfrm>
                <a:off x="-226562" y="1996427"/>
                <a:ext cx="87423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758" extrusionOk="0">
                    <a:moveTo>
                      <a:pt x="2205" y="0"/>
                    </a:moveTo>
                    <a:cubicBezTo>
                      <a:pt x="2065" y="223"/>
                      <a:pt x="1786" y="447"/>
                      <a:pt x="1479" y="614"/>
                    </a:cubicBezTo>
                    <a:cubicBezTo>
                      <a:pt x="1200" y="809"/>
                      <a:pt x="866" y="977"/>
                      <a:pt x="559" y="1144"/>
                    </a:cubicBezTo>
                    <a:cubicBezTo>
                      <a:pt x="559" y="1144"/>
                      <a:pt x="531" y="1172"/>
                      <a:pt x="503" y="1172"/>
                    </a:cubicBezTo>
                    <a:cubicBezTo>
                      <a:pt x="196" y="1339"/>
                      <a:pt x="1" y="1479"/>
                      <a:pt x="29" y="1758"/>
                    </a:cubicBezTo>
                    <a:cubicBezTo>
                      <a:pt x="308" y="1618"/>
                      <a:pt x="615" y="1507"/>
                      <a:pt x="921" y="1423"/>
                    </a:cubicBezTo>
                    <a:cubicBezTo>
                      <a:pt x="1312" y="1172"/>
                      <a:pt x="2093" y="837"/>
                      <a:pt x="2177" y="196"/>
                    </a:cubicBezTo>
                    <a:cubicBezTo>
                      <a:pt x="2177" y="196"/>
                      <a:pt x="2177" y="168"/>
                      <a:pt x="2177" y="168"/>
                    </a:cubicBezTo>
                    <a:cubicBezTo>
                      <a:pt x="2205" y="112"/>
                      <a:pt x="2205" y="56"/>
                      <a:pt x="2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42"/>
              <p:cNvSpPr/>
              <p:nvPr/>
            </p:nvSpPr>
            <p:spPr>
              <a:xfrm>
                <a:off x="-139178" y="1997537"/>
                <a:ext cx="42066" cy="42066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1061" y="0"/>
                    </a:moveTo>
                    <a:cubicBezTo>
                      <a:pt x="726" y="112"/>
                      <a:pt x="391" y="251"/>
                      <a:pt x="112" y="391"/>
                    </a:cubicBezTo>
                    <a:cubicBezTo>
                      <a:pt x="112" y="419"/>
                      <a:pt x="112" y="419"/>
                      <a:pt x="112" y="419"/>
                    </a:cubicBezTo>
                    <a:cubicBezTo>
                      <a:pt x="112" y="447"/>
                      <a:pt x="112" y="474"/>
                      <a:pt x="112" y="502"/>
                    </a:cubicBezTo>
                    <a:cubicBezTo>
                      <a:pt x="112" y="670"/>
                      <a:pt x="84" y="865"/>
                      <a:pt x="1" y="1060"/>
                    </a:cubicBezTo>
                    <a:cubicBezTo>
                      <a:pt x="280" y="1060"/>
                      <a:pt x="559" y="1032"/>
                      <a:pt x="838" y="1032"/>
                    </a:cubicBezTo>
                    <a:cubicBezTo>
                      <a:pt x="949" y="726"/>
                      <a:pt x="1005" y="391"/>
                      <a:pt x="10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42"/>
              <p:cNvSpPr/>
              <p:nvPr/>
            </p:nvSpPr>
            <p:spPr>
              <a:xfrm>
                <a:off x="-260263" y="1910153"/>
                <a:ext cx="227339" cy="181625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4581" extrusionOk="0">
                    <a:moveTo>
                      <a:pt x="5733" y="0"/>
                    </a:moveTo>
                    <a:lnTo>
                      <a:pt x="5733" y="0"/>
                    </a:lnTo>
                    <a:cubicBezTo>
                      <a:pt x="3724" y="28"/>
                      <a:pt x="2301" y="642"/>
                      <a:pt x="1325" y="1367"/>
                    </a:cubicBezTo>
                    <a:lnTo>
                      <a:pt x="1297" y="1395"/>
                    </a:lnTo>
                    <a:cubicBezTo>
                      <a:pt x="1" y="2962"/>
                      <a:pt x="509" y="4581"/>
                      <a:pt x="998" y="4581"/>
                    </a:cubicBezTo>
                    <a:cubicBezTo>
                      <a:pt x="1014" y="4581"/>
                      <a:pt x="1030" y="4579"/>
                      <a:pt x="1046" y="4576"/>
                    </a:cubicBezTo>
                    <a:cubicBezTo>
                      <a:pt x="683" y="3711"/>
                      <a:pt x="879" y="3627"/>
                      <a:pt x="1409" y="3320"/>
                    </a:cubicBezTo>
                    <a:cubicBezTo>
                      <a:pt x="1716" y="3153"/>
                      <a:pt x="2050" y="2985"/>
                      <a:pt x="2329" y="2790"/>
                    </a:cubicBezTo>
                    <a:cubicBezTo>
                      <a:pt x="2329" y="2790"/>
                      <a:pt x="2385" y="419"/>
                      <a:pt x="5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42"/>
              <p:cNvSpPr/>
              <p:nvPr/>
            </p:nvSpPr>
            <p:spPr>
              <a:xfrm>
                <a:off x="-235403" y="1910153"/>
                <a:ext cx="20248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2567" extrusionOk="0">
                    <a:moveTo>
                      <a:pt x="5106" y="0"/>
                    </a:moveTo>
                    <a:lnTo>
                      <a:pt x="5106" y="0"/>
                    </a:lnTo>
                    <a:cubicBezTo>
                      <a:pt x="3097" y="28"/>
                      <a:pt x="1674" y="642"/>
                      <a:pt x="698" y="1367"/>
                    </a:cubicBezTo>
                    <a:lnTo>
                      <a:pt x="670" y="1395"/>
                    </a:lnTo>
                    <a:cubicBezTo>
                      <a:pt x="670" y="1395"/>
                      <a:pt x="670" y="1423"/>
                      <a:pt x="642" y="1423"/>
                    </a:cubicBezTo>
                    <a:cubicBezTo>
                      <a:pt x="642" y="1423"/>
                      <a:pt x="642" y="1423"/>
                      <a:pt x="642" y="1451"/>
                    </a:cubicBezTo>
                    <a:cubicBezTo>
                      <a:pt x="614" y="1451"/>
                      <a:pt x="614" y="1479"/>
                      <a:pt x="586" y="1479"/>
                    </a:cubicBezTo>
                    <a:cubicBezTo>
                      <a:pt x="531" y="1563"/>
                      <a:pt x="475" y="1646"/>
                      <a:pt x="419" y="1730"/>
                    </a:cubicBezTo>
                    <a:cubicBezTo>
                      <a:pt x="224" y="2009"/>
                      <a:pt x="84" y="2316"/>
                      <a:pt x="1" y="2567"/>
                    </a:cubicBezTo>
                    <a:cubicBezTo>
                      <a:pt x="335" y="1869"/>
                      <a:pt x="1061" y="921"/>
                      <a:pt x="2232" y="921"/>
                    </a:cubicBezTo>
                    <a:cubicBezTo>
                      <a:pt x="2372" y="921"/>
                      <a:pt x="2539" y="921"/>
                      <a:pt x="2679" y="949"/>
                    </a:cubicBezTo>
                    <a:cubicBezTo>
                      <a:pt x="3181" y="530"/>
                      <a:pt x="3934" y="140"/>
                      <a:pt x="5106" y="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42"/>
              <p:cNvSpPr/>
              <p:nvPr/>
            </p:nvSpPr>
            <p:spPr>
              <a:xfrm>
                <a:off x="-203447" y="1996427"/>
                <a:ext cx="69859" cy="93727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364" extrusionOk="0">
                    <a:moveTo>
                      <a:pt x="1622" y="0"/>
                    </a:moveTo>
                    <a:lnTo>
                      <a:pt x="1622" y="0"/>
                    </a:lnTo>
                    <a:cubicBezTo>
                      <a:pt x="1650" y="977"/>
                      <a:pt x="283" y="1284"/>
                      <a:pt x="143" y="1618"/>
                    </a:cubicBezTo>
                    <a:cubicBezTo>
                      <a:pt x="1" y="1880"/>
                      <a:pt x="162" y="2364"/>
                      <a:pt x="419" y="2364"/>
                    </a:cubicBezTo>
                    <a:cubicBezTo>
                      <a:pt x="464" y="2364"/>
                      <a:pt x="512" y="2349"/>
                      <a:pt x="562" y="2316"/>
                    </a:cubicBezTo>
                    <a:cubicBezTo>
                      <a:pt x="1594" y="1563"/>
                      <a:pt x="1761" y="865"/>
                      <a:pt x="1733" y="447"/>
                    </a:cubicBezTo>
                    <a:cubicBezTo>
                      <a:pt x="1705" y="168"/>
                      <a:pt x="1622" y="0"/>
                      <a:pt x="1622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42"/>
              <p:cNvSpPr/>
              <p:nvPr/>
            </p:nvSpPr>
            <p:spPr>
              <a:xfrm>
                <a:off x="-176764" y="2188878"/>
                <a:ext cx="48687" cy="46507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173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112" y="112"/>
                      <a:pt x="0" y="782"/>
                      <a:pt x="335" y="1172"/>
                    </a:cubicBezTo>
                    <a:cubicBezTo>
                      <a:pt x="1228" y="726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4" name="Google Shape;5814;p42"/>
              <p:cNvSpPr/>
              <p:nvPr/>
            </p:nvSpPr>
            <p:spPr>
              <a:xfrm>
                <a:off x="-167923" y="1909678"/>
                <a:ext cx="332999" cy="111132"/>
              </a:xfrm>
              <a:custGeom>
                <a:avLst/>
                <a:gdLst/>
                <a:ahLst/>
                <a:cxnLst/>
                <a:rect l="l" t="t" r="r" b="b"/>
                <a:pathLst>
                  <a:path w="8399" h="2803" extrusionOk="0">
                    <a:moveTo>
                      <a:pt x="3729" y="1"/>
                    </a:moveTo>
                    <a:cubicBezTo>
                      <a:pt x="3619" y="1"/>
                      <a:pt x="3510" y="4"/>
                      <a:pt x="3404" y="12"/>
                    </a:cubicBezTo>
                    <a:cubicBezTo>
                      <a:pt x="56" y="431"/>
                      <a:pt x="0" y="2802"/>
                      <a:pt x="0" y="2802"/>
                    </a:cubicBezTo>
                    <a:cubicBezTo>
                      <a:pt x="307" y="2635"/>
                      <a:pt x="586" y="2411"/>
                      <a:pt x="726" y="2188"/>
                    </a:cubicBezTo>
                    <a:cubicBezTo>
                      <a:pt x="726" y="2188"/>
                      <a:pt x="809" y="2356"/>
                      <a:pt x="837" y="2635"/>
                    </a:cubicBezTo>
                    <a:cubicBezTo>
                      <a:pt x="1507" y="2216"/>
                      <a:pt x="2483" y="1993"/>
                      <a:pt x="3516" y="1937"/>
                    </a:cubicBezTo>
                    <a:cubicBezTo>
                      <a:pt x="3516" y="1937"/>
                      <a:pt x="4626" y="843"/>
                      <a:pt x="6402" y="843"/>
                    </a:cubicBezTo>
                    <a:cubicBezTo>
                      <a:pt x="6998" y="843"/>
                      <a:pt x="7669" y="966"/>
                      <a:pt x="8398" y="1296"/>
                    </a:cubicBezTo>
                    <a:cubicBezTo>
                      <a:pt x="7282" y="598"/>
                      <a:pt x="5999" y="152"/>
                      <a:pt x="4548" y="40"/>
                    </a:cubicBezTo>
                    <a:cubicBezTo>
                      <a:pt x="4272" y="20"/>
                      <a:pt x="3996" y="1"/>
                      <a:pt x="3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42"/>
              <p:cNvSpPr/>
              <p:nvPr/>
            </p:nvSpPr>
            <p:spPr>
              <a:xfrm>
                <a:off x="-145799" y="1910153"/>
                <a:ext cx="310876" cy="55348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1396" extrusionOk="0">
                    <a:moveTo>
                      <a:pt x="2846" y="0"/>
                    </a:moveTo>
                    <a:cubicBezTo>
                      <a:pt x="1312" y="195"/>
                      <a:pt x="475" y="809"/>
                      <a:pt x="0" y="1395"/>
                    </a:cubicBezTo>
                    <a:cubicBezTo>
                      <a:pt x="754" y="837"/>
                      <a:pt x="1591" y="502"/>
                      <a:pt x="2539" y="502"/>
                    </a:cubicBezTo>
                    <a:cubicBezTo>
                      <a:pt x="3181" y="502"/>
                      <a:pt x="3878" y="642"/>
                      <a:pt x="4604" y="1005"/>
                    </a:cubicBezTo>
                    <a:cubicBezTo>
                      <a:pt x="4966" y="893"/>
                      <a:pt x="5385" y="837"/>
                      <a:pt x="5859" y="837"/>
                    </a:cubicBezTo>
                    <a:cubicBezTo>
                      <a:pt x="6054" y="837"/>
                      <a:pt x="6222" y="837"/>
                      <a:pt x="6417" y="865"/>
                    </a:cubicBezTo>
                    <a:cubicBezTo>
                      <a:pt x="6864" y="921"/>
                      <a:pt x="7338" y="1060"/>
                      <a:pt x="7840" y="1284"/>
                    </a:cubicBezTo>
                    <a:cubicBezTo>
                      <a:pt x="6724" y="586"/>
                      <a:pt x="5441" y="140"/>
                      <a:pt x="3990" y="28"/>
                    </a:cubicBezTo>
                    <a:lnTo>
                      <a:pt x="3823" y="28"/>
                    </a:lnTo>
                    <a:cubicBezTo>
                      <a:pt x="3544" y="0"/>
                      <a:pt x="3237" y="0"/>
                      <a:pt x="2958" y="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42"/>
              <p:cNvSpPr/>
              <p:nvPr/>
            </p:nvSpPr>
            <p:spPr>
              <a:xfrm>
                <a:off x="-142469" y="2372488"/>
                <a:ext cx="25454" cy="2993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755" extrusionOk="0">
                    <a:moveTo>
                      <a:pt x="391" y="1"/>
                    </a:moveTo>
                    <a:cubicBezTo>
                      <a:pt x="0" y="1"/>
                      <a:pt x="530" y="754"/>
                      <a:pt x="530" y="754"/>
                    </a:cubicBezTo>
                    <a:cubicBezTo>
                      <a:pt x="391" y="475"/>
                      <a:pt x="642" y="1"/>
                      <a:pt x="391" y="1"/>
                    </a:cubicBezTo>
                    <a:close/>
                  </a:path>
                </a:pathLst>
              </a:custGeom>
              <a:solidFill>
                <a:srgbClr val="31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42"/>
              <p:cNvSpPr/>
              <p:nvPr/>
            </p:nvSpPr>
            <p:spPr>
              <a:xfrm>
                <a:off x="-121456" y="2657873"/>
                <a:ext cx="165964" cy="157123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3963" extrusionOk="0">
                    <a:moveTo>
                      <a:pt x="3209" y="1"/>
                    </a:moveTo>
                    <a:cubicBezTo>
                      <a:pt x="2818" y="894"/>
                      <a:pt x="893" y="838"/>
                      <a:pt x="530" y="1117"/>
                    </a:cubicBezTo>
                    <a:cubicBezTo>
                      <a:pt x="168" y="1424"/>
                      <a:pt x="0" y="2540"/>
                      <a:pt x="307" y="2958"/>
                    </a:cubicBezTo>
                    <a:cubicBezTo>
                      <a:pt x="474" y="3154"/>
                      <a:pt x="1032" y="3488"/>
                      <a:pt x="1786" y="3963"/>
                    </a:cubicBezTo>
                    <a:cubicBezTo>
                      <a:pt x="2065" y="3712"/>
                      <a:pt x="2427" y="3488"/>
                      <a:pt x="2790" y="3237"/>
                    </a:cubicBezTo>
                    <a:cubicBezTo>
                      <a:pt x="2874" y="3181"/>
                      <a:pt x="2957" y="3126"/>
                      <a:pt x="3041" y="3070"/>
                    </a:cubicBezTo>
                    <a:cubicBezTo>
                      <a:pt x="2930" y="2958"/>
                      <a:pt x="2874" y="2875"/>
                      <a:pt x="2846" y="2791"/>
                    </a:cubicBezTo>
                    <a:cubicBezTo>
                      <a:pt x="2758" y="2505"/>
                      <a:pt x="2948" y="2149"/>
                      <a:pt x="3375" y="2149"/>
                    </a:cubicBezTo>
                    <a:cubicBezTo>
                      <a:pt x="3489" y="2149"/>
                      <a:pt x="3620" y="2174"/>
                      <a:pt x="3767" y="2233"/>
                    </a:cubicBezTo>
                    <a:cubicBezTo>
                      <a:pt x="3934" y="1982"/>
                      <a:pt x="4073" y="1675"/>
                      <a:pt x="4185" y="1396"/>
                    </a:cubicBezTo>
                    <a:cubicBezTo>
                      <a:pt x="3794" y="894"/>
                      <a:pt x="3460" y="419"/>
                      <a:pt x="3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42"/>
              <p:cNvSpPr/>
              <p:nvPr/>
            </p:nvSpPr>
            <p:spPr>
              <a:xfrm>
                <a:off x="-109284" y="2774042"/>
                <a:ext cx="58639" cy="409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033" extrusionOk="0">
                    <a:moveTo>
                      <a:pt x="1479" y="1033"/>
                    </a:moveTo>
                    <a:cubicBezTo>
                      <a:pt x="725" y="558"/>
                      <a:pt x="167" y="224"/>
                      <a:pt x="0" y="28"/>
                    </a:cubicBezTo>
                    <a:cubicBezTo>
                      <a:pt x="0" y="28"/>
                      <a:pt x="0" y="0"/>
                      <a:pt x="0" y="0"/>
                    </a:cubicBezTo>
                    <a:cubicBezTo>
                      <a:pt x="0" y="0"/>
                      <a:pt x="0" y="28"/>
                      <a:pt x="0" y="28"/>
                    </a:cubicBezTo>
                    <a:cubicBezTo>
                      <a:pt x="167" y="224"/>
                      <a:pt x="725" y="558"/>
                      <a:pt x="1479" y="1033"/>
                    </a:cubicBezTo>
                    <a:lnTo>
                      <a:pt x="1479" y="1033"/>
                    </a:lnTo>
                    <a:close/>
                  </a:path>
                </a:pathLst>
              </a:custGeom>
              <a:solidFill>
                <a:srgbClr val="9361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42"/>
              <p:cNvSpPr/>
              <p:nvPr/>
            </p:nvSpPr>
            <p:spPr>
              <a:xfrm>
                <a:off x="-8658" y="2767381"/>
                <a:ext cx="40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9"/>
                    </a:moveTo>
                    <a:cubicBezTo>
                      <a:pt x="1" y="29"/>
                      <a:pt x="1" y="29"/>
                      <a:pt x="1" y="1"/>
                    </a:cubicBezTo>
                    <a:lnTo>
                      <a:pt x="1" y="1"/>
                    </a:lnTo>
                    <a:lnTo>
                      <a:pt x="1" y="29"/>
                    </a:lnTo>
                  </a:path>
                </a:pathLst>
              </a:custGeom>
              <a:solidFill>
                <a:srgbClr val="9361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42"/>
              <p:cNvSpPr/>
              <p:nvPr/>
            </p:nvSpPr>
            <p:spPr>
              <a:xfrm>
                <a:off x="-113724" y="2764090"/>
                <a:ext cx="112876" cy="5090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84" extrusionOk="0">
                    <a:moveTo>
                      <a:pt x="0" y="0"/>
                    </a:moveTo>
                    <a:cubicBezTo>
                      <a:pt x="28" y="112"/>
                      <a:pt x="56" y="196"/>
                      <a:pt x="112" y="251"/>
                    </a:cubicBezTo>
                    <a:cubicBezTo>
                      <a:pt x="112" y="251"/>
                      <a:pt x="112" y="279"/>
                      <a:pt x="112" y="279"/>
                    </a:cubicBezTo>
                    <a:cubicBezTo>
                      <a:pt x="279" y="475"/>
                      <a:pt x="837" y="809"/>
                      <a:pt x="1591" y="1284"/>
                    </a:cubicBezTo>
                    <a:cubicBezTo>
                      <a:pt x="1870" y="1033"/>
                      <a:pt x="2232" y="809"/>
                      <a:pt x="2595" y="558"/>
                    </a:cubicBezTo>
                    <a:cubicBezTo>
                      <a:pt x="2679" y="502"/>
                      <a:pt x="2762" y="447"/>
                      <a:pt x="2846" y="391"/>
                    </a:cubicBezTo>
                    <a:cubicBezTo>
                      <a:pt x="2735" y="279"/>
                      <a:pt x="2679" y="196"/>
                      <a:pt x="2651" y="112"/>
                    </a:cubicBezTo>
                    <a:cubicBezTo>
                      <a:pt x="2651" y="112"/>
                      <a:pt x="2651" y="112"/>
                      <a:pt x="2651" y="84"/>
                    </a:cubicBezTo>
                    <a:cubicBezTo>
                      <a:pt x="2428" y="112"/>
                      <a:pt x="2204" y="112"/>
                      <a:pt x="2009" y="112"/>
                    </a:cubicBezTo>
                    <a:cubicBezTo>
                      <a:pt x="1312" y="112"/>
                      <a:pt x="642" y="84"/>
                      <a:pt x="0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42"/>
              <p:cNvSpPr/>
              <p:nvPr/>
            </p:nvSpPr>
            <p:spPr>
              <a:xfrm>
                <a:off x="24527" y="2745257"/>
                <a:ext cx="3370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9" extrusionOk="0">
                    <a:moveTo>
                      <a:pt x="1" y="1"/>
                    </a:moveTo>
                    <a:lnTo>
                      <a:pt x="43" y="15"/>
                    </a:lnTo>
                    <a:lnTo>
                      <a:pt x="43" y="15"/>
                    </a:lnTo>
                    <a:cubicBezTo>
                      <a:pt x="29" y="8"/>
                      <a:pt x="15" y="1"/>
                      <a:pt x="1" y="1"/>
                    </a:cubicBezTo>
                    <a:close/>
                    <a:moveTo>
                      <a:pt x="43" y="15"/>
                    </a:moveTo>
                    <a:lnTo>
                      <a:pt x="43" y="15"/>
                    </a:lnTo>
                    <a:cubicBezTo>
                      <a:pt x="57" y="22"/>
                      <a:pt x="71" y="29"/>
                      <a:pt x="85" y="29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9361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42"/>
              <p:cNvSpPr/>
              <p:nvPr/>
            </p:nvSpPr>
            <p:spPr>
              <a:xfrm>
                <a:off x="-27451" y="2658111"/>
                <a:ext cx="33106" cy="2525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7" extrusionOk="0">
                    <a:moveTo>
                      <a:pt x="835" y="1"/>
                    </a:moveTo>
                    <a:cubicBezTo>
                      <a:pt x="694" y="304"/>
                      <a:pt x="389" y="498"/>
                      <a:pt x="1" y="609"/>
                    </a:cubicBezTo>
                    <a:cubicBezTo>
                      <a:pt x="28" y="637"/>
                      <a:pt x="28" y="637"/>
                      <a:pt x="28" y="637"/>
                    </a:cubicBezTo>
                    <a:cubicBezTo>
                      <a:pt x="389" y="498"/>
                      <a:pt x="694" y="304"/>
                      <a:pt x="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42"/>
              <p:cNvSpPr/>
              <p:nvPr/>
            </p:nvSpPr>
            <p:spPr>
              <a:xfrm>
                <a:off x="-26341" y="2657873"/>
                <a:ext cx="70850" cy="8853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233" extrusionOk="0">
                    <a:moveTo>
                      <a:pt x="810" y="1"/>
                    </a:moveTo>
                    <a:cubicBezTo>
                      <a:pt x="670" y="308"/>
                      <a:pt x="363" y="503"/>
                      <a:pt x="0" y="643"/>
                    </a:cubicBezTo>
                    <a:cubicBezTo>
                      <a:pt x="503" y="1033"/>
                      <a:pt x="921" y="1563"/>
                      <a:pt x="1284" y="2205"/>
                    </a:cubicBezTo>
                    <a:cubicBezTo>
                      <a:pt x="1312" y="2205"/>
                      <a:pt x="1340" y="2233"/>
                      <a:pt x="1368" y="2233"/>
                    </a:cubicBezTo>
                    <a:cubicBezTo>
                      <a:pt x="1535" y="1982"/>
                      <a:pt x="1674" y="1675"/>
                      <a:pt x="1786" y="1396"/>
                    </a:cubicBezTo>
                    <a:cubicBezTo>
                      <a:pt x="1702" y="1284"/>
                      <a:pt x="1647" y="1173"/>
                      <a:pt x="1563" y="1089"/>
                    </a:cubicBezTo>
                    <a:cubicBezTo>
                      <a:pt x="1284" y="726"/>
                      <a:pt x="1033" y="392"/>
                      <a:pt x="837" y="57"/>
                    </a:cubicBezTo>
                    <a:cubicBezTo>
                      <a:pt x="837" y="57"/>
                      <a:pt x="810" y="29"/>
                      <a:pt x="810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42"/>
              <p:cNvSpPr/>
              <p:nvPr/>
            </p:nvSpPr>
            <p:spPr>
              <a:xfrm>
                <a:off x="17906" y="2847033"/>
                <a:ext cx="171475" cy="102885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2595" extrusionOk="0">
                    <a:moveTo>
                      <a:pt x="1535" y="1"/>
                    </a:moveTo>
                    <a:cubicBezTo>
                      <a:pt x="1200" y="112"/>
                      <a:pt x="893" y="196"/>
                      <a:pt x="670" y="252"/>
                    </a:cubicBezTo>
                    <a:cubicBezTo>
                      <a:pt x="391" y="335"/>
                      <a:pt x="168" y="391"/>
                      <a:pt x="0" y="447"/>
                    </a:cubicBezTo>
                    <a:cubicBezTo>
                      <a:pt x="279" y="698"/>
                      <a:pt x="558" y="949"/>
                      <a:pt x="837" y="1228"/>
                    </a:cubicBezTo>
                    <a:cubicBezTo>
                      <a:pt x="1810" y="2235"/>
                      <a:pt x="2344" y="2595"/>
                      <a:pt x="2772" y="2595"/>
                    </a:cubicBezTo>
                    <a:cubicBezTo>
                      <a:pt x="3044" y="2595"/>
                      <a:pt x="3273" y="2449"/>
                      <a:pt x="3544" y="2233"/>
                    </a:cubicBezTo>
                    <a:cubicBezTo>
                      <a:pt x="4157" y="1730"/>
                      <a:pt x="3934" y="1061"/>
                      <a:pt x="4325" y="838"/>
                    </a:cubicBezTo>
                    <a:cubicBezTo>
                      <a:pt x="4325" y="838"/>
                      <a:pt x="4102" y="503"/>
                      <a:pt x="3069" y="168"/>
                    </a:cubicBezTo>
                    <a:cubicBezTo>
                      <a:pt x="3049" y="602"/>
                      <a:pt x="2997" y="898"/>
                      <a:pt x="2814" y="898"/>
                    </a:cubicBezTo>
                    <a:cubicBezTo>
                      <a:pt x="2749" y="898"/>
                      <a:pt x="2669" y="862"/>
                      <a:pt x="2567" y="782"/>
                    </a:cubicBezTo>
                    <a:cubicBezTo>
                      <a:pt x="2372" y="642"/>
                      <a:pt x="2009" y="363"/>
                      <a:pt x="15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42"/>
              <p:cNvSpPr/>
              <p:nvPr/>
            </p:nvSpPr>
            <p:spPr>
              <a:xfrm>
                <a:off x="-28561" y="1943061"/>
                <a:ext cx="313096" cy="139678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3523" extrusionOk="0">
                    <a:moveTo>
                      <a:pt x="2887" y="1"/>
                    </a:moveTo>
                    <a:cubicBezTo>
                      <a:pt x="1111" y="1"/>
                      <a:pt x="1" y="1095"/>
                      <a:pt x="1" y="1095"/>
                    </a:cubicBezTo>
                    <a:cubicBezTo>
                      <a:pt x="51" y="1094"/>
                      <a:pt x="102" y="1094"/>
                      <a:pt x="153" y="1094"/>
                    </a:cubicBezTo>
                    <a:cubicBezTo>
                      <a:pt x="1536" y="1094"/>
                      <a:pt x="3058" y="1463"/>
                      <a:pt x="4269" y="2351"/>
                    </a:cubicBezTo>
                    <a:lnTo>
                      <a:pt x="4269" y="2323"/>
                    </a:lnTo>
                    <a:cubicBezTo>
                      <a:pt x="4269" y="2323"/>
                      <a:pt x="4460" y="2280"/>
                      <a:pt x="4783" y="2280"/>
                    </a:cubicBezTo>
                    <a:cubicBezTo>
                      <a:pt x="5439" y="2280"/>
                      <a:pt x="6643" y="2456"/>
                      <a:pt x="7896" y="3522"/>
                    </a:cubicBezTo>
                    <a:cubicBezTo>
                      <a:pt x="7115" y="2295"/>
                      <a:pt x="6111" y="1207"/>
                      <a:pt x="4883" y="454"/>
                    </a:cubicBezTo>
                    <a:cubicBezTo>
                      <a:pt x="4154" y="124"/>
                      <a:pt x="3483" y="1"/>
                      <a:pt x="2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42"/>
              <p:cNvSpPr/>
              <p:nvPr/>
            </p:nvSpPr>
            <p:spPr>
              <a:xfrm>
                <a:off x="-19719" y="1986476"/>
                <a:ext cx="18872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9" extrusionOk="0">
                    <a:moveTo>
                      <a:pt x="475" y="28"/>
                    </a:moveTo>
                    <a:cubicBezTo>
                      <a:pt x="308" y="0"/>
                      <a:pt x="140" y="0"/>
                      <a:pt x="1" y="0"/>
                    </a:cubicBezTo>
                    <a:cubicBezTo>
                      <a:pt x="140" y="0"/>
                      <a:pt x="308" y="0"/>
                      <a:pt x="475" y="28"/>
                    </a:cubicBezTo>
                    <a:lnTo>
                      <a:pt x="475" y="28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B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42"/>
              <p:cNvSpPr/>
              <p:nvPr/>
            </p:nvSpPr>
            <p:spPr>
              <a:xfrm>
                <a:off x="-21900" y="1986476"/>
                <a:ext cx="21053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29" extrusionOk="0">
                    <a:moveTo>
                      <a:pt x="0" y="0"/>
                    </a:moveTo>
                    <a:cubicBezTo>
                      <a:pt x="167" y="0"/>
                      <a:pt x="335" y="0"/>
                      <a:pt x="502" y="28"/>
                    </a:cubicBezTo>
                    <a:lnTo>
                      <a:pt x="530" y="28"/>
                    </a:lnTo>
                    <a:cubicBezTo>
                      <a:pt x="363" y="0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rgbClr val="CBD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42"/>
              <p:cNvSpPr/>
              <p:nvPr/>
            </p:nvSpPr>
            <p:spPr>
              <a:xfrm>
                <a:off x="107510" y="1944449"/>
                <a:ext cx="56458" cy="1550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391" extrusionOk="0">
                    <a:moveTo>
                      <a:pt x="0" y="0"/>
                    </a:moveTo>
                    <a:cubicBezTo>
                      <a:pt x="150" y="19"/>
                      <a:pt x="302" y="44"/>
                      <a:pt x="458" y="77"/>
                    </a:cubicBezTo>
                    <a:lnTo>
                      <a:pt x="458" y="77"/>
                    </a:lnTo>
                    <a:cubicBezTo>
                      <a:pt x="313" y="44"/>
                      <a:pt x="169" y="18"/>
                      <a:pt x="28" y="0"/>
                    </a:cubicBezTo>
                    <a:close/>
                    <a:moveTo>
                      <a:pt x="458" y="77"/>
                    </a:moveTo>
                    <a:lnTo>
                      <a:pt x="458" y="77"/>
                    </a:lnTo>
                    <a:cubicBezTo>
                      <a:pt x="774" y="149"/>
                      <a:pt x="1098" y="257"/>
                      <a:pt x="1423" y="391"/>
                    </a:cubicBezTo>
                    <a:cubicBezTo>
                      <a:pt x="1089" y="242"/>
                      <a:pt x="767" y="143"/>
                      <a:pt x="458" y="77"/>
                    </a:cubicBezTo>
                    <a:close/>
                  </a:path>
                </a:pathLst>
              </a:custGeom>
              <a:solidFill>
                <a:srgbClr val="C194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42"/>
              <p:cNvSpPr/>
              <p:nvPr/>
            </p:nvSpPr>
            <p:spPr>
              <a:xfrm>
                <a:off x="86497" y="1943339"/>
                <a:ext cx="22163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9" extrusionOk="0">
                    <a:moveTo>
                      <a:pt x="0" y="0"/>
                    </a:moveTo>
                    <a:cubicBezTo>
                      <a:pt x="168" y="0"/>
                      <a:pt x="363" y="0"/>
                      <a:pt x="530" y="28"/>
                    </a:cubicBezTo>
                    <a:lnTo>
                      <a:pt x="558" y="28"/>
                    </a:lnTo>
                    <a:cubicBezTo>
                      <a:pt x="363" y="0"/>
                      <a:pt x="195" y="0"/>
                      <a:pt x="0" y="0"/>
                    </a:cubicBezTo>
                    <a:close/>
                  </a:path>
                </a:pathLst>
              </a:custGeom>
              <a:solidFill>
                <a:srgbClr val="CDAA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42"/>
              <p:cNvSpPr/>
              <p:nvPr/>
            </p:nvSpPr>
            <p:spPr>
              <a:xfrm>
                <a:off x="-28561" y="1943339"/>
                <a:ext cx="313096" cy="139401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3516" extrusionOk="0">
                    <a:moveTo>
                      <a:pt x="2902" y="0"/>
                    </a:moveTo>
                    <a:cubicBezTo>
                      <a:pt x="1117" y="0"/>
                      <a:pt x="1" y="1088"/>
                      <a:pt x="1" y="1088"/>
                    </a:cubicBezTo>
                    <a:lnTo>
                      <a:pt x="224" y="1088"/>
                    </a:lnTo>
                    <a:cubicBezTo>
                      <a:pt x="363" y="1088"/>
                      <a:pt x="531" y="1088"/>
                      <a:pt x="698" y="1116"/>
                    </a:cubicBezTo>
                    <a:cubicBezTo>
                      <a:pt x="782" y="1032"/>
                      <a:pt x="866" y="949"/>
                      <a:pt x="949" y="865"/>
                    </a:cubicBezTo>
                    <a:cubicBezTo>
                      <a:pt x="1619" y="614"/>
                      <a:pt x="2288" y="502"/>
                      <a:pt x="2902" y="502"/>
                    </a:cubicBezTo>
                    <a:cubicBezTo>
                      <a:pt x="4353" y="502"/>
                      <a:pt x="5664" y="1144"/>
                      <a:pt x="6501" y="2651"/>
                    </a:cubicBezTo>
                    <a:cubicBezTo>
                      <a:pt x="6780" y="2762"/>
                      <a:pt x="7031" y="2902"/>
                      <a:pt x="7310" y="3069"/>
                    </a:cubicBezTo>
                    <a:cubicBezTo>
                      <a:pt x="7506" y="3209"/>
                      <a:pt x="7701" y="3348"/>
                      <a:pt x="7896" y="3515"/>
                    </a:cubicBezTo>
                    <a:cubicBezTo>
                      <a:pt x="7115" y="2288"/>
                      <a:pt x="6111" y="1200"/>
                      <a:pt x="4883" y="447"/>
                    </a:cubicBezTo>
                    <a:cubicBezTo>
                      <a:pt x="4883" y="447"/>
                      <a:pt x="4855" y="447"/>
                      <a:pt x="4855" y="419"/>
                    </a:cubicBezTo>
                    <a:cubicBezTo>
                      <a:pt x="4353" y="195"/>
                      <a:pt x="3879" y="84"/>
                      <a:pt x="3432" y="28"/>
                    </a:cubicBezTo>
                    <a:cubicBezTo>
                      <a:pt x="3265" y="0"/>
                      <a:pt x="3070" y="0"/>
                      <a:pt x="2902" y="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42"/>
              <p:cNvSpPr/>
              <p:nvPr/>
            </p:nvSpPr>
            <p:spPr>
              <a:xfrm>
                <a:off x="139585" y="2797275"/>
                <a:ext cx="86313" cy="8298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2093" extrusionOk="0">
                    <a:moveTo>
                      <a:pt x="1256" y="0"/>
                    </a:moveTo>
                    <a:cubicBezTo>
                      <a:pt x="865" y="279"/>
                      <a:pt x="447" y="502"/>
                      <a:pt x="28" y="698"/>
                    </a:cubicBezTo>
                    <a:cubicBezTo>
                      <a:pt x="0" y="977"/>
                      <a:pt x="0" y="1228"/>
                      <a:pt x="0" y="1423"/>
                    </a:cubicBezTo>
                    <a:cubicBezTo>
                      <a:pt x="1033" y="1758"/>
                      <a:pt x="1256" y="2093"/>
                      <a:pt x="1256" y="2093"/>
                    </a:cubicBezTo>
                    <a:cubicBezTo>
                      <a:pt x="1312" y="2093"/>
                      <a:pt x="1395" y="2065"/>
                      <a:pt x="1479" y="2037"/>
                    </a:cubicBezTo>
                    <a:cubicBezTo>
                      <a:pt x="2176" y="1953"/>
                      <a:pt x="2176" y="419"/>
                      <a:pt x="2176" y="419"/>
                    </a:cubicBezTo>
                    <a:cubicBezTo>
                      <a:pt x="2176" y="419"/>
                      <a:pt x="1981" y="223"/>
                      <a:pt x="1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42"/>
              <p:cNvSpPr/>
              <p:nvPr/>
            </p:nvSpPr>
            <p:spPr>
              <a:xfrm>
                <a:off x="148777" y="2975958"/>
                <a:ext cx="80802" cy="7525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898" extrusionOk="0">
                    <a:moveTo>
                      <a:pt x="1033" y="1"/>
                    </a:moveTo>
                    <a:cubicBezTo>
                      <a:pt x="826" y="83"/>
                      <a:pt x="574" y="181"/>
                      <a:pt x="332" y="181"/>
                    </a:cubicBezTo>
                    <a:cubicBezTo>
                      <a:pt x="247" y="181"/>
                      <a:pt x="164" y="169"/>
                      <a:pt x="84" y="140"/>
                    </a:cubicBezTo>
                    <a:lnTo>
                      <a:pt x="84" y="140"/>
                    </a:lnTo>
                    <a:cubicBezTo>
                      <a:pt x="84" y="140"/>
                      <a:pt x="1" y="1396"/>
                      <a:pt x="782" y="1898"/>
                    </a:cubicBezTo>
                    <a:cubicBezTo>
                      <a:pt x="1144" y="1870"/>
                      <a:pt x="1535" y="1730"/>
                      <a:pt x="2037" y="1563"/>
                    </a:cubicBezTo>
                    <a:cubicBezTo>
                      <a:pt x="2037" y="1563"/>
                      <a:pt x="1451" y="1479"/>
                      <a:pt x="10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42"/>
              <p:cNvSpPr/>
              <p:nvPr/>
            </p:nvSpPr>
            <p:spPr>
              <a:xfrm>
                <a:off x="140696" y="2033458"/>
                <a:ext cx="219052" cy="264964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6683" extrusionOk="0">
                    <a:moveTo>
                      <a:pt x="514" y="0"/>
                    </a:moveTo>
                    <a:cubicBezTo>
                      <a:pt x="191" y="0"/>
                      <a:pt x="0" y="43"/>
                      <a:pt x="0" y="43"/>
                    </a:cubicBezTo>
                    <a:lnTo>
                      <a:pt x="0" y="71"/>
                    </a:lnTo>
                    <a:cubicBezTo>
                      <a:pt x="475" y="405"/>
                      <a:pt x="921" y="852"/>
                      <a:pt x="1284" y="1382"/>
                    </a:cubicBezTo>
                    <a:cubicBezTo>
                      <a:pt x="1618" y="1856"/>
                      <a:pt x="1869" y="2330"/>
                      <a:pt x="2093" y="2861"/>
                    </a:cubicBezTo>
                    <a:cubicBezTo>
                      <a:pt x="2093" y="2861"/>
                      <a:pt x="4492" y="3614"/>
                      <a:pt x="5524" y="6683"/>
                    </a:cubicBezTo>
                    <a:cubicBezTo>
                      <a:pt x="5273" y="4730"/>
                      <a:pt x="4631" y="2833"/>
                      <a:pt x="3655" y="1270"/>
                    </a:cubicBezTo>
                    <a:lnTo>
                      <a:pt x="3627" y="1242"/>
                    </a:lnTo>
                    <a:cubicBezTo>
                      <a:pt x="2374" y="176"/>
                      <a:pt x="1170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42"/>
              <p:cNvSpPr/>
              <p:nvPr/>
            </p:nvSpPr>
            <p:spPr>
              <a:xfrm>
                <a:off x="161709" y="2034013"/>
                <a:ext cx="121718" cy="47617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201" extrusionOk="0">
                    <a:moveTo>
                      <a:pt x="3069" y="1201"/>
                    </a:moveTo>
                    <a:cubicBezTo>
                      <a:pt x="3069" y="1201"/>
                      <a:pt x="3069" y="1201"/>
                      <a:pt x="3069" y="1201"/>
                    </a:cubicBezTo>
                    <a:cubicBezTo>
                      <a:pt x="3069" y="1201"/>
                      <a:pt x="3069" y="1201"/>
                      <a:pt x="3069" y="1201"/>
                    </a:cubicBezTo>
                    <a:close/>
                    <a:moveTo>
                      <a:pt x="3041" y="1173"/>
                    </a:moveTo>
                    <a:cubicBezTo>
                      <a:pt x="3041" y="1173"/>
                      <a:pt x="3041" y="1173"/>
                      <a:pt x="3041" y="1173"/>
                    </a:cubicBezTo>
                    <a:cubicBezTo>
                      <a:pt x="3041" y="1173"/>
                      <a:pt x="3041" y="1173"/>
                      <a:pt x="3041" y="1173"/>
                    </a:cubicBezTo>
                    <a:close/>
                    <a:moveTo>
                      <a:pt x="3013" y="1173"/>
                    </a:moveTo>
                    <a:cubicBezTo>
                      <a:pt x="2846" y="1033"/>
                      <a:pt x="2679" y="894"/>
                      <a:pt x="2511" y="782"/>
                    </a:cubicBezTo>
                    <a:cubicBezTo>
                      <a:pt x="2511" y="782"/>
                      <a:pt x="2511" y="782"/>
                      <a:pt x="2511" y="782"/>
                    </a:cubicBezTo>
                    <a:cubicBezTo>
                      <a:pt x="2679" y="894"/>
                      <a:pt x="2846" y="1033"/>
                      <a:pt x="3013" y="1173"/>
                    </a:cubicBezTo>
                    <a:close/>
                    <a:moveTo>
                      <a:pt x="1702" y="364"/>
                    </a:moveTo>
                    <a:cubicBezTo>
                      <a:pt x="1033" y="85"/>
                      <a:pt x="419" y="1"/>
                      <a:pt x="0" y="1"/>
                    </a:cubicBezTo>
                    <a:cubicBezTo>
                      <a:pt x="419" y="1"/>
                      <a:pt x="1033" y="85"/>
                      <a:pt x="1702" y="364"/>
                    </a:cubicBezTo>
                    <a:lnTo>
                      <a:pt x="1702" y="364"/>
                    </a:lnTo>
                    <a:close/>
                  </a:path>
                </a:pathLst>
              </a:custGeom>
              <a:solidFill>
                <a:srgbClr val="BF8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42"/>
              <p:cNvSpPr/>
              <p:nvPr/>
            </p:nvSpPr>
            <p:spPr>
              <a:xfrm>
                <a:off x="229189" y="2048406"/>
                <a:ext cx="32114" cy="16652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1" y="112"/>
                      <a:pt x="530" y="252"/>
                      <a:pt x="809" y="419"/>
                    </a:cubicBezTo>
                    <a:cubicBezTo>
                      <a:pt x="530" y="252"/>
                      <a:pt x="279" y="112"/>
                      <a:pt x="0" y="1"/>
                    </a:cubicBezTo>
                    <a:close/>
                  </a:path>
                </a:pathLst>
              </a:custGeom>
              <a:solidFill>
                <a:srgbClr val="CDAA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42"/>
              <p:cNvSpPr/>
              <p:nvPr/>
            </p:nvSpPr>
            <p:spPr>
              <a:xfrm>
                <a:off x="140696" y="2034013"/>
                <a:ext cx="219052" cy="264409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6669" extrusionOk="0">
                    <a:moveTo>
                      <a:pt x="530" y="1"/>
                    </a:moveTo>
                    <a:cubicBezTo>
                      <a:pt x="196" y="1"/>
                      <a:pt x="0" y="29"/>
                      <a:pt x="0" y="29"/>
                    </a:cubicBezTo>
                    <a:lnTo>
                      <a:pt x="0" y="57"/>
                    </a:lnTo>
                    <a:cubicBezTo>
                      <a:pt x="28" y="57"/>
                      <a:pt x="56" y="85"/>
                      <a:pt x="84" y="112"/>
                    </a:cubicBezTo>
                    <a:lnTo>
                      <a:pt x="391" y="112"/>
                    </a:lnTo>
                    <a:cubicBezTo>
                      <a:pt x="2567" y="112"/>
                      <a:pt x="3627" y="1926"/>
                      <a:pt x="3767" y="3879"/>
                    </a:cubicBezTo>
                    <a:cubicBezTo>
                      <a:pt x="4241" y="4325"/>
                      <a:pt x="4743" y="4911"/>
                      <a:pt x="5134" y="5720"/>
                    </a:cubicBezTo>
                    <a:cubicBezTo>
                      <a:pt x="5134" y="5720"/>
                      <a:pt x="5134" y="5720"/>
                      <a:pt x="5134" y="5748"/>
                    </a:cubicBezTo>
                    <a:cubicBezTo>
                      <a:pt x="5271" y="6022"/>
                      <a:pt x="5408" y="6296"/>
                      <a:pt x="5518" y="6623"/>
                    </a:cubicBezTo>
                    <a:lnTo>
                      <a:pt x="5518" y="6623"/>
                    </a:lnTo>
                    <a:cubicBezTo>
                      <a:pt x="5263" y="4686"/>
                      <a:pt x="4624" y="2807"/>
                      <a:pt x="3655" y="1256"/>
                    </a:cubicBezTo>
                    <a:lnTo>
                      <a:pt x="3627" y="1228"/>
                    </a:lnTo>
                    <a:cubicBezTo>
                      <a:pt x="3627" y="1228"/>
                      <a:pt x="3627" y="1228"/>
                      <a:pt x="3599" y="1201"/>
                    </a:cubicBezTo>
                    <a:cubicBezTo>
                      <a:pt x="3599" y="1201"/>
                      <a:pt x="3571" y="1201"/>
                      <a:pt x="3571" y="1173"/>
                    </a:cubicBezTo>
                    <a:lnTo>
                      <a:pt x="3543" y="1173"/>
                    </a:lnTo>
                    <a:cubicBezTo>
                      <a:pt x="3376" y="1033"/>
                      <a:pt x="3209" y="894"/>
                      <a:pt x="3041" y="782"/>
                    </a:cubicBezTo>
                    <a:cubicBezTo>
                      <a:pt x="2762" y="615"/>
                      <a:pt x="2483" y="475"/>
                      <a:pt x="2232" y="364"/>
                    </a:cubicBezTo>
                    <a:cubicBezTo>
                      <a:pt x="1563" y="85"/>
                      <a:pt x="949" y="1"/>
                      <a:pt x="530" y="1"/>
                    </a:cubicBezTo>
                    <a:close/>
                    <a:moveTo>
                      <a:pt x="5518" y="6623"/>
                    </a:moveTo>
                    <a:cubicBezTo>
                      <a:pt x="5520" y="6638"/>
                      <a:pt x="5522" y="6654"/>
                      <a:pt x="5524" y="6669"/>
                    </a:cubicBezTo>
                    <a:cubicBezTo>
                      <a:pt x="5524" y="6669"/>
                      <a:pt x="5524" y="6641"/>
                      <a:pt x="5524" y="6641"/>
                    </a:cubicBezTo>
                    <a:cubicBezTo>
                      <a:pt x="5522" y="6635"/>
                      <a:pt x="5520" y="6629"/>
                      <a:pt x="5518" y="6623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42"/>
              <p:cNvSpPr/>
              <p:nvPr/>
            </p:nvSpPr>
            <p:spPr>
              <a:xfrm>
                <a:off x="189343" y="2969823"/>
                <a:ext cx="43176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787" extrusionOk="0">
                    <a:moveTo>
                      <a:pt x="336" y="0"/>
                    </a:moveTo>
                    <a:cubicBezTo>
                      <a:pt x="336" y="0"/>
                      <a:pt x="196" y="112"/>
                      <a:pt x="1" y="224"/>
                    </a:cubicBezTo>
                    <a:cubicBezTo>
                      <a:pt x="419" y="1702"/>
                      <a:pt x="1005" y="1786"/>
                      <a:pt x="1005" y="1786"/>
                    </a:cubicBezTo>
                    <a:cubicBezTo>
                      <a:pt x="1005" y="1786"/>
                      <a:pt x="1089" y="614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42"/>
              <p:cNvSpPr/>
              <p:nvPr/>
            </p:nvSpPr>
            <p:spPr>
              <a:xfrm>
                <a:off x="223639" y="2146851"/>
                <a:ext cx="140511" cy="225674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56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31" y="1256"/>
                      <a:pt x="782" y="2623"/>
                      <a:pt x="1033" y="3711"/>
                    </a:cubicBezTo>
                    <a:cubicBezTo>
                      <a:pt x="1145" y="3795"/>
                      <a:pt x="2233" y="4437"/>
                      <a:pt x="2818" y="5692"/>
                    </a:cubicBezTo>
                    <a:cubicBezTo>
                      <a:pt x="2874" y="5664"/>
                      <a:pt x="2930" y="5664"/>
                      <a:pt x="2986" y="5664"/>
                    </a:cubicBezTo>
                    <a:cubicBezTo>
                      <a:pt x="3097" y="5664"/>
                      <a:pt x="3221" y="5676"/>
                      <a:pt x="3350" y="5676"/>
                    </a:cubicBezTo>
                    <a:cubicBezTo>
                      <a:pt x="3414" y="5676"/>
                      <a:pt x="3479" y="5673"/>
                      <a:pt x="3544" y="5664"/>
                    </a:cubicBezTo>
                    <a:cubicBezTo>
                      <a:pt x="3544" y="5413"/>
                      <a:pt x="3544" y="5162"/>
                      <a:pt x="3516" y="4911"/>
                    </a:cubicBezTo>
                    <a:cubicBezTo>
                      <a:pt x="3516" y="4548"/>
                      <a:pt x="3460" y="4185"/>
                      <a:pt x="3432" y="3823"/>
                    </a:cubicBezTo>
                    <a:cubicBezTo>
                      <a:pt x="2400" y="75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42"/>
              <p:cNvSpPr/>
              <p:nvPr/>
            </p:nvSpPr>
            <p:spPr>
              <a:xfrm>
                <a:off x="240251" y="2195539"/>
                <a:ext cx="107326" cy="176986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4464" extrusionOk="0">
                    <a:moveTo>
                      <a:pt x="0" y="0"/>
                    </a:moveTo>
                    <a:cubicBezTo>
                      <a:pt x="279" y="865"/>
                      <a:pt x="447" y="1730"/>
                      <a:pt x="614" y="2483"/>
                    </a:cubicBezTo>
                    <a:cubicBezTo>
                      <a:pt x="726" y="2567"/>
                      <a:pt x="1814" y="3209"/>
                      <a:pt x="2399" y="4464"/>
                    </a:cubicBezTo>
                    <a:cubicBezTo>
                      <a:pt x="2455" y="4436"/>
                      <a:pt x="2511" y="4436"/>
                      <a:pt x="2567" y="4436"/>
                    </a:cubicBezTo>
                    <a:lnTo>
                      <a:pt x="2706" y="4436"/>
                    </a:lnTo>
                    <a:cubicBezTo>
                      <a:pt x="2623" y="2595"/>
                      <a:pt x="1674" y="83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42"/>
              <p:cNvSpPr/>
              <p:nvPr/>
            </p:nvSpPr>
            <p:spPr>
              <a:xfrm>
                <a:off x="264555" y="2293985"/>
                <a:ext cx="70850" cy="9071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2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2" y="1172"/>
                      <a:pt x="447" y="2065"/>
                      <a:pt x="949" y="2288"/>
                    </a:cubicBezTo>
                    <a:cubicBezTo>
                      <a:pt x="1173" y="2093"/>
                      <a:pt x="1452" y="1981"/>
                      <a:pt x="1786" y="1981"/>
                    </a:cubicBezTo>
                    <a:cubicBezTo>
                      <a:pt x="1201" y="726"/>
                      <a:pt x="113" y="8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42"/>
              <p:cNvSpPr/>
              <p:nvPr/>
            </p:nvSpPr>
            <p:spPr>
              <a:xfrm>
                <a:off x="341987" y="2649032"/>
                <a:ext cx="45396" cy="1042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63" extrusionOk="0">
                    <a:moveTo>
                      <a:pt x="698" y="1"/>
                    </a:moveTo>
                    <a:cubicBezTo>
                      <a:pt x="475" y="112"/>
                      <a:pt x="252" y="196"/>
                      <a:pt x="1" y="252"/>
                    </a:cubicBezTo>
                    <a:cubicBezTo>
                      <a:pt x="91" y="259"/>
                      <a:pt x="184" y="263"/>
                      <a:pt x="281" y="263"/>
                    </a:cubicBezTo>
                    <a:cubicBezTo>
                      <a:pt x="547" y="263"/>
                      <a:pt x="838" y="237"/>
                      <a:pt x="1145" y="196"/>
                    </a:cubicBezTo>
                    <a:cubicBezTo>
                      <a:pt x="977" y="140"/>
                      <a:pt x="838" y="84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42"/>
              <p:cNvSpPr/>
              <p:nvPr/>
            </p:nvSpPr>
            <p:spPr>
              <a:xfrm>
                <a:off x="363001" y="2188085"/>
                <a:ext cx="463638" cy="183370"/>
              </a:xfrm>
              <a:custGeom>
                <a:avLst/>
                <a:gdLst/>
                <a:ahLst/>
                <a:cxnLst/>
                <a:rect l="l" t="t" r="r" b="b"/>
                <a:pathLst>
                  <a:path w="11694" h="4625" extrusionOk="0">
                    <a:moveTo>
                      <a:pt x="10657" y="1"/>
                    </a:moveTo>
                    <a:cubicBezTo>
                      <a:pt x="10276" y="1"/>
                      <a:pt x="9746" y="124"/>
                      <a:pt x="9040" y="439"/>
                    </a:cubicBezTo>
                    <a:cubicBezTo>
                      <a:pt x="6517" y="1567"/>
                      <a:pt x="3529" y="3882"/>
                      <a:pt x="375" y="3882"/>
                    </a:cubicBezTo>
                    <a:cubicBezTo>
                      <a:pt x="250" y="3882"/>
                      <a:pt x="126" y="3878"/>
                      <a:pt x="1" y="3871"/>
                    </a:cubicBezTo>
                    <a:lnTo>
                      <a:pt x="1" y="3871"/>
                    </a:lnTo>
                    <a:cubicBezTo>
                      <a:pt x="29" y="4122"/>
                      <a:pt x="29" y="4373"/>
                      <a:pt x="29" y="4624"/>
                    </a:cubicBezTo>
                    <a:cubicBezTo>
                      <a:pt x="1703" y="4512"/>
                      <a:pt x="4242" y="3843"/>
                      <a:pt x="6334" y="2671"/>
                    </a:cubicBezTo>
                    <a:cubicBezTo>
                      <a:pt x="8033" y="1718"/>
                      <a:pt x="9117" y="996"/>
                      <a:pt x="9733" y="996"/>
                    </a:cubicBezTo>
                    <a:cubicBezTo>
                      <a:pt x="9947" y="996"/>
                      <a:pt x="10104" y="1082"/>
                      <a:pt x="10212" y="1276"/>
                    </a:cubicBezTo>
                    <a:cubicBezTo>
                      <a:pt x="10268" y="1332"/>
                      <a:pt x="10296" y="1416"/>
                      <a:pt x="10296" y="1499"/>
                    </a:cubicBezTo>
                    <a:cubicBezTo>
                      <a:pt x="10547" y="1444"/>
                      <a:pt x="10770" y="1416"/>
                      <a:pt x="11021" y="1360"/>
                    </a:cubicBezTo>
                    <a:cubicBezTo>
                      <a:pt x="11633" y="911"/>
                      <a:pt x="11693" y="1"/>
                      <a:pt x="10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42"/>
              <p:cNvSpPr/>
              <p:nvPr/>
            </p:nvSpPr>
            <p:spPr>
              <a:xfrm>
                <a:off x="443763" y="2475374"/>
                <a:ext cx="85202" cy="287643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7255" extrusionOk="0">
                    <a:moveTo>
                      <a:pt x="670" y="1005"/>
                    </a:moveTo>
                    <a:cubicBezTo>
                      <a:pt x="782" y="1005"/>
                      <a:pt x="865" y="1089"/>
                      <a:pt x="865" y="1200"/>
                    </a:cubicBezTo>
                    <a:cubicBezTo>
                      <a:pt x="865" y="1312"/>
                      <a:pt x="782" y="1396"/>
                      <a:pt x="670" y="1396"/>
                    </a:cubicBezTo>
                    <a:cubicBezTo>
                      <a:pt x="659" y="1399"/>
                      <a:pt x="648" y="1401"/>
                      <a:pt x="636" y="1401"/>
                    </a:cubicBezTo>
                    <a:cubicBezTo>
                      <a:pt x="559" y="1401"/>
                      <a:pt x="475" y="1325"/>
                      <a:pt x="475" y="1228"/>
                    </a:cubicBezTo>
                    <a:cubicBezTo>
                      <a:pt x="475" y="1117"/>
                      <a:pt x="559" y="1005"/>
                      <a:pt x="670" y="1005"/>
                    </a:cubicBezTo>
                    <a:close/>
                    <a:moveTo>
                      <a:pt x="586" y="2344"/>
                    </a:moveTo>
                    <a:cubicBezTo>
                      <a:pt x="698" y="2344"/>
                      <a:pt x="782" y="2428"/>
                      <a:pt x="782" y="2539"/>
                    </a:cubicBezTo>
                    <a:cubicBezTo>
                      <a:pt x="810" y="2651"/>
                      <a:pt x="726" y="2735"/>
                      <a:pt x="614" y="2735"/>
                    </a:cubicBezTo>
                    <a:cubicBezTo>
                      <a:pt x="475" y="2735"/>
                      <a:pt x="391" y="2651"/>
                      <a:pt x="391" y="2539"/>
                    </a:cubicBezTo>
                    <a:cubicBezTo>
                      <a:pt x="391" y="2428"/>
                      <a:pt x="475" y="2344"/>
                      <a:pt x="586" y="2344"/>
                    </a:cubicBezTo>
                    <a:close/>
                    <a:moveTo>
                      <a:pt x="796" y="3734"/>
                    </a:moveTo>
                    <a:cubicBezTo>
                      <a:pt x="886" y="3734"/>
                      <a:pt x="949" y="3810"/>
                      <a:pt x="949" y="3906"/>
                    </a:cubicBezTo>
                    <a:cubicBezTo>
                      <a:pt x="977" y="4018"/>
                      <a:pt x="893" y="4130"/>
                      <a:pt x="782" y="4130"/>
                    </a:cubicBezTo>
                    <a:cubicBezTo>
                      <a:pt x="670" y="4130"/>
                      <a:pt x="559" y="4046"/>
                      <a:pt x="559" y="3934"/>
                    </a:cubicBezTo>
                    <a:cubicBezTo>
                      <a:pt x="559" y="3823"/>
                      <a:pt x="642" y="3739"/>
                      <a:pt x="754" y="3739"/>
                    </a:cubicBezTo>
                    <a:cubicBezTo>
                      <a:pt x="769" y="3735"/>
                      <a:pt x="783" y="3734"/>
                      <a:pt x="796" y="3734"/>
                    </a:cubicBezTo>
                    <a:close/>
                    <a:moveTo>
                      <a:pt x="1005" y="5190"/>
                    </a:moveTo>
                    <a:cubicBezTo>
                      <a:pt x="1117" y="5190"/>
                      <a:pt x="1200" y="5274"/>
                      <a:pt x="1200" y="5385"/>
                    </a:cubicBezTo>
                    <a:cubicBezTo>
                      <a:pt x="1200" y="5497"/>
                      <a:pt x="1117" y="5580"/>
                      <a:pt x="1005" y="5580"/>
                    </a:cubicBezTo>
                    <a:cubicBezTo>
                      <a:pt x="893" y="5580"/>
                      <a:pt x="810" y="5497"/>
                      <a:pt x="810" y="5385"/>
                    </a:cubicBezTo>
                    <a:cubicBezTo>
                      <a:pt x="810" y="5274"/>
                      <a:pt x="893" y="5190"/>
                      <a:pt x="1005" y="5190"/>
                    </a:cubicBezTo>
                    <a:close/>
                    <a:moveTo>
                      <a:pt x="1535" y="6557"/>
                    </a:moveTo>
                    <a:cubicBezTo>
                      <a:pt x="1647" y="6557"/>
                      <a:pt x="1758" y="6641"/>
                      <a:pt x="1758" y="6752"/>
                    </a:cubicBezTo>
                    <a:cubicBezTo>
                      <a:pt x="1758" y="6836"/>
                      <a:pt x="1647" y="6947"/>
                      <a:pt x="1563" y="6947"/>
                    </a:cubicBezTo>
                    <a:cubicBezTo>
                      <a:pt x="1451" y="6947"/>
                      <a:pt x="1340" y="6864"/>
                      <a:pt x="1340" y="6752"/>
                    </a:cubicBezTo>
                    <a:cubicBezTo>
                      <a:pt x="1340" y="6641"/>
                      <a:pt x="1423" y="6557"/>
                      <a:pt x="1535" y="6557"/>
                    </a:cubicBezTo>
                    <a:close/>
                    <a:moveTo>
                      <a:pt x="1396" y="1"/>
                    </a:moveTo>
                    <a:lnTo>
                      <a:pt x="1396" y="1"/>
                    </a:lnTo>
                    <a:cubicBezTo>
                      <a:pt x="977" y="84"/>
                      <a:pt x="586" y="140"/>
                      <a:pt x="196" y="168"/>
                    </a:cubicBezTo>
                    <a:cubicBezTo>
                      <a:pt x="196" y="168"/>
                      <a:pt x="1" y="1675"/>
                      <a:pt x="196" y="3516"/>
                    </a:cubicBezTo>
                    <a:cubicBezTo>
                      <a:pt x="224" y="3739"/>
                      <a:pt x="224" y="3962"/>
                      <a:pt x="280" y="4185"/>
                    </a:cubicBezTo>
                    <a:cubicBezTo>
                      <a:pt x="419" y="5190"/>
                      <a:pt x="726" y="6278"/>
                      <a:pt x="1228" y="7254"/>
                    </a:cubicBezTo>
                    <a:cubicBezTo>
                      <a:pt x="1535" y="7171"/>
                      <a:pt x="1842" y="7087"/>
                      <a:pt x="2149" y="7003"/>
                    </a:cubicBezTo>
                    <a:cubicBezTo>
                      <a:pt x="1730" y="6166"/>
                      <a:pt x="1423" y="5022"/>
                      <a:pt x="1284" y="3851"/>
                    </a:cubicBezTo>
                    <a:cubicBezTo>
                      <a:pt x="1256" y="3795"/>
                      <a:pt x="1256" y="3739"/>
                      <a:pt x="1256" y="3683"/>
                    </a:cubicBezTo>
                    <a:cubicBezTo>
                      <a:pt x="1089" y="2260"/>
                      <a:pt x="1117" y="865"/>
                      <a:pt x="1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42"/>
              <p:cNvSpPr/>
              <p:nvPr/>
            </p:nvSpPr>
            <p:spPr>
              <a:xfrm>
                <a:off x="459266" y="2568309"/>
                <a:ext cx="16612" cy="15502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91" extrusionOk="0">
                    <a:moveTo>
                      <a:pt x="195" y="0"/>
                    </a:moveTo>
                    <a:cubicBezTo>
                      <a:pt x="84" y="0"/>
                      <a:pt x="0" y="84"/>
                      <a:pt x="0" y="195"/>
                    </a:cubicBezTo>
                    <a:cubicBezTo>
                      <a:pt x="0" y="307"/>
                      <a:pt x="84" y="391"/>
                      <a:pt x="223" y="391"/>
                    </a:cubicBezTo>
                    <a:cubicBezTo>
                      <a:pt x="335" y="391"/>
                      <a:pt x="419" y="307"/>
                      <a:pt x="391" y="195"/>
                    </a:cubicBezTo>
                    <a:cubicBezTo>
                      <a:pt x="391" y="84"/>
                      <a:pt x="307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42"/>
              <p:cNvSpPr/>
              <p:nvPr/>
            </p:nvSpPr>
            <p:spPr>
              <a:xfrm>
                <a:off x="462556" y="2515180"/>
                <a:ext cx="15542" cy="1574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97" extrusionOk="0">
                    <a:moveTo>
                      <a:pt x="196" y="1"/>
                    </a:moveTo>
                    <a:cubicBezTo>
                      <a:pt x="85" y="1"/>
                      <a:pt x="1" y="113"/>
                      <a:pt x="1" y="224"/>
                    </a:cubicBezTo>
                    <a:cubicBezTo>
                      <a:pt x="1" y="321"/>
                      <a:pt x="85" y="397"/>
                      <a:pt x="162" y="397"/>
                    </a:cubicBezTo>
                    <a:cubicBezTo>
                      <a:pt x="174" y="397"/>
                      <a:pt x="185" y="395"/>
                      <a:pt x="196" y="392"/>
                    </a:cubicBezTo>
                    <a:cubicBezTo>
                      <a:pt x="308" y="392"/>
                      <a:pt x="391" y="308"/>
                      <a:pt x="391" y="196"/>
                    </a:cubicBezTo>
                    <a:cubicBezTo>
                      <a:pt x="391" y="85"/>
                      <a:pt x="308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42"/>
              <p:cNvSpPr/>
              <p:nvPr/>
            </p:nvSpPr>
            <p:spPr>
              <a:xfrm>
                <a:off x="465887" y="2623380"/>
                <a:ext cx="16652" cy="1574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7" extrusionOk="0">
                    <a:moveTo>
                      <a:pt x="238" y="1"/>
                    </a:moveTo>
                    <a:cubicBezTo>
                      <a:pt x="225" y="1"/>
                      <a:pt x="211" y="2"/>
                      <a:pt x="196" y="6"/>
                    </a:cubicBezTo>
                    <a:cubicBezTo>
                      <a:pt x="84" y="6"/>
                      <a:pt x="1" y="90"/>
                      <a:pt x="1" y="201"/>
                    </a:cubicBezTo>
                    <a:cubicBezTo>
                      <a:pt x="1" y="313"/>
                      <a:pt x="112" y="397"/>
                      <a:pt x="224" y="397"/>
                    </a:cubicBezTo>
                    <a:cubicBezTo>
                      <a:pt x="335" y="397"/>
                      <a:pt x="419" y="285"/>
                      <a:pt x="391" y="173"/>
                    </a:cubicBezTo>
                    <a:cubicBezTo>
                      <a:pt x="391" y="77"/>
                      <a:pt x="328" y="1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42"/>
              <p:cNvSpPr/>
              <p:nvPr/>
            </p:nvSpPr>
            <p:spPr>
              <a:xfrm>
                <a:off x="475838" y="2681107"/>
                <a:ext cx="15542" cy="15542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92" extrusionOk="0">
                    <a:moveTo>
                      <a:pt x="196" y="1"/>
                    </a:moveTo>
                    <a:cubicBezTo>
                      <a:pt x="84" y="1"/>
                      <a:pt x="1" y="85"/>
                      <a:pt x="1" y="196"/>
                    </a:cubicBezTo>
                    <a:cubicBezTo>
                      <a:pt x="1" y="308"/>
                      <a:pt x="84" y="391"/>
                      <a:pt x="196" y="391"/>
                    </a:cubicBezTo>
                    <a:cubicBezTo>
                      <a:pt x="308" y="391"/>
                      <a:pt x="391" y="308"/>
                      <a:pt x="391" y="196"/>
                    </a:cubicBezTo>
                    <a:cubicBezTo>
                      <a:pt x="391" y="85"/>
                      <a:pt x="308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8" name="Google Shape;5848;p42"/>
              <p:cNvSpPr/>
              <p:nvPr/>
            </p:nvSpPr>
            <p:spPr>
              <a:xfrm>
                <a:off x="496852" y="2735306"/>
                <a:ext cx="16652" cy="1554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2" extrusionOk="0">
                    <a:moveTo>
                      <a:pt x="196" y="1"/>
                    </a:moveTo>
                    <a:cubicBezTo>
                      <a:pt x="84" y="1"/>
                      <a:pt x="1" y="85"/>
                      <a:pt x="1" y="196"/>
                    </a:cubicBezTo>
                    <a:cubicBezTo>
                      <a:pt x="1" y="308"/>
                      <a:pt x="112" y="391"/>
                      <a:pt x="224" y="391"/>
                    </a:cubicBezTo>
                    <a:cubicBezTo>
                      <a:pt x="308" y="391"/>
                      <a:pt x="419" y="280"/>
                      <a:pt x="419" y="196"/>
                    </a:cubicBezTo>
                    <a:cubicBezTo>
                      <a:pt x="419" y="85"/>
                      <a:pt x="308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9" name="Google Shape;5849;p42"/>
              <p:cNvSpPr/>
              <p:nvPr/>
            </p:nvSpPr>
            <p:spPr>
              <a:xfrm>
                <a:off x="494631" y="2235663"/>
                <a:ext cx="657078" cy="726461"/>
              </a:xfrm>
              <a:custGeom>
                <a:avLst/>
                <a:gdLst/>
                <a:ahLst/>
                <a:cxnLst/>
                <a:rect l="l" t="t" r="r" b="b"/>
                <a:pathLst>
                  <a:path w="16573" h="18323" extrusionOk="0">
                    <a:moveTo>
                      <a:pt x="9507" y="0"/>
                    </a:moveTo>
                    <a:cubicBezTo>
                      <a:pt x="8942" y="0"/>
                      <a:pt x="8341" y="54"/>
                      <a:pt x="7701" y="160"/>
                    </a:cubicBezTo>
                    <a:cubicBezTo>
                      <a:pt x="7450" y="216"/>
                      <a:pt x="7227" y="244"/>
                      <a:pt x="6976" y="299"/>
                    </a:cubicBezTo>
                    <a:cubicBezTo>
                      <a:pt x="7087" y="802"/>
                      <a:pt x="6836" y="1639"/>
                      <a:pt x="6613" y="2615"/>
                    </a:cubicBezTo>
                    <a:lnTo>
                      <a:pt x="6613" y="2643"/>
                    </a:lnTo>
                    <a:cubicBezTo>
                      <a:pt x="6418" y="3480"/>
                      <a:pt x="6222" y="4428"/>
                      <a:pt x="6250" y="5349"/>
                    </a:cubicBezTo>
                    <a:cubicBezTo>
                      <a:pt x="6278" y="6549"/>
                      <a:pt x="6446" y="7302"/>
                      <a:pt x="6418" y="7721"/>
                    </a:cubicBezTo>
                    <a:cubicBezTo>
                      <a:pt x="6418" y="8023"/>
                      <a:pt x="6350" y="8143"/>
                      <a:pt x="6090" y="8143"/>
                    </a:cubicBezTo>
                    <a:cubicBezTo>
                      <a:pt x="6062" y="8143"/>
                      <a:pt x="6032" y="8142"/>
                      <a:pt x="5999" y="8139"/>
                    </a:cubicBezTo>
                    <a:cubicBezTo>
                      <a:pt x="5895" y="8132"/>
                      <a:pt x="5788" y="8127"/>
                      <a:pt x="5672" y="8127"/>
                    </a:cubicBezTo>
                    <a:cubicBezTo>
                      <a:pt x="5324" y="8127"/>
                      <a:pt x="4890" y="8174"/>
                      <a:pt x="4158" y="8362"/>
                    </a:cubicBezTo>
                    <a:cubicBezTo>
                      <a:pt x="4102" y="8390"/>
                      <a:pt x="4046" y="8390"/>
                      <a:pt x="4018" y="8418"/>
                    </a:cubicBezTo>
                    <a:cubicBezTo>
                      <a:pt x="3572" y="8558"/>
                      <a:pt x="3042" y="8725"/>
                      <a:pt x="2344" y="8976"/>
                    </a:cubicBezTo>
                    <a:cubicBezTo>
                      <a:pt x="2233" y="9032"/>
                      <a:pt x="2121" y="9060"/>
                      <a:pt x="1982" y="9115"/>
                    </a:cubicBezTo>
                    <a:cubicBezTo>
                      <a:pt x="1619" y="9255"/>
                      <a:pt x="1228" y="9422"/>
                      <a:pt x="782" y="9590"/>
                    </a:cubicBezTo>
                    <a:cubicBezTo>
                      <a:pt x="531" y="9701"/>
                      <a:pt x="252" y="9785"/>
                      <a:pt x="1" y="9897"/>
                    </a:cubicBezTo>
                    <a:cubicBezTo>
                      <a:pt x="140" y="11068"/>
                      <a:pt x="447" y="12212"/>
                      <a:pt x="866" y="13049"/>
                    </a:cubicBezTo>
                    <a:cubicBezTo>
                      <a:pt x="2540" y="12491"/>
                      <a:pt x="3991" y="11738"/>
                      <a:pt x="5190" y="10901"/>
                    </a:cubicBezTo>
                    <a:cubicBezTo>
                      <a:pt x="5720" y="10510"/>
                      <a:pt x="6222" y="10120"/>
                      <a:pt x="6669" y="9729"/>
                    </a:cubicBezTo>
                    <a:cubicBezTo>
                      <a:pt x="8371" y="12910"/>
                      <a:pt x="12360" y="12408"/>
                      <a:pt x="13002" y="13077"/>
                    </a:cubicBezTo>
                    <a:cubicBezTo>
                      <a:pt x="13699" y="13747"/>
                      <a:pt x="12109" y="14221"/>
                      <a:pt x="10742" y="14388"/>
                    </a:cubicBezTo>
                    <a:cubicBezTo>
                      <a:pt x="10686" y="14416"/>
                      <a:pt x="10603" y="14416"/>
                      <a:pt x="10547" y="14416"/>
                    </a:cubicBezTo>
                    <a:cubicBezTo>
                      <a:pt x="9124" y="14612"/>
                      <a:pt x="8454" y="15030"/>
                      <a:pt x="8705" y="15923"/>
                    </a:cubicBezTo>
                    <a:cubicBezTo>
                      <a:pt x="8957" y="16816"/>
                      <a:pt x="8817" y="17150"/>
                      <a:pt x="8957" y="17987"/>
                    </a:cubicBezTo>
                    <a:cubicBezTo>
                      <a:pt x="8984" y="18099"/>
                      <a:pt x="9040" y="18211"/>
                      <a:pt x="9096" y="18322"/>
                    </a:cubicBezTo>
                    <a:cubicBezTo>
                      <a:pt x="10407" y="18211"/>
                      <a:pt x="10770" y="17318"/>
                      <a:pt x="10826" y="17178"/>
                    </a:cubicBezTo>
                    <a:cubicBezTo>
                      <a:pt x="10463" y="16955"/>
                      <a:pt x="10240" y="16788"/>
                      <a:pt x="10184" y="16369"/>
                    </a:cubicBezTo>
                    <a:cubicBezTo>
                      <a:pt x="10156" y="16007"/>
                      <a:pt x="10379" y="15783"/>
                      <a:pt x="10909" y="15588"/>
                    </a:cubicBezTo>
                    <a:cubicBezTo>
                      <a:pt x="11244" y="15476"/>
                      <a:pt x="11663" y="15393"/>
                      <a:pt x="12221" y="15281"/>
                    </a:cubicBezTo>
                    <a:cubicBezTo>
                      <a:pt x="12556" y="15197"/>
                      <a:pt x="12974" y="15142"/>
                      <a:pt x="13420" y="15058"/>
                    </a:cubicBezTo>
                    <a:cubicBezTo>
                      <a:pt x="15736" y="14667"/>
                      <a:pt x="15792" y="14333"/>
                      <a:pt x="16182" y="13356"/>
                    </a:cubicBezTo>
                    <a:cubicBezTo>
                      <a:pt x="16573" y="12380"/>
                      <a:pt x="16015" y="12017"/>
                      <a:pt x="14955" y="11877"/>
                    </a:cubicBezTo>
                    <a:cubicBezTo>
                      <a:pt x="13895" y="11766"/>
                      <a:pt x="13392" y="10176"/>
                      <a:pt x="14146" y="8892"/>
                    </a:cubicBezTo>
                    <a:cubicBezTo>
                      <a:pt x="14843" y="7665"/>
                      <a:pt x="15848" y="4596"/>
                      <a:pt x="14536" y="2531"/>
                    </a:cubicBezTo>
                    <a:cubicBezTo>
                      <a:pt x="14508" y="2476"/>
                      <a:pt x="14481" y="2420"/>
                      <a:pt x="14425" y="2364"/>
                    </a:cubicBezTo>
                    <a:cubicBezTo>
                      <a:pt x="14369" y="2280"/>
                      <a:pt x="14313" y="2224"/>
                      <a:pt x="14285" y="2169"/>
                    </a:cubicBezTo>
                    <a:cubicBezTo>
                      <a:pt x="14062" y="1918"/>
                      <a:pt x="13867" y="1694"/>
                      <a:pt x="13644" y="1499"/>
                    </a:cubicBezTo>
                    <a:cubicBezTo>
                      <a:pt x="12538" y="477"/>
                      <a:pt x="11182" y="0"/>
                      <a:pt x="95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42"/>
              <p:cNvSpPr/>
              <p:nvPr/>
            </p:nvSpPr>
            <p:spPr>
              <a:xfrm>
                <a:off x="210357" y="2762980"/>
                <a:ext cx="281021" cy="23273"/>
              </a:xfrm>
              <a:custGeom>
                <a:avLst/>
                <a:gdLst/>
                <a:ahLst/>
                <a:cxnLst/>
                <a:rect l="l" t="t" r="r" b="b"/>
                <a:pathLst>
                  <a:path w="7088" h="587" extrusionOk="0">
                    <a:moveTo>
                      <a:pt x="2568" y="586"/>
                    </a:moveTo>
                    <a:lnTo>
                      <a:pt x="2568" y="586"/>
                    </a:lnTo>
                    <a:lnTo>
                      <a:pt x="2568" y="586"/>
                    </a:lnTo>
                    <a:lnTo>
                      <a:pt x="2568" y="586"/>
                    </a:lnTo>
                    <a:close/>
                    <a:moveTo>
                      <a:pt x="2568" y="586"/>
                    </a:moveTo>
                    <a:cubicBezTo>
                      <a:pt x="1731" y="586"/>
                      <a:pt x="894" y="530"/>
                      <a:pt x="1" y="419"/>
                    </a:cubicBezTo>
                    <a:cubicBezTo>
                      <a:pt x="894" y="530"/>
                      <a:pt x="1731" y="586"/>
                      <a:pt x="2568" y="586"/>
                    </a:cubicBezTo>
                    <a:close/>
                    <a:moveTo>
                      <a:pt x="7004" y="28"/>
                    </a:moveTo>
                    <a:cubicBezTo>
                      <a:pt x="7031" y="28"/>
                      <a:pt x="7059" y="28"/>
                      <a:pt x="7059" y="28"/>
                    </a:cubicBezTo>
                    <a:cubicBezTo>
                      <a:pt x="7059" y="28"/>
                      <a:pt x="7031" y="28"/>
                      <a:pt x="7004" y="28"/>
                    </a:cubicBezTo>
                    <a:close/>
                    <a:moveTo>
                      <a:pt x="7087" y="28"/>
                    </a:moveTo>
                    <a:cubicBezTo>
                      <a:pt x="7087" y="28"/>
                      <a:pt x="7087" y="0"/>
                      <a:pt x="7087" y="0"/>
                    </a:cubicBezTo>
                    <a:cubicBezTo>
                      <a:pt x="7087" y="0"/>
                      <a:pt x="7087" y="28"/>
                      <a:pt x="7087" y="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42"/>
              <p:cNvSpPr/>
              <p:nvPr/>
            </p:nvSpPr>
            <p:spPr>
              <a:xfrm>
                <a:off x="838655" y="2861426"/>
                <a:ext cx="85202" cy="10070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2540" extrusionOk="0">
                    <a:moveTo>
                      <a:pt x="419" y="2539"/>
                    </a:moveTo>
                    <a:lnTo>
                      <a:pt x="419" y="2539"/>
                    </a:lnTo>
                    <a:cubicBezTo>
                      <a:pt x="363" y="2428"/>
                      <a:pt x="307" y="2316"/>
                      <a:pt x="280" y="2204"/>
                    </a:cubicBezTo>
                    <a:cubicBezTo>
                      <a:pt x="140" y="1367"/>
                      <a:pt x="280" y="1033"/>
                      <a:pt x="28" y="140"/>
                    </a:cubicBezTo>
                    <a:cubicBezTo>
                      <a:pt x="28" y="84"/>
                      <a:pt x="1" y="56"/>
                      <a:pt x="1" y="0"/>
                    </a:cubicBezTo>
                    <a:cubicBezTo>
                      <a:pt x="1" y="56"/>
                      <a:pt x="28" y="84"/>
                      <a:pt x="28" y="140"/>
                    </a:cubicBezTo>
                    <a:cubicBezTo>
                      <a:pt x="280" y="1033"/>
                      <a:pt x="140" y="1367"/>
                      <a:pt x="280" y="2204"/>
                    </a:cubicBezTo>
                    <a:cubicBezTo>
                      <a:pt x="307" y="2316"/>
                      <a:pt x="363" y="2428"/>
                      <a:pt x="419" y="2539"/>
                    </a:cubicBezTo>
                    <a:lnTo>
                      <a:pt x="419" y="2539"/>
                    </a:lnTo>
                    <a:cubicBezTo>
                      <a:pt x="1730" y="2428"/>
                      <a:pt x="2093" y="1535"/>
                      <a:pt x="2149" y="1395"/>
                    </a:cubicBezTo>
                    <a:lnTo>
                      <a:pt x="2149" y="1395"/>
                    </a:lnTo>
                    <a:cubicBezTo>
                      <a:pt x="2093" y="1535"/>
                      <a:pt x="1730" y="2428"/>
                      <a:pt x="419" y="2539"/>
                    </a:cubicBezTo>
                    <a:close/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B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42"/>
              <p:cNvSpPr/>
              <p:nvPr/>
            </p:nvSpPr>
            <p:spPr>
              <a:xfrm>
                <a:off x="833144" y="2809447"/>
                <a:ext cx="98484" cy="152683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3851" extrusionOk="0">
                    <a:moveTo>
                      <a:pt x="1702" y="0"/>
                    </a:moveTo>
                    <a:cubicBezTo>
                      <a:pt x="558" y="195"/>
                      <a:pt x="0" y="586"/>
                      <a:pt x="140" y="1311"/>
                    </a:cubicBezTo>
                    <a:cubicBezTo>
                      <a:pt x="140" y="1367"/>
                      <a:pt x="167" y="1395"/>
                      <a:pt x="167" y="1451"/>
                    </a:cubicBezTo>
                    <a:cubicBezTo>
                      <a:pt x="419" y="2344"/>
                      <a:pt x="279" y="2678"/>
                      <a:pt x="419" y="3515"/>
                    </a:cubicBezTo>
                    <a:cubicBezTo>
                      <a:pt x="446" y="3627"/>
                      <a:pt x="502" y="3739"/>
                      <a:pt x="558" y="3850"/>
                    </a:cubicBezTo>
                    <a:cubicBezTo>
                      <a:pt x="1869" y="3739"/>
                      <a:pt x="2232" y="2846"/>
                      <a:pt x="2288" y="2706"/>
                    </a:cubicBezTo>
                    <a:cubicBezTo>
                      <a:pt x="1925" y="2483"/>
                      <a:pt x="1702" y="2316"/>
                      <a:pt x="1646" y="1897"/>
                    </a:cubicBezTo>
                    <a:cubicBezTo>
                      <a:pt x="1646" y="1897"/>
                      <a:pt x="1646" y="1869"/>
                      <a:pt x="1646" y="1841"/>
                    </a:cubicBezTo>
                    <a:cubicBezTo>
                      <a:pt x="1646" y="1507"/>
                      <a:pt x="1897" y="1311"/>
                      <a:pt x="2371" y="1116"/>
                    </a:cubicBezTo>
                    <a:cubicBezTo>
                      <a:pt x="2427" y="1116"/>
                      <a:pt x="2455" y="1088"/>
                      <a:pt x="2483" y="1088"/>
                    </a:cubicBezTo>
                    <a:cubicBezTo>
                      <a:pt x="2483" y="921"/>
                      <a:pt x="2483" y="753"/>
                      <a:pt x="2483" y="586"/>
                    </a:cubicBezTo>
                    <a:cubicBezTo>
                      <a:pt x="2232" y="391"/>
                      <a:pt x="1981" y="195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42"/>
              <p:cNvSpPr/>
              <p:nvPr/>
            </p:nvSpPr>
            <p:spPr>
              <a:xfrm>
                <a:off x="912757" y="2807227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4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42"/>
              <p:cNvSpPr/>
              <p:nvPr/>
            </p:nvSpPr>
            <p:spPr>
              <a:xfrm>
                <a:off x="884012" y="2573820"/>
                <a:ext cx="161524" cy="257788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6502" extrusionOk="0">
                    <a:moveTo>
                      <a:pt x="1898" y="1"/>
                    </a:moveTo>
                    <a:cubicBezTo>
                      <a:pt x="1814" y="754"/>
                      <a:pt x="1535" y="1507"/>
                      <a:pt x="1088" y="2260"/>
                    </a:cubicBezTo>
                    <a:cubicBezTo>
                      <a:pt x="1172" y="2233"/>
                      <a:pt x="1228" y="2205"/>
                      <a:pt x="1284" y="2205"/>
                    </a:cubicBezTo>
                    <a:cubicBezTo>
                      <a:pt x="1312" y="2205"/>
                      <a:pt x="1340" y="2205"/>
                      <a:pt x="1367" y="2233"/>
                    </a:cubicBezTo>
                    <a:cubicBezTo>
                      <a:pt x="1619" y="1954"/>
                      <a:pt x="1898" y="1702"/>
                      <a:pt x="2260" y="1451"/>
                    </a:cubicBezTo>
                    <a:lnTo>
                      <a:pt x="2260" y="1423"/>
                    </a:lnTo>
                    <a:lnTo>
                      <a:pt x="2288" y="1423"/>
                    </a:lnTo>
                    <a:cubicBezTo>
                      <a:pt x="2288" y="1396"/>
                      <a:pt x="2316" y="1396"/>
                      <a:pt x="2316" y="1396"/>
                    </a:cubicBezTo>
                    <a:cubicBezTo>
                      <a:pt x="2595" y="1200"/>
                      <a:pt x="2902" y="1033"/>
                      <a:pt x="3265" y="865"/>
                    </a:cubicBezTo>
                    <a:cubicBezTo>
                      <a:pt x="2790" y="642"/>
                      <a:pt x="2344" y="335"/>
                      <a:pt x="1898" y="1"/>
                    </a:cubicBezTo>
                    <a:close/>
                    <a:moveTo>
                      <a:pt x="670" y="2874"/>
                    </a:moveTo>
                    <a:cubicBezTo>
                      <a:pt x="447" y="3153"/>
                      <a:pt x="224" y="3432"/>
                      <a:pt x="0" y="3683"/>
                    </a:cubicBezTo>
                    <a:cubicBezTo>
                      <a:pt x="140" y="3739"/>
                      <a:pt x="279" y="3795"/>
                      <a:pt x="419" y="3823"/>
                    </a:cubicBezTo>
                    <a:cubicBezTo>
                      <a:pt x="475" y="3600"/>
                      <a:pt x="586" y="3321"/>
                      <a:pt x="754" y="3042"/>
                    </a:cubicBezTo>
                    <a:cubicBezTo>
                      <a:pt x="698" y="2986"/>
                      <a:pt x="698" y="2930"/>
                      <a:pt x="670" y="2874"/>
                    </a:cubicBezTo>
                    <a:close/>
                    <a:moveTo>
                      <a:pt x="3962" y="2288"/>
                    </a:moveTo>
                    <a:lnTo>
                      <a:pt x="3962" y="2316"/>
                    </a:lnTo>
                    <a:cubicBezTo>
                      <a:pt x="3962" y="3070"/>
                      <a:pt x="3097" y="3404"/>
                      <a:pt x="2651" y="3655"/>
                    </a:cubicBezTo>
                    <a:cubicBezTo>
                      <a:pt x="2539" y="3711"/>
                      <a:pt x="2483" y="3795"/>
                      <a:pt x="2428" y="3851"/>
                    </a:cubicBezTo>
                    <a:cubicBezTo>
                      <a:pt x="2428" y="3879"/>
                      <a:pt x="2428" y="3879"/>
                      <a:pt x="2428" y="3879"/>
                    </a:cubicBezTo>
                    <a:cubicBezTo>
                      <a:pt x="2372" y="3990"/>
                      <a:pt x="2372" y="4102"/>
                      <a:pt x="2400" y="4241"/>
                    </a:cubicBezTo>
                    <a:cubicBezTo>
                      <a:pt x="2679" y="4297"/>
                      <a:pt x="2902" y="4353"/>
                      <a:pt x="3041" y="4437"/>
                    </a:cubicBezTo>
                    <a:cubicBezTo>
                      <a:pt x="3544" y="4074"/>
                      <a:pt x="3795" y="3711"/>
                      <a:pt x="3934" y="3404"/>
                    </a:cubicBezTo>
                    <a:cubicBezTo>
                      <a:pt x="4046" y="3125"/>
                      <a:pt x="4074" y="2902"/>
                      <a:pt x="4074" y="2735"/>
                    </a:cubicBezTo>
                    <a:cubicBezTo>
                      <a:pt x="4074" y="2456"/>
                      <a:pt x="3962" y="2288"/>
                      <a:pt x="3962" y="2288"/>
                    </a:cubicBezTo>
                    <a:close/>
                    <a:moveTo>
                      <a:pt x="1144" y="5832"/>
                    </a:moveTo>
                    <a:cubicBezTo>
                      <a:pt x="1088" y="5832"/>
                      <a:pt x="1005" y="5859"/>
                      <a:pt x="921" y="5859"/>
                    </a:cubicBezTo>
                    <a:cubicBezTo>
                      <a:pt x="865" y="5887"/>
                      <a:pt x="782" y="5887"/>
                      <a:pt x="726" y="5887"/>
                    </a:cubicBezTo>
                    <a:cubicBezTo>
                      <a:pt x="614" y="5915"/>
                      <a:pt x="503" y="5915"/>
                      <a:pt x="419" y="5943"/>
                    </a:cubicBezTo>
                    <a:cubicBezTo>
                      <a:pt x="698" y="6138"/>
                      <a:pt x="949" y="6306"/>
                      <a:pt x="1200" y="6501"/>
                    </a:cubicBezTo>
                    <a:cubicBezTo>
                      <a:pt x="1172" y="6278"/>
                      <a:pt x="1172" y="6055"/>
                      <a:pt x="1144" y="58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42"/>
              <p:cNvSpPr/>
              <p:nvPr/>
            </p:nvSpPr>
            <p:spPr>
              <a:xfrm>
                <a:off x="900625" y="2809447"/>
                <a:ext cx="31004" cy="2323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586" extrusionOk="0">
                    <a:moveTo>
                      <a:pt x="0" y="0"/>
                    </a:moveTo>
                    <a:cubicBezTo>
                      <a:pt x="279" y="196"/>
                      <a:pt x="530" y="391"/>
                      <a:pt x="781" y="586"/>
                    </a:cubicBezTo>
                    <a:cubicBezTo>
                      <a:pt x="781" y="586"/>
                      <a:pt x="781" y="558"/>
                      <a:pt x="781" y="558"/>
                    </a:cubicBezTo>
                    <a:cubicBezTo>
                      <a:pt x="530" y="363"/>
                      <a:pt x="279" y="196"/>
                      <a:pt x="0" y="0"/>
                    </a:cubicBezTo>
                    <a:close/>
                  </a:path>
                </a:pathLst>
              </a:custGeom>
              <a:solidFill>
                <a:srgbClr val="DCE4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42"/>
              <p:cNvSpPr/>
              <p:nvPr/>
            </p:nvSpPr>
            <p:spPr>
              <a:xfrm>
                <a:off x="454825" y="2641300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47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42"/>
              <p:cNvSpPr/>
              <p:nvPr/>
            </p:nvSpPr>
            <p:spPr>
              <a:xfrm>
                <a:off x="292229" y="2376928"/>
                <a:ext cx="9991" cy="777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6" extrusionOk="0">
                    <a:moveTo>
                      <a:pt x="251" y="196"/>
                    </a:moveTo>
                    <a:cubicBezTo>
                      <a:pt x="168" y="140"/>
                      <a:pt x="84" y="8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4" y="84"/>
                      <a:pt x="168" y="140"/>
                      <a:pt x="251" y="196"/>
                    </a:cubicBezTo>
                    <a:close/>
                  </a:path>
                </a:pathLst>
              </a:custGeom>
              <a:solidFill>
                <a:srgbClr val="29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42"/>
              <p:cNvSpPr/>
              <p:nvPr/>
            </p:nvSpPr>
            <p:spPr>
              <a:xfrm>
                <a:off x="341987" y="2656803"/>
                <a:ext cx="45396" cy="222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6" extrusionOk="0">
                    <a:moveTo>
                      <a:pt x="364" y="56"/>
                    </a:moveTo>
                    <a:lnTo>
                      <a:pt x="364" y="56"/>
                    </a:lnTo>
                    <a:lnTo>
                      <a:pt x="364" y="56"/>
                    </a:lnTo>
                    <a:lnTo>
                      <a:pt x="364" y="56"/>
                    </a:lnTo>
                    <a:close/>
                    <a:moveTo>
                      <a:pt x="364" y="56"/>
                    </a:moveTo>
                    <a:cubicBezTo>
                      <a:pt x="252" y="56"/>
                      <a:pt x="112" y="56"/>
                      <a:pt x="29" y="56"/>
                    </a:cubicBezTo>
                    <a:cubicBezTo>
                      <a:pt x="112" y="56"/>
                      <a:pt x="252" y="56"/>
                      <a:pt x="364" y="56"/>
                    </a:cubicBezTo>
                    <a:close/>
                    <a:moveTo>
                      <a:pt x="1" y="56"/>
                    </a:moveTo>
                    <a:cubicBezTo>
                      <a:pt x="1" y="56"/>
                      <a:pt x="1" y="56"/>
                      <a:pt x="1" y="56"/>
                    </a:cubicBezTo>
                    <a:lnTo>
                      <a:pt x="1" y="56"/>
                    </a:lnTo>
                    <a:cubicBezTo>
                      <a:pt x="1" y="56"/>
                      <a:pt x="1" y="56"/>
                      <a:pt x="1" y="56"/>
                    </a:cubicBezTo>
                    <a:close/>
                    <a:moveTo>
                      <a:pt x="1005" y="28"/>
                    </a:moveTo>
                    <a:cubicBezTo>
                      <a:pt x="1005" y="28"/>
                      <a:pt x="1005" y="28"/>
                      <a:pt x="1005" y="28"/>
                    </a:cubicBezTo>
                    <a:cubicBezTo>
                      <a:pt x="1005" y="28"/>
                      <a:pt x="1005" y="28"/>
                      <a:pt x="1005" y="28"/>
                    </a:cubicBezTo>
                    <a:close/>
                    <a:moveTo>
                      <a:pt x="1033" y="28"/>
                    </a:moveTo>
                    <a:cubicBezTo>
                      <a:pt x="1061" y="28"/>
                      <a:pt x="1061" y="28"/>
                      <a:pt x="1089" y="0"/>
                    </a:cubicBezTo>
                    <a:cubicBezTo>
                      <a:pt x="1061" y="28"/>
                      <a:pt x="1061" y="28"/>
                      <a:pt x="1033" y="28"/>
                    </a:cubicBezTo>
                    <a:close/>
                    <a:moveTo>
                      <a:pt x="1089" y="0"/>
                    </a:moveTo>
                    <a:cubicBezTo>
                      <a:pt x="1089" y="0"/>
                      <a:pt x="1089" y="0"/>
                      <a:pt x="1117" y="0"/>
                    </a:cubicBezTo>
                    <a:cubicBezTo>
                      <a:pt x="1089" y="0"/>
                      <a:pt x="1089" y="0"/>
                      <a:pt x="1089" y="0"/>
                    </a:cubicBezTo>
                    <a:close/>
                    <a:moveTo>
                      <a:pt x="1117" y="0"/>
                    </a:moveTo>
                    <a:cubicBezTo>
                      <a:pt x="1117" y="0"/>
                      <a:pt x="1145" y="0"/>
                      <a:pt x="1145" y="0"/>
                    </a:cubicBezTo>
                    <a:lnTo>
                      <a:pt x="1145" y="0"/>
                    </a:lnTo>
                    <a:cubicBezTo>
                      <a:pt x="1145" y="0"/>
                      <a:pt x="1117" y="0"/>
                      <a:pt x="1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42"/>
              <p:cNvSpPr/>
              <p:nvPr/>
            </p:nvSpPr>
            <p:spPr>
              <a:xfrm>
                <a:off x="261264" y="2474264"/>
                <a:ext cx="68590" cy="13166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321" extrusionOk="0">
                    <a:moveTo>
                      <a:pt x="1451" y="1"/>
                    </a:moveTo>
                    <a:cubicBezTo>
                      <a:pt x="921" y="29"/>
                      <a:pt x="447" y="224"/>
                      <a:pt x="56" y="559"/>
                    </a:cubicBezTo>
                    <a:cubicBezTo>
                      <a:pt x="0" y="1563"/>
                      <a:pt x="140" y="2595"/>
                      <a:pt x="335" y="3321"/>
                    </a:cubicBezTo>
                    <a:cubicBezTo>
                      <a:pt x="949" y="3014"/>
                      <a:pt x="1451" y="2484"/>
                      <a:pt x="1618" y="1814"/>
                    </a:cubicBezTo>
                    <a:lnTo>
                      <a:pt x="1674" y="1703"/>
                    </a:lnTo>
                    <a:cubicBezTo>
                      <a:pt x="1702" y="1507"/>
                      <a:pt x="1730" y="1284"/>
                      <a:pt x="1730" y="1061"/>
                    </a:cubicBezTo>
                    <a:cubicBezTo>
                      <a:pt x="1730" y="670"/>
                      <a:pt x="1618" y="335"/>
                      <a:pt x="1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42"/>
              <p:cNvSpPr/>
              <p:nvPr/>
            </p:nvSpPr>
            <p:spPr>
              <a:xfrm>
                <a:off x="263485" y="2426726"/>
                <a:ext cx="55308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758" extrusionOk="0">
                    <a:moveTo>
                      <a:pt x="307" y="0"/>
                    </a:moveTo>
                    <a:cubicBezTo>
                      <a:pt x="112" y="530"/>
                      <a:pt x="28" y="1144"/>
                      <a:pt x="0" y="1758"/>
                    </a:cubicBezTo>
                    <a:cubicBezTo>
                      <a:pt x="391" y="1423"/>
                      <a:pt x="865" y="1228"/>
                      <a:pt x="1395" y="1200"/>
                    </a:cubicBezTo>
                    <a:cubicBezTo>
                      <a:pt x="1367" y="1144"/>
                      <a:pt x="1339" y="1116"/>
                      <a:pt x="1311" y="1060"/>
                    </a:cubicBezTo>
                    <a:cubicBezTo>
                      <a:pt x="809" y="809"/>
                      <a:pt x="446" y="474"/>
                      <a:pt x="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42"/>
              <p:cNvSpPr/>
              <p:nvPr/>
            </p:nvSpPr>
            <p:spPr>
              <a:xfrm>
                <a:off x="275617" y="2227535"/>
                <a:ext cx="500034" cy="257471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6494" extrusionOk="0">
                    <a:moveTo>
                      <a:pt x="11937" y="1"/>
                    </a:moveTo>
                    <a:cubicBezTo>
                      <a:pt x="11321" y="1"/>
                      <a:pt x="10237" y="723"/>
                      <a:pt x="8538" y="1676"/>
                    </a:cubicBezTo>
                    <a:cubicBezTo>
                      <a:pt x="6446" y="2848"/>
                      <a:pt x="3907" y="3517"/>
                      <a:pt x="2233" y="3629"/>
                    </a:cubicBezTo>
                    <a:cubicBezTo>
                      <a:pt x="2168" y="3638"/>
                      <a:pt x="2103" y="3641"/>
                      <a:pt x="2039" y="3641"/>
                    </a:cubicBezTo>
                    <a:cubicBezTo>
                      <a:pt x="1910" y="3641"/>
                      <a:pt x="1786" y="3629"/>
                      <a:pt x="1675" y="3629"/>
                    </a:cubicBezTo>
                    <a:cubicBezTo>
                      <a:pt x="1619" y="3629"/>
                      <a:pt x="1563" y="3629"/>
                      <a:pt x="1507" y="3657"/>
                    </a:cubicBezTo>
                    <a:cubicBezTo>
                      <a:pt x="1173" y="3657"/>
                      <a:pt x="894" y="3769"/>
                      <a:pt x="670" y="3964"/>
                    </a:cubicBezTo>
                    <a:cubicBezTo>
                      <a:pt x="364" y="4215"/>
                      <a:pt x="140" y="4578"/>
                      <a:pt x="1" y="5024"/>
                    </a:cubicBezTo>
                    <a:cubicBezTo>
                      <a:pt x="140" y="5498"/>
                      <a:pt x="503" y="5833"/>
                      <a:pt x="1005" y="6084"/>
                    </a:cubicBezTo>
                    <a:cubicBezTo>
                      <a:pt x="1117" y="6140"/>
                      <a:pt x="1256" y="6196"/>
                      <a:pt x="1396" y="6224"/>
                    </a:cubicBezTo>
                    <a:cubicBezTo>
                      <a:pt x="1619" y="6307"/>
                      <a:pt x="1870" y="6391"/>
                      <a:pt x="2121" y="6419"/>
                    </a:cubicBezTo>
                    <a:cubicBezTo>
                      <a:pt x="2261" y="6419"/>
                      <a:pt x="2400" y="6447"/>
                      <a:pt x="2568" y="6475"/>
                    </a:cubicBezTo>
                    <a:cubicBezTo>
                      <a:pt x="2753" y="6486"/>
                      <a:pt x="2947" y="6493"/>
                      <a:pt x="3149" y="6493"/>
                    </a:cubicBezTo>
                    <a:cubicBezTo>
                      <a:pt x="3435" y="6493"/>
                      <a:pt x="3736" y="6480"/>
                      <a:pt x="4046" y="6447"/>
                    </a:cubicBezTo>
                    <a:cubicBezTo>
                      <a:pt x="4186" y="6447"/>
                      <a:pt x="4297" y="6447"/>
                      <a:pt x="4437" y="6419"/>
                    </a:cubicBezTo>
                    <a:cubicBezTo>
                      <a:pt x="4827" y="6391"/>
                      <a:pt x="5218" y="6335"/>
                      <a:pt x="5637" y="6252"/>
                    </a:cubicBezTo>
                    <a:lnTo>
                      <a:pt x="5720" y="6224"/>
                    </a:lnTo>
                    <a:cubicBezTo>
                      <a:pt x="6167" y="6140"/>
                      <a:pt x="6613" y="6028"/>
                      <a:pt x="7059" y="5889"/>
                    </a:cubicBezTo>
                    <a:cubicBezTo>
                      <a:pt x="7450" y="5777"/>
                      <a:pt x="7841" y="5638"/>
                      <a:pt x="8203" y="5498"/>
                    </a:cubicBezTo>
                    <a:cubicBezTo>
                      <a:pt x="8566" y="5359"/>
                      <a:pt x="8901" y="5219"/>
                      <a:pt x="9236" y="5052"/>
                    </a:cubicBezTo>
                    <a:cubicBezTo>
                      <a:pt x="9710" y="4829"/>
                      <a:pt x="10128" y="4606"/>
                      <a:pt x="10519" y="4327"/>
                    </a:cubicBezTo>
                    <a:cubicBezTo>
                      <a:pt x="11216" y="3880"/>
                      <a:pt x="11774" y="3378"/>
                      <a:pt x="12137" y="2848"/>
                    </a:cubicBezTo>
                    <a:lnTo>
                      <a:pt x="12137" y="2820"/>
                    </a:lnTo>
                    <a:cubicBezTo>
                      <a:pt x="12360" y="1844"/>
                      <a:pt x="12611" y="1007"/>
                      <a:pt x="12500" y="504"/>
                    </a:cubicBezTo>
                    <a:cubicBezTo>
                      <a:pt x="12500" y="421"/>
                      <a:pt x="12472" y="337"/>
                      <a:pt x="12416" y="281"/>
                    </a:cubicBezTo>
                    <a:cubicBezTo>
                      <a:pt x="12308" y="87"/>
                      <a:pt x="12151" y="1"/>
                      <a:pt x="119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42"/>
              <p:cNvSpPr/>
              <p:nvPr/>
            </p:nvSpPr>
            <p:spPr>
              <a:xfrm>
                <a:off x="345318" y="2371417"/>
                <a:ext cx="448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  <a:moveTo>
                      <a:pt x="112" y="0"/>
                    </a:moveTo>
                    <a:cubicBezTo>
                      <a:pt x="84" y="0"/>
                      <a:pt x="56" y="0"/>
                      <a:pt x="1" y="0"/>
                    </a:cubicBezTo>
                    <a:cubicBezTo>
                      <a:pt x="56" y="0"/>
                      <a:pt x="84" y="0"/>
                      <a:pt x="1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42"/>
              <p:cNvSpPr/>
              <p:nvPr/>
            </p:nvSpPr>
            <p:spPr>
              <a:xfrm>
                <a:off x="286679" y="2349294"/>
                <a:ext cx="463519" cy="54238"/>
              </a:xfrm>
              <a:custGeom>
                <a:avLst/>
                <a:gdLst/>
                <a:ahLst/>
                <a:cxnLst/>
                <a:rect l="l" t="t" r="r" b="b"/>
                <a:pathLst>
                  <a:path w="11691" h="1368" extrusionOk="0">
                    <a:moveTo>
                      <a:pt x="11691" y="0"/>
                    </a:moveTo>
                    <a:cubicBezTo>
                      <a:pt x="11440" y="140"/>
                      <a:pt x="11161" y="251"/>
                      <a:pt x="10909" y="363"/>
                    </a:cubicBezTo>
                    <a:cubicBezTo>
                      <a:pt x="10826" y="670"/>
                      <a:pt x="10742" y="893"/>
                      <a:pt x="10603" y="1004"/>
                    </a:cubicBezTo>
                    <a:cubicBezTo>
                      <a:pt x="11021" y="698"/>
                      <a:pt x="11412" y="363"/>
                      <a:pt x="11691" y="0"/>
                    </a:cubicBezTo>
                    <a:close/>
                    <a:moveTo>
                      <a:pt x="1256" y="558"/>
                    </a:moveTo>
                    <a:cubicBezTo>
                      <a:pt x="1228" y="558"/>
                      <a:pt x="1228" y="558"/>
                      <a:pt x="1228" y="586"/>
                    </a:cubicBezTo>
                    <a:cubicBezTo>
                      <a:pt x="894" y="586"/>
                      <a:pt x="615" y="698"/>
                      <a:pt x="391" y="893"/>
                    </a:cubicBezTo>
                    <a:cubicBezTo>
                      <a:pt x="252" y="1004"/>
                      <a:pt x="113" y="1144"/>
                      <a:pt x="1" y="1311"/>
                    </a:cubicBezTo>
                    <a:cubicBezTo>
                      <a:pt x="364" y="1367"/>
                      <a:pt x="698" y="1367"/>
                      <a:pt x="1033" y="1367"/>
                    </a:cubicBezTo>
                    <a:cubicBezTo>
                      <a:pt x="1228" y="1116"/>
                      <a:pt x="1507" y="837"/>
                      <a:pt x="1870" y="5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42"/>
              <p:cNvSpPr/>
              <p:nvPr/>
            </p:nvSpPr>
            <p:spPr>
              <a:xfrm>
                <a:off x="315463" y="2468753"/>
                <a:ext cx="15502" cy="5551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40" extrusionOk="0">
                    <a:moveTo>
                      <a:pt x="0" y="0"/>
                    </a:moveTo>
                    <a:cubicBezTo>
                      <a:pt x="28" y="56"/>
                      <a:pt x="56" y="84"/>
                      <a:pt x="84" y="140"/>
                    </a:cubicBezTo>
                    <a:lnTo>
                      <a:pt x="391" y="140"/>
                    </a:lnTo>
                    <a:cubicBezTo>
                      <a:pt x="251" y="112"/>
                      <a:pt x="112" y="5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42"/>
              <p:cNvSpPr/>
              <p:nvPr/>
            </p:nvSpPr>
            <p:spPr>
              <a:xfrm>
                <a:off x="318754" y="2474264"/>
                <a:ext cx="52057" cy="6752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703" extrusionOk="0">
                    <a:moveTo>
                      <a:pt x="1" y="1"/>
                    </a:moveTo>
                    <a:cubicBezTo>
                      <a:pt x="168" y="335"/>
                      <a:pt x="280" y="670"/>
                      <a:pt x="280" y="1061"/>
                    </a:cubicBezTo>
                    <a:cubicBezTo>
                      <a:pt x="280" y="1284"/>
                      <a:pt x="252" y="1507"/>
                      <a:pt x="224" y="1703"/>
                    </a:cubicBezTo>
                    <a:cubicBezTo>
                      <a:pt x="392" y="1117"/>
                      <a:pt x="782" y="642"/>
                      <a:pt x="1312" y="335"/>
                    </a:cubicBezTo>
                    <a:cubicBezTo>
                      <a:pt x="1229" y="280"/>
                      <a:pt x="1145" y="224"/>
                      <a:pt x="1033" y="196"/>
                    </a:cubicBezTo>
                    <a:cubicBezTo>
                      <a:pt x="782" y="168"/>
                      <a:pt x="531" y="84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42"/>
              <p:cNvSpPr/>
              <p:nvPr/>
            </p:nvSpPr>
            <p:spPr>
              <a:xfrm>
                <a:off x="274547" y="2546185"/>
                <a:ext cx="95154" cy="112837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846" extrusionOk="0"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116" y="670"/>
                      <a:pt x="614" y="1200"/>
                      <a:pt x="0" y="1507"/>
                    </a:cubicBezTo>
                    <a:cubicBezTo>
                      <a:pt x="195" y="2316"/>
                      <a:pt x="781" y="2762"/>
                      <a:pt x="1702" y="2846"/>
                    </a:cubicBezTo>
                    <a:cubicBezTo>
                      <a:pt x="1953" y="2790"/>
                      <a:pt x="2176" y="2706"/>
                      <a:pt x="2399" y="2595"/>
                    </a:cubicBezTo>
                    <a:cubicBezTo>
                      <a:pt x="1730" y="2204"/>
                      <a:pt x="1255" y="1479"/>
                      <a:pt x="1228" y="642"/>
                    </a:cubicBezTo>
                    <a:cubicBezTo>
                      <a:pt x="1228" y="419"/>
                      <a:pt x="1255" y="195"/>
                      <a:pt x="12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42"/>
              <p:cNvSpPr/>
              <p:nvPr/>
            </p:nvSpPr>
            <p:spPr>
              <a:xfrm>
                <a:off x="323194" y="2487546"/>
                <a:ext cx="94044" cy="161524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4074" extrusionOk="0">
                    <a:moveTo>
                      <a:pt x="1200" y="0"/>
                    </a:moveTo>
                    <a:cubicBezTo>
                      <a:pt x="670" y="307"/>
                      <a:pt x="280" y="782"/>
                      <a:pt x="112" y="1368"/>
                    </a:cubicBezTo>
                    <a:lnTo>
                      <a:pt x="56" y="1479"/>
                    </a:lnTo>
                    <a:cubicBezTo>
                      <a:pt x="28" y="1674"/>
                      <a:pt x="1" y="1898"/>
                      <a:pt x="1" y="2121"/>
                    </a:cubicBezTo>
                    <a:cubicBezTo>
                      <a:pt x="28" y="2958"/>
                      <a:pt x="503" y="3683"/>
                      <a:pt x="1172" y="4074"/>
                    </a:cubicBezTo>
                    <a:cubicBezTo>
                      <a:pt x="1898" y="3655"/>
                      <a:pt x="2372" y="2846"/>
                      <a:pt x="2344" y="1926"/>
                    </a:cubicBezTo>
                    <a:cubicBezTo>
                      <a:pt x="2316" y="1116"/>
                      <a:pt x="1870" y="391"/>
                      <a:pt x="1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42"/>
              <p:cNvSpPr/>
              <p:nvPr/>
            </p:nvSpPr>
            <p:spPr>
              <a:xfrm>
                <a:off x="359710" y="2481995"/>
                <a:ext cx="17722" cy="559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1" extrusionOk="0">
                    <a:moveTo>
                      <a:pt x="0" y="1"/>
                    </a:moveTo>
                    <a:cubicBezTo>
                      <a:pt x="112" y="29"/>
                      <a:pt x="196" y="85"/>
                      <a:pt x="279" y="140"/>
                    </a:cubicBezTo>
                    <a:cubicBezTo>
                      <a:pt x="335" y="113"/>
                      <a:pt x="391" y="85"/>
                      <a:pt x="447" y="57"/>
                    </a:cubicBezTo>
                    <a:cubicBezTo>
                      <a:pt x="279" y="29"/>
                      <a:pt x="140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42"/>
              <p:cNvSpPr/>
              <p:nvPr/>
            </p:nvSpPr>
            <p:spPr>
              <a:xfrm>
                <a:off x="369662" y="2483105"/>
                <a:ext cx="85202" cy="17373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4382" extrusionOk="0">
                    <a:moveTo>
                      <a:pt x="1674" y="1"/>
                    </a:moveTo>
                    <a:cubicBezTo>
                      <a:pt x="1364" y="34"/>
                      <a:pt x="1063" y="47"/>
                      <a:pt x="777" y="47"/>
                    </a:cubicBezTo>
                    <a:cubicBezTo>
                      <a:pt x="575" y="47"/>
                      <a:pt x="381" y="40"/>
                      <a:pt x="196" y="29"/>
                    </a:cubicBezTo>
                    <a:cubicBezTo>
                      <a:pt x="140" y="57"/>
                      <a:pt x="84" y="85"/>
                      <a:pt x="28" y="112"/>
                    </a:cubicBezTo>
                    <a:cubicBezTo>
                      <a:pt x="698" y="503"/>
                      <a:pt x="1144" y="1228"/>
                      <a:pt x="1172" y="2038"/>
                    </a:cubicBezTo>
                    <a:cubicBezTo>
                      <a:pt x="1200" y="2958"/>
                      <a:pt x="726" y="3767"/>
                      <a:pt x="0" y="4186"/>
                    </a:cubicBezTo>
                    <a:cubicBezTo>
                      <a:pt x="140" y="4269"/>
                      <a:pt x="279" y="4325"/>
                      <a:pt x="447" y="4381"/>
                    </a:cubicBezTo>
                    <a:cubicBezTo>
                      <a:pt x="949" y="4325"/>
                      <a:pt x="1507" y="4186"/>
                      <a:pt x="2149" y="3990"/>
                    </a:cubicBezTo>
                    <a:cubicBezTo>
                      <a:pt x="2093" y="3767"/>
                      <a:pt x="2093" y="3544"/>
                      <a:pt x="2065" y="3321"/>
                    </a:cubicBezTo>
                    <a:cubicBezTo>
                      <a:pt x="1535" y="2930"/>
                      <a:pt x="1200" y="2289"/>
                      <a:pt x="1172" y="1563"/>
                    </a:cubicBezTo>
                    <a:cubicBezTo>
                      <a:pt x="1144" y="977"/>
                      <a:pt x="1339" y="447"/>
                      <a:pt x="1674" y="29"/>
                    </a:cubicBezTo>
                    <a:lnTo>
                      <a:pt x="16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42"/>
              <p:cNvSpPr/>
              <p:nvPr/>
            </p:nvSpPr>
            <p:spPr>
              <a:xfrm>
                <a:off x="415019" y="2481995"/>
                <a:ext cx="36515" cy="132779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349" extrusionOk="0">
                    <a:moveTo>
                      <a:pt x="921" y="1"/>
                    </a:moveTo>
                    <a:lnTo>
                      <a:pt x="921" y="1"/>
                    </a:lnTo>
                    <a:cubicBezTo>
                      <a:pt x="781" y="29"/>
                      <a:pt x="670" y="29"/>
                      <a:pt x="530" y="29"/>
                    </a:cubicBezTo>
                    <a:lnTo>
                      <a:pt x="530" y="57"/>
                    </a:lnTo>
                    <a:cubicBezTo>
                      <a:pt x="195" y="475"/>
                      <a:pt x="0" y="1005"/>
                      <a:pt x="28" y="1591"/>
                    </a:cubicBezTo>
                    <a:cubicBezTo>
                      <a:pt x="56" y="2317"/>
                      <a:pt x="391" y="2958"/>
                      <a:pt x="921" y="3349"/>
                    </a:cubicBezTo>
                    <a:cubicBezTo>
                      <a:pt x="726" y="1508"/>
                      <a:pt x="921" y="1"/>
                      <a:pt x="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42"/>
              <p:cNvSpPr/>
              <p:nvPr/>
            </p:nvSpPr>
            <p:spPr>
              <a:xfrm>
                <a:off x="486900" y="2474264"/>
                <a:ext cx="23273" cy="147172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712" extrusionOk="0">
                    <a:moveTo>
                      <a:pt x="391" y="1"/>
                    </a:moveTo>
                    <a:lnTo>
                      <a:pt x="308" y="29"/>
                    </a:lnTo>
                    <a:cubicBezTo>
                      <a:pt x="29" y="893"/>
                      <a:pt x="1" y="2288"/>
                      <a:pt x="168" y="3711"/>
                    </a:cubicBezTo>
                    <a:cubicBezTo>
                      <a:pt x="447" y="3293"/>
                      <a:pt x="587" y="2818"/>
                      <a:pt x="559" y="2316"/>
                    </a:cubicBezTo>
                    <a:cubicBezTo>
                      <a:pt x="559" y="2121"/>
                      <a:pt x="531" y="1954"/>
                      <a:pt x="503" y="1786"/>
                    </a:cubicBezTo>
                    <a:cubicBezTo>
                      <a:pt x="419" y="1647"/>
                      <a:pt x="363" y="1507"/>
                      <a:pt x="335" y="1368"/>
                    </a:cubicBezTo>
                    <a:cubicBezTo>
                      <a:pt x="280" y="1200"/>
                      <a:pt x="280" y="1033"/>
                      <a:pt x="252" y="866"/>
                    </a:cubicBezTo>
                    <a:cubicBezTo>
                      <a:pt x="252" y="559"/>
                      <a:pt x="308" y="280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42"/>
              <p:cNvSpPr/>
              <p:nvPr/>
            </p:nvSpPr>
            <p:spPr>
              <a:xfrm>
                <a:off x="493561" y="2545075"/>
                <a:ext cx="79652" cy="82982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2093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363" y="168"/>
                      <a:pt x="391" y="335"/>
                      <a:pt x="391" y="530"/>
                    </a:cubicBezTo>
                    <a:cubicBezTo>
                      <a:pt x="419" y="1032"/>
                      <a:pt x="279" y="1507"/>
                      <a:pt x="0" y="1925"/>
                    </a:cubicBezTo>
                    <a:cubicBezTo>
                      <a:pt x="0" y="1981"/>
                      <a:pt x="0" y="2037"/>
                      <a:pt x="28" y="2093"/>
                    </a:cubicBezTo>
                    <a:cubicBezTo>
                      <a:pt x="279" y="1981"/>
                      <a:pt x="558" y="1897"/>
                      <a:pt x="809" y="1786"/>
                    </a:cubicBezTo>
                    <a:cubicBezTo>
                      <a:pt x="1255" y="1618"/>
                      <a:pt x="1646" y="1451"/>
                      <a:pt x="2009" y="1311"/>
                    </a:cubicBezTo>
                    <a:cubicBezTo>
                      <a:pt x="1283" y="1172"/>
                      <a:pt x="642" y="670"/>
                      <a:pt x="3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42"/>
              <p:cNvSpPr/>
              <p:nvPr/>
            </p:nvSpPr>
            <p:spPr>
              <a:xfrm>
                <a:off x="496852" y="2460982"/>
                <a:ext cx="106255" cy="13611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433" extrusionOk="0">
                    <a:moveTo>
                      <a:pt x="1479" y="1"/>
                    </a:moveTo>
                    <a:cubicBezTo>
                      <a:pt x="1033" y="140"/>
                      <a:pt x="587" y="252"/>
                      <a:pt x="140" y="336"/>
                    </a:cubicBezTo>
                    <a:cubicBezTo>
                      <a:pt x="57" y="615"/>
                      <a:pt x="1" y="894"/>
                      <a:pt x="1" y="1201"/>
                    </a:cubicBezTo>
                    <a:cubicBezTo>
                      <a:pt x="29" y="1368"/>
                      <a:pt x="29" y="1535"/>
                      <a:pt x="84" y="1703"/>
                    </a:cubicBezTo>
                    <a:cubicBezTo>
                      <a:pt x="140" y="1842"/>
                      <a:pt x="224" y="1982"/>
                      <a:pt x="252" y="2121"/>
                    </a:cubicBezTo>
                    <a:cubicBezTo>
                      <a:pt x="559" y="2791"/>
                      <a:pt x="1200" y="3293"/>
                      <a:pt x="1926" y="3432"/>
                    </a:cubicBezTo>
                    <a:cubicBezTo>
                      <a:pt x="2065" y="3377"/>
                      <a:pt x="2177" y="3349"/>
                      <a:pt x="2288" y="3293"/>
                    </a:cubicBezTo>
                    <a:cubicBezTo>
                      <a:pt x="2540" y="2902"/>
                      <a:pt x="2679" y="2456"/>
                      <a:pt x="2651" y="1982"/>
                    </a:cubicBezTo>
                    <a:cubicBezTo>
                      <a:pt x="2623" y="1117"/>
                      <a:pt x="2149" y="39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42"/>
              <p:cNvSpPr/>
              <p:nvPr/>
            </p:nvSpPr>
            <p:spPr>
              <a:xfrm>
                <a:off x="500182" y="2528462"/>
                <a:ext cx="6661" cy="1665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8" y="140"/>
                      <a:pt x="84" y="280"/>
                      <a:pt x="168" y="419"/>
                    </a:cubicBezTo>
                    <a:cubicBezTo>
                      <a:pt x="140" y="280"/>
                      <a:pt x="56" y="140"/>
                      <a:pt x="0" y="1"/>
                    </a:cubicBezTo>
                    <a:close/>
                  </a:path>
                </a:pathLst>
              </a:custGeom>
              <a:solidFill>
                <a:srgbClr val="F0A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42"/>
              <p:cNvSpPr/>
              <p:nvPr/>
            </p:nvSpPr>
            <p:spPr>
              <a:xfrm>
                <a:off x="555491" y="2445519"/>
                <a:ext cx="98484" cy="146022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3683" extrusionOk="0">
                    <a:moveTo>
                      <a:pt x="1144" y="0"/>
                    </a:moveTo>
                    <a:cubicBezTo>
                      <a:pt x="782" y="140"/>
                      <a:pt x="391" y="279"/>
                      <a:pt x="0" y="391"/>
                    </a:cubicBezTo>
                    <a:cubicBezTo>
                      <a:pt x="670" y="781"/>
                      <a:pt x="1144" y="1507"/>
                      <a:pt x="1172" y="2372"/>
                    </a:cubicBezTo>
                    <a:cubicBezTo>
                      <a:pt x="1200" y="2846"/>
                      <a:pt x="1061" y="3292"/>
                      <a:pt x="809" y="3683"/>
                    </a:cubicBezTo>
                    <a:cubicBezTo>
                      <a:pt x="1507" y="3432"/>
                      <a:pt x="2037" y="3265"/>
                      <a:pt x="2483" y="3125"/>
                    </a:cubicBezTo>
                    <a:lnTo>
                      <a:pt x="2483" y="3097"/>
                    </a:lnTo>
                    <a:cubicBezTo>
                      <a:pt x="1619" y="2790"/>
                      <a:pt x="1005" y="1981"/>
                      <a:pt x="949" y="1005"/>
                    </a:cubicBezTo>
                    <a:cubicBezTo>
                      <a:pt x="949" y="642"/>
                      <a:pt x="1005" y="307"/>
                      <a:pt x="1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42"/>
              <p:cNvSpPr/>
              <p:nvPr/>
            </p:nvSpPr>
            <p:spPr>
              <a:xfrm>
                <a:off x="593077" y="2427796"/>
                <a:ext cx="90753" cy="141621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3572" extrusionOk="0">
                    <a:moveTo>
                      <a:pt x="1229" y="1"/>
                    </a:moveTo>
                    <a:cubicBezTo>
                      <a:pt x="894" y="168"/>
                      <a:pt x="559" y="308"/>
                      <a:pt x="196" y="447"/>
                    </a:cubicBezTo>
                    <a:cubicBezTo>
                      <a:pt x="57" y="754"/>
                      <a:pt x="1" y="1089"/>
                      <a:pt x="1" y="1452"/>
                    </a:cubicBezTo>
                    <a:cubicBezTo>
                      <a:pt x="57" y="2428"/>
                      <a:pt x="671" y="3237"/>
                      <a:pt x="1535" y="3544"/>
                    </a:cubicBezTo>
                    <a:lnTo>
                      <a:pt x="1535" y="3572"/>
                    </a:lnTo>
                    <a:cubicBezTo>
                      <a:pt x="1563" y="3544"/>
                      <a:pt x="1619" y="3544"/>
                      <a:pt x="1675" y="3516"/>
                    </a:cubicBezTo>
                    <a:cubicBezTo>
                      <a:pt x="2065" y="3098"/>
                      <a:pt x="2289" y="2512"/>
                      <a:pt x="2289" y="1870"/>
                    </a:cubicBezTo>
                    <a:cubicBezTo>
                      <a:pt x="2261" y="1089"/>
                      <a:pt x="1842" y="419"/>
                      <a:pt x="12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42"/>
              <p:cNvSpPr/>
              <p:nvPr/>
            </p:nvSpPr>
            <p:spPr>
              <a:xfrm>
                <a:off x="641764" y="2399052"/>
                <a:ext cx="107326" cy="16818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4242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893" y="280"/>
                      <a:pt x="475" y="503"/>
                      <a:pt x="1" y="726"/>
                    </a:cubicBezTo>
                    <a:cubicBezTo>
                      <a:pt x="614" y="1144"/>
                      <a:pt x="1033" y="1814"/>
                      <a:pt x="1061" y="2595"/>
                    </a:cubicBezTo>
                    <a:cubicBezTo>
                      <a:pt x="1061" y="3237"/>
                      <a:pt x="837" y="3823"/>
                      <a:pt x="447" y="4241"/>
                    </a:cubicBezTo>
                    <a:cubicBezTo>
                      <a:pt x="1179" y="4053"/>
                      <a:pt x="1613" y="4006"/>
                      <a:pt x="1961" y="4006"/>
                    </a:cubicBezTo>
                    <a:cubicBezTo>
                      <a:pt x="2077" y="4006"/>
                      <a:pt x="2184" y="4011"/>
                      <a:pt x="2288" y="4018"/>
                    </a:cubicBezTo>
                    <a:cubicBezTo>
                      <a:pt x="2321" y="4021"/>
                      <a:pt x="2351" y="4022"/>
                      <a:pt x="2379" y="4022"/>
                    </a:cubicBezTo>
                    <a:cubicBezTo>
                      <a:pt x="2639" y="4022"/>
                      <a:pt x="2707" y="3902"/>
                      <a:pt x="2707" y="3600"/>
                    </a:cubicBezTo>
                    <a:cubicBezTo>
                      <a:pt x="1702" y="3348"/>
                      <a:pt x="921" y="2456"/>
                      <a:pt x="893" y="1368"/>
                    </a:cubicBezTo>
                    <a:cubicBezTo>
                      <a:pt x="893" y="865"/>
                      <a:pt x="1033" y="391"/>
                      <a:pt x="12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42"/>
              <p:cNvSpPr/>
              <p:nvPr/>
            </p:nvSpPr>
            <p:spPr>
              <a:xfrm>
                <a:off x="677170" y="2340412"/>
                <a:ext cx="79691" cy="20137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079" extrusionOk="0">
                    <a:moveTo>
                      <a:pt x="2009" y="1"/>
                    </a:moveTo>
                    <a:lnTo>
                      <a:pt x="2009" y="1"/>
                    </a:lnTo>
                    <a:cubicBezTo>
                      <a:pt x="1646" y="531"/>
                      <a:pt x="1088" y="1033"/>
                      <a:pt x="391" y="1480"/>
                    </a:cubicBezTo>
                    <a:cubicBezTo>
                      <a:pt x="140" y="1870"/>
                      <a:pt x="0" y="2344"/>
                      <a:pt x="0" y="2847"/>
                    </a:cubicBezTo>
                    <a:cubicBezTo>
                      <a:pt x="28" y="3935"/>
                      <a:pt x="809" y="4827"/>
                      <a:pt x="1814" y="5079"/>
                    </a:cubicBezTo>
                    <a:cubicBezTo>
                      <a:pt x="1842" y="4660"/>
                      <a:pt x="1674" y="3907"/>
                      <a:pt x="1646" y="2707"/>
                    </a:cubicBezTo>
                    <a:cubicBezTo>
                      <a:pt x="1618" y="1786"/>
                      <a:pt x="1814" y="838"/>
                      <a:pt x="2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42"/>
              <p:cNvSpPr/>
              <p:nvPr/>
            </p:nvSpPr>
            <p:spPr>
              <a:xfrm>
                <a:off x="700404" y="2621397"/>
                <a:ext cx="337400" cy="184757"/>
              </a:xfrm>
              <a:custGeom>
                <a:avLst/>
                <a:gdLst/>
                <a:ahLst/>
                <a:cxnLst/>
                <a:rect l="l" t="t" r="r" b="b"/>
                <a:pathLst>
                  <a:path w="8510" h="4660" extrusionOk="0">
                    <a:moveTo>
                      <a:pt x="1479" y="0"/>
                    </a:moveTo>
                    <a:cubicBezTo>
                      <a:pt x="1032" y="391"/>
                      <a:pt x="530" y="781"/>
                      <a:pt x="0" y="1172"/>
                    </a:cubicBezTo>
                    <a:cubicBezTo>
                      <a:pt x="148" y="2653"/>
                      <a:pt x="908" y="3828"/>
                      <a:pt x="1777" y="3828"/>
                    </a:cubicBezTo>
                    <a:cubicBezTo>
                      <a:pt x="1890" y="3828"/>
                      <a:pt x="2005" y="3808"/>
                      <a:pt x="2120" y="3767"/>
                    </a:cubicBezTo>
                    <a:cubicBezTo>
                      <a:pt x="2822" y="3539"/>
                      <a:pt x="3897" y="3092"/>
                      <a:pt x="4620" y="3092"/>
                    </a:cubicBezTo>
                    <a:cubicBezTo>
                      <a:pt x="4960" y="3092"/>
                      <a:pt x="5222" y="3192"/>
                      <a:pt x="5329" y="3460"/>
                    </a:cubicBezTo>
                    <a:cubicBezTo>
                      <a:pt x="5468" y="3739"/>
                      <a:pt x="5496" y="4157"/>
                      <a:pt x="5552" y="4659"/>
                    </a:cubicBezTo>
                    <a:cubicBezTo>
                      <a:pt x="6919" y="4492"/>
                      <a:pt x="8509" y="4018"/>
                      <a:pt x="7812" y="3348"/>
                    </a:cubicBezTo>
                    <a:cubicBezTo>
                      <a:pt x="7170" y="2679"/>
                      <a:pt x="3181" y="3181"/>
                      <a:pt x="1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42"/>
              <p:cNvSpPr/>
              <p:nvPr/>
            </p:nvSpPr>
            <p:spPr>
              <a:xfrm>
                <a:off x="844206" y="2744187"/>
                <a:ext cx="39846" cy="666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68" extrusionOk="0">
                    <a:moveTo>
                      <a:pt x="1004" y="0"/>
                    </a:moveTo>
                    <a:cubicBezTo>
                      <a:pt x="698" y="0"/>
                      <a:pt x="363" y="84"/>
                      <a:pt x="0" y="167"/>
                    </a:cubicBezTo>
                    <a:cubicBezTo>
                      <a:pt x="363" y="84"/>
                      <a:pt x="725" y="0"/>
                      <a:pt x="1004" y="0"/>
                    </a:cubicBezTo>
                    <a:close/>
                  </a:path>
                </a:pathLst>
              </a:custGeom>
              <a:solidFill>
                <a:srgbClr val="9D65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42"/>
              <p:cNvSpPr/>
              <p:nvPr/>
            </p:nvSpPr>
            <p:spPr>
              <a:xfrm>
                <a:off x="715866" y="2621397"/>
                <a:ext cx="288753" cy="13607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432" extrusionOk="0">
                    <a:moveTo>
                      <a:pt x="1089" y="0"/>
                    </a:moveTo>
                    <a:cubicBezTo>
                      <a:pt x="1089" y="0"/>
                      <a:pt x="1061" y="28"/>
                      <a:pt x="1061" y="28"/>
                    </a:cubicBezTo>
                    <a:cubicBezTo>
                      <a:pt x="726" y="307"/>
                      <a:pt x="363" y="614"/>
                      <a:pt x="1" y="893"/>
                    </a:cubicBezTo>
                    <a:cubicBezTo>
                      <a:pt x="894" y="2037"/>
                      <a:pt x="2009" y="2790"/>
                      <a:pt x="3237" y="3264"/>
                    </a:cubicBezTo>
                    <a:cubicBezTo>
                      <a:pt x="3600" y="3181"/>
                      <a:pt x="3935" y="3097"/>
                      <a:pt x="4241" y="3097"/>
                    </a:cubicBezTo>
                    <a:cubicBezTo>
                      <a:pt x="4381" y="3097"/>
                      <a:pt x="4493" y="3125"/>
                      <a:pt x="4604" y="3153"/>
                    </a:cubicBezTo>
                    <a:cubicBezTo>
                      <a:pt x="4576" y="3013"/>
                      <a:pt x="4604" y="2846"/>
                      <a:pt x="4660" y="2623"/>
                    </a:cubicBezTo>
                    <a:cubicBezTo>
                      <a:pt x="3767" y="2372"/>
                      <a:pt x="2846" y="1981"/>
                      <a:pt x="2065" y="1256"/>
                    </a:cubicBezTo>
                    <a:cubicBezTo>
                      <a:pt x="1926" y="1144"/>
                      <a:pt x="1814" y="1033"/>
                      <a:pt x="1703" y="893"/>
                    </a:cubicBezTo>
                    <a:cubicBezTo>
                      <a:pt x="1479" y="642"/>
                      <a:pt x="1284" y="335"/>
                      <a:pt x="1089" y="0"/>
                    </a:cubicBezTo>
                    <a:close/>
                    <a:moveTo>
                      <a:pt x="6641" y="3041"/>
                    </a:moveTo>
                    <a:lnTo>
                      <a:pt x="6641" y="3041"/>
                    </a:lnTo>
                    <a:cubicBezTo>
                      <a:pt x="6669" y="3237"/>
                      <a:pt x="6780" y="3432"/>
                      <a:pt x="6948" y="3432"/>
                    </a:cubicBezTo>
                    <a:cubicBezTo>
                      <a:pt x="7003" y="3432"/>
                      <a:pt x="7031" y="3404"/>
                      <a:pt x="7087" y="3376"/>
                    </a:cubicBezTo>
                    <a:cubicBezTo>
                      <a:pt x="7171" y="3320"/>
                      <a:pt x="7227" y="3292"/>
                      <a:pt x="7282" y="3237"/>
                    </a:cubicBezTo>
                    <a:cubicBezTo>
                      <a:pt x="7143" y="3153"/>
                      <a:pt x="6920" y="3097"/>
                      <a:pt x="6641" y="304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42"/>
              <p:cNvSpPr/>
              <p:nvPr/>
            </p:nvSpPr>
            <p:spPr>
              <a:xfrm>
                <a:off x="855268" y="2916734"/>
                <a:ext cx="106216" cy="81872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065" extrusionOk="0">
                    <a:moveTo>
                      <a:pt x="1730" y="0"/>
                    </a:moveTo>
                    <a:cubicBezTo>
                      <a:pt x="1674" y="140"/>
                      <a:pt x="1311" y="1033"/>
                      <a:pt x="0" y="1144"/>
                    </a:cubicBezTo>
                    <a:cubicBezTo>
                      <a:pt x="279" y="1758"/>
                      <a:pt x="949" y="2065"/>
                      <a:pt x="949" y="2065"/>
                    </a:cubicBezTo>
                    <a:cubicBezTo>
                      <a:pt x="1897" y="1842"/>
                      <a:pt x="2678" y="837"/>
                      <a:pt x="2678" y="837"/>
                    </a:cubicBezTo>
                    <a:cubicBezTo>
                      <a:pt x="2344" y="419"/>
                      <a:pt x="2009" y="196"/>
                      <a:pt x="1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42"/>
              <p:cNvSpPr/>
              <p:nvPr/>
            </p:nvSpPr>
            <p:spPr>
              <a:xfrm>
                <a:off x="927149" y="2841522"/>
                <a:ext cx="147172" cy="100665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539" extrusionOk="0">
                    <a:moveTo>
                      <a:pt x="1312" y="0"/>
                    </a:moveTo>
                    <a:cubicBezTo>
                      <a:pt x="754" y="112"/>
                      <a:pt x="335" y="195"/>
                      <a:pt x="0" y="307"/>
                    </a:cubicBezTo>
                    <a:cubicBezTo>
                      <a:pt x="168" y="893"/>
                      <a:pt x="419" y="1451"/>
                      <a:pt x="977" y="1786"/>
                    </a:cubicBezTo>
                    <a:cubicBezTo>
                      <a:pt x="2093" y="2483"/>
                      <a:pt x="2456" y="2372"/>
                      <a:pt x="2874" y="2539"/>
                    </a:cubicBezTo>
                    <a:lnTo>
                      <a:pt x="2874" y="2511"/>
                    </a:lnTo>
                    <a:cubicBezTo>
                      <a:pt x="3711" y="1897"/>
                      <a:pt x="3209" y="921"/>
                      <a:pt x="3209" y="921"/>
                    </a:cubicBezTo>
                    <a:lnTo>
                      <a:pt x="3209" y="921"/>
                    </a:lnTo>
                    <a:cubicBezTo>
                      <a:pt x="3009" y="941"/>
                      <a:pt x="2774" y="993"/>
                      <a:pt x="2532" y="993"/>
                    </a:cubicBezTo>
                    <a:cubicBezTo>
                      <a:pt x="2095" y="993"/>
                      <a:pt x="1634" y="825"/>
                      <a:pt x="13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42"/>
              <p:cNvSpPr/>
              <p:nvPr/>
            </p:nvSpPr>
            <p:spPr>
              <a:xfrm>
                <a:off x="1041097" y="2877523"/>
                <a:ext cx="82982" cy="76877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939" extrusionOk="0">
                    <a:moveTo>
                      <a:pt x="838" y="0"/>
                    </a:moveTo>
                    <a:cubicBezTo>
                      <a:pt x="685" y="0"/>
                      <a:pt x="512" y="4"/>
                      <a:pt x="335" y="13"/>
                    </a:cubicBezTo>
                    <a:cubicBezTo>
                      <a:pt x="335" y="13"/>
                      <a:pt x="837" y="989"/>
                      <a:pt x="0" y="1603"/>
                    </a:cubicBezTo>
                    <a:lnTo>
                      <a:pt x="0" y="1631"/>
                    </a:lnTo>
                    <a:cubicBezTo>
                      <a:pt x="112" y="1631"/>
                      <a:pt x="195" y="1687"/>
                      <a:pt x="279" y="1743"/>
                    </a:cubicBezTo>
                    <a:cubicBezTo>
                      <a:pt x="525" y="1895"/>
                      <a:pt x="834" y="1939"/>
                      <a:pt x="1111" y="1939"/>
                    </a:cubicBezTo>
                    <a:cubicBezTo>
                      <a:pt x="1494" y="1939"/>
                      <a:pt x="1814" y="1854"/>
                      <a:pt x="1814" y="1854"/>
                    </a:cubicBezTo>
                    <a:cubicBezTo>
                      <a:pt x="1814" y="1854"/>
                      <a:pt x="2093" y="710"/>
                      <a:pt x="1367" y="13"/>
                    </a:cubicBezTo>
                    <a:cubicBezTo>
                      <a:pt x="1367" y="13"/>
                      <a:pt x="1144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42"/>
              <p:cNvSpPr/>
              <p:nvPr/>
            </p:nvSpPr>
            <p:spPr>
              <a:xfrm>
                <a:off x="1035546" y="2257469"/>
                <a:ext cx="43176" cy="71921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814" extrusionOk="0">
                    <a:moveTo>
                      <a:pt x="1089" y="0"/>
                    </a:moveTo>
                    <a:cubicBezTo>
                      <a:pt x="614" y="391"/>
                      <a:pt x="1" y="949"/>
                      <a:pt x="1" y="949"/>
                    </a:cubicBezTo>
                    <a:cubicBezTo>
                      <a:pt x="224" y="1144"/>
                      <a:pt x="419" y="1368"/>
                      <a:pt x="642" y="1619"/>
                    </a:cubicBezTo>
                    <a:cubicBezTo>
                      <a:pt x="670" y="1674"/>
                      <a:pt x="726" y="1730"/>
                      <a:pt x="782" y="1814"/>
                    </a:cubicBezTo>
                    <a:cubicBezTo>
                      <a:pt x="782" y="1814"/>
                      <a:pt x="698" y="865"/>
                      <a:pt x="10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42"/>
              <p:cNvSpPr/>
              <p:nvPr/>
            </p:nvSpPr>
            <p:spPr>
              <a:xfrm>
                <a:off x="1063221" y="2246407"/>
                <a:ext cx="56418" cy="89643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2261" extrusionOk="0">
                    <a:moveTo>
                      <a:pt x="753" y="0"/>
                    </a:moveTo>
                    <a:cubicBezTo>
                      <a:pt x="642" y="84"/>
                      <a:pt x="530" y="168"/>
                      <a:pt x="391" y="279"/>
                    </a:cubicBezTo>
                    <a:cubicBezTo>
                      <a:pt x="0" y="1144"/>
                      <a:pt x="84" y="2093"/>
                      <a:pt x="84" y="2093"/>
                    </a:cubicBezTo>
                    <a:cubicBezTo>
                      <a:pt x="140" y="2149"/>
                      <a:pt x="167" y="2205"/>
                      <a:pt x="195" y="2260"/>
                    </a:cubicBezTo>
                    <a:lnTo>
                      <a:pt x="223" y="2260"/>
                    </a:lnTo>
                    <a:lnTo>
                      <a:pt x="977" y="1702"/>
                    </a:lnTo>
                    <a:cubicBezTo>
                      <a:pt x="977" y="1702"/>
                      <a:pt x="1032" y="977"/>
                      <a:pt x="1423" y="558"/>
                    </a:cubicBezTo>
                    <a:cubicBezTo>
                      <a:pt x="1116" y="140"/>
                      <a:pt x="753" y="0"/>
                      <a:pt x="7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42"/>
              <p:cNvSpPr/>
              <p:nvPr/>
            </p:nvSpPr>
            <p:spPr>
              <a:xfrm>
                <a:off x="1093075" y="2207433"/>
                <a:ext cx="142572" cy="214889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5420" extrusionOk="0">
                    <a:moveTo>
                      <a:pt x="1305" y="0"/>
                    </a:moveTo>
                    <a:cubicBezTo>
                      <a:pt x="897" y="0"/>
                      <a:pt x="488" y="206"/>
                      <a:pt x="196" y="593"/>
                    </a:cubicBezTo>
                    <a:lnTo>
                      <a:pt x="168" y="621"/>
                    </a:lnTo>
                    <a:cubicBezTo>
                      <a:pt x="112" y="732"/>
                      <a:pt x="28" y="872"/>
                      <a:pt x="0" y="983"/>
                    </a:cubicBezTo>
                    <a:cubicBezTo>
                      <a:pt x="0" y="983"/>
                      <a:pt x="363" y="1123"/>
                      <a:pt x="670" y="1541"/>
                    </a:cubicBezTo>
                    <a:cubicBezTo>
                      <a:pt x="809" y="1709"/>
                      <a:pt x="921" y="1904"/>
                      <a:pt x="1005" y="2127"/>
                    </a:cubicBezTo>
                    <a:cubicBezTo>
                      <a:pt x="1179" y="2033"/>
                      <a:pt x="1340" y="1987"/>
                      <a:pt x="1485" y="1987"/>
                    </a:cubicBezTo>
                    <a:cubicBezTo>
                      <a:pt x="2243" y="1987"/>
                      <a:pt x="2561" y="3241"/>
                      <a:pt x="2093" y="5419"/>
                    </a:cubicBezTo>
                    <a:cubicBezTo>
                      <a:pt x="3596" y="1631"/>
                      <a:pt x="2455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42"/>
              <p:cNvSpPr/>
              <p:nvPr/>
            </p:nvSpPr>
            <p:spPr>
              <a:xfrm>
                <a:off x="1101917" y="2268531"/>
                <a:ext cx="31004" cy="45396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145" extrusionOk="0">
                    <a:moveTo>
                      <a:pt x="447" y="0"/>
                    </a:moveTo>
                    <a:cubicBezTo>
                      <a:pt x="56" y="419"/>
                      <a:pt x="1" y="1144"/>
                      <a:pt x="1" y="1144"/>
                    </a:cubicBezTo>
                    <a:lnTo>
                      <a:pt x="782" y="586"/>
                    </a:lnTo>
                    <a:cubicBezTo>
                      <a:pt x="698" y="363"/>
                      <a:pt x="586" y="168"/>
                      <a:pt x="4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42"/>
              <p:cNvSpPr/>
              <p:nvPr/>
            </p:nvSpPr>
            <p:spPr>
              <a:xfrm>
                <a:off x="1100807" y="2175874"/>
                <a:ext cx="231224" cy="461021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1628" extrusionOk="0">
                    <a:moveTo>
                      <a:pt x="2637" y="0"/>
                    </a:moveTo>
                    <a:cubicBezTo>
                      <a:pt x="1578" y="0"/>
                      <a:pt x="529" y="496"/>
                      <a:pt x="1" y="1389"/>
                    </a:cubicBezTo>
                    <a:cubicBezTo>
                      <a:pt x="293" y="1002"/>
                      <a:pt x="702" y="796"/>
                      <a:pt x="1110" y="796"/>
                    </a:cubicBezTo>
                    <a:cubicBezTo>
                      <a:pt x="2260" y="796"/>
                      <a:pt x="3401" y="2427"/>
                      <a:pt x="1898" y="6215"/>
                    </a:cubicBezTo>
                    <a:cubicBezTo>
                      <a:pt x="1870" y="6383"/>
                      <a:pt x="1842" y="6550"/>
                      <a:pt x="1786" y="6718"/>
                    </a:cubicBezTo>
                    <a:cubicBezTo>
                      <a:pt x="1200" y="9145"/>
                      <a:pt x="1619" y="10902"/>
                      <a:pt x="2902" y="11628"/>
                    </a:cubicBezTo>
                    <a:cubicBezTo>
                      <a:pt x="866" y="9675"/>
                      <a:pt x="4576" y="6997"/>
                      <a:pt x="5580" y="4820"/>
                    </a:cubicBezTo>
                    <a:cubicBezTo>
                      <a:pt x="5776" y="4039"/>
                      <a:pt x="5832" y="3202"/>
                      <a:pt x="5636" y="2393"/>
                    </a:cubicBezTo>
                    <a:cubicBezTo>
                      <a:pt x="5238" y="738"/>
                      <a:pt x="3930" y="0"/>
                      <a:pt x="26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42"/>
              <p:cNvSpPr/>
              <p:nvPr/>
            </p:nvSpPr>
            <p:spPr>
              <a:xfrm>
                <a:off x="1164957" y="2175596"/>
                <a:ext cx="200260" cy="408211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0296" extrusionOk="0">
                    <a:moveTo>
                      <a:pt x="1033" y="1"/>
                    </a:moveTo>
                    <a:cubicBezTo>
                      <a:pt x="670" y="1"/>
                      <a:pt x="336" y="57"/>
                      <a:pt x="1" y="168"/>
                    </a:cubicBezTo>
                    <a:cubicBezTo>
                      <a:pt x="5051" y="1089"/>
                      <a:pt x="1479" y="6892"/>
                      <a:pt x="1" y="9626"/>
                    </a:cubicBezTo>
                    <a:cubicBezTo>
                      <a:pt x="29" y="9849"/>
                      <a:pt x="84" y="10073"/>
                      <a:pt x="168" y="10268"/>
                    </a:cubicBezTo>
                    <a:cubicBezTo>
                      <a:pt x="336" y="10268"/>
                      <a:pt x="503" y="10296"/>
                      <a:pt x="698" y="10296"/>
                    </a:cubicBezTo>
                    <a:cubicBezTo>
                      <a:pt x="698" y="9012"/>
                      <a:pt x="2065" y="7562"/>
                      <a:pt x="3098" y="6222"/>
                    </a:cubicBezTo>
                    <a:cubicBezTo>
                      <a:pt x="3098" y="6222"/>
                      <a:pt x="3098" y="6195"/>
                      <a:pt x="3098" y="6195"/>
                    </a:cubicBezTo>
                    <a:cubicBezTo>
                      <a:pt x="3460" y="5720"/>
                      <a:pt x="3767" y="5274"/>
                      <a:pt x="3962" y="4827"/>
                    </a:cubicBezTo>
                    <a:cubicBezTo>
                      <a:pt x="4018" y="4576"/>
                      <a:pt x="4074" y="4297"/>
                      <a:pt x="4102" y="4046"/>
                    </a:cubicBezTo>
                    <a:cubicBezTo>
                      <a:pt x="4130" y="3851"/>
                      <a:pt x="4130" y="3656"/>
                      <a:pt x="4130" y="3460"/>
                    </a:cubicBezTo>
                    <a:cubicBezTo>
                      <a:pt x="4130" y="3098"/>
                      <a:pt x="4102" y="2763"/>
                      <a:pt x="4018" y="2400"/>
                    </a:cubicBezTo>
                    <a:cubicBezTo>
                      <a:pt x="3628" y="754"/>
                      <a:pt x="2316" y="1"/>
                      <a:pt x="1033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42"/>
              <p:cNvSpPr/>
              <p:nvPr/>
            </p:nvSpPr>
            <p:spPr>
              <a:xfrm>
                <a:off x="1135102" y="2366977"/>
                <a:ext cx="203550" cy="283321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7146" extrusionOk="0">
                    <a:moveTo>
                      <a:pt x="4715" y="0"/>
                    </a:moveTo>
                    <a:lnTo>
                      <a:pt x="4715" y="0"/>
                    </a:lnTo>
                    <a:cubicBezTo>
                      <a:pt x="3711" y="2177"/>
                      <a:pt x="1" y="4855"/>
                      <a:pt x="2037" y="6808"/>
                    </a:cubicBezTo>
                    <a:cubicBezTo>
                      <a:pt x="2316" y="6947"/>
                      <a:pt x="2623" y="7059"/>
                      <a:pt x="2986" y="7115"/>
                    </a:cubicBezTo>
                    <a:cubicBezTo>
                      <a:pt x="3123" y="7136"/>
                      <a:pt x="3251" y="7145"/>
                      <a:pt x="3372" y="7145"/>
                    </a:cubicBezTo>
                    <a:cubicBezTo>
                      <a:pt x="5013" y="7145"/>
                      <a:pt x="5134" y="5329"/>
                      <a:pt x="5134" y="5329"/>
                    </a:cubicBezTo>
                    <a:lnTo>
                      <a:pt x="5134" y="5329"/>
                    </a:lnTo>
                    <a:cubicBezTo>
                      <a:pt x="5134" y="5329"/>
                      <a:pt x="4754" y="5698"/>
                      <a:pt x="4251" y="5698"/>
                    </a:cubicBezTo>
                    <a:cubicBezTo>
                      <a:pt x="3948" y="5698"/>
                      <a:pt x="3601" y="5564"/>
                      <a:pt x="3265" y="5134"/>
                    </a:cubicBezTo>
                    <a:cubicBezTo>
                      <a:pt x="2595" y="4297"/>
                      <a:pt x="4185" y="2288"/>
                      <a:pt x="4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42"/>
              <p:cNvSpPr/>
              <p:nvPr/>
            </p:nvSpPr>
            <p:spPr>
              <a:xfrm>
                <a:off x="53312" y="2303936"/>
                <a:ext cx="196929" cy="306436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7729" extrusionOk="0">
                    <a:moveTo>
                      <a:pt x="2093" y="2651"/>
                    </a:moveTo>
                    <a:lnTo>
                      <a:pt x="2093" y="2706"/>
                    </a:lnTo>
                    <a:lnTo>
                      <a:pt x="2232" y="2706"/>
                    </a:lnTo>
                    <a:lnTo>
                      <a:pt x="2232" y="2762"/>
                    </a:lnTo>
                    <a:lnTo>
                      <a:pt x="2316" y="2762"/>
                    </a:lnTo>
                    <a:lnTo>
                      <a:pt x="2316" y="2790"/>
                    </a:lnTo>
                    <a:lnTo>
                      <a:pt x="2455" y="2790"/>
                    </a:lnTo>
                    <a:lnTo>
                      <a:pt x="2455" y="2846"/>
                    </a:lnTo>
                    <a:lnTo>
                      <a:pt x="2511" y="2846"/>
                    </a:lnTo>
                    <a:lnTo>
                      <a:pt x="2511" y="2902"/>
                    </a:lnTo>
                    <a:lnTo>
                      <a:pt x="2567" y="2902"/>
                    </a:lnTo>
                    <a:lnTo>
                      <a:pt x="2567" y="2930"/>
                    </a:lnTo>
                    <a:lnTo>
                      <a:pt x="2595" y="2930"/>
                    </a:lnTo>
                    <a:lnTo>
                      <a:pt x="2595" y="2985"/>
                    </a:lnTo>
                    <a:lnTo>
                      <a:pt x="2651" y="2985"/>
                    </a:lnTo>
                    <a:lnTo>
                      <a:pt x="2651" y="3264"/>
                    </a:lnTo>
                    <a:lnTo>
                      <a:pt x="2595" y="3264"/>
                    </a:lnTo>
                    <a:lnTo>
                      <a:pt x="2595" y="3348"/>
                    </a:lnTo>
                    <a:lnTo>
                      <a:pt x="2567" y="3348"/>
                    </a:lnTo>
                    <a:lnTo>
                      <a:pt x="2567" y="3460"/>
                    </a:lnTo>
                    <a:lnTo>
                      <a:pt x="2511" y="3460"/>
                    </a:lnTo>
                    <a:lnTo>
                      <a:pt x="2511" y="3488"/>
                    </a:lnTo>
                    <a:lnTo>
                      <a:pt x="2455" y="3488"/>
                    </a:lnTo>
                    <a:lnTo>
                      <a:pt x="2455" y="3599"/>
                    </a:lnTo>
                    <a:lnTo>
                      <a:pt x="2427" y="3599"/>
                    </a:lnTo>
                    <a:lnTo>
                      <a:pt x="2427" y="3627"/>
                    </a:lnTo>
                    <a:lnTo>
                      <a:pt x="2372" y="3627"/>
                    </a:lnTo>
                    <a:lnTo>
                      <a:pt x="2372" y="3683"/>
                    </a:lnTo>
                    <a:lnTo>
                      <a:pt x="2316" y="3683"/>
                    </a:lnTo>
                    <a:lnTo>
                      <a:pt x="2316" y="3739"/>
                    </a:lnTo>
                    <a:lnTo>
                      <a:pt x="2288" y="3739"/>
                    </a:lnTo>
                    <a:lnTo>
                      <a:pt x="2288" y="3767"/>
                    </a:lnTo>
                    <a:lnTo>
                      <a:pt x="2232" y="3767"/>
                    </a:lnTo>
                    <a:lnTo>
                      <a:pt x="2232" y="3822"/>
                    </a:lnTo>
                    <a:lnTo>
                      <a:pt x="2176" y="3822"/>
                    </a:lnTo>
                    <a:lnTo>
                      <a:pt x="2176" y="3878"/>
                    </a:lnTo>
                    <a:lnTo>
                      <a:pt x="2093" y="3878"/>
                    </a:lnTo>
                    <a:lnTo>
                      <a:pt x="2093" y="3906"/>
                    </a:lnTo>
                    <a:lnTo>
                      <a:pt x="2009" y="3906"/>
                    </a:lnTo>
                    <a:lnTo>
                      <a:pt x="2009" y="3878"/>
                    </a:lnTo>
                    <a:lnTo>
                      <a:pt x="1897" y="3878"/>
                    </a:lnTo>
                    <a:lnTo>
                      <a:pt x="1897" y="3822"/>
                    </a:lnTo>
                    <a:lnTo>
                      <a:pt x="1869" y="3822"/>
                    </a:lnTo>
                    <a:lnTo>
                      <a:pt x="1869" y="3767"/>
                    </a:lnTo>
                    <a:lnTo>
                      <a:pt x="1814" y="3767"/>
                    </a:lnTo>
                    <a:lnTo>
                      <a:pt x="1814" y="3739"/>
                    </a:lnTo>
                    <a:lnTo>
                      <a:pt x="1758" y="3739"/>
                    </a:lnTo>
                    <a:lnTo>
                      <a:pt x="1758" y="3683"/>
                    </a:lnTo>
                    <a:lnTo>
                      <a:pt x="1730" y="3683"/>
                    </a:lnTo>
                    <a:lnTo>
                      <a:pt x="1730" y="3599"/>
                    </a:lnTo>
                    <a:lnTo>
                      <a:pt x="1674" y="3599"/>
                    </a:lnTo>
                    <a:lnTo>
                      <a:pt x="1674" y="3488"/>
                    </a:lnTo>
                    <a:lnTo>
                      <a:pt x="1618" y="3488"/>
                    </a:lnTo>
                    <a:lnTo>
                      <a:pt x="1618" y="3404"/>
                    </a:lnTo>
                    <a:lnTo>
                      <a:pt x="1590" y="3404"/>
                    </a:lnTo>
                    <a:lnTo>
                      <a:pt x="1590" y="3320"/>
                    </a:lnTo>
                    <a:lnTo>
                      <a:pt x="1535" y="3320"/>
                    </a:lnTo>
                    <a:lnTo>
                      <a:pt x="1535" y="3181"/>
                    </a:lnTo>
                    <a:lnTo>
                      <a:pt x="1479" y="3181"/>
                    </a:lnTo>
                    <a:lnTo>
                      <a:pt x="1479" y="2930"/>
                    </a:lnTo>
                    <a:lnTo>
                      <a:pt x="1535" y="2930"/>
                    </a:lnTo>
                    <a:lnTo>
                      <a:pt x="1535" y="2846"/>
                    </a:lnTo>
                    <a:lnTo>
                      <a:pt x="1590" y="2846"/>
                    </a:lnTo>
                    <a:lnTo>
                      <a:pt x="1590" y="2790"/>
                    </a:lnTo>
                    <a:lnTo>
                      <a:pt x="1618" y="2790"/>
                    </a:lnTo>
                    <a:lnTo>
                      <a:pt x="1618" y="2762"/>
                    </a:lnTo>
                    <a:lnTo>
                      <a:pt x="1674" y="2762"/>
                    </a:lnTo>
                    <a:lnTo>
                      <a:pt x="1674" y="2706"/>
                    </a:lnTo>
                    <a:lnTo>
                      <a:pt x="1758" y="2706"/>
                    </a:lnTo>
                    <a:lnTo>
                      <a:pt x="1758" y="2651"/>
                    </a:lnTo>
                    <a:close/>
                    <a:moveTo>
                      <a:pt x="3013" y="0"/>
                    </a:moveTo>
                    <a:lnTo>
                      <a:pt x="3013" y="56"/>
                    </a:lnTo>
                    <a:lnTo>
                      <a:pt x="2930" y="56"/>
                    </a:lnTo>
                    <a:lnTo>
                      <a:pt x="2930" y="112"/>
                    </a:lnTo>
                    <a:lnTo>
                      <a:pt x="2874" y="112"/>
                    </a:lnTo>
                    <a:lnTo>
                      <a:pt x="2874" y="140"/>
                    </a:lnTo>
                    <a:lnTo>
                      <a:pt x="2790" y="140"/>
                    </a:lnTo>
                    <a:lnTo>
                      <a:pt x="2790" y="196"/>
                    </a:lnTo>
                    <a:lnTo>
                      <a:pt x="2706" y="196"/>
                    </a:lnTo>
                    <a:lnTo>
                      <a:pt x="2706" y="251"/>
                    </a:lnTo>
                    <a:lnTo>
                      <a:pt x="2651" y="251"/>
                    </a:lnTo>
                    <a:lnTo>
                      <a:pt x="2651" y="279"/>
                    </a:lnTo>
                    <a:lnTo>
                      <a:pt x="2567" y="279"/>
                    </a:lnTo>
                    <a:lnTo>
                      <a:pt x="2567" y="335"/>
                    </a:lnTo>
                    <a:lnTo>
                      <a:pt x="2455" y="335"/>
                    </a:lnTo>
                    <a:lnTo>
                      <a:pt x="2455" y="391"/>
                    </a:lnTo>
                    <a:lnTo>
                      <a:pt x="2427" y="391"/>
                    </a:lnTo>
                    <a:lnTo>
                      <a:pt x="2427" y="419"/>
                    </a:lnTo>
                    <a:lnTo>
                      <a:pt x="2316" y="419"/>
                    </a:lnTo>
                    <a:lnTo>
                      <a:pt x="2316" y="475"/>
                    </a:lnTo>
                    <a:lnTo>
                      <a:pt x="2232" y="475"/>
                    </a:lnTo>
                    <a:lnTo>
                      <a:pt x="2232" y="530"/>
                    </a:lnTo>
                    <a:lnTo>
                      <a:pt x="2176" y="530"/>
                    </a:lnTo>
                    <a:lnTo>
                      <a:pt x="2176" y="558"/>
                    </a:lnTo>
                    <a:lnTo>
                      <a:pt x="2093" y="558"/>
                    </a:lnTo>
                    <a:lnTo>
                      <a:pt x="2093" y="614"/>
                    </a:lnTo>
                    <a:lnTo>
                      <a:pt x="2037" y="614"/>
                    </a:lnTo>
                    <a:lnTo>
                      <a:pt x="2037" y="670"/>
                    </a:lnTo>
                    <a:lnTo>
                      <a:pt x="2009" y="670"/>
                    </a:lnTo>
                    <a:lnTo>
                      <a:pt x="2009" y="698"/>
                    </a:lnTo>
                    <a:lnTo>
                      <a:pt x="1897" y="698"/>
                    </a:lnTo>
                    <a:lnTo>
                      <a:pt x="1897" y="754"/>
                    </a:lnTo>
                    <a:lnTo>
                      <a:pt x="1869" y="754"/>
                    </a:lnTo>
                    <a:lnTo>
                      <a:pt x="1869" y="809"/>
                    </a:lnTo>
                    <a:lnTo>
                      <a:pt x="1758" y="809"/>
                    </a:lnTo>
                    <a:lnTo>
                      <a:pt x="1758" y="837"/>
                    </a:lnTo>
                    <a:lnTo>
                      <a:pt x="1730" y="837"/>
                    </a:lnTo>
                    <a:lnTo>
                      <a:pt x="1730" y="893"/>
                    </a:lnTo>
                    <a:lnTo>
                      <a:pt x="1618" y="893"/>
                    </a:lnTo>
                    <a:lnTo>
                      <a:pt x="1618" y="949"/>
                    </a:lnTo>
                    <a:lnTo>
                      <a:pt x="1590" y="949"/>
                    </a:lnTo>
                    <a:lnTo>
                      <a:pt x="1590" y="977"/>
                    </a:lnTo>
                    <a:lnTo>
                      <a:pt x="1535" y="977"/>
                    </a:lnTo>
                    <a:lnTo>
                      <a:pt x="1535" y="1646"/>
                    </a:lnTo>
                    <a:lnTo>
                      <a:pt x="1479" y="1646"/>
                    </a:lnTo>
                    <a:lnTo>
                      <a:pt x="1479" y="2372"/>
                    </a:lnTo>
                    <a:lnTo>
                      <a:pt x="1451" y="2372"/>
                    </a:lnTo>
                    <a:lnTo>
                      <a:pt x="1451" y="2846"/>
                    </a:lnTo>
                    <a:lnTo>
                      <a:pt x="1395" y="2846"/>
                    </a:lnTo>
                    <a:lnTo>
                      <a:pt x="1395" y="3209"/>
                    </a:lnTo>
                    <a:lnTo>
                      <a:pt x="1339" y="3209"/>
                    </a:lnTo>
                    <a:lnTo>
                      <a:pt x="1339" y="3543"/>
                    </a:lnTo>
                    <a:lnTo>
                      <a:pt x="1311" y="3543"/>
                    </a:lnTo>
                    <a:lnTo>
                      <a:pt x="1311" y="3767"/>
                    </a:lnTo>
                    <a:lnTo>
                      <a:pt x="1256" y="3767"/>
                    </a:lnTo>
                    <a:lnTo>
                      <a:pt x="1256" y="4018"/>
                    </a:lnTo>
                    <a:lnTo>
                      <a:pt x="1200" y="4018"/>
                    </a:lnTo>
                    <a:lnTo>
                      <a:pt x="1200" y="4241"/>
                    </a:lnTo>
                    <a:lnTo>
                      <a:pt x="1172" y="4241"/>
                    </a:lnTo>
                    <a:lnTo>
                      <a:pt x="1172" y="4464"/>
                    </a:lnTo>
                    <a:lnTo>
                      <a:pt x="1116" y="4464"/>
                    </a:lnTo>
                    <a:lnTo>
                      <a:pt x="1116" y="4604"/>
                    </a:lnTo>
                    <a:lnTo>
                      <a:pt x="1060" y="4604"/>
                    </a:lnTo>
                    <a:lnTo>
                      <a:pt x="1060" y="4799"/>
                    </a:lnTo>
                    <a:lnTo>
                      <a:pt x="1032" y="4799"/>
                    </a:lnTo>
                    <a:lnTo>
                      <a:pt x="1032" y="4994"/>
                    </a:lnTo>
                    <a:lnTo>
                      <a:pt x="977" y="4994"/>
                    </a:lnTo>
                    <a:lnTo>
                      <a:pt x="977" y="5134"/>
                    </a:lnTo>
                    <a:lnTo>
                      <a:pt x="921" y="5134"/>
                    </a:lnTo>
                    <a:lnTo>
                      <a:pt x="921" y="5301"/>
                    </a:lnTo>
                    <a:lnTo>
                      <a:pt x="893" y="5301"/>
                    </a:lnTo>
                    <a:lnTo>
                      <a:pt x="893" y="5496"/>
                    </a:lnTo>
                    <a:lnTo>
                      <a:pt x="837" y="5496"/>
                    </a:lnTo>
                    <a:lnTo>
                      <a:pt x="837" y="5636"/>
                    </a:lnTo>
                    <a:lnTo>
                      <a:pt x="781" y="5636"/>
                    </a:lnTo>
                    <a:lnTo>
                      <a:pt x="781" y="5775"/>
                    </a:lnTo>
                    <a:lnTo>
                      <a:pt x="753" y="5775"/>
                    </a:lnTo>
                    <a:lnTo>
                      <a:pt x="753" y="5859"/>
                    </a:lnTo>
                    <a:lnTo>
                      <a:pt x="698" y="5859"/>
                    </a:lnTo>
                    <a:lnTo>
                      <a:pt x="698" y="5999"/>
                    </a:lnTo>
                    <a:lnTo>
                      <a:pt x="642" y="5999"/>
                    </a:lnTo>
                    <a:lnTo>
                      <a:pt x="642" y="6138"/>
                    </a:lnTo>
                    <a:lnTo>
                      <a:pt x="614" y="6138"/>
                    </a:lnTo>
                    <a:lnTo>
                      <a:pt x="614" y="6250"/>
                    </a:lnTo>
                    <a:lnTo>
                      <a:pt x="558" y="6250"/>
                    </a:lnTo>
                    <a:lnTo>
                      <a:pt x="558" y="6389"/>
                    </a:lnTo>
                    <a:lnTo>
                      <a:pt x="502" y="6389"/>
                    </a:lnTo>
                    <a:lnTo>
                      <a:pt x="502" y="6529"/>
                    </a:lnTo>
                    <a:lnTo>
                      <a:pt x="474" y="6529"/>
                    </a:lnTo>
                    <a:lnTo>
                      <a:pt x="474" y="6612"/>
                    </a:lnTo>
                    <a:lnTo>
                      <a:pt x="419" y="6612"/>
                    </a:lnTo>
                    <a:lnTo>
                      <a:pt x="419" y="6752"/>
                    </a:lnTo>
                    <a:lnTo>
                      <a:pt x="363" y="6752"/>
                    </a:lnTo>
                    <a:lnTo>
                      <a:pt x="363" y="6836"/>
                    </a:lnTo>
                    <a:lnTo>
                      <a:pt x="335" y="6836"/>
                    </a:lnTo>
                    <a:lnTo>
                      <a:pt x="335" y="6947"/>
                    </a:lnTo>
                    <a:lnTo>
                      <a:pt x="279" y="6947"/>
                    </a:lnTo>
                    <a:lnTo>
                      <a:pt x="279" y="7031"/>
                    </a:lnTo>
                    <a:lnTo>
                      <a:pt x="223" y="7031"/>
                    </a:lnTo>
                    <a:lnTo>
                      <a:pt x="223" y="7114"/>
                    </a:lnTo>
                    <a:lnTo>
                      <a:pt x="195" y="7114"/>
                    </a:lnTo>
                    <a:lnTo>
                      <a:pt x="195" y="7226"/>
                    </a:lnTo>
                    <a:lnTo>
                      <a:pt x="140" y="7226"/>
                    </a:lnTo>
                    <a:lnTo>
                      <a:pt x="140" y="7310"/>
                    </a:lnTo>
                    <a:lnTo>
                      <a:pt x="84" y="7310"/>
                    </a:lnTo>
                    <a:lnTo>
                      <a:pt x="84" y="7393"/>
                    </a:lnTo>
                    <a:lnTo>
                      <a:pt x="56" y="7393"/>
                    </a:lnTo>
                    <a:lnTo>
                      <a:pt x="56" y="7505"/>
                    </a:lnTo>
                    <a:lnTo>
                      <a:pt x="0" y="7505"/>
                    </a:lnTo>
                    <a:lnTo>
                      <a:pt x="0" y="7589"/>
                    </a:lnTo>
                    <a:lnTo>
                      <a:pt x="84" y="7589"/>
                    </a:lnTo>
                    <a:lnTo>
                      <a:pt x="84" y="7645"/>
                    </a:lnTo>
                    <a:lnTo>
                      <a:pt x="195" y="7645"/>
                    </a:lnTo>
                    <a:lnTo>
                      <a:pt x="195" y="7672"/>
                    </a:lnTo>
                    <a:lnTo>
                      <a:pt x="223" y="7672"/>
                    </a:lnTo>
                    <a:lnTo>
                      <a:pt x="223" y="7728"/>
                    </a:lnTo>
                    <a:lnTo>
                      <a:pt x="279" y="7728"/>
                    </a:lnTo>
                    <a:lnTo>
                      <a:pt x="279" y="7672"/>
                    </a:lnTo>
                    <a:lnTo>
                      <a:pt x="335" y="7672"/>
                    </a:lnTo>
                    <a:lnTo>
                      <a:pt x="335" y="7589"/>
                    </a:lnTo>
                    <a:lnTo>
                      <a:pt x="363" y="7589"/>
                    </a:lnTo>
                    <a:lnTo>
                      <a:pt x="363" y="7505"/>
                    </a:lnTo>
                    <a:lnTo>
                      <a:pt x="419" y="7505"/>
                    </a:lnTo>
                    <a:lnTo>
                      <a:pt x="419" y="7449"/>
                    </a:lnTo>
                    <a:lnTo>
                      <a:pt x="474" y="7449"/>
                    </a:lnTo>
                    <a:lnTo>
                      <a:pt x="474" y="7366"/>
                    </a:lnTo>
                    <a:lnTo>
                      <a:pt x="502" y="7366"/>
                    </a:lnTo>
                    <a:lnTo>
                      <a:pt x="502" y="7254"/>
                    </a:lnTo>
                    <a:lnTo>
                      <a:pt x="558" y="7254"/>
                    </a:lnTo>
                    <a:lnTo>
                      <a:pt x="558" y="7226"/>
                    </a:lnTo>
                    <a:lnTo>
                      <a:pt x="614" y="7226"/>
                    </a:lnTo>
                    <a:lnTo>
                      <a:pt x="614" y="7114"/>
                    </a:lnTo>
                    <a:lnTo>
                      <a:pt x="642" y="7114"/>
                    </a:lnTo>
                    <a:lnTo>
                      <a:pt x="642" y="7087"/>
                    </a:lnTo>
                    <a:lnTo>
                      <a:pt x="698" y="7087"/>
                    </a:lnTo>
                    <a:lnTo>
                      <a:pt x="698" y="6975"/>
                    </a:lnTo>
                    <a:lnTo>
                      <a:pt x="753" y="6975"/>
                    </a:lnTo>
                    <a:lnTo>
                      <a:pt x="753" y="6947"/>
                    </a:lnTo>
                    <a:lnTo>
                      <a:pt x="781" y="6947"/>
                    </a:lnTo>
                    <a:lnTo>
                      <a:pt x="781" y="6891"/>
                    </a:lnTo>
                    <a:lnTo>
                      <a:pt x="837" y="6891"/>
                    </a:lnTo>
                    <a:lnTo>
                      <a:pt x="837" y="6808"/>
                    </a:lnTo>
                    <a:lnTo>
                      <a:pt x="893" y="6808"/>
                    </a:lnTo>
                    <a:lnTo>
                      <a:pt x="893" y="6752"/>
                    </a:lnTo>
                    <a:lnTo>
                      <a:pt x="921" y="6752"/>
                    </a:lnTo>
                    <a:lnTo>
                      <a:pt x="921" y="6696"/>
                    </a:lnTo>
                    <a:lnTo>
                      <a:pt x="977" y="6696"/>
                    </a:lnTo>
                    <a:lnTo>
                      <a:pt x="977" y="6668"/>
                    </a:lnTo>
                    <a:lnTo>
                      <a:pt x="1032" y="6668"/>
                    </a:lnTo>
                    <a:lnTo>
                      <a:pt x="1032" y="6612"/>
                    </a:lnTo>
                    <a:lnTo>
                      <a:pt x="1060" y="6612"/>
                    </a:lnTo>
                    <a:lnTo>
                      <a:pt x="1060" y="6557"/>
                    </a:lnTo>
                    <a:lnTo>
                      <a:pt x="1116" y="6557"/>
                    </a:lnTo>
                    <a:lnTo>
                      <a:pt x="1116" y="6473"/>
                    </a:lnTo>
                    <a:lnTo>
                      <a:pt x="1172" y="6473"/>
                    </a:lnTo>
                    <a:lnTo>
                      <a:pt x="1172" y="6417"/>
                    </a:lnTo>
                    <a:lnTo>
                      <a:pt x="1256" y="6417"/>
                    </a:lnTo>
                    <a:lnTo>
                      <a:pt x="1256" y="6389"/>
                    </a:lnTo>
                    <a:lnTo>
                      <a:pt x="1311" y="6389"/>
                    </a:lnTo>
                    <a:lnTo>
                      <a:pt x="1311" y="6333"/>
                    </a:lnTo>
                    <a:lnTo>
                      <a:pt x="1339" y="6333"/>
                    </a:lnTo>
                    <a:lnTo>
                      <a:pt x="1339" y="6278"/>
                    </a:lnTo>
                    <a:lnTo>
                      <a:pt x="1395" y="6278"/>
                    </a:lnTo>
                    <a:lnTo>
                      <a:pt x="1395" y="6250"/>
                    </a:lnTo>
                    <a:lnTo>
                      <a:pt x="1451" y="6250"/>
                    </a:lnTo>
                    <a:lnTo>
                      <a:pt x="1451" y="6194"/>
                    </a:lnTo>
                    <a:lnTo>
                      <a:pt x="1479" y="6194"/>
                    </a:lnTo>
                    <a:lnTo>
                      <a:pt x="1479" y="6138"/>
                    </a:lnTo>
                    <a:lnTo>
                      <a:pt x="1590" y="6138"/>
                    </a:lnTo>
                    <a:lnTo>
                      <a:pt x="1590" y="6110"/>
                    </a:lnTo>
                    <a:lnTo>
                      <a:pt x="1618" y="6110"/>
                    </a:lnTo>
                    <a:lnTo>
                      <a:pt x="1618" y="6054"/>
                    </a:lnTo>
                    <a:lnTo>
                      <a:pt x="1730" y="6054"/>
                    </a:lnTo>
                    <a:lnTo>
                      <a:pt x="1730" y="5999"/>
                    </a:lnTo>
                    <a:lnTo>
                      <a:pt x="1758" y="5999"/>
                    </a:lnTo>
                    <a:lnTo>
                      <a:pt x="1758" y="5971"/>
                    </a:lnTo>
                    <a:lnTo>
                      <a:pt x="1869" y="5971"/>
                    </a:lnTo>
                    <a:lnTo>
                      <a:pt x="1869" y="5915"/>
                    </a:lnTo>
                    <a:lnTo>
                      <a:pt x="1953" y="5915"/>
                    </a:lnTo>
                    <a:lnTo>
                      <a:pt x="1953" y="5859"/>
                    </a:lnTo>
                    <a:lnTo>
                      <a:pt x="2037" y="5859"/>
                    </a:lnTo>
                    <a:lnTo>
                      <a:pt x="2037" y="5831"/>
                    </a:lnTo>
                    <a:lnTo>
                      <a:pt x="2148" y="5831"/>
                    </a:lnTo>
                    <a:lnTo>
                      <a:pt x="2148" y="5775"/>
                    </a:lnTo>
                    <a:lnTo>
                      <a:pt x="2288" y="5775"/>
                    </a:lnTo>
                    <a:lnTo>
                      <a:pt x="2288" y="5720"/>
                    </a:lnTo>
                    <a:lnTo>
                      <a:pt x="2427" y="5720"/>
                    </a:lnTo>
                    <a:lnTo>
                      <a:pt x="2427" y="5692"/>
                    </a:lnTo>
                    <a:lnTo>
                      <a:pt x="2651" y="5692"/>
                    </a:lnTo>
                    <a:lnTo>
                      <a:pt x="2651" y="5636"/>
                    </a:lnTo>
                    <a:lnTo>
                      <a:pt x="3209" y="5636"/>
                    </a:lnTo>
                    <a:lnTo>
                      <a:pt x="3209" y="5580"/>
                    </a:lnTo>
                    <a:lnTo>
                      <a:pt x="3153" y="5580"/>
                    </a:lnTo>
                    <a:lnTo>
                      <a:pt x="3153" y="5552"/>
                    </a:lnTo>
                    <a:lnTo>
                      <a:pt x="3125" y="5552"/>
                    </a:lnTo>
                    <a:lnTo>
                      <a:pt x="3125" y="5496"/>
                    </a:lnTo>
                    <a:lnTo>
                      <a:pt x="3013" y="5496"/>
                    </a:lnTo>
                    <a:lnTo>
                      <a:pt x="3013" y="5441"/>
                    </a:lnTo>
                    <a:lnTo>
                      <a:pt x="2985" y="5441"/>
                    </a:lnTo>
                    <a:lnTo>
                      <a:pt x="2985" y="5357"/>
                    </a:lnTo>
                    <a:lnTo>
                      <a:pt x="2930" y="5357"/>
                    </a:lnTo>
                    <a:lnTo>
                      <a:pt x="2930" y="5134"/>
                    </a:lnTo>
                    <a:lnTo>
                      <a:pt x="2985" y="5134"/>
                    </a:lnTo>
                    <a:lnTo>
                      <a:pt x="2985" y="5022"/>
                    </a:lnTo>
                    <a:lnTo>
                      <a:pt x="3013" y="5022"/>
                    </a:lnTo>
                    <a:lnTo>
                      <a:pt x="3013" y="4994"/>
                    </a:lnTo>
                    <a:lnTo>
                      <a:pt x="3069" y="4994"/>
                    </a:lnTo>
                    <a:lnTo>
                      <a:pt x="3069" y="4938"/>
                    </a:lnTo>
                    <a:lnTo>
                      <a:pt x="3125" y="4938"/>
                    </a:lnTo>
                    <a:lnTo>
                      <a:pt x="3125" y="4883"/>
                    </a:lnTo>
                    <a:lnTo>
                      <a:pt x="3153" y="4883"/>
                    </a:lnTo>
                    <a:lnTo>
                      <a:pt x="3153" y="4855"/>
                    </a:lnTo>
                    <a:lnTo>
                      <a:pt x="3264" y="4855"/>
                    </a:lnTo>
                    <a:lnTo>
                      <a:pt x="3264" y="4799"/>
                    </a:lnTo>
                    <a:lnTo>
                      <a:pt x="3292" y="4799"/>
                    </a:lnTo>
                    <a:lnTo>
                      <a:pt x="3292" y="4743"/>
                    </a:lnTo>
                    <a:lnTo>
                      <a:pt x="3404" y="4743"/>
                    </a:lnTo>
                    <a:lnTo>
                      <a:pt x="3404" y="4715"/>
                    </a:lnTo>
                    <a:lnTo>
                      <a:pt x="3543" y="4715"/>
                    </a:lnTo>
                    <a:lnTo>
                      <a:pt x="3543" y="4659"/>
                    </a:lnTo>
                    <a:lnTo>
                      <a:pt x="3627" y="4659"/>
                    </a:lnTo>
                    <a:lnTo>
                      <a:pt x="3627" y="4464"/>
                    </a:lnTo>
                    <a:lnTo>
                      <a:pt x="3683" y="4464"/>
                    </a:lnTo>
                    <a:lnTo>
                      <a:pt x="3683" y="4325"/>
                    </a:lnTo>
                    <a:lnTo>
                      <a:pt x="3711" y="4325"/>
                    </a:lnTo>
                    <a:lnTo>
                      <a:pt x="3711" y="4241"/>
                    </a:lnTo>
                    <a:lnTo>
                      <a:pt x="3767" y="4241"/>
                    </a:lnTo>
                    <a:lnTo>
                      <a:pt x="3767" y="4185"/>
                    </a:lnTo>
                    <a:lnTo>
                      <a:pt x="3822" y="4185"/>
                    </a:lnTo>
                    <a:lnTo>
                      <a:pt x="3822" y="4157"/>
                    </a:lnTo>
                    <a:lnTo>
                      <a:pt x="3906" y="4157"/>
                    </a:lnTo>
                    <a:lnTo>
                      <a:pt x="3906" y="4101"/>
                    </a:lnTo>
                    <a:lnTo>
                      <a:pt x="4185" y="4101"/>
                    </a:lnTo>
                    <a:lnTo>
                      <a:pt x="4185" y="4157"/>
                    </a:lnTo>
                    <a:lnTo>
                      <a:pt x="4241" y="4157"/>
                    </a:lnTo>
                    <a:lnTo>
                      <a:pt x="4241" y="4185"/>
                    </a:lnTo>
                    <a:lnTo>
                      <a:pt x="4325" y="4185"/>
                    </a:lnTo>
                    <a:lnTo>
                      <a:pt x="4325" y="4241"/>
                    </a:lnTo>
                    <a:lnTo>
                      <a:pt x="4380" y="4241"/>
                    </a:lnTo>
                    <a:lnTo>
                      <a:pt x="4380" y="4297"/>
                    </a:lnTo>
                    <a:lnTo>
                      <a:pt x="4408" y="4297"/>
                    </a:lnTo>
                    <a:lnTo>
                      <a:pt x="4408" y="4325"/>
                    </a:lnTo>
                    <a:lnTo>
                      <a:pt x="4464" y="4325"/>
                    </a:lnTo>
                    <a:lnTo>
                      <a:pt x="4464" y="4380"/>
                    </a:lnTo>
                    <a:lnTo>
                      <a:pt x="4520" y="4380"/>
                    </a:lnTo>
                    <a:lnTo>
                      <a:pt x="4520" y="4436"/>
                    </a:lnTo>
                    <a:lnTo>
                      <a:pt x="4548" y="4436"/>
                    </a:lnTo>
                    <a:lnTo>
                      <a:pt x="4548" y="4520"/>
                    </a:lnTo>
                    <a:lnTo>
                      <a:pt x="4604" y="4520"/>
                    </a:lnTo>
                    <a:lnTo>
                      <a:pt x="4604" y="4576"/>
                    </a:lnTo>
                    <a:lnTo>
                      <a:pt x="4659" y="4576"/>
                    </a:lnTo>
                    <a:lnTo>
                      <a:pt x="4659" y="4743"/>
                    </a:lnTo>
                    <a:lnTo>
                      <a:pt x="4687" y="4743"/>
                    </a:lnTo>
                    <a:lnTo>
                      <a:pt x="4687" y="4855"/>
                    </a:lnTo>
                    <a:lnTo>
                      <a:pt x="4659" y="4855"/>
                    </a:lnTo>
                    <a:lnTo>
                      <a:pt x="4659" y="4883"/>
                    </a:lnTo>
                    <a:lnTo>
                      <a:pt x="4604" y="4883"/>
                    </a:lnTo>
                    <a:lnTo>
                      <a:pt x="4604" y="4994"/>
                    </a:lnTo>
                    <a:lnTo>
                      <a:pt x="4548" y="4994"/>
                    </a:lnTo>
                    <a:lnTo>
                      <a:pt x="4548" y="5022"/>
                    </a:lnTo>
                    <a:lnTo>
                      <a:pt x="4520" y="5022"/>
                    </a:lnTo>
                    <a:lnTo>
                      <a:pt x="4520" y="5078"/>
                    </a:lnTo>
                    <a:lnTo>
                      <a:pt x="4408" y="5078"/>
                    </a:lnTo>
                    <a:lnTo>
                      <a:pt x="4408" y="5134"/>
                    </a:lnTo>
                    <a:lnTo>
                      <a:pt x="4325" y="5134"/>
                    </a:lnTo>
                    <a:lnTo>
                      <a:pt x="4325" y="5162"/>
                    </a:lnTo>
                    <a:lnTo>
                      <a:pt x="4241" y="5162"/>
                    </a:lnTo>
                    <a:lnTo>
                      <a:pt x="4241" y="5217"/>
                    </a:lnTo>
                    <a:lnTo>
                      <a:pt x="4101" y="5217"/>
                    </a:lnTo>
                    <a:lnTo>
                      <a:pt x="4101" y="5273"/>
                    </a:lnTo>
                    <a:lnTo>
                      <a:pt x="3850" y="5273"/>
                    </a:lnTo>
                    <a:lnTo>
                      <a:pt x="3850" y="5441"/>
                    </a:lnTo>
                    <a:lnTo>
                      <a:pt x="3822" y="5441"/>
                    </a:lnTo>
                    <a:lnTo>
                      <a:pt x="3822" y="5580"/>
                    </a:lnTo>
                    <a:lnTo>
                      <a:pt x="3767" y="5580"/>
                    </a:lnTo>
                    <a:lnTo>
                      <a:pt x="3767" y="5636"/>
                    </a:lnTo>
                    <a:lnTo>
                      <a:pt x="3711" y="5636"/>
                    </a:lnTo>
                    <a:lnTo>
                      <a:pt x="3711" y="5692"/>
                    </a:lnTo>
                    <a:lnTo>
                      <a:pt x="3683" y="5692"/>
                    </a:lnTo>
                    <a:lnTo>
                      <a:pt x="3683" y="5720"/>
                    </a:lnTo>
                    <a:lnTo>
                      <a:pt x="3627" y="5720"/>
                    </a:lnTo>
                    <a:lnTo>
                      <a:pt x="3627" y="5775"/>
                    </a:lnTo>
                    <a:lnTo>
                      <a:pt x="3711" y="5775"/>
                    </a:lnTo>
                    <a:lnTo>
                      <a:pt x="3711" y="5831"/>
                    </a:lnTo>
                    <a:lnTo>
                      <a:pt x="3822" y="5831"/>
                    </a:lnTo>
                    <a:lnTo>
                      <a:pt x="3822" y="5859"/>
                    </a:lnTo>
                    <a:lnTo>
                      <a:pt x="3906" y="5859"/>
                    </a:lnTo>
                    <a:lnTo>
                      <a:pt x="3906" y="5915"/>
                    </a:lnTo>
                    <a:lnTo>
                      <a:pt x="3962" y="5915"/>
                    </a:lnTo>
                    <a:lnTo>
                      <a:pt x="3962" y="5971"/>
                    </a:lnTo>
                    <a:lnTo>
                      <a:pt x="4046" y="5971"/>
                    </a:lnTo>
                    <a:lnTo>
                      <a:pt x="4046" y="5999"/>
                    </a:lnTo>
                    <a:lnTo>
                      <a:pt x="4129" y="5999"/>
                    </a:lnTo>
                    <a:lnTo>
                      <a:pt x="4129" y="6054"/>
                    </a:lnTo>
                    <a:lnTo>
                      <a:pt x="4185" y="6054"/>
                    </a:lnTo>
                    <a:lnTo>
                      <a:pt x="4185" y="6110"/>
                    </a:lnTo>
                    <a:lnTo>
                      <a:pt x="4269" y="6110"/>
                    </a:lnTo>
                    <a:lnTo>
                      <a:pt x="4269" y="6138"/>
                    </a:lnTo>
                    <a:lnTo>
                      <a:pt x="4325" y="6138"/>
                    </a:lnTo>
                    <a:lnTo>
                      <a:pt x="4325" y="6194"/>
                    </a:lnTo>
                    <a:lnTo>
                      <a:pt x="4380" y="6194"/>
                    </a:lnTo>
                    <a:lnTo>
                      <a:pt x="4380" y="6250"/>
                    </a:lnTo>
                    <a:lnTo>
                      <a:pt x="4408" y="6250"/>
                    </a:lnTo>
                    <a:lnTo>
                      <a:pt x="4408" y="6278"/>
                    </a:lnTo>
                    <a:lnTo>
                      <a:pt x="4464" y="6278"/>
                    </a:lnTo>
                    <a:lnTo>
                      <a:pt x="4464" y="6333"/>
                    </a:lnTo>
                    <a:lnTo>
                      <a:pt x="4520" y="6333"/>
                    </a:lnTo>
                    <a:lnTo>
                      <a:pt x="4520" y="6389"/>
                    </a:lnTo>
                    <a:lnTo>
                      <a:pt x="4548" y="6389"/>
                    </a:lnTo>
                    <a:lnTo>
                      <a:pt x="4548" y="6417"/>
                    </a:lnTo>
                    <a:lnTo>
                      <a:pt x="4659" y="6417"/>
                    </a:lnTo>
                    <a:lnTo>
                      <a:pt x="4659" y="6473"/>
                    </a:lnTo>
                    <a:lnTo>
                      <a:pt x="4687" y="6473"/>
                    </a:lnTo>
                    <a:lnTo>
                      <a:pt x="4687" y="6529"/>
                    </a:lnTo>
                    <a:lnTo>
                      <a:pt x="4743" y="6529"/>
                    </a:lnTo>
                    <a:lnTo>
                      <a:pt x="4743" y="6557"/>
                    </a:lnTo>
                    <a:lnTo>
                      <a:pt x="4799" y="6557"/>
                    </a:lnTo>
                    <a:lnTo>
                      <a:pt x="4799" y="6612"/>
                    </a:lnTo>
                    <a:lnTo>
                      <a:pt x="4827" y="6612"/>
                    </a:lnTo>
                    <a:lnTo>
                      <a:pt x="4827" y="5859"/>
                    </a:lnTo>
                    <a:lnTo>
                      <a:pt x="4883" y="5859"/>
                    </a:lnTo>
                    <a:lnTo>
                      <a:pt x="4883" y="5441"/>
                    </a:lnTo>
                    <a:lnTo>
                      <a:pt x="4938" y="5441"/>
                    </a:lnTo>
                    <a:lnTo>
                      <a:pt x="4938" y="5078"/>
                    </a:lnTo>
                    <a:lnTo>
                      <a:pt x="4966" y="5078"/>
                    </a:lnTo>
                    <a:lnTo>
                      <a:pt x="4966" y="4855"/>
                    </a:lnTo>
                    <a:lnTo>
                      <a:pt x="4938" y="4855"/>
                    </a:lnTo>
                    <a:lnTo>
                      <a:pt x="4938" y="4799"/>
                    </a:lnTo>
                    <a:lnTo>
                      <a:pt x="4883" y="4799"/>
                    </a:lnTo>
                    <a:lnTo>
                      <a:pt x="4883" y="4715"/>
                    </a:lnTo>
                    <a:lnTo>
                      <a:pt x="4827" y="4715"/>
                    </a:lnTo>
                    <a:lnTo>
                      <a:pt x="4827" y="4659"/>
                    </a:lnTo>
                    <a:lnTo>
                      <a:pt x="4799" y="4659"/>
                    </a:lnTo>
                    <a:lnTo>
                      <a:pt x="4799" y="4576"/>
                    </a:lnTo>
                    <a:lnTo>
                      <a:pt x="4743" y="4576"/>
                    </a:lnTo>
                    <a:lnTo>
                      <a:pt x="4743" y="4464"/>
                    </a:lnTo>
                    <a:lnTo>
                      <a:pt x="4687" y="4464"/>
                    </a:lnTo>
                    <a:lnTo>
                      <a:pt x="4687" y="4436"/>
                    </a:lnTo>
                    <a:lnTo>
                      <a:pt x="4659" y="4436"/>
                    </a:lnTo>
                    <a:lnTo>
                      <a:pt x="4659" y="4325"/>
                    </a:lnTo>
                    <a:lnTo>
                      <a:pt x="4604" y="4325"/>
                    </a:lnTo>
                    <a:lnTo>
                      <a:pt x="4604" y="4297"/>
                    </a:lnTo>
                    <a:lnTo>
                      <a:pt x="4548" y="4297"/>
                    </a:lnTo>
                    <a:lnTo>
                      <a:pt x="4548" y="4185"/>
                    </a:lnTo>
                    <a:lnTo>
                      <a:pt x="4520" y="4185"/>
                    </a:lnTo>
                    <a:lnTo>
                      <a:pt x="4520" y="4101"/>
                    </a:lnTo>
                    <a:lnTo>
                      <a:pt x="4464" y="4101"/>
                    </a:lnTo>
                    <a:lnTo>
                      <a:pt x="4464" y="4018"/>
                    </a:lnTo>
                    <a:lnTo>
                      <a:pt x="4408" y="4018"/>
                    </a:lnTo>
                    <a:lnTo>
                      <a:pt x="4408" y="3906"/>
                    </a:lnTo>
                    <a:lnTo>
                      <a:pt x="4380" y="3906"/>
                    </a:lnTo>
                    <a:lnTo>
                      <a:pt x="4380" y="3822"/>
                    </a:lnTo>
                    <a:lnTo>
                      <a:pt x="4325" y="3822"/>
                    </a:lnTo>
                    <a:lnTo>
                      <a:pt x="4325" y="3739"/>
                    </a:lnTo>
                    <a:lnTo>
                      <a:pt x="4269" y="3739"/>
                    </a:lnTo>
                    <a:lnTo>
                      <a:pt x="4269" y="3627"/>
                    </a:lnTo>
                    <a:lnTo>
                      <a:pt x="4241" y="3627"/>
                    </a:lnTo>
                    <a:lnTo>
                      <a:pt x="4241" y="3543"/>
                    </a:lnTo>
                    <a:lnTo>
                      <a:pt x="4185" y="3543"/>
                    </a:lnTo>
                    <a:lnTo>
                      <a:pt x="4185" y="3488"/>
                    </a:lnTo>
                    <a:lnTo>
                      <a:pt x="4129" y="3488"/>
                    </a:lnTo>
                    <a:lnTo>
                      <a:pt x="4129" y="3320"/>
                    </a:lnTo>
                    <a:lnTo>
                      <a:pt x="4101" y="3320"/>
                    </a:lnTo>
                    <a:lnTo>
                      <a:pt x="4101" y="3181"/>
                    </a:lnTo>
                    <a:lnTo>
                      <a:pt x="4046" y="3181"/>
                    </a:lnTo>
                    <a:lnTo>
                      <a:pt x="4046" y="3041"/>
                    </a:lnTo>
                    <a:lnTo>
                      <a:pt x="3990" y="3041"/>
                    </a:lnTo>
                    <a:lnTo>
                      <a:pt x="3990" y="2902"/>
                    </a:lnTo>
                    <a:lnTo>
                      <a:pt x="3962" y="2902"/>
                    </a:lnTo>
                    <a:lnTo>
                      <a:pt x="3962" y="2790"/>
                    </a:lnTo>
                    <a:lnTo>
                      <a:pt x="3906" y="2790"/>
                    </a:lnTo>
                    <a:lnTo>
                      <a:pt x="3906" y="2651"/>
                    </a:lnTo>
                    <a:lnTo>
                      <a:pt x="3850" y="2651"/>
                    </a:lnTo>
                    <a:lnTo>
                      <a:pt x="3850" y="2483"/>
                    </a:lnTo>
                    <a:lnTo>
                      <a:pt x="3822" y="2483"/>
                    </a:lnTo>
                    <a:lnTo>
                      <a:pt x="3822" y="2344"/>
                    </a:lnTo>
                    <a:lnTo>
                      <a:pt x="3767" y="2344"/>
                    </a:lnTo>
                    <a:lnTo>
                      <a:pt x="3767" y="2148"/>
                    </a:lnTo>
                    <a:lnTo>
                      <a:pt x="3711" y="2148"/>
                    </a:lnTo>
                    <a:lnTo>
                      <a:pt x="3711" y="2009"/>
                    </a:lnTo>
                    <a:lnTo>
                      <a:pt x="3683" y="2009"/>
                    </a:lnTo>
                    <a:lnTo>
                      <a:pt x="3683" y="1814"/>
                    </a:lnTo>
                    <a:lnTo>
                      <a:pt x="3627" y="1814"/>
                    </a:lnTo>
                    <a:lnTo>
                      <a:pt x="3627" y="1646"/>
                    </a:lnTo>
                    <a:lnTo>
                      <a:pt x="3571" y="1646"/>
                    </a:lnTo>
                    <a:lnTo>
                      <a:pt x="3571" y="1451"/>
                    </a:lnTo>
                    <a:lnTo>
                      <a:pt x="3543" y="1451"/>
                    </a:lnTo>
                    <a:lnTo>
                      <a:pt x="3543" y="1256"/>
                    </a:lnTo>
                    <a:lnTo>
                      <a:pt x="3488" y="1256"/>
                    </a:lnTo>
                    <a:lnTo>
                      <a:pt x="3488" y="1088"/>
                    </a:lnTo>
                    <a:lnTo>
                      <a:pt x="3432" y="1088"/>
                    </a:lnTo>
                    <a:lnTo>
                      <a:pt x="3432" y="893"/>
                    </a:lnTo>
                    <a:lnTo>
                      <a:pt x="3404" y="893"/>
                    </a:lnTo>
                    <a:lnTo>
                      <a:pt x="3404" y="698"/>
                    </a:lnTo>
                    <a:lnTo>
                      <a:pt x="3348" y="698"/>
                    </a:lnTo>
                    <a:lnTo>
                      <a:pt x="3348" y="530"/>
                    </a:lnTo>
                    <a:lnTo>
                      <a:pt x="3292" y="530"/>
                    </a:lnTo>
                    <a:lnTo>
                      <a:pt x="3292" y="279"/>
                    </a:lnTo>
                    <a:lnTo>
                      <a:pt x="3264" y="279"/>
                    </a:lnTo>
                    <a:lnTo>
                      <a:pt x="3264" y="251"/>
                    </a:lnTo>
                    <a:lnTo>
                      <a:pt x="3209" y="251"/>
                    </a:lnTo>
                    <a:lnTo>
                      <a:pt x="3209" y="140"/>
                    </a:lnTo>
                    <a:lnTo>
                      <a:pt x="3153" y="140"/>
                    </a:lnTo>
                    <a:lnTo>
                      <a:pt x="3153" y="56"/>
                    </a:lnTo>
                    <a:lnTo>
                      <a:pt x="3125" y="56"/>
                    </a:lnTo>
                    <a:lnTo>
                      <a:pt x="31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42"/>
              <p:cNvSpPr/>
              <p:nvPr/>
            </p:nvSpPr>
            <p:spPr>
              <a:xfrm>
                <a:off x="180502" y="2298386"/>
                <a:ext cx="123938" cy="201370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5079" extrusionOk="0">
                    <a:moveTo>
                      <a:pt x="1200" y="1256"/>
                    </a:moveTo>
                    <a:lnTo>
                      <a:pt x="1200" y="1312"/>
                    </a:lnTo>
                    <a:lnTo>
                      <a:pt x="1312" y="1312"/>
                    </a:lnTo>
                    <a:lnTo>
                      <a:pt x="1312" y="1368"/>
                    </a:lnTo>
                    <a:lnTo>
                      <a:pt x="1396" y="1368"/>
                    </a:lnTo>
                    <a:lnTo>
                      <a:pt x="1396" y="1396"/>
                    </a:lnTo>
                    <a:lnTo>
                      <a:pt x="1479" y="1396"/>
                    </a:lnTo>
                    <a:lnTo>
                      <a:pt x="1479" y="1451"/>
                    </a:lnTo>
                    <a:lnTo>
                      <a:pt x="1535" y="1451"/>
                    </a:lnTo>
                    <a:lnTo>
                      <a:pt x="1535" y="1507"/>
                    </a:lnTo>
                    <a:lnTo>
                      <a:pt x="1591" y="1507"/>
                    </a:lnTo>
                    <a:lnTo>
                      <a:pt x="1591" y="1535"/>
                    </a:lnTo>
                    <a:lnTo>
                      <a:pt x="1619" y="1535"/>
                    </a:lnTo>
                    <a:lnTo>
                      <a:pt x="1619" y="1591"/>
                    </a:lnTo>
                    <a:lnTo>
                      <a:pt x="1675" y="1591"/>
                    </a:lnTo>
                    <a:lnTo>
                      <a:pt x="1675" y="1730"/>
                    </a:lnTo>
                    <a:lnTo>
                      <a:pt x="1619" y="1730"/>
                    </a:lnTo>
                    <a:lnTo>
                      <a:pt x="1619" y="1814"/>
                    </a:lnTo>
                    <a:lnTo>
                      <a:pt x="1591" y="1814"/>
                    </a:lnTo>
                    <a:lnTo>
                      <a:pt x="1591" y="1870"/>
                    </a:lnTo>
                    <a:lnTo>
                      <a:pt x="1479" y="1870"/>
                    </a:lnTo>
                    <a:lnTo>
                      <a:pt x="1479" y="1926"/>
                    </a:lnTo>
                    <a:lnTo>
                      <a:pt x="1451" y="1926"/>
                    </a:lnTo>
                    <a:lnTo>
                      <a:pt x="1451" y="1954"/>
                    </a:lnTo>
                    <a:lnTo>
                      <a:pt x="1340" y="1954"/>
                    </a:lnTo>
                    <a:lnTo>
                      <a:pt x="1340" y="2009"/>
                    </a:lnTo>
                    <a:lnTo>
                      <a:pt x="1256" y="2009"/>
                    </a:lnTo>
                    <a:lnTo>
                      <a:pt x="1256" y="2065"/>
                    </a:lnTo>
                    <a:lnTo>
                      <a:pt x="1117" y="2065"/>
                    </a:lnTo>
                    <a:lnTo>
                      <a:pt x="1117" y="2093"/>
                    </a:lnTo>
                    <a:lnTo>
                      <a:pt x="1061" y="2093"/>
                    </a:lnTo>
                    <a:lnTo>
                      <a:pt x="1061" y="2065"/>
                    </a:lnTo>
                    <a:lnTo>
                      <a:pt x="977" y="2065"/>
                    </a:lnTo>
                    <a:lnTo>
                      <a:pt x="977" y="2009"/>
                    </a:lnTo>
                    <a:lnTo>
                      <a:pt x="921" y="2009"/>
                    </a:lnTo>
                    <a:lnTo>
                      <a:pt x="921" y="1954"/>
                    </a:lnTo>
                    <a:lnTo>
                      <a:pt x="893" y="1954"/>
                    </a:lnTo>
                    <a:lnTo>
                      <a:pt x="893" y="1870"/>
                    </a:lnTo>
                    <a:lnTo>
                      <a:pt x="838" y="1870"/>
                    </a:lnTo>
                    <a:lnTo>
                      <a:pt x="838" y="1647"/>
                    </a:lnTo>
                    <a:lnTo>
                      <a:pt x="893" y="1647"/>
                    </a:lnTo>
                    <a:lnTo>
                      <a:pt x="893" y="1451"/>
                    </a:lnTo>
                    <a:lnTo>
                      <a:pt x="921" y="1451"/>
                    </a:lnTo>
                    <a:lnTo>
                      <a:pt x="921" y="1368"/>
                    </a:lnTo>
                    <a:lnTo>
                      <a:pt x="977" y="1368"/>
                    </a:lnTo>
                    <a:lnTo>
                      <a:pt x="977" y="1312"/>
                    </a:lnTo>
                    <a:lnTo>
                      <a:pt x="1033" y="1312"/>
                    </a:lnTo>
                    <a:lnTo>
                      <a:pt x="1033" y="1256"/>
                    </a:lnTo>
                    <a:close/>
                    <a:moveTo>
                      <a:pt x="3014" y="2149"/>
                    </a:moveTo>
                    <a:lnTo>
                      <a:pt x="3014" y="2205"/>
                    </a:lnTo>
                    <a:lnTo>
                      <a:pt x="3125" y="2205"/>
                    </a:lnTo>
                    <a:lnTo>
                      <a:pt x="3125" y="2149"/>
                    </a:lnTo>
                    <a:close/>
                    <a:moveTo>
                      <a:pt x="2093" y="1"/>
                    </a:moveTo>
                    <a:lnTo>
                      <a:pt x="2093" y="57"/>
                    </a:lnTo>
                    <a:lnTo>
                      <a:pt x="2037" y="57"/>
                    </a:lnTo>
                    <a:lnTo>
                      <a:pt x="2037" y="112"/>
                    </a:lnTo>
                    <a:lnTo>
                      <a:pt x="2009" y="112"/>
                    </a:lnTo>
                    <a:lnTo>
                      <a:pt x="2009" y="140"/>
                    </a:lnTo>
                    <a:lnTo>
                      <a:pt x="1954" y="140"/>
                    </a:lnTo>
                    <a:lnTo>
                      <a:pt x="1954" y="196"/>
                    </a:lnTo>
                    <a:lnTo>
                      <a:pt x="1870" y="196"/>
                    </a:lnTo>
                    <a:lnTo>
                      <a:pt x="1870" y="252"/>
                    </a:lnTo>
                    <a:lnTo>
                      <a:pt x="1814" y="252"/>
                    </a:lnTo>
                    <a:lnTo>
                      <a:pt x="1814" y="280"/>
                    </a:lnTo>
                    <a:lnTo>
                      <a:pt x="1730" y="280"/>
                    </a:lnTo>
                    <a:lnTo>
                      <a:pt x="1730" y="336"/>
                    </a:lnTo>
                    <a:lnTo>
                      <a:pt x="1591" y="336"/>
                    </a:lnTo>
                    <a:lnTo>
                      <a:pt x="1591" y="391"/>
                    </a:lnTo>
                    <a:lnTo>
                      <a:pt x="1172" y="391"/>
                    </a:lnTo>
                    <a:lnTo>
                      <a:pt x="1172" y="336"/>
                    </a:lnTo>
                    <a:lnTo>
                      <a:pt x="1033" y="336"/>
                    </a:lnTo>
                    <a:lnTo>
                      <a:pt x="1033" y="391"/>
                    </a:lnTo>
                    <a:lnTo>
                      <a:pt x="977" y="391"/>
                    </a:lnTo>
                    <a:lnTo>
                      <a:pt x="977" y="531"/>
                    </a:lnTo>
                    <a:lnTo>
                      <a:pt x="921" y="531"/>
                    </a:lnTo>
                    <a:lnTo>
                      <a:pt x="921" y="559"/>
                    </a:lnTo>
                    <a:lnTo>
                      <a:pt x="893" y="559"/>
                    </a:lnTo>
                    <a:lnTo>
                      <a:pt x="893" y="615"/>
                    </a:lnTo>
                    <a:lnTo>
                      <a:pt x="838" y="615"/>
                    </a:lnTo>
                    <a:lnTo>
                      <a:pt x="838" y="670"/>
                    </a:lnTo>
                    <a:lnTo>
                      <a:pt x="782" y="670"/>
                    </a:lnTo>
                    <a:lnTo>
                      <a:pt x="782" y="698"/>
                    </a:lnTo>
                    <a:lnTo>
                      <a:pt x="559" y="698"/>
                    </a:lnTo>
                    <a:lnTo>
                      <a:pt x="559" y="670"/>
                    </a:lnTo>
                    <a:lnTo>
                      <a:pt x="475" y="670"/>
                    </a:lnTo>
                    <a:lnTo>
                      <a:pt x="475" y="615"/>
                    </a:lnTo>
                    <a:lnTo>
                      <a:pt x="363" y="615"/>
                    </a:lnTo>
                    <a:lnTo>
                      <a:pt x="363" y="559"/>
                    </a:lnTo>
                    <a:lnTo>
                      <a:pt x="280" y="559"/>
                    </a:lnTo>
                    <a:lnTo>
                      <a:pt x="280" y="531"/>
                    </a:lnTo>
                    <a:lnTo>
                      <a:pt x="196" y="531"/>
                    </a:lnTo>
                    <a:lnTo>
                      <a:pt x="196" y="475"/>
                    </a:lnTo>
                    <a:lnTo>
                      <a:pt x="140" y="475"/>
                    </a:lnTo>
                    <a:lnTo>
                      <a:pt x="140" y="419"/>
                    </a:lnTo>
                    <a:lnTo>
                      <a:pt x="56" y="419"/>
                    </a:lnTo>
                    <a:lnTo>
                      <a:pt x="56" y="391"/>
                    </a:lnTo>
                    <a:lnTo>
                      <a:pt x="1" y="391"/>
                    </a:lnTo>
                    <a:lnTo>
                      <a:pt x="1" y="475"/>
                    </a:lnTo>
                    <a:lnTo>
                      <a:pt x="56" y="475"/>
                    </a:lnTo>
                    <a:lnTo>
                      <a:pt x="56" y="698"/>
                    </a:lnTo>
                    <a:lnTo>
                      <a:pt x="84" y="698"/>
                    </a:lnTo>
                    <a:lnTo>
                      <a:pt x="84" y="894"/>
                    </a:lnTo>
                    <a:lnTo>
                      <a:pt x="140" y="894"/>
                    </a:lnTo>
                    <a:lnTo>
                      <a:pt x="140" y="1089"/>
                    </a:lnTo>
                    <a:lnTo>
                      <a:pt x="196" y="1089"/>
                    </a:lnTo>
                    <a:lnTo>
                      <a:pt x="196" y="1256"/>
                    </a:lnTo>
                    <a:lnTo>
                      <a:pt x="224" y="1256"/>
                    </a:lnTo>
                    <a:lnTo>
                      <a:pt x="224" y="1451"/>
                    </a:lnTo>
                    <a:lnTo>
                      <a:pt x="280" y="1451"/>
                    </a:lnTo>
                    <a:lnTo>
                      <a:pt x="280" y="1647"/>
                    </a:lnTo>
                    <a:lnTo>
                      <a:pt x="335" y="1647"/>
                    </a:lnTo>
                    <a:lnTo>
                      <a:pt x="335" y="1814"/>
                    </a:lnTo>
                    <a:lnTo>
                      <a:pt x="363" y="1814"/>
                    </a:lnTo>
                    <a:lnTo>
                      <a:pt x="363" y="2009"/>
                    </a:lnTo>
                    <a:lnTo>
                      <a:pt x="419" y="2009"/>
                    </a:lnTo>
                    <a:lnTo>
                      <a:pt x="419" y="2205"/>
                    </a:lnTo>
                    <a:lnTo>
                      <a:pt x="475" y="2205"/>
                    </a:lnTo>
                    <a:lnTo>
                      <a:pt x="475" y="2344"/>
                    </a:lnTo>
                    <a:lnTo>
                      <a:pt x="503" y="2344"/>
                    </a:lnTo>
                    <a:lnTo>
                      <a:pt x="503" y="2512"/>
                    </a:lnTo>
                    <a:lnTo>
                      <a:pt x="559" y="2512"/>
                    </a:lnTo>
                    <a:lnTo>
                      <a:pt x="559" y="2651"/>
                    </a:lnTo>
                    <a:lnTo>
                      <a:pt x="614" y="2651"/>
                    </a:lnTo>
                    <a:lnTo>
                      <a:pt x="614" y="2846"/>
                    </a:lnTo>
                    <a:lnTo>
                      <a:pt x="642" y="2846"/>
                    </a:lnTo>
                    <a:lnTo>
                      <a:pt x="642" y="2986"/>
                    </a:lnTo>
                    <a:lnTo>
                      <a:pt x="698" y="2986"/>
                    </a:lnTo>
                    <a:lnTo>
                      <a:pt x="698" y="3070"/>
                    </a:lnTo>
                    <a:lnTo>
                      <a:pt x="754" y="3070"/>
                    </a:lnTo>
                    <a:lnTo>
                      <a:pt x="754" y="3209"/>
                    </a:lnTo>
                    <a:lnTo>
                      <a:pt x="782" y="3209"/>
                    </a:lnTo>
                    <a:lnTo>
                      <a:pt x="782" y="3349"/>
                    </a:lnTo>
                    <a:lnTo>
                      <a:pt x="838" y="3349"/>
                    </a:lnTo>
                    <a:lnTo>
                      <a:pt x="838" y="3488"/>
                    </a:lnTo>
                    <a:lnTo>
                      <a:pt x="921" y="3488"/>
                    </a:lnTo>
                    <a:lnTo>
                      <a:pt x="921" y="3321"/>
                    </a:lnTo>
                    <a:lnTo>
                      <a:pt x="977" y="3321"/>
                    </a:lnTo>
                    <a:lnTo>
                      <a:pt x="977" y="3209"/>
                    </a:lnTo>
                    <a:lnTo>
                      <a:pt x="1033" y="3209"/>
                    </a:lnTo>
                    <a:lnTo>
                      <a:pt x="1033" y="3125"/>
                    </a:lnTo>
                    <a:lnTo>
                      <a:pt x="1061" y="3125"/>
                    </a:lnTo>
                    <a:lnTo>
                      <a:pt x="1061" y="3042"/>
                    </a:lnTo>
                    <a:lnTo>
                      <a:pt x="1117" y="3042"/>
                    </a:lnTo>
                    <a:lnTo>
                      <a:pt x="1117" y="2986"/>
                    </a:lnTo>
                    <a:lnTo>
                      <a:pt x="1172" y="2986"/>
                    </a:lnTo>
                    <a:lnTo>
                      <a:pt x="1172" y="2930"/>
                    </a:lnTo>
                    <a:lnTo>
                      <a:pt x="1340" y="2930"/>
                    </a:lnTo>
                    <a:lnTo>
                      <a:pt x="1340" y="2986"/>
                    </a:lnTo>
                    <a:lnTo>
                      <a:pt x="1451" y="2986"/>
                    </a:lnTo>
                    <a:lnTo>
                      <a:pt x="1451" y="3042"/>
                    </a:lnTo>
                    <a:lnTo>
                      <a:pt x="1479" y="3042"/>
                    </a:lnTo>
                    <a:lnTo>
                      <a:pt x="1479" y="3070"/>
                    </a:lnTo>
                    <a:lnTo>
                      <a:pt x="1535" y="3070"/>
                    </a:lnTo>
                    <a:lnTo>
                      <a:pt x="1535" y="3181"/>
                    </a:lnTo>
                    <a:lnTo>
                      <a:pt x="1591" y="3181"/>
                    </a:lnTo>
                    <a:lnTo>
                      <a:pt x="1591" y="3209"/>
                    </a:lnTo>
                    <a:lnTo>
                      <a:pt x="1619" y="3209"/>
                    </a:lnTo>
                    <a:lnTo>
                      <a:pt x="1619" y="3265"/>
                    </a:lnTo>
                    <a:lnTo>
                      <a:pt x="1675" y="3265"/>
                    </a:lnTo>
                    <a:lnTo>
                      <a:pt x="1675" y="3349"/>
                    </a:lnTo>
                    <a:lnTo>
                      <a:pt x="1730" y="3349"/>
                    </a:lnTo>
                    <a:lnTo>
                      <a:pt x="1730" y="3600"/>
                    </a:lnTo>
                    <a:lnTo>
                      <a:pt x="1675" y="3600"/>
                    </a:lnTo>
                    <a:lnTo>
                      <a:pt x="1675" y="3628"/>
                    </a:lnTo>
                    <a:lnTo>
                      <a:pt x="1619" y="3628"/>
                    </a:lnTo>
                    <a:lnTo>
                      <a:pt x="1619" y="3683"/>
                    </a:lnTo>
                    <a:lnTo>
                      <a:pt x="1591" y="3683"/>
                    </a:lnTo>
                    <a:lnTo>
                      <a:pt x="1591" y="3739"/>
                    </a:lnTo>
                    <a:lnTo>
                      <a:pt x="1396" y="3739"/>
                    </a:lnTo>
                    <a:lnTo>
                      <a:pt x="1396" y="3767"/>
                    </a:lnTo>
                    <a:lnTo>
                      <a:pt x="1312" y="3767"/>
                    </a:lnTo>
                    <a:lnTo>
                      <a:pt x="1312" y="3739"/>
                    </a:lnTo>
                    <a:lnTo>
                      <a:pt x="1061" y="3739"/>
                    </a:lnTo>
                    <a:lnTo>
                      <a:pt x="1061" y="3683"/>
                    </a:lnTo>
                    <a:lnTo>
                      <a:pt x="977" y="3683"/>
                    </a:lnTo>
                    <a:lnTo>
                      <a:pt x="977" y="3823"/>
                    </a:lnTo>
                    <a:lnTo>
                      <a:pt x="1033" y="3823"/>
                    </a:lnTo>
                    <a:lnTo>
                      <a:pt x="1033" y="3907"/>
                    </a:lnTo>
                    <a:lnTo>
                      <a:pt x="1061" y="3907"/>
                    </a:lnTo>
                    <a:lnTo>
                      <a:pt x="1061" y="4018"/>
                    </a:lnTo>
                    <a:lnTo>
                      <a:pt x="1117" y="4018"/>
                    </a:lnTo>
                    <a:lnTo>
                      <a:pt x="1117" y="4102"/>
                    </a:lnTo>
                    <a:lnTo>
                      <a:pt x="1172" y="4102"/>
                    </a:lnTo>
                    <a:lnTo>
                      <a:pt x="1172" y="4186"/>
                    </a:lnTo>
                    <a:lnTo>
                      <a:pt x="1200" y="4186"/>
                    </a:lnTo>
                    <a:lnTo>
                      <a:pt x="1200" y="4297"/>
                    </a:lnTo>
                    <a:lnTo>
                      <a:pt x="1256" y="4297"/>
                    </a:lnTo>
                    <a:lnTo>
                      <a:pt x="1256" y="4381"/>
                    </a:lnTo>
                    <a:lnTo>
                      <a:pt x="1312" y="4381"/>
                    </a:lnTo>
                    <a:lnTo>
                      <a:pt x="1312" y="4465"/>
                    </a:lnTo>
                    <a:lnTo>
                      <a:pt x="1340" y="4465"/>
                    </a:lnTo>
                    <a:lnTo>
                      <a:pt x="1340" y="4520"/>
                    </a:lnTo>
                    <a:lnTo>
                      <a:pt x="1396" y="4520"/>
                    </a:lnTo>
                    <a:lnTo>
                      <a:pt x="1396" y="4604"/>
                    </a:lnTo>
                    <a:lnTo>
                      <a:pt x="1451" y="4604"/>
                    </a:lnTo>
                    <a:lnTo>
                      <a:pt x="1451" y="4660"/>
                    </a:lnTo>
                    <a:lnTo>
                      <a:pt x="1479" y="4660"/>
                    </a:lnTo>
                    <a:lnTo>
                      <a:pt x="1479" y="4744"/>
                    </a:lnTo>
                    <a:lnTo>
                      <a:pt x="1535" y="4744"/>
                    </a:lnTo>
                    <a:lnTo>
                      <a:pt x="1535" y="4855"/>
                    </a:lnTo>
                    <a:lnTo>
                      <a:pt x="1591" y="4855"/>
                    </a:lnTo>
                    <a:lnTo>
                      <a:pt x="1591" y="4883"/>
                    </a:lnTo>
                    <a:lnTo>
                      <a:pt x="1619" y="4883"/>
                    </a:lnTo>
                    <a:lnTo>
                      <a:pt x="1619" y="4995"/>
                    </a:lnTo>
                    <a:lnTo>
                      <a:pt x="1675" y="4995"/>
                    </a:lnTo>
                    <a:lnTo>
                      <a:pt x="1675" y="5023"/>
                    </a:lnTo>
                    <a:lnTo>
                      <a:pt x="1730" y="5023"/>
                    </a:lnTo>
                    <a:lnTo>
                      <a:pt x="1730" y="5078"/>
                    </a:lnTo>
                    <a:lnTo>
                      <a:pt x="1758" y="5078"/>
                    </a:lnTo>
                    <a:lnTo>
                      <a:pt x="1758" y="4995"/>
                    </a:lnTo>
                    <a:lnTo>
                      <a:pt x="1814" y="4995"/>
                    </a:lnTo>
                    <a:lnTo>
                      <a:pt x="1814" y="4799"/>
                    </a:lnTo>
                    <a:lnTo>
                      <a:pt x="1870" y="4799"/>
                    </a:lnTo>
                    <a:lnTo>
                      <a:pt x="1870" y="4604"/>
                    </a:lnTo>
                    <a:lnTo>
                      <a:pt x="1898" y="4604"/>
                    </a:lnTo>
                    <a:lnTo>
                      <a:pt x="1898" y="4437"/>
                    </a:lnTo>
                    <a:lnTo>
                      <a:pt x="1954" y="4437"/>
                    </a:lnTo>
                    <a:lnTo>
                      <a:pt x="1954" y="4241"/>
                    </a:lnTo>
                    <a:lnTo>
                      <a:pt x="2009" y="4241"/>
                    </a:lnTo>
                    <a:lnTo>
                      <a:pt x="2009" y="4102"/>
                    </a:lnTo>
                    <a:lnTo>
                      <a:pt x="2037" y="4102"/>
                    </a:lnTo>
                    <a:lnTo>
                      <a:pt x="2037" y="3962"/>
                    </a:lnTo>
                    <a:lnTo>
                      <a:pt x="2093" y="3962"/>
                    </a:lnTo>
                    <a:lnTo>
                      <a:pt x="2093" y="3823"/>
                    </a:lnTo>
                    <a:lnTo>
                      <a:pt x="2149" y="3823"/>
                    </a:lnTo>
                    <a:lnTo>
                      <a:pt x="2149" y="3683"/>
                    </a:lnTo>
                    <a:lnTo>
                      <a:pt x="2177" y="3683"/>
                    </a:lnTo>
                    <a:lnTo>
                      <a:pt x="2177" y="3488"/>
                    </a:lnTo>
                    <a:lnTo>
                      <a:pt x="2233" y="3488"/>
                    </a:lnTo>
                    <a:lnTo>
                      <a:pt x="2233" y="3404"/>
                    </a:lnTo>
                    <a:lnTo>
                      <a:pt x="2288" y="3404"/>
                    </a:lnTo>
                    <a:lnTo>
                      <a:pt x="2288" y="3265"/>
                    </a:lnTo>
                    <a:lnTo>
                      <a:pt x="2316" y="3265"/>
                    </a:lnTo>
                    <a:lnTo>
                      <a:pt x="2316" y="3181"/>
                    </a:lnTo>
                    <a:lnTo>
                      <a:pt x="2372" y="3181"/>
                    </a:lnTo>
                    <a:lnTo>
                      <a:pt x="2372" y="3042"/>
                    </a:lnTo>
                    <a:lnTo>
                      <a:pt x="2428" y="3042"/>
                    </a:lnTo>
                    <a:lnTo>
                      <a:pt x="2428" y="2930"/>
                    </a:lnTo>
                    <a:lnTo>
                      <a:pt x="2456" y="2930"/>
                    </a:lnTo>
                    <a:lnTo>
                      <a:pt x="2456" y="2791"/>
                    </a:lnTo>
                    <a:lnTo>
                      <a:pt x="2512" y="2791"/>
                    </a:lnTo>
                    <a:lnTo>
                      <a:pt x="2512" y="2707"/>
                    </a:lnTo>
                    <a:lnTo>
                      <a:pt x="2567" y="2707"/>
                    </a:lnTo>
                    <a:lnTo>
                      <a:pt x="2567" y="2623"/>
                    </a:lnTo>
                    <a:lnTo>
                      <a:pt x="2595" y="2623"/>
                    </a:lnTo>
                    <a:lnTo>
                      <a:pt x="2595" y="2484"/>
                    </a:lnTo>
                    <a:lnTo>
                      <a:pt x="2651" y="2484"/>
                    </a:lnTo>
                    <a:lnTo>
                      <a:pt x="2651" y="2372"/>
                    </a:lnTo>
                    <a:lnTo>
                      <a:pt x="2707" y="2372"/>
                    </a:lnTo>
                    <a:lnTo>
                      <a:pt x="2707" y="2288"/>
                    </a:lnTo>
                    <a:lnTo>
                      <a:pt x="2735" y="2288"/>
                    </a:lnTo>
                    <a:lnTo>
                      <a:pt x="2735" y="2205"/>
                    </a:lnTo>
                    <a:lnTo>
                      <a:pt x="2791" y="2205"/>
                    </a:lnTo>
                    <a:lnTo>
                      <a:pt x="2791" y="2093"/>
                    </a:lnTo>
                    <a:lnTo>
                      <a:pt x="2846" y="2093"/>
                    </a:lnTo>
                    <a:lnTo>
                      <a:pt x="2846" y="1926"/>
                    </a:lnTo>
                    <a:lnTo>
                      <a:pt x="2791" y="1926"/>
                    </a:lnTo>
                    <a:lnTo>
                      <a:pt x="2791" y="1870"/>
                    </a:lnTo>
                    <a:lnTo>
                      <a:pt x="2735" y="1870"/>
                    </a:lnTo>
                    <a:lnTo>
                      <a:pt x="2735" y="1786"/>
                    </a:lnTo>
                    <a:lnTo>
                      <a:pt x="2707" y="1786"/>
                    </a:lnTo>
                    <a:lnTo>
                      <a:pt x="2707" y="1675"/>
                    </a:lnTo>
                    <a:lnTo>
                      <a:pt x="2651" y="1675"/>
                    </a:lnTo>
                    <a:lnTo>
                      <a:pt x="2651" y="1647"/>
                    </a:lnTo>
                    <a:lnTo>
                      <a:pt x="2595" y="1647"/>
                    </a:lnTo>
                    <a:lnTo>
                      <a:pt x="2595" y="1507"/>
                    </a:lnTo>
                    <a:lnTo>
                      <a:pt x="2567" y="1507"/>
                    </a:lnTo>
                    <a:lnTo>
                      <a:pt x="2567" y="1396"/>
                    </a:lnTo>
                    <a:lnTo>
                      <a:pt x="2512" y="1396"/>
                    </a:lnTo>
                    <a:lnTo>
                      <a:pt x="2512" y="1256"/>
                    </a:lnTo>
                    <a:lnTo>
                      <a:pt x="2456" y="1256"/>
                    </a:lnTo>
                    <a:lnTo>
                      <a:pt x="2456" y="1117"/>
                    </a:lnTo>
                    <a:lnTo>
                      <a:pt x="2428" y="1117"/>
                    </a:lnTo>
                    <a:lnTo>
                      <a:pt x="2428" y="949"/>
                    </a:lnTo>
                    <a:lnTo>
                      <a:pt x="2372" y="949"/>
                    </a:lnTo>
                    <a:lnTo>
                      <a:pt x="2372" y="810"/>
                    </a:lnTo>
                    <a:lnTo>
                      <a:pt x="2316" y="810"/>
                    </a:lnTo>
                    <a:lnTo>
                      <a:pt x="2316" y="615"/>
                    </a:lnTo>
                    <a:lnTo>
                      <a:pt x="2288" y="615"/>
                    </a:lnTo>
                    <a:lnTo>
                      <a:pt x="2288" y="419"/>
                    </a:lnTo>
                    <a:lnTo>
                      <a:pt x="2233" y="419"/>
                    </a:lnTo>
                    <a:lnTo>
                      <a:pt x="2233" y="196"/>
                    </a:lnTo>
                    <a:lnTo>
                      <a:pt x="2177" y="196"/>
                    </a:lnTo>
                    <a:lnTo>
                      <a:pt x="21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42"/>
              <p:cNvSpPr/>
              <p:nvPr/>
            </p:nvSpPr>
            <p:spPr>
              <a:xfrm>
                <a:off x="-153531" y="2178927"/>
                <a:ext cx="85202" cy="19581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4939" extrusionOk="0">
                    <a:moveTo>
                      <a:pt x="0" y="4325"/>
                    </a:moveTo>
                    <a:lnTo>
                      <a:pt x="0" y="4409"/>
                    </a:lnTo>
                    <a:lnTo>
                      <a:pt x="56" y="4409"/>
                    </a:lnTo>
                    <a:lnTo>
                      <a:pt x="56" y="4325"/>
                    </a:lnTo>
                    <a:close/>
                    <a:moveTo>
                      <a:pt x="1088" y="1"/>
                    </a:moveTo>
                    <a:lnTo>
                      <a:pt x="1088" y="56"/>
                    </a:lnTo>
                    <a:lnTo>
                      <a:pt x="893" y="56"/>
                    </a:lnTo>
                    <a:lnTo>
                      <a:pt x="893" y="84"/>
                    </a:lnTo>
                    <a:lnTo>
                      <a:pt x="698" y="84"/>
                    </a:lnTo>
                    <a:lnTo>
                      <a:pt x="698" y="140"/>
                    </a:lnTo>
                    <a:lnTo>
                      <a:pt x="558" y="140"/>
                    </a:lnTo>
                    <a:lnTo>
                      <a:pt x="558" y="196"/>
                    </a:lnTo>
                    <a:lnTo>
                      <a:pt x="474" y="196"/>
                    </a:lnTo>
                    <a:lnTo>
                      <a:pt x="474" y="224"/>
                    </a:lnTo>
                    <a:lnTo>
                      <a:pt x="391" y="224"/>
                    </a:lnTo>
                    <a:lnTo>
                      <a:pt x="391" y="280"/>
                    </a:lnTo>
                    <a:lnTo>
                      <a:pt x="279" y="280"/>
                    </a:lnTo>
                    <a:lnTo>
                      <a:pt x="279" y="335"/>
                    </a:lnTo>
                    <a:lnTo>
                      <a:pt x="195" y="335"/>
                    </a:lnTo>
                    <a:lnTo>
                      <a:pt x="195" y="363"/>
                    </a:lnTo>
                    <a:lnTo>
                      <a:pt x="140" y="363"/>
                    </a:lnTo>
                    <a:lnTo>
                      <a:pt x="140" y="419"/>
                    </a:lnTo>
                    <a:lnTo>
                      <a:pt x="112" y="419"/>
                    </a:lnTo>
                    <a:lnTo>
                      <a:pt x="112" y="503"/>
                    </a:lnTo>
                    <a:lnTo>
                      <a:pt x="140" y="503"/>
                    </a:lnTo>
                    <a:lnTo>
                      <a:pt x="140" y="614"/>
                    </a:lnTo>
                    <a:lnTo>
                      <a:pt x="195" y="614"/>
                    </a:lnTo>
                    <a:lnTo>
                      <a:pt x="195" y="977"/>
                    </a:lnTo>
                    <a:lnTo>
                      <a:pt x="140" y="977"/>
                    </a:lnTo>
                    <a:lnTo>
                      <a:pt x="140" y="1061"/>
                    </a:lnTo>
                    <a:lnTo>
                      <a:pt x="112" y="1061"/>
                    </a:lnTo>
                    <a:lnTo>
                      <a:pt x="112" y="1117"/>
                    </a:lnTo>
                    <a:lnTo>
                      <a:pt x="56" y="1117"/>
                    </a:lnTo>
                    <a:lnTo>
                      <a:pt x="56" y="1200"/>
                    </a:lnTo>
                    <a:lnTo>
                      <a:pt x="0" y="1200"/>
                    </a:lnTo>
                    <a:lnTo>
                      <a:pt x="0" y="1312"/>
                    </a:lnTo>
                    <a:lnTo>
                      <a:pt x="56" y="1312"/>
                    </a:lnTo>
                    <a:lnTo>
                      <a:pt x="56" y="1340"/>
                    </a:lnTo>
                    <a:lnTo>
                      <a:pt x="112" y="1340"/>
                    </a:lnTo>
                    <a:lnTo>
                      <a:pt x="112" y="1451"/>
                    </a:lnTo>
                    <a:lnTo>
                      <a:pt x="140" y="1451"/>
                    </a:lnTo>
                    <a:lnTo>
                      <a:pt x="140" y="1591"/>
                    </a:lnTo>
                    <a:lnTo>
                      <a:pt x="195" y="1591"/>
                    </a:lnTo>
                    <a:lnTo>
                      <a:pt x="195" y="1675"/>
                    </a:lnTo>
                    <a:lnTo>
                      <a:pt x="251" y="1675"/>
                    </a:lnTo>
                    <a:lnTo>
                      <a:pt x="251" y="1758"/>
                    </a:lnTo>
                    <a:lnTo>
                      <a:pt x="279" y="1758"/>
                    </a:lnTo>
                    <a:lnTo>
                      <a:pt x="279" y="1870"/>
                    </a:lnTo>
                    <a:lnTo>
                      <a:pt x="335" y="1870"/>
                    </a:lnTo>
                    <a:lnTo>
                      <a:pt x="335" y="1954"/>
                    </a:lnTo>
                    <a:lnTo>
                      <a:pt x="391" y="1954"/>
                    </a:lnTo>
                    <a:lnTo>
                      <a:pt x="391" y="2037"/>
                    </a:lnTo>
                    <a:lnTo>
                      <a:pt x="419" y="2037"/>
                    </a:lnTo>
                    <a:lnTo>
                      <a:pt x="419" y="2177"/>
                    </a:lnTo>
                    <a:lnTo>
                      <a:pt x="474" y="2177"/>
                    </a:lnTo>
                    <a:lnTo>
                      <a:pt x="474" y="2288"/>
                    </a:lnTo>
                    <a:lnTo>
                      <a:pt x="530" y="2288"/>
                    </a:lnTo>
                    <a:lnTo>
                      <a:pt x="530" y="2428"/>
                    </a:lnTo>
                    <a:lnTo>
                      <a:pt x="558" y="2428"/>
                    </a:lnTo>
                    <a:lnTo>
                      <a:pt x="558" y="2567"/>
                    </a:lnTo>
                    <a:lnTo>
                      <a:pt x="614" y="2567"/>
                    </a:lnTo>
                    <a:lnTo>
                      <a:pt x="614" y="2707"/>
                    </a:lnTo>
                    <a:lnTo>
                      <a:pt x="670" y="2707"/>
                    </a:lnTo>
                    <a:lnTo>
                      <a:pt x="670" y="2846"/>
                    </a:lnTo>
                    <a:lnTo>
                      <a:pt x="698" y="2846"/>
                    </a:lnTo>
                    <a:lnTo>
                      <a:pt x="698" y="3014"/>
                    </a:lnTo>
                    <a:lnTo>
                      <a:pt x="753" y="3014"/>
                    </a:lnTo>
                    <a:lnTo>
                      <a:pt x="753" y="3209"/>
                    </a:lnTo>
                    <a:lnTo>
                      <a:pt x="809" y="3209"/>
                    </a:lnTo>
                    <a:lnTo>
                      <a:pt x="809" y="3432"/>
                    </a:lnTo>
                    <a:lnTo>
                      <a:pt x="837" y="3432"/>
                    </a:lnTo>
                    <a:lnTo>
                      <a:pt x="837" y="3767"/>
                    </a:lnTo>
                    <a:lnTo>
                      <a:pt x="893" y="3767"/>
                    </a:lnTo>
                    <a:lnTo>
                      <a:pt x="893" y="4241"/>
                    </a:lnTo>
                    <a:lnTo>
                      <a:pt x="949" y="4241"/>
                    </a:lnTo>
                    <a:lnTo>
                      <a:pt x="949" y="4799"/>
                    </a:lnTo>
                    <a:lnTo>
                      <a:pt x="977" y="4799"/>
                    </a:lnTo>
                    <a:lnTo>
                      <a:pt x="977" y="4827"/>
                    </a:lnTo>
                    <a:lnTo>
                      <a:pt x="1088" y="4827"/>
                    </a:lnTo>
                    <a:lnTo>
                      <a:pt x="1088" y="4883"/>
                    </a:lnTo>
                    <a:lnTo>
                      <a:pt x="1116" y="4883"/>
                    </a:lnTo>
                    <a:lnTo>
                      <a:pt x="1116" y="4939"/>
                    </a:lnTo>
                    <a:lnTo>
                      <a:pt x="1228" y="4939"/>
                    </a:lnTo>
                    <a:lnTo>
                      <a:pt x="1228" y="4743"/>
                    </a:lnTo>
                    <a:lnTo>
                      <a:pt x="1256" y="4743"/>
                    </a:lnTo>
                    <a:lnTo>
                      <a:pt x="1256" y="4520"/>
                    </a:lnTo>
                    <a:lnTo>
                      <a:pt x="1311" y="4520"/>
                    </a:lnTo>
                    <a:lnTo>
                      <a:pt x="1311" y="4325"/>
                    </a:lnTo>
                    <a:lnTo>
                      <a:pt x="1367" y="4325"/>
                    </a:lnTo>
                    <a:lnTo>
                      <a:pt x="1367" y="4130"/>
                    </a:lnTo>
                    <a:lnTo>
                      <a:pt x="1395" y="4130"/>
                    </a:lnTo>
                    <a:lnTo>
                      <a:pt x="1395" y="3962"/>
                    </a:lnTo>
                    <a:lnTo>
                      <a:pt x="1451" y="3962"/>
                    </a:lnTo>
                    <a:lnTo>
                      <a:pt x="1451" y="3823"/>
                    </a:lnTo>
                    <a:lnTo>
                      <a:pt x="1507" y="3823"/>
                    </a:lnTo>
                    <a:lnTo>
                      <a:pt x="1507" y="3628"/>
                    </a:lnTo>
                    <a:lnTo>
                      <a:pt x="1535" y="3628"/>
                    </a:lnTo>
                    <a:lnTo>
                      <a:pt x="1535" y="3432"/>
                    </a:lnTo>
                    <a:lnTo>
                      <a:pt x="1590" y="3432"/>
                    </a:lnTo>
                    <a:lnTo>
                      <a:pt x="1590" y="3293"/>
                    </a:lnTo>
                    <a:lnTo>
                      <a:pt x="1646" y="3293"/>
                    </a:lnTo>
                    <a:lnTo>
                      <a:pt x="1646" y="3153"/>
                    </a:lnTo>
                    <a:lnTo>
                      <a:pt x="1674" y="3153"/>
                    </a:lnTo>
                    <a:lnTo>
                      <a:pt x="1674" y="3014"/>
                    </a:lnTo>
                    <a:lnTo>
                      <a:pt x="1730" y="3014"/>
                    </a:lnTo>
                    <a:lnTo>
                      <a:pt x="1730" y="2874"/>
                    </a:lnTo>
                    <a:lnTo>
                      <a:pt x="1786" y="2874"/>
                    </a:lnTo>
                    <a:lnTo>
                      <a:pt x="1786" y="2791"/>
                    </a:lnTo>
                    <a:lnTo>
                      <a:pt x="1814" y="2791"/>
                    </a:lnTo>
                    <a:lnTo>
                      <a:pt x="1814" y="2651"/>
                    </a:lnTo>
                    <a:lnTo>
                      <a:pt x="1869" y="2651"/>
                    </a:lnTo>
                    <a:lnTo>
                      <a:pt x="1869" y="2512"/>
                    </a:lnTo>
                    <a:lnTo>
                      <a:pt x="1925" y="2512"/>
                    </a:lnTo>
                    <a:lnTo>
                      <a:pt x="1925" y="2428"/>
                    </a:lnTo>
                    <a:lnTo>
                      <a:pt x="1953" y="2428"/>
                    </a:lnTo>
                    <a:lnTo>
                      <a:pt x="1953" y="2288"/>
                    </a:lnTo>
                    <a:lnTo>
                      <a:pt x="2009" y="2288"/>
                    </a:lnTo>
                    <a:lnTo>
                      <a:pt x="2009" y="2177"/>
                    </a:lnTo>
                    <a:lnTo>
                      <a:pt x="2065" y="2177"/>
                    </a:lnTo>
                    <a:lnTo>
                      <a:pt x="2065" y="2037"/>
                    </a:lnTo>
                    <a:lnTo>
                      <a:pt x="2093" y="2037"/>
                    </a:lnTo>
                    <a:lnTo>
                      <a:pt x="2093" y="1954"/>
                    </a:lnTo>
                    <a:lnTo>
                      <a:pt x="2148" y="1954"/>
                    </a:lnTo>
                    <a:lnTo>
                      <a:pt x="2148" y="1814"/>
                    </a:lnTo>
                    <a:lnTo>
                      <a:pt x="2093" y="1814"/>
                    </a:lnTo>
                    <a:lnTo>
                      <a:pt x="2093" y="1758"/>
                    </a:lnTo>
                    <a:lnTo>
                      <a:pt x="2065" y="1758"/>
                    </a:lnTo>
                    <a:lnTo>
                      <a:pt x="2065" y="1675"/>
                    </a:lnTo>
                    <a:lnTo>
                      <a:pt x="2009" y="1675"/>
                    </a:lnTo>
                    <a:lnTo>
                      <a:pt x="2009" y="1619"/>
                    </a:lnTo>
                    <a:lnTo>
                      <a:pt x="1953" y="1619"/>
                    </a:lnTo>
                    <a:lnTo>
                      <a:pt x="1953" y="1591"/>
                    </a:lnTo>
                    <a:lnTo>
                      <a:pt x="1925" y="1591"/>
                    </a:lnTo>
                    <a:lnTo>
                      <a:pt x="1925" y="1535"/>
                    </a:lnTo>
                    <a:lnTo>
                      <a:pt x="1869" y="1535"/>
                    </a:lnTo>
                    <a:lnTo>
                      <a:pt x="1869" y="1479"/>
                    </a:lnTo>
                    <a:lnTo>
                      <a:pt x="1814" y="1479"/>
                    </a:lnTo>
                    <a:lnTo>
                      <a:pt x="1814" y="1396"/>
                    </a:lnTo>
                    <a:lnTo>
                      <a:pt x="1786" y="1396"/>
                    </a:lnTo>
                    <a:lnTo>
                      <a:pt x="1786" y="1340"/>
                    </a:lnTo>
                    <a:lnTo>
                      <a:pt x="1730" y="1340"/>
                    </a:lnTo>
                    <a:lnTo>
                      <a:pt x="1730" y="1256"/>
                    </a:lnTo>
                    <a:lnTo>
                      <a:pt x="1674" y="1256"/>
                    </a:lnTo>
                    <a:lnTo>
                      <a:pt x="1674" y="1172"/>
                    </a:lnTo>
                    <a:lnTo>
                      <a:pt x="1646" y="1172"/>
                    </a:lnTo>
                    <a:lnTo>
                      <a:pt x="1646" y="1061"/>
                    </a:lnTo>
                    <a:lnTo>
                      <a:pt x="1590" y="1061"/>
                    </a:lnTo>
                    <a:lnTo>
                      <a:pt x="1590" y="1033"/>
                    </a:lnTo>
                    <a:lnTo>
                      <a:pt x="1535" y="1033"/>
                    </a:lnTo>
                    <a:lnTo>
                      <a:pt x="1535" y="921"/>
                    </a:lnTo>
                    <a:lnTo>
                      <a:pt x="1507" y="921"/>
                    </a:lnTo>
                    <a:lnTo>
                      <a:pt x="1507" y="782"/>
                    </a:lnTo>
                    <a:lnTo>
                      <a:pt x="1451" y="782"/>
                    </a:lnTo>
                    <a:lnTo>
                      <a:pt x="1451" y="698"/>
                    </a:lnTo>
                    <a:lnTo>
                      <a:pt x="1395" y="698"/>
                    </a:lnTo>
                    <a:lnTo>
                      <a:pt x="1395" y="503"/>
                    </a:lnTo>
                    <a:lnTo>
                      <a:pt x="1367" y="503"/>
                    </a:lnTo>
                    <a:lnTo>
                      <a:pt x="1367" y="335"/>
                    </a:lnTo>
                    <a:lnTo>
                      <a:pt x="1311" y="335"/>
                    </a:lnTo>
                    <a:lnTo>
                      <a:pt x="1311" y="140"/>
                    </a:lnTo>
                    <a:lnTo>
                      <a:pt x="1256" y="140"/>
                    </a:lnTo>
                    <a:lnTo>
                      <a:pt x="12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42"/>
              <p:cNvSpPr/>
              <p:nvPr/>
            </p:nvSpPr>
            <p:spPr>
              <a:xfrm>
                <a:off x="-203328" y="2215442"/>
                <a:ext cx="98484" cy="217942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5497" extrusionOk="0">
                    <a:moveTo>
                      <a:pt x="2009" y="4018"/>
                    </a:moveTo>
                    <a:lnTo>
                      <a:pt x="2009" y="4576"/>
                    </a:lnTo>
                    <a:lnTo>
                      <a:pt x="1954" y="4576"/>
                    </a:lnTo>
                    <a:lnTo>
                      <a:pt x="1954" y="4520"/>
                    </a:lnTo>
                    <a:lnTo>
                      <a:pt x="1954" y="4464"/>
                    </a:lnTo>
                    <a:lnTo>
                      <a:pt x="1926" y="4464"/>
                    </a:lnTo>
                    <a:lnTo>
                      <a:pt x="1926" y="4380"/>
                    </a:lnTo>
                    <a:lnTo>
                      <a:pt x="1870" y="4380"/>
                    </a:lnTo>
                    <a:lnTo>
                      <a:pt x="1870" y="4241"/>
                    </a:lnTo>
                    <a:lnTo>
                      <a:pt x="1814" y="4241"/>
                    </a:lnTo>
                    <a:lnTo>
                      <a:pt x="1814" y="4018"/>
                    </a:lnTo>
                    <a:close/>
                    <a:moveTo>
                      <a:pt x="754" y="0"/>
                    </a:moveTo>
                    <a:lnTo>
                      <a:pt x="754" y="56"/>
                    </a:lnTo>
                    <a:lnTo>
                      <a:pt x="698" y="56"/>
                    </a:lnTo>
                    <a:lnTo>
                      <a:pt x="698" y="140"/>
                    </a:lnTo>
                    <a:lnTo>
                      <a:pt x="670" y="140"/>
                    </a:lnTo>
                    <a:lnTo>
                      <a:pt x="670" y="196"/>
                    </a:lnTo>
                    <a:lnTo>
                      <a:pt x="614" y="196"/>
                    </a:lnTo>
                    <a:lnTo>
                      <a:pt x="614" y="279"/>
                    </a:lnTo>
                    <a:lnTo>
                      <a:pt x="559" y="279"/>
                    </a:lnTo>
                    <a:lnTo>
                      <a:pt x="559" y="335"/>
                    </a:lnTo>
                    <a:lnTo>
                      <a:pt x="531" y="335"/>
                    </a:lnTo>
                    <a:lnTo>
                      <a:pt x="531" y="419"/>
                    </a:lnTo>
                    <a:lnTo>
                      <a:pt x="475" y="419"/>
                    </a:lnTo>
                    <a:lnTo>
                      <a:pt x="475" y="475"/>
                    </a:lnTo>
                    <a:lnTo>
                      <a:pt x="419" y="475"/>
                    </a:lnTo>
                    <a:lnTo>
                      <a:pt x="419" y="530"/>
                    </a:lnTo>
                    <a:lnTo>
                      <a:pt x="391" y="530"/>
                    </a:lnTo>
                    <a:lnTo>
                      <a:pt x="391" y="614"/>
                    </a:lnTo>
                    <a:lnTo>
                      <a:pt x="335" y="614"/>
                    </a:lnTo>
                    <a:lnTo>
                      <a:pt x="335" y="698"/>
                    </a:lnTo>
                    <a:lnTo>
                      <a:pt x="280" y="698"/>
                    </a:lnTo>
                    <a:lnTo>
                      <a:pt x="280" y="809"/>
                    </a:lnTo>
                    <a:lnTo>
                      <a:pt x="252" y="809"/>
                    </a:lnTo>
                    <a:lnTo>
                      <a:pt x="252" y="893"/>
                    </a:lnTo>
                    <a:lnTo>
                      <a:pt x="196" y="893"/>
                    </a:lnTo>
                    <a:lnTo>
                      <a:pt x="196" y="977"/>
                    </a:lnTo>
                    <a:lnTo>
                      <a:pt x="140" y="977"/>
                    </a:lnTo>
                    <a:lnTo>
                      <a:pt x="140" y="1088"/>
                    </a:lnTo>
                    <a:lnTo>
                      <a:pt x="112" y="1088"/>
                    </a:lnTo>
                    <a:lnTo>
                      <a:pt x="112" y="1172"/>
                    </a:lnTo>
                    <a:lnTo>
                      <a:pt x="56" y="1172"/>
                    </a:lnTo>
                    <a:lnTo>
                      <a:pt x="56" y="1256"/>
                    </a:lnTo>
                    <a:lnTo>
                      <a:pt x="1" y="1256"/>
                    </a:lnTo>
                    <a:lnTo>
                      <a:pt x="1" y="1312"/>
                    </a:lnTo>
                    <a:lnTo>
                      <a:pt x="56" y="1312"/>
                    </a:lnTo>
                    <a:lnTo>
                      <a:pt x="56" y="1367"/>
                    </a:lnTo>
                    <a:lnTo>
                      <a:pt x="112" y="1367"/>
                    </a:lnTo>
                    <a:lnTo>
                      <a:pt x="112" y="1395"/>
                    </a:lnTo>
                    <a:lnTo>
                      <a:pt x="140" y="1395"/>
                    </a:lnTo>
                    <a:lnTo>
                      <a:pt x="140" y="1507"/>
                    </a:lnTo>
                    <a:lnTo>
                      <a:pt x="196" y="1507"/>
                    </a:lnTo>
                    <a:lnTo>
                      <a:pt x="196" y="1535"/>
                    </a:lnTo>
                    <a:lnTo>
                      <a:pt x="252" y="1535"/>
                    </a:lnTo>
                    <a:lnTo>
                      <a:pt x="252" y="1591"/>
                    </a:lnTo>
                    <a:lnTo>
                      <a:pt x="280" y="1591"/>
                    </a:lnTo>
                    <a:lnTo>
                      <a:pt x="280" y="1646"/>
                    </a:lnTo>
                    <a:lnTo>
                      <a:pt x="335" y="1646"/>
                    </a:lnTo>
                    <a:lnTo>
                      <a:pt x="335" y="1674"/>
                    </a:lnTo>
                    <a:lnTo>
                      <a:pt x="391" y="1674"/>
                    </a:lnTo>
                    <a:lnTo>
                      <a:pt x="391" y="1786"/>
                    </a:lnTo>
                    <a:lnTo>
                      <a:pt x="419" y="1786"/>
                    </a:lnTo>
                    <a:lnTo>
                      <a:pt x="419" y="1814"/>
                    </a:lnTo>
                    <a:lnTo>
                      <a:pt x="475" y="1814"/>
                    </a:lnTo>
                    <a:lnTo>
                      <a:pt x="475" y="1870"/>
                    </a:lnTo>
                    <a:lnTo>
                      <a:pt x="531" y="1870"/>
                    </a:lnTo>
                    <a:lnTo>
                      <a:pt x="531" y="1953"/>
                    </a:lnTo>
                    <a:lnTo>
                      <a:pt x="559" y="1953"/>
                    </a:lnTo>
                    <a:lnTo>
                      <a:pt x="559" y="2009"/>
                    </a:lnTo>
                    <a:lnTo>
                      <a:pt x="614" y="2009"/>
                    </a:lnTo>
                    <a:lnTo>
                      <a:pt x="614" y="2093"/>
                    </a:lnTo>
                    <a:lnTo>
                      <a:pt x="670" y="2093"/>
                    </a:lnTo>
                    <a:lnTo>
                      <a:pt x="670" y="2149"/>
                    </a:lnTo>
                    <a:lnTo>
                      <a:pt x="698" y="2149"/>
                    </a:lnTo>
                    <a:lnTo>
                      <a:pt x="698" y="2232"/>
                    </a:lnTo>
                    <a:lnTo>
                      <a:pt x="754" y="2232"/>
                    </a:lnTo>
                    <a:lnTo>
                      <a:pt x="754" y="2288"/>
                    </a:lnTo>
                    <a:lnTo>
                      <a:pt x="810" y="2288"/>
                    </a:lnTo>
                    <a:lnTo>
                      <a:pt x="810" y="2372"/>
                    </a:lnTo>
                    <a:lnTo>
                      <a:pt x="838" y="2372"/>
                    </a:lnTo>
                    <a:lnTo>
                      <a:pt x="838" y="2483"/>
                    </a:lnTo>
                    <a:lnTo>
                      <a:pt x="893" y="2483"/>
                    </a:lnTo>
                    <a:lnTo>
                      <a:pt x="893" y="2511"/>
                    </a:lnTo>
                    <a:lnTo>
                      <a:pt x="949" y="2511"/>
                    </a:lnTo>
                    <a:lnTo>
                      <a:pt x="949" y="2623"/>
                    </a:lnTo>
                    <a:lnTo>
                      <a:pt x="977" y="2623"/>
                    </a:lnTo>
                    <a:lnTo>
                      <a:pt x="977" y="2762"/>
                    </a:lnTo>
                    <a:lnTo>
                      <a:pt x="1033" y="2762"/>
                    </a:lnTo>
                    <a:lnTo>
                      <a:pt x="1033" y="2846"/>
                    </a:lnTo>
                    <a:lnTo>
                      <a:pt x="1089" y="2846"/>
                    </a:lnTo>
                    <a:lnTo>
                      <a:pt x="1089" y="2930"/>
                    </a:lnTo>
                    <a:lnTo>
                      <a:pt x="1117" y="2930"/>
                    </a:lnTo>
                    <a:lnTo>
                      <a:pt x="1117" y="3069"/>
                    </a:lnTo>
                    <a:lnTo>
                      <a:pt x="1172" y="3069"/>
                    </a:lnTo>
                    <a:lnTo>
                      <a:pt x="1172" y="3209"/>
                    </a:lnTo>
                    <a:lnTo>
                      <a:pt x="1228" y="3209"/>
                    </a:lnTo>
                    <a:lnTo>
                      <a:pt x="1228" y="3404"/>
                    </a:lnTo>
                    <a:lnTo>
                      <a:pt x="1256" y="3404"/>
                    </a:lnTo>
                    <a:lnTo>
                      <a:pt x="1256" y="3739"/>
                    </a:lnTo>
                    <a:lnTo>
                      <a:pt x="1312" y="3739"/>
                    </a:lnTo>
                    <a:lnTo>
                      <a:pt x="1312" y="4018"/>
                    </a:lnTo>
                    <a:lnTo>
                      <a:pt x="1368" y="4018"/>
                    </a:lnTo>
                    <a:lnTo>
                      <a:pt x="1368" y="4241"/>
                    </a:lnTo>
                    <a:lnTo>
                      <a:pt x="1396" y="4241"/>
                    </a:lnTo>
                    <a:lnTo>
                      <a:pt x="1396" y="4464"/>
                    </a:lnTo>
                    <a:lnTo>
                      <a:pt x="1451" y="4464"/>
                    </a:lnTo>
                    <a:lnTo>
                      <a:pt x="1451" y="4659"/>
                    </a:lnTo>
                    <a:lnTo>
                      <a:pt x="1507" y="4659"/>
                    </a:lnTo>
                    <a:lnTo>
                      <a:pt x="1507" y="4799"/>
                    </a:lnTo>
                    <a:lnTo>
                      <a:pt x="1535" y="4799"/>
                    </a:lnTo>
                    <a:lnTo>
                      <a:pt x="1535" y="4938"/>
                    </a:lnTo>
                    <a:lnTo>
                      <a:pt x="1591" y="4938"/>
                    </a:lnTo>
                    <a:lnTo>
                      <a:pt x="1591" y="5022"/>
                    </a:lnTo>
                    <a:lnTo>
                      <a:pt x="1647" y="5022"/>
                    </a:lnTo>
                    <a:lnTo>
                      <a:pt x="1647" y="5134"/>
                    </a:lnTo>
                    <a:lnTo>
                      <a:pt x="1675" y="5134"/>
                    </a:lnTo>
                    <a:lnTo>
                      <a:pt x="1675" y="5162"/>
                    </a:lnTo>
                    <a:lnTo>
                      <a:pt x="1730" y="5162"/>
                    </a:lnTo>
                    <a:lnTo>
                      <a:pt x="1730" y="5273"/>
                    </a:lnTo>
                    <a:lnTo>
                      <a:pt x="1786" y="5273"/>
                    </a:lnTo>
                    <a:lnTo>
                      <a:pt x="1786" y="5301"/>
                    </a:lnTo>
                    <a:lnTo>
                      <a:pt x="1814" y="5301"/>
                    </a:lnTo>
                    <a:lnTo>
                      <a:pt x="1814" y="5357"/>
                    </a:lnTo>
                    <a:lnTo>
                      <a:pt x="1926" y="5357"/>
                    </a:lnTo>
                    <a:lnTo>
                      <a:pt x="1926" y="5413"/>
                    </a:lnTo>
                    <a:lnTo>
                      <a:pt x="1954" y="5413"/>
                    </a:lnTo>
                    <a:lnTo>
                      <a:pt x="1954" y="5441"/>
                    </a:lnTo>
                    <a:lnTo>
                      <a:pt x="2065" y="5441"/>
                    </a:lnTo>
                    <a:lnTo>
                      <a:pt x="2065" y="5496"/>
                    </a:lnTo>
                    <a:lnTo>
                      <a:pt x="2233" y="5496"/>
                    </a:lnTo>
                    <a:lnTo>
                      <a:pt x="2233" y="5357"/>
                    </a:lnTo>
                    <a:lnTo>
                      <a:pt x="2288" y="5357"/>
                    </a:lnTo>
                    <a:lnTo>
                      <a:pt x="2288" y="4994"/>
                    </a:lnTo>
                    <a:lnTo>
                      <a:pt x="2344" y="4994"/>
                    </a:lnTo>
                    <a:lnTo>
                      <a:pt x="2344" y="4604"/>
                    </a:lnTo>
                    <a:lnTo>
                      <a:pt x="2372" y="4604"/>
                    </a:lnTo>
                    <a:lnTo>
                      <a:pt x="2372" y="4325"/>
                    </a:lnTo>
                    <a:lnTo>
                      <a:pt x="2428" y="4325"/>
                    </a:lnTo>
                    <a:lnTo>
                      <a:pt x="2428" y="4046"/>
                    </a:lnTo>
                    <a:lnTo>
                      <a:pt x="2484" y="4046"/>
                    </a:lnTo>
                    <a:lnTo>
                      <a:pt x="2484" y="3962"/>
                    </a:lnTo>
                    <a:lnTo>
                      <a:pt x="2428" y="3962"/>
                    </a:lnTo>
                    <a:lnTo>
                      <a:pt x="2428" y="3906"/>
                    </a:lnTo>
                    <a:lnTo>
                      <a:pt x="2372" y="3906"/>
                    </a:lnTo>
                    <a:lnTo>
                      <a:pt x="2372" y="3878"/>
                    </a:lnTo>
                    <a:lnTo>
                      <a:pt x="2288" y="3878"/>
                    </a:lnTo>
                    <a:lnTo>
                      <a:pt x="2288" y="3822"/>
                    </a:lnTo>
                    <a:lnTo>
                      <a:pt x="2233" y="3822"/>
                    </a:lnTo>
                    <a:lnTo>
                      <a:pt x="2233" y="3264"/>
                    </a:lnTo>
                    <a:lnTo>
                      <a:pt x="2205" y="3264"/>
                    </a:lnTo>
                    <a:lnTo>
                      <a:pt x="2205" y="2790"/>
                    </a:lnTo>
                    <a:lnTo>
                      <a:pt x="2149" y="2790"/>
                    </a:lnTo>
                    <a:lnTo>
                      <a:pt x="2149" y="2483"/>
                    </a:lnTo>
                    <a:lnTo>
                      <a:pt x="2093" y="2483"/>
                    </a:lnTo>
                    <a:lnTo>
                      <a:pt x="2093" y="2232"/>
                    </a:lnTo>
                    <a:lnTo>
                      <a:pt x="2065" y="2232"/>
                    </a:lnTo>
                    <a:lnTo>
                      <a:pt x="2065" y="2065"/>
                    </a:lnTo>
                    <a:lnTo>
                      <a:pt x="2009" y="2065"/>
                    </a:lnTo>
                    <a:lnTo>
                      <a:pt x="2009" y="1870"/>
                    </a:lnTo>
                    <a:lnTo>
                      <a:pt x="1954" y="1870"/>
                    </a:lnTo>
                    <a:lnTo>
                      <a:pt x="1954" y="1730"/>
                    </a:lnTo>
                    <a:lnTo>
                      <a:pt x="1926" y="1730"/>
                    </a:lnTo>
                    <a:lnTo>
                      <a:pt x="1926" y="1591"/>
                    </a:lnTo>
                    <a:lnTo>
                      <a:pt x="1870" y="1591"/>
                    </a:lnTo>
                    <a:lnTo>
                      <a:pt x="1870" y="1451"/>
                    </a:lnTo>
                    <a:lnTo>
                      <a:pt x="1814" y="1451"/>
                    </a:lnTo>
                    <a:lnTo>
                      <a:pt x="1814" y="1312"/>
                    </a:lnTo>
                    <a:lnTo>
                      <a:pt x="1786" y="1312"/>
                    </a:lnTo>
                    <a:lnTo>
                      <a:pt x="1786" y="1228"/>
                    </a:lnTo>
                    <a:lnTo>
                      <a:pt x="1730" y="1228"/>
                    </a:lnTo>
                    <a:lnTo>
                      <a:pt x="1730" y="1088"/>
                    </a:lnTo>
                    <a:lnTo>
                      <a:pt x="1675" y="1088"/>
                    </a:lnTo>
                    <a:lnTo>
                      <a:pt x="1675" y="977"/>
                    </a:lnTo>
                    <a:lnTo>
                      <a:pt x="1647" y="977"/>
                    </a:lnTo>
                    <a:lnTo>
                      <a:pt x="1647" y="893"/>
                    </a:lnTo>
                    <a:lnTo>
                      <a:pt x="1591" y="893"/>
                    </a:lnTo>
                    <a:lnTo>
                      <a:pt x="1591" y="809"/>
                    </a:lnTo>
                    <a:lnTo>
                      <a:pt x="1535" y="809"/>
                    </a:lnTo>
                    <a:lnTo>
                      <a:pt x="1535" y="698"/>
                    </a:lnTo>
                    <a:lnTo>
                      <a:pt x="1507" y="698"/>
                    </a:lnTo>
                    <a:lnTo>
                      <a:pt x="1507" y="614"/>
                    </a:lnTo>
                    <a:lnTo>
                      <a:pt x="1451" y="614"/>
                    </a:lnTo>
                    <a:lnTo>
                      <a:pt x="1451" y="475"/>
                    </a:lnTo>
                    <a:lnTo>
                      <a:pt x="1396" y="475"/>
                    </a:lnTo>
                    <a:lnTo>
                      <a:pt x="1396" y="391"/>
                    </a:lnTo>
                    <a:lnTo>
                      <a:pt x="1368" y="391"/>
                    </a:lnTo>
                    <a:lnTo>
                      <a:pt x="1368" y="335"/>
                    </a:lnTo>
                    <a:lnTo>
                      <a:pt x="1312" y="335"/>
                    </a:lnTo>
                    <a:lnTo>
                      <a:pt x="1312" y="279"/>
                    </a:lnTo>
                    <a:lnTo>
                      <a:pt x="1256" y="279"/>
                    </a:lnTo>
                    <a:lnTo>
                      <a:pt x="1256" y="335"/>
                    </a:lnTo>
                    <a:lnTo>
                      <a:pt x="1228" y="335"/>
                    </a:lnTo>
                    <a:lnTo>
                      <a:pt x="1228" y="391"/>
                    </a:lnTo>
                    <a:lnTo>
                      <a:pt x="1117" y="391"/>
                    </a:lnTo>
                    <a:lnTo>
                      <a:pt x="1117" y="419"/>
                    </a:lnTo>
                    <a:lnTo>
                      <a:pt x="1089" y="419"/>
                    </a:lnTo>
                    <a:lnTo>
                      <a:pt x="1089" y="475"/>
                    </a:lnTo>
                    <a:lnTo>
                      <a:pt x="977" y="475"/>
                    </a:lnTo>
                    <a:lnTo>
                      <a:pt x="977" y="391"/>
                    </a:lnTo>
                    <a:lnTo>
                      <a:pt x="949" y="391"/>
                    </a:lnTo>
                    <a:lnTo>
                      <a:pt x="949" y="279"/>
                    </a:lnTo>
                    <a:lnTo>
                      <a:pt x="893" y="279"/>
                    </a:lnTo>
                    <a:lnTo>
                      <a:pt x="893" y="140"/>
                    </a:lnTo>
                    <a:lnTo>
                      <a:pt x="838" y="140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42"/>
              <p:cNvSpPr/>
              <p:nvPr/>
            </p:nvSpPr>
            <p:spPr>
              <a:xfrm>
                <a:off x="-132517" y="2370307"/>
                <a:ext cx="12211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838" extrusionOk="0">
                    <a:moveTo>
                      <a:pt x="84" y="0"/>
                    </a:moveTo>
                    <a:lnTo>
                      <a:pt x="84" y="56"/>
                    </a:lnTo>
                    <a:lnTo>
                      <a:pt x="0" y="56"/>
                    </a:lnTo>
                    <a:lnTo>
                      <a:pt x="0" y="251"/>
                    </a:lnTo>
                    <a:lnTo>
                      <a:pt x="28" y="251"/>
                    </a:lnTo>
                    <a:lnTo>
                      <a:pt x="28" y="112"/>
                    </a:lnTo>
                    <a:lnTo>
                      <a:pt x="140" y="112"/>
                    </a:lnTo>
                    <a:lnTo>
                      <a:pt x="140" y="56"/>
                    </a:lnTo>
                    <a:lnTo>
                      <a:pt x="168" y="56"/>
                    </a:lnTo>
                    <a:lnTo>
                      <a:pt x="168" y="0"/>
                    </a:lnTo>
                    <a:close/>
                    <a:moveTo>
                      <a:pt x="223" y="753"/>
                    </a:moveTo>
                    <a:lnTo>
                      <a:pt x="223" y="837"/>
                    </a:lnTo>
                    <a:lnTo>
                      <a:pt x="307" y="837"/>
                    </a:lnTo>
                    <a:lnTo>
                      <a:pt x="307" y="809"/>
                    </a:lnTo>
                    <a:lnTo>
                      <a:pt x="279" y="809"/>
                    </a:lnTo>
                    <a:lnTo>
                      <a:pt x="27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42"/>
              <p:cNvSpPr/>
              <p:nvPr/>
            </p:nvSpPr>
            <p:spPr>
              <a:xfrm>
                <a:off x="827594" y="2480925"/>
                <a:ext cx="99595" cy="159304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4018" extrusionOk="0">
                    <a:moveTo>
                      <a:pt x="1200" y="0"/>
                    </a:moveTo>
                    <a:lnTo>
                      <a:pt x="1200" y="112"/>
                    </a:lnTo>
                    <a:lnTo>
                      <a:pt x="1256" y="112"/>
                    </a:lnTo>
                    <a:lnTo>
                      <a:pt x="1256" y="1228"/>
                    </a:lnTo>
                    <a:lnTo>
                      <a:pt x="1340" y="1228"/>
                    </a:lnTo>
                    <a:lnTo>
                      <a:pt x="1340" y="1256"/>
                    </a:lnTo>
                    <a:lnTo>
                      <a:pt x="1451" y="1256"/>
                    </a:lnTo>
                    <a:lnTo>
                      <a:pt x="1451" y="1311"/>
                    </a:lnTo>
                    <a:lnTo>
                      <a:pt x="1479" y="1311"/>
                    </a:lnTo>
                    <a:lnTo>
                      <a:pt x="1479" y="1367"/>
                    </a:lnTo>
                    <a:lnTo>
                      <a:pt x="1535" y="1367"/>
                    </a:lnTo>
                    <a:lnTo>
                      <a:pt x="1535" y="1395"/>
                    </a:lnTo>
                    <a:lnTo>
                      <a:pt x="1591" y="1395"/>
                    </a:lnTo>
                    <a:lnTo>
                      <a:pt x="1591" y="1590"/>
                    </a:lnTo>
                    <a:lnTo>
                      <a:pt x="1535" y="1590"/>
                    </a:lnTo>
                    <a:lnTo>
                      <a:pt x="1535" y="1674"/>
                    </a:lnTo>
                    <a:lnTo>
                      <a:pt x="1479" y="1674"/>
                    </a:lnTo>
                    <a:lnTo>
                      <a:pt x="1479" y="1730"/>
                    </a:lnTo>
                    <a:lnTo>
                      <a:pt x="1451" y="1730"/>
                    </a:lnTo>
                    <a:lnTo>
                      <a:pt x="1451" y="1814"/>
                    </a:lnTo>
                    <a:lnTo>
                      <a:pt x="1396" y="1814"/>
                    </a:lnTo>
                    <a:lnTo>
                      <a:pt x="1396" y="1869"/>
                    </a:lnTo>
                    <a:lnTo>
                      <a:pt x="1340" y="1869"/>
                    </a:lnTo>
                    <a:lnTo>
                      <a:pt x="1340" y="1925"/>
                    </a:lnTo>
                    <a:lnTo>
                      <a:pt x="1312" y="1925"/>
                    </a:lnTo>
                    <a:lnTo>
                      <a:pt x="1312" y="1953"/>
                    </a:lnTo>
                    <a:lnTo>
                      <a:pt x="1340" y="1953"/>
                    </a:lnTo>
                    <a:lnTo>
                      <a:pt x="1340" y="2009"/>
                    </a:lnTo>
                    <a:lnTo>
                      <a:pt x="1451" y="2009"/>
                    </a:lnTo>
                    <a:lnTo>
                      <a:pt x="1451" y="2065"/>
                    </a:lnTo>
                    <a:lnTo>
                      <a:pt x="1535" y="2065"/>
                    </a:lnTo>
                    <a:lnTo>
                      <a:pt x="1535" y="2093"/>
                    </a:lnTo>
                    <a:lnTo>
                      <a:pt x="1591" y="2093"/>
                    </a:lnTo>
                    <a:lnTo>
                      <a:pt x="1591" y="2148"/>
                    </a:lnTo>
                    <a:lnTo>
                      <a:pt x="1619" y="2148"/>
                    </a:lnTo>
                    <a:lnTo>
                      <a:pt x="1619" y="2204"/>
                    </a:lnTo>
                    <a:lnTo>
                      <a:pt x="1675" y="2204"/>
                    </a:lnTo>
                    <a:lnTo>
                      <a:pt x="1675" y="2288"/>
                    </a:lnTo>
                    <a:lnTo>
                      <a:pt x="1730" y="2288"/>
                    </a:lnTo>
                    <a:lnTo>
                      <a:pt x="1730" y="2511"/>
                    </a:lnTo>
                    <a:lnTo>
                      <a:pt x="1675" y="2511"/>
                    </a:lnTo>
                    <a:lnTo>
                      <a:pt x="1675" y="2623"/>
                    </a:lnTo>
                    <a:lnTo>
                      <a:pt x="1619" y="2623"/>
                    </a:lnTo>
                    <a:lnTo>
                      <a:pt x="1619" y="2650"/>
                    </a:lnTo>
                    <a:lnTo>
                      <a:pt x="1591" y="2650"/>
                    </a:lnTo>
                    <a:lnTo>
                      <a:pt x="1591" y="2762"/>
                    </a:lnTo>
                    <a:lnTo>
                      <a:pt x="1535" y="2762"/>
                    </a:lnTo>
                    <a:lnTo>
                      <a:pt x="1535" y="2790"/>
                    </a:lnTo>
                    <a:lnTo>
                      <a:pt x="1479" y="2790"/>
                    </a:lnTo>
                    <a:lnTo>
                      <a:pt x="1479" y="2846"/>
                    </a:lnTo>
                    <a:lnTo>
                      <a:pt x="1451" y="2846"/>
                    </a:lnTo>
                    <a:lnTo>
                      <a:pt x="1451" y="2902"/>
                    </a:lnTo>
                    <a:lnTo>
                      <a:pt x="1396" y="2902"/>
                    </a:lnTo>
                    <a:lnTo>
                      <a:pt x="1396" y="2929"/>
                    </a:lnTo>
                    <a:lnTo>
                      <a:pt x="1340" y="2929"/>
                    </a:lnTo>
                    <a:lnTo>
                      <a:pt x="1340" y="2985"/>
                    </a:lnTo>
                    <a:lnTo>
                      <a:pt x="1312" y="2985"/>
                    </a:lnTo>
                    <a:lnTo>
                      <a:pt x="1312" y="3041"/>
                    </a:lnTo>
                    <a:lnTo>
                      <a:pt x="1256" y="3041"/>
                    </a:lnTo>
                    <a:lnTo>
                      <a:pt x="1256" y="3069"/>
                    </a:lnTo>
                    <a:lnTo>
                      <a:pt x="1172" y="3069"/>
                    </a:lnTo>
                    <a:lnTo>
                      <a:pt x="1172" y="3125"/>
                    </a:lnTo>
                    <a:lnTo>
                      <a:pt x="921" y="3125"/>
                    </a:lnTo>
                    <a:lnTo>
                      <a:pt x="921" y="3069"/>
                    </a:lnTo>
                    <a:lnTo>
                      <a:pt x="893" y="3069"/>
                    </a:lnTo>
                    <a:lnTo>
                      <a:pt x="893" y="3041"/>
                    </a:lnTo>
                    <a:lnTo>
                      <a:pt x="838" y="3041"/>
                    </a:lnTo>
                    <a:lnTo>
                      <a:pt x="838" y="2985"/>
                    </a:lnTo>
                    <a:lnTo>
                      <a:pt x="782" y="2985"/>
                    </a:lnTo>
                    <a:lnTo>
                      <a:pt x="782" y="2902"/>
                    </a:lnTo>
                    <a:lnTo>
                      <a:pt x="698" y="2902"/>
                    </a:lnTo>
                    <a:lnTo>
                      <a:pt x="698" y="2929"/>
                    </a:lnTo>
                    <a:lnTo>
                      <a:pt x="642" y="2929"/>
                    </a:lnTo>
                    <a:lnTo>
                      <a:pt x="642" y="3041"/>
                    </a:lnTo>
                    <a:lnTo>
                      <a:pt x="614" y="3041"/>
                    </a:lnTo>
                    <a:lnTo>
                      <a:pt x="614" y="3125"/>
                    </a:lnTo>
                    <a:lnTo>
                      <a:pt x="559" y="3125"/>
                    </a:lnTo>
                    <a:lnTo>
                      <a:pt x="559" y="3181"/>
                    </a:lnTo>
                    <a:lnTo>
                      <a:pt x="503" y="3181"/>
                    </a:lnTo>
                    <a:lnTo>
                      <a:pt x="503" y="3264"/>
                    </a:lnTo>
                    <a:lnTo>
                      <a:pt x="475" y="3264"/>
                    </a:lnTo>
                    <a:lnTo>
                      <a:pt x="475" y="3348"/>
                    </a:lnTo>
                    <a:lnTo>
                      <a:pt x="419" y="3348"/>
                    </a:lnTo>
                    <a:lnTo>
                      <a:pt x="419" y="3404"/>
                    </a:lnTo>
                    <a:lnTo>
                      <a:pt x="363" y="3404"/>
                    </a:lnTo>
                    <a:lnTo>
                      <a:pt x="363" y="3487"/>
                    </a:lnTo>
                    <a:lnTo>
                      <a:pt x="335" y="3487"/>
                    </a:lnTo>
                    <a:lnTo>
                      <a:pt x="335" y="3543"/>
                    </a:lnTo>
                    <a:lnTo>
                      <a:pt x="280" y="3543"/>
                    </a:lnTo>
                    <a:lnTo>
                      <a:pt x="280" y="3627"/>
                    </a:lnTo>
                    <a:lnTo>
                      <a:pt x="224" y="3627"/>
                    </a:lnTo>
                    <a:lnTo>
                      <a:pt x="224" y="3683"/>
                    </a:lnTo>
                    <a:lnTo>
                      <a:pt x="196" y="3683"/>
                    </a:lnTo>
                    <a:lnTo>
                      <a:pt x="196" y="3739"/>
                    </a:lnTo>
                    <a:lnTo>
                      <a:pt x="140" y="3739"/>
                    </a:lnTo>
                    <a:lnTo>
                      <a:pt x="140" y="3822"/>
                    </a:lnTo>
                    <a:lnTo>
                      <a:pt x="84" y="3822"/>
                    </a:lnTo>
                    <a:lnTo>
                      <a:pt x="84" y="3878"/>
                    </a:lnTo>
                    <a:lnTo>
                      <a:pt x="56" y="3878"/>
                    </a:lnTo>
                    <a:lnTo>
                      <a:pt x="56" y="3906"/>
                    </a:lnTo>
                    <a:lnTo>
                      <a:pt x="1" y="3906"/>
                    </a:lnTo>
                    <a:lnTo>
                      <a:pt x="1" y="4018"/>
                    </a:lnTo>
                    <a:lnTo>
                      <a:pt x="84" y="4018"/>
                    </a:lnTo>
                    <a:lnTo>
                      <a:pt x="84" y="3962"/>
                    </a:lnTo>
                    <a:lnTo>
                      <a:pt x="196" y="3962"/>
                    </a:lnTo>
                    <a:lnTo>
                      <a:pt x="196" y="3906"/>
                    </a:lnTo>
                    <a:lnTo>
                      <a:pt x="280" y="3906"/>
                    </a:lnTo>
                    <a:lnTo>
                      <a:pt x="280" y="3878"/>
                    </a:lnTo>
                    <a:lnTo>
                      <a:pt x="335" y="3878"/>
                    </a:lnTo>
                    <a:lnTo>
                      <a:pt x="335" y="3822"/>
                    </a:lnTo>
                    <a:lnTo>
                      <a:pt x="419" y="3822"/>
                    </a:lnTo>
                    <a:lnTo>
                      <a:pt x="419" y="3766"/>
                    </a:lnTo>
                    <a:lnTo>
                      <a:pt x="475" y="3766"/>
                    </a:lnTo>
                    <a:lnTo>
                      <a:pt x="475" y="3739"/>
                    </a:lnTo>
                    <a:lnTo>
                      <a:pt x="559" y="3739"/>
                    </a:lnTo>
                    <a:lnTo>
                      <a:pt x="559" y="3683"/>
                    </a:lnTo>
                    <a:lnTo>
                      <a:pt x="614" y="3683"/>
                    </a:lnTo>
                    <a:lnTo>
                      <a:pt x="614" y="3627"/>
                    </a:lnTo>
                    <a:lnTo>
                      <a:pt x="698" y="3627"/>
                    </a:lnTo>
                    <a:lnTo>
                      <a:pt x="698" y="3599"/>
                    </a:lnTo>
                    <a:lnTo>
                      <a:pt x="782" y="3599"/>
                    </a:lnTo>
                    <a:lnTo>
                      <a:pt x="782" y="3543"/>
                    </a:lnTo>
                    <a:lnTo>
                      <a:pt x="838" y="3543"/>
                    </a:lnTo>
                    <a:lnTo>
                      <a:pt x="838" y="3487"/>
                    </a:lnTo>
                    <a:lnTo>
                      <a:pt x="893" y="3487"/>
                    </a:lnTo>
                    <a:lnTo>
                      <a:pt x="893" y="3460"/>
                    </a:lnTo>
                    <a:lnTo>
                      <a:pt x="921" y="3460"/>
                    </a:lnTo>
                    <a:lnTo>
                      <a:pt x="921" y="3404"/>
                    </a:lnTo>
                    <a:lnTo>
                      <a:pt x="977" y="3404"/>
                    </a:lnTo>
                    <a:lnTo>
                      <a:pt x="977" y="3348"/>
                    </a:lnTo>
                    <a:lnTo>
                      <a:pt x="1061" y="3348"/>
                    </a:lnTo>
                    <a:lnTo>
                      <a:pt x="1061" y="3320"/>
                    </a:lnTo>
                    <a:lnTo>
                      <a:pt x="1117" y="3320"/>
                    </a:lnTo>
                    <a:lnTo>
                      <a:pt x="1117" y="3264"/>
                    </a:lnTo>
                    <a:lnTo>
                      <a:pt x="1172" y="3264"/>
                    </a:lnTo>
                    <a:lnTo>
                      <a:pt x="1172" y="3208"/>
                    </a:lnTo>
                    <a:lnTo>
                      <a:pt x="1200" y="3208"/>
                    </a:lnTo>
                    <a:lnTo>
                      <a:pt x="1200" y="3181"/>
                    </a:lnTo>
                    <a:lnTo>
                      <a:pt x="1256" y="3181"/>
                    </a:lnTo>
                    <a:lnTo>
                      <a:pt x="1256" y="3125"/>
                    </a:lnTo>
                    <a:lnTo>
                      <a:pt x="1340" y="3125"/>
                    </a:lnTo>
                    <a:lnTo>
                      <a:pt x="1340" y="3069"/>
                    </a:lnTo>
                    <a:lnTo>
                      <a:pt x="1396" y="3069"/>
                    </a:lnTo>
                    <a:lnTo>
                      <a:pt x="1396" y="3041"/>
                    </a:lnTo>
                    <a:lnTo>
                      <a:pt x="1451" y="3041"/>
                    </a:lnTo>
                    <a:lnTo>
                      <a:pt x="1451" y="2985"/>
                    </a:lnTo>
                    <a:lnTo>
                      <a:pt x="1479" y="2985"/>
                    </a:lnTo>
                    <a:lnTo>
                      <a:pt x="1479" y="2929"/>
                    </a:lnTo>
                    <a:lnTo>
                      <a:pt x="1535" y="2929"/>
                    </a:lnTo>
                    <a:lnTo>
                      <a:pt x="1535" y="2902"/>
                    </a:lnTo>
                    <a:lnTo>
                      <a:pt x="1591" y="2902"/>
                    </a:lnTo>
                    <a:lnTo>
                      <a:pt x="1591" y="2846"/>
                    </a:lnTo>
                    <a:lnTo>
                      <a:pt x="1619" y="2846"/>
                    </a:lnTo>
                    <a:lnTo>
                      <a:pt x="1619" y="2790"/>
                    </a:lnTo>
                    <a:lnTo>
                      <a:pt x="1675" y="2790"/>
                    </a:lnTo>
                    <a:lnTo>
                      <a:pt x="1675" y="2762"/>
                    </a:lnTo>
                    <a:lnTo>
                      <a:pt x="1730" y="2762"/>
                    </a:lnTo>
                    <a:lnTo>
                      <a:pt x="1730" y="2650"/>
                    </a:lnTo>
                    <a:lnTo>
                      <a:pt x="1758" y="2650"/>
                    </a:lnTo>
                    <a:lnTo>
                      <a:pt x="1758" y="2623"/>
                    </a:lnTo>
                    <a:lnTo>
                      <a:pt x="1814" y="2623"/>
                    </a:lnTo>
                    <a:lnTo>
                      <a:pt x="1814" y="2567"/>
                    </a:lnTo>
                    <a:lnTo>
                      <a:pt x="1870" y="2567"/>
                    </a:lnTo>
                    <a:lnTo>
                      <a:pt x="1870" y="2511"/>
                    </a:lnTo>
                    <a:lnTo>
                      <a:pt x="1898" y="2511"/>
                    </a:lnTo>
                    <a:lnTo>
                      <a:pt x="1898" y="2483"/>
                    </a:lnTo>
                    <a:lnTo>
                      <a:pt x="1953" y="2483"/>
                    </a:lnTo>
                    <a:lnTo>
                      <a:pt x="1953" y="2427"/>
                    </a:lnTo>
                    <a:lnTo>
                      <a:pt x="2009" y="2427"/>
                    </a:lnTo>
                    <a:lnTo>
                      <a:pt x="2009" y="2372"/>
                    </a:lnTo>
                    <a:lnTo>
                      <a:pt x="2037" y="2372"/>
                    </a:lnTo>
                    <a:lnTo>
                      <a:pt x="2037" y="2288"/>
                    </a:lnTo>
                    <a:lnTo>
                      <a:pt x="2093" y="2288"/>
                    </a:lnTo>
                    <a:lnTo>
                      <a:pt x="2093" y="2232"/>
                    </a:lnTo>
                    <a:lnTo>
                      <a:pt x="2149" y="2232"/>
                    </a:lnTo>
                    <a:lnTo>
                      <a:pt x="2149" y="2204"/>
                    </a:lnTo>
                    <a:lnTo>
                      <a:pt x="2177" y="2204"/>
                    </a:lnTo>
                    <a:lnTo>
                      <a:pt x="2177" y="2093"/>
                    </a:lnTo>
                    <a:lnTo>
                      <a:pt x="2232" y="2093"/>
                    </a:lnTo>
                    <a:lnTo>
                      <a:pt x="2232" y="2065"/>
                    </a:lnTo>
                    <a:lnTo>
                      <a:pt x="2288" y="2065"/>
                    </a:lnTo>
                    <a:lnTo>
                      <a:pt x="2288" y="1953"/>
                    </a:lnTo>
                    <a:lnTo>
                      <a:pt x="2316" y="1953"/>
                    </a:lnTo>
                    <a:lnTo>
                      <a:pt x="2316" y="1925"/>
                    </a:lnTo>
                    <a:lnTo>
                      <a:pt x="2372" y="1925"/>
                    </a:lnTo>
                    <a:lnTo>
                      <a:pt x="2372" y="1869"/>
                    </a:lnTo>
                    <a:lnTo>
                      <a:pt x="2428" y="1869"/>
                    </a:lnTo>
                    <a:lnTo>
                      <a:pt x="2428" y="1786"/>
                    </a:lnTo>
                    <a:lnTo>
                      <a:pt x="2456" y="1786"/>
                    </a:lnTo>
                    <a:lnTo>
                      <a:pt x="2456" y="1674"/>
                    </a:lnTo>
                    <a:lnTo>
                      <a:pt x="2511" y="1674"/>
                    </a:lnTo>
                    <a:lnTo>
                      <a:pt x="2511" y="1535"/>
                    </a:lnTo>
                    <a:lnTo>
                      <a:pt x="2456" y="1535"/>
                    </a:lnTo>
                    <a:lnTo>
                      <a:pt x="2456" y="1507"/>
                    </a:lnTo>
                    <a:lnTo>
                      <a:pt x="2428" y="1507"/>
                    </a:lnTo>
                    <a:lnTo>
                      <a:pt x="2428" y="1451"/>
                    </a:lnTo>
                    <a:lnTo>
                      <a:pt x="2372" y="1451"/>
                    </a:lnTo>
                    <a:lnTo>
                      <a:pt x="2372" y="1395"/>
                    </a:lnTo>
                    <a:lnTo>
                      <a:pt x="2316" y="1395"/>
                    </a:lnTo>
                    <a:lnTo>
                      <a:pt x="2316" y="1367"/>
                    </a:lnTo>
                    <a:lnTo>
                      <a:pt x="2288" y="1367"/>
                    </a:lnTo>
                    <a:lnTo>
                      <a:pt x="2288" y="1256"/>
                    </a:lnTo>
                    <a:lnTo>
                      <a:pt x="2232" y="1256"/>
                    </a:lnTo>
                    <a:lnTo>
                      <a:pt x="2232" y="1228"/>
                    </a:lnTo>
                    <a:lnTo>
                      <a:pt x="2177" y="1228"/>
                    </a:lnTo>
                    <a:lnTo>
                      <a:pt x="2177" y="1172"/>
                    </a:lnTo>
                    <a:lnTo>
                      <a:pt x="2149" y="1172"/>
                    </a:lnTo>
                    <a:lnTo>
                      <a:pt x="2149" y="1116"/>
                    </a:lnTo>
                    <a:lnTo>
                      <a:pt x="2093" y="1116"/>
                    </a:lnTo>
                    <a:lnTo>
                      <a:pt x="2093" y="1088"/>
                    </a:lnTo>
                    <a:lnTo>
                      <a:pt x="2037" y="1088"/>
                    </a:lnTo>
                    <a:lnTo>
                      <a:pt x="2037" y="1032"/>
                    </a:lnTo>
                    <a:lnTo>
                      <a:pt x="2009" y="1032"/>
                    </a:lnTo>
                    <a:lnTo>
                      <a:pt x="2009" y="977"/>
                    </a:lnTo>
                    <a:lnTo>
                      <a:pt x="1953" y="977"/>
                    </a:lnTo>
                    <a:lnTo>
                      <a:pt x="1953" y="893"/>
                    </a:lnTo>
                    <a:lnTo>
                      <a:pt x="1898" y="893"/>
                    </a:lnTo>
                    <a:lnTo>
                      <a:pt x="1898" y="837"/>
                    </a:lnTo>
                    <a:lnTo>
                      <a:pt x="1870" y="837"/>
                    </a:lnTo>
                    <a:lnTo>
                      <a:pt x="1870" y="809"/>
                    </a:lnTo>
                    <a:lnTo>
                      <a:pt x="1814" y="809"/>
                    </a:lnTo>
                    <a:lnTo>
                      <a:pt x="1814" y="753"/>
                    </a:lnTo>
                    <a:lnTo>
                      <a:pt x="1758" y="753"/>
                    </a:lnTo>
                    <a:lnTo>
                      <a:pt x="1758" y="670"/>
                    </a:lnTo>
                    <a:lnTo>
                      <a:pt x="1730" y="670"/>
                    </a:lnTo>
                    <a:lnTo>
                      <a:pt x="1730" y="614"/>
                    </a:lnTo>
                    <a:lnTo>
                      <a:pt x="1675" y="614"/>
                    </a:lnTo>
                    <a:lnTo>
                      <a:pt x="1675" y="558"/>
                    </a:lnTo>
                    <a:lnTo>
                      <a:pt x="1619" y="558"/>
                    </a:lnTo>
                    <a:lnTo>
                      <a:pt x="1619" y="474"/>
                    </a:lnTo>
                    <a:lnTo>
                      <a:pt x="1591" y="474"/>
                    </a:lnTo>
                    <a:lnTo>
                      <a:pt x="1591" y="419"/>
                    </a:lnTo>
                    <a:lnTo>
                      <a:pt x="1535" y="419"/>
                    </a:lnTo>
                    <a:lnTo>
                      <a:pt x="1535" y="335"/>
                    </a:lnTo>
                    <a:lnTo>
                      <a:pt x="1479" y="335"/>
                    </a:lnTo>
                    <a:lnTo>
                      <a:pt x="1479" y="279"/>
                    </a:lnTo>
                    <a:lnTo>
                      <a:pt x="1451" y="279"/>
                    </a:lnTo>
                    <a:lnTo>
                      <a:pt x="1451" y="251"/>
                    </a:lnTo>
                    <a:lnTo>
                      <a:pt x="1396" y="251"/>
                    </a:lnTo>
                    <a:lnTo>
                      <a:pt x="1396" y="140"/>
                    </a:lnTo>
                    <a:lnTo>
                      <a:pt x="1340" y="140"/>
                    </a:lnTo>
                    <a:lnTo>
                      <a:pt x="1340" y="112"/>
                    </a:lnTo>
                    <a:lnTo>
                      <a:pt x="1312" y="112"/>
                    </a:lnTo>
                    <a:lnTo>
                      <a:pt x="13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42"/>
              <p:cNvSpPr/>
              <p:nvPr/>
            </p:nvSpPr>
            <p:spPr>
              <a:xfrm>
                <a:off x="786677" y="2330461"/>
                <a:ext cx="24383" cy="16652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20" extrusionOk="0">
                    <a:moveTo>
                      <a:pt x="0" y="1"/>
                    </a:moveTo>
                    <a:lnTo>
                      <a:pt x="0" y="280"/>
                    </a:lnTo>
                    <a:lnTo>
                      <a:pt x="56" y="280"/>
                    </a:lnTo>
                    <a:lnTo>
                      <a:pt x="56" y="308"/>
                    </a:lnTo>
                    <a:lnTo>
                      <a:pt x="112" y="308"/>
                    </a:lnTo>
                    <a:lnTo>
                      <a:pt x="112" y="363"/>
                    </a:lnTo>
                    <a:lnTo>
                      <a:pt x="196" y="363"/>
                    </a:lnTo>
                    <a:lnTo>
                      <a:pt x="196" y="419"/>
                    </a:lnTo>
                    <a:lnTo>
                      <a:pt x="251" y="419"/>
                    </a:lnTo>
                    <a:lnTo>
                      <a:pt x="251" y="363"/>
                    </a:lnTo>
                    <a:lnTo>
                      <a:pt x="335" y="363"/>
                    </a:lnTo>
                    <a:lnTo>
                      <a:pt x="335" y="308"/>
                    </a:lnTo>
                    <a:lnTo>
                      <a:pt x="419" y="308"/>
                    </a:lnTo>
                    <a:lnTo>
                      <a:pt x="419" y="280"/>
                    </a:lnTo>
                    <a:lnTo>
                      <a:pt x="530" y="280"/>
                    </a:lnTo>
                    <a:lnTo>
                      <a:pt x="530" y="224"/>
                    </a:lnTo>
                    <a:lnTo>
                      <a:pt x="614" y="224"/>
                    </a:lnTo>
                    <a:lnTo>
                      <a:pt x="614" y="140"/>
                    </a:lnTo>
                    <a:lnTo>
                      <a:pt x="475" y="140"/>
                    </a:lnTo>
                    <a:lnTo>
                      <a:pt x="475" y="85"/>
                    </a:lnTo>
                    <a:lnTo>
                      <a:pt x="335" y="85"/>
                    </a:lnTo>
                    <a:lnTo>
                      <a:pt x="335" y="29"/>
                    </a:lnTo>
                    <a:lnTo>
                      <a:pt x="140" y="29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42"/>
              <p:cNvSpPr/>
              <p:nvPr/>
            </p:nvSpPr>
            <p:spPr>
              <a:xfrm>
                <a:off x="786677" y="2239786"/>
                <a:ext cx="29894" cy="9737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456" extrusionOk="0">
                    <a:moveTo>
                      <a:pt x="419" y="0"/>
                    </a:moveTo>
                    <a:lnTo>
                      <a:pt x="419" y="56"/>
                    </a:lnTo>
                    <a:lnTo>
                      <a:pt x="279" y="56"/>
                    </a:lnTo>
                    <a:lnTo>
                      <a:pt x="279" y="84"/>
                    </a:lnTo>
                    <a:lnTo>
                      <a:pt x="419" y="84"/>
                    </a:lnTo>
                    <a:lnTo>
                      <a:pt x="419" y="140"/>
                    </a:lnTo>
                    <a:lnTo>
                      <a:pt x="391" y="140"/>
                    </a:lnTo>
                    <a:lnTo>
                      <a:pt x="391" y="279"/>
                    </a:lnTo>
                    <a:lnTo>
                      <a:pt x="335" y="279"/>
                    </a:lnTo>
                    <a:lnTo>
                      <a:pt x="335" y="474"/>
                    </a:lnTo>
                    <a:lnTo>
                      <a:pt x="279" y="474"/>
                    </a:lnTo>
                    <a:lnTo>
                      <a:pt x="279" y="614"/>
                    </a:lnTo>
                    <a:lnTo>
                      <a:pt x="251" y="614"/>
                    </a:lnTo>
                    <a:lnTo>
                      <a:pt x="251" y="781"/>
                    </a:lnTo>
                    <a:lnTo>
                      <a:pt x="196" y="781"/>
                    </a:lnTo>
                    <a:lnTo>
                      <a:pt x="196" y="977"/>
                    </a:lnTo>
                    <a:lnTo>
                      <a:pt x="140" y="977"/>
                    </a:lnTo>
                    <a:lnTo>
                      <a:pt x="140" y="1116"/>
                    </a:lnTo>
                    <a:lnTo>
                      <a:pt x="112" y="1116"/>
                    </a:lnTo>
                    <a:lnTo>
                      <a:pt x="112" y="1590"/>
                    </a:lnTo>
                    <a:lnTo>
                      <a:pt x="56" y="1590"/>
                    </a:lnTo>
                    <a:lnTo>
                      <a:pt x="56" y="2037"/>
                    </a:lnTo>
                    <a:lnTo>
                      <a:pt x="0" y="2037"/>
                    </a:lnTo>
                    <a:lnTo>
                      <a:pt x="0" y="2316"/>
                    </a:lnTo>
                    <a:lnTo>
                      <a:pt x="112" y="2316"/>
                    </a:lnTo>
                    <a:lnTo>
                      <a:pt x="112" y="2372"/>
                    </a:lnTo>
                    <a:lnTo>
                      <a:pt x="279" y="2372"/>
                    </a:lnTo>
                    <a:lnTo>
                      <a:pt x="279" y="2427"/>
                    </a:lnTo>
                    <a:lnTo>
                      <a:pt x="419" y="2427"/>
                    </a:lnTo>
                    <a:lnTo>
                      <a:pt x="419" y="2455"/>
                    </a:lnTo>
                    <a:lnTo>
                      <a:pt x="754" y="2455"/>
                    </a:lnTo>
                    <a:lnTo>
                      <a:pt x="754" y="2316"/>
                    </a:lnTo>
                    <a:lnTo>
                      <a:pt x="698" y="2316"/>
                    </a:lnTo>
                    <a:lnTo>
                      <a:pt x="698" y="2093"/>
                    </a:lnTo>
                    <a:lnTo>
                      <a:pt x="670" y="2093"/>
                    </a:lnTo>
                    <a:lnTo>
                      <a:pt x="670" y="1814"/>
                    </a:lnTo>
                    <a:lnTo>
                      <a:pt x="614" y="1814"/>
                    </a:lnTo>
                    <a:lnTo>
                      <a:pt x="614" y="1451"/>
                    </a:lnTo>
                    <a:lnTo>
                      <a:pt x="558" y="1451"/>
                    </a:lnTo>
                    <a:lnTo>
                      <a:pt x="558" y="1116"/>
                    </a:lnTo>
                    <a:lnTo>
                      <a:pt x="530" y="1116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42"/>
              <p:cNvSpPr/>
              <p:nvPr/>
            </p:nvSpPr>
            <p:spPr>
              <a:xfrm>
                <a:off x="761223" y="2247517"/>
                <a:ext cx="27714" cy="94044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372" extrusionOk="0">
                    <a:moveTo>
                      <a:pt x="224" y="0"/>
                    </a:moveTo>
                    <a:lnTo>
                      <a:pt x="224" y="698"/>
                    </a:lnTo>
                    <a:lnTo>
                      <a:pt x="196" y="698"/>
                    </a:lnTo>
                    <a:lnTo>
                      <a:pt x="196" y="977"/>
                    </a:lnTo>
                    <a:lnTo>
                      <a:pt x="140" y="977"/>
                    </a:lnTo>
                    <a:lnTo>
                      <a:pt x="140" y="1200"/>
                    </a:lnTo>
                    <a:lnTo>
                      <a:pt x="84" y="1200"/>
                    </a:lnTo>
                    <a:lnTo>
                      <a:pt x="84" y="1423"/>
                    </a:lnTo>
                    <a:lnTo>
                      <a:pt x="56" y="1423"/>
                    </a:lnTo>
                    <a:lnTo>
                      <a:pt x="56" y="1619"/>
                    </a:lnTo>
                    <a:lnTo>
                      <a:pt x="1" y="1619"/>
                    </a:lnTo>
                    <a:lnTo>
                      <a:pt x="1" y="1842"/>
                    </a:lnTo>
                    <a:lnTo>
                      <a:pt x="56" y="1842"/>
                    </a:lnTo>
                    <a:lnTo>
                      <a:pt x="56" y="1674"/>
                    </a:lnTo>
                    <a:lnTo>
                      <a:pt x="84" y="1674"/>
                    </a:lnTo>
                    <a:lnTo>
                      <a:pt x="84" y="1479"/>
                    </a:lnTo>
                    <a:lnTo>
                      <a:pt x="140" y="1479"/>
                    </a:lnTo>
                    <a:lnTo>
                      <a:pt x="140" y="1256"/>
                    </a:lnTo>
                    <a:lnTo>
                      <a:pt x="196" y="1256"/>
                    </a:lnTo>
                    <a:lnTo>
                      <a:pt x="196" y="1005"/>
                    </a:lnTo>
                    <a:lnTo>
                      <a:pt x="224" y="1005"/>
                    </a:lnTo>
                    <a:lnTo>
                      <a:pt x="224" y="726"/>
                    </a:lnTo>
                    <a:lnTo>
                      <a:pt x="280" y="726"/>
                    </a:lnTo>
                    <a:lnTo>
                      <a:pt x="280" y="0"/>
                    </a:lnTo>
                    <a:close/>
                    <a:moveTo>
                      <a:pt x="280" y="1981"/>
                    </a:moveTo>
                    <a:lnTo>
                      <a:pt x="280" y="2093"/>
                    </a:lnTo>
                    <a:lnTo>
                      <a:pt x="363" y="2093"/>
                    </a:lnTo>
                    <a:lnTo>
                      <a:pt x="363" y="2121"/>
                    </a:lnTo>
                    <a:lnTo>
                      <a:pt x="419" y="2121"/>
                    </a:lnTo>
                    <a:lnTo>
                      <a:pt x="419" y="2177"/>
                    </a:lnTo>
                    <a:lnTo>
                      <a:pt x="475" y="2177"/>
                    </a:lnTo>
                    <a:lnTo>
                      <a:pt x="475" y="2232"/>
                    </a:lnTo>
                    <a:lnTo>
                      <a:pt x="503" y="2232"/>
                    </a:lnTo>
                    <a:lnTo>
                      <a:pt x="503" y="2260"/>
                    </a:lnTo>
                    <a:lnTo>
                      <a:pt x="614" y="2260"/>
                    </a:lnTo>
                    <a:lnTo>
                      <a:pt x="614" y="2316"/>
                    </a:lnTo>
                    <a:lnTo>
                      <a:pt x="642" y="2316"/>
                    </a:lnTo>
                    <a:lnTo>
                      <a:pt x="642" y="2372"/>
                    </a:lnTo>
                    <a:lnTo>
                      <a:pt x="698" y="2372"/>
                    </a:lnTo>
                    <a:lnTo>
                      <a:pt x="698" y="2093"/>
                    </a:lnTo>
                    <a:lnTo>
                      <a:pt x="614" y="2093"/>
                    </a:lnTo>
                    <a:lnTo>
                      <a:pt x="614" y="2037"/>
                    </a:lnTo>
                    <a:lnTo>
                      <a:pt x="363" y="2037"/>
                    </a:lnTo>
                    <a:lnTo>
                      <a:pt x="363" y="19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42"/>
              <p:cNvSpPr/>
              <p:nvPr/>
            </p:nvSpPr>
            <p:spPr>
              <a:xfrm>
                <a:off x="761223" y="2241967"/>
                <a:ext cx="46507" cy="8964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261" extrusionOk="0">
                    <a:moveTo>
                      <a:pt x="782" y="1"/>
                    </a:moveTo>
                    <a:lnTo>
                      <a:pt x="782" y="29"/>
                    </a:lnTo>
                    <a:lnTo>
                      <a:pt x="559" y="29"/>
                    </a:lnTo>
                    <a:lnTo>
                      <a:pt x="559" y="85"/>
                    </a:lnTo>
                    <a:lnTo>
                      <a:pt x="335" y="85"/>
                    </a:lnTo>
                    <a:lnTo>
                      <a:pt x="335" y="140"/>
                    </a:lnTo>
                    <a:lnTo>
                      <a:pt x="224" y="140"/>
                    </a:lnTo>
                    <a:lnTo>
                      <a:pt x="224" y="838"/>
                    </a:lnTo>
                    <a:lnTo>
                      <a:pt x="196" y="838"/>
                    </a:lnTo>
                    <a:lnTo>
                      <a:pt x="196" y="1117"/>
                    </a:lnTo>
                    <a:lnTo>
                      <a:pt x="140" y="1117"/>
                    </a:lnTo>
                    <a:lnTo>
                      <a:pt x="140" y="1340"/>
                    </a:lnTo>
                    <a:lnTo>
                      <a:pt x="84" y="1340"/>
                    </a:lnTo>
                    <a:lnTo>
                      <a:pt x="84" y="1563"/>
                    </a:lnTo>
                    <a:lnTo>
                      <a:pt x="56" y="1563"/>
                    </a:lnTo>
                    <a:lnTo>
                      <a:pt x="56" y="1759"/>
                    </a:lnTo>
                    <a:lnTo>
                      <a:pt x="1" y="1759"/>
                    </a:lnTo>
                    <a:lnTo>
                      <a:pt x="1" y="2038"/>
                    </a:lnTo>
                    <a:lnTo>
                      <a:pt x="84" y="2038"/>
                    </a:lnTo>
                    <a:lnTo>
                      <a:pt x="84" y="2093"/>
                    </a:lnTo>
                    <a:lnTo>
                      <a:pt x="140" y="2093"/>
                    </a:lnTo>
                    <a:lnTo>
                      <a:pt x="140" y="2121"/>
                    </a:lnTo>
                    <a:lnTo>
                      <a:pt x="224" y="2121"/>
                    </a:lnTo>
                    <a:lnTo>
                      <a:pt x="224" y="2177"/>
                    </a:lnTo>
                    <a:lnTo>
                      <a:pt x="335" y="2177"/>
                    </a:lnTo>
                    <a:lnTo>
                      <a:pt x="335" y="2233"/>
                    </a:lnTo>
                    <a:lnTo>
                      <a:pt x="559" y="2233"/>
                    </a:lnTo>
                    <a:lnTo>
                      <a:pt x="559" y="2261"/>
                    </a:lnTo>
                    <a:lnTo>
                      <a:pt x="698" y="2261"/>
                    </a:lnTo>
                    <a:lnTo>
                      <a:pt x="698" y="2038"/>
                    </a:lnTo>
                    <a:lnTo>
                      <a:pt x="754" y="2038"/>
                    </a:lnTo>
                    <a:lnTo>
                      <a:pt x="754" y="1563"/>
                    </a:lnTo>
                    <a:lnTo>
                      <a:pt x="782" y="1563"/>
                    </a:lnTo>
                    <a:lnTo>
                      <a:pt x="782" y="1117"/>
                    </a:lnTo>
                    <a:lnTo>
                      <a:pt x="838" y="1117"/>
                    </a:lnTo>
                    <a:lnTo>
                      <a:pt x="838" y="977"/>
                    </a:lnTo>
                    <a:lnTo>
                      <a:pt x="893" y="977"/>
                    </a:lnTo>
                    <a:lnTo>
                      <a:pt x="893" y="782"/>
                    </a:lnTo>
                    <a:lnTo>
                      <a:pt x="921" y="782"/>
                    </a:lnTo>
                    <a:lnTo>
                      <a:pt x="921" y="587"/>
                    </a:lnTo>
                    <a:lnTo>
                      <a:pt x="977" y="587"/>
                    </a:lnTo>
                    <a:lnTo>
                      <a:pt x="977" y="447"/>
                    </a:lnTo>
                    <a:lnTo>
                      <a:pt x="1033" y="447"/>
                    </a:lnTo>
                    <a:lnTo>
                      <a:pt x="1033" y="280"/>
                    </a:lnTo>
                    <a:lnTo>
                      <a:pt x="1061" y="280"/>
                    </a:lnTo>
                    <a:lnTo>
                      <a:pt x="1061" y="140"/>
                    </a:lnTo>
                    <a:lnTo>
                      <a:pt x="1117" y="140"/>
                    </a:lnTo>
                    <a:lnTo>
                      <a:pt x="1117" y="29"/>
                    </a:lnTo>
                    <a:lnTo>
                      <a:pt x="1172" y="29"/>
                    </a:lnTo>
                    <a:lnTo>
                      <a:pt x="11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42"/>
              <p:cNvSpPr/>
              <p:nvPr/>
            </p:nvSpPr>
            <p:spPr>
              <a:xfrm>
                <a:off x="924929" y="2501938"/>
                <a:ext cx="37665" cy="73031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842" extrusionOk="0">
                    <a:moveTo>
                      <a:pt x="698" y="0"/>
                    </a:moveTo>
                    <a:lnTo>
                      <a:pt x="698" y="28"/>
                    </a:lnTo>
                    <a:lnTo>
                      <a:pt x="475" y="28"/>
                    </a:lnTo>
                    <a:lnTo>
                      <a:pt x="475" y="140"/>
                    </a:lnTo>
                    <a:lnTo>
                      <a:pt x="419" y="140"/>
                    </a:lnTo>
                    <a:lnTo>
                      <a:pt x="419" y="223"/>
                    </a:lnTo>
                    <a:lnTo>
                      <a:pt x="391" y="223"/>
                    </a:lnTo>
                    <a:lnTo>
                      <a:pt x="391" y="307"/>
                    </a:lnTo>
                    <a:lnTo>
                      <a:pt x="335" y="307"/>
                    </a:lnTo>
                    <a:lnTo>
                      <a:pt x="335" y="447"/>
                    </a:lnTo>
                    <a:lnTo>
                      <a:pt x="280" y="447"/>
                    </a:lnTo>
                    <a:lnTo>
                      <a:pt x="280" y="558"/>
                    </a:lnTo>
                    <a:lnTo>
                      <a:pt x="252" y="558"/>
                    </a:lnTo>
                    <a:lnTo>
                      <a:pt x="252" y="642"/>
                    </a:lnTo>
                    <a:lnTo>
                      <a:pt x="196" y="642"/>
                    </a:lnTo>
                    <a:lnTo>
                      <a:pt x="196" y="726"/>
                    </a:lnTo>
                    <a:lnTo>
                      <a:pt x="140" y="726"/>
                    </a:lnTo>
                    <a:lnTo>
                      <a:pt x="140" y="837"/>
                    </a:lnTo>
                    <a:lnTo>
                      <a:pt x="112" y="837"/>
                    </a:lnTo>
                    <a:lnTo>
                      <a:pt x="112" y="977"/>
                    </a:lnTo>
                    <a:lnTo>
                      <a:pt x="56" y="977"/>
                    </a:lnTo>
                    <a:lnTo>
                      <a:pt x="56" y="1005"/>
                    </a:lnTo>
                    <a:lnTo>
                      <a:pt x="1" y="1005"/>
                    </a:lnTo>
                    <a:lnTo>
                      <a:pt x="1" y="1116"/>
                    </a:lnTo>
                    <a:lnTo>
                      <a:pt x="56" y="1116"/>
                    </a:lnTo>
                    <a:lnTo>
                      <a:pt x="56" y="1144"/>
                    </a:lnTo>
                    <a:lnTo>
                      <a:pt x="112" y="1144"/>
                    </a:lnTo>
                    <a:lnTo>
                      <a:pt x="112" y="1200"/>
                    </a:lnTo>
                    <a:lnTo>
                      <a:pt x="140" y="1200"/>
                    </a:lnTo>
                    <a:lnTo>
                      <a:pt x="140" y="1256"/>
                    </a:lnTo>
                    <a:lnTo>
                      <a:pt x="196" y="1256"/>
                    </a:lnTo>
                    <a:lnTo>
                      <a:pt x="196" y="1284"/>
                    </a:lnTo>
                    <a:lnTo>
                      <a:pt x="252" y="1284"/>
                    </a:lnTo>
                    <a:lnTo>
                      <a:pt x="252" y="1339"/>
                    </a:lnTo>
                    <a:lnTo>
                      <a:pt x="280" y="1339"/>
                    </a:lnTo>
                    <a:lnTo>
                      <a:pt x="280" y="1395"/>
                    </a:lnTo>
                    <a:lnTo>
                      <a:pt x="391" y="1395"/>
                    </a:lnTo>
                    <a:lnTo>
                      <a:pt x="391" y="1423"/>
                    </a:lnTo>
                    <a:lnTo>
                      <a:pt x="419" y="1423"/>
                    </a:lnTo>
                    <a:lnTo>
                      <a:pt x="419" y="1479"/>
                    </a:lnTo>
                    <a:lnTo>
                      <a:pt x="475" y="1479"/>
                    </a:lnTo>
                    <a:lnTo>
                      <a:pt x="475" y="1535"/>
                    </a:lnTo>
                    <a:lnTo>
                      <a:pt x="531" y="1535"/>
                    </a:lnTo>
                    <a:lnTo>
                      <a:pt x="531" y="1563"/>
                    </a:lnTo>
                    <a:lnTo>
                      <a:pt x="559" y="1563"/>
                    </a:lnTo>
                    <a:lnTo>
                      <a:pt x="559" y="1618"/>
                    </a:lnTo>
                    <a:lnTo>
                      <a:pt x="614" y="1618"/>
                    </a:lnTo>
                    <a:lnTo>
                      <a:pt x="614" y="1674"/>
                    </a:lnTo>
                    <a:lnTo>
                      <a:pt x="670" y="1674"/>
                    </a:lnTo>
                    <a:lnTo>
                      <a:pt x="670" y="1702"/>
                    </a:lnTo>
                    <a:lnTo>
                      <a:pt x="698" y="1702"/>
                    </a:lnTo>
                    <a:lnTo>
                      <a:pt x="698" y="1758"/>
                    </a:lnTo>
                    <a:lnTo>
                      <a:pt x="754" y="1758"/>
                    </a:lnTo>
                    <a:lnTo>
                      <a:pt x="754" y="1814"/>
                    </a:lnTo>
                    <a:lnTo>
                      <a:pt x="838" y="1814"/>
                    </a:lnTo>
                    <a:lnTo>
                      <a:pt x="838" y="1842"/>
                    </a:lnTo>
                    <a:lnTo>
                      <a:pt x="893" y="1842"/>
                    </a:lnTo>
                    <a:lnTo>
                      <a:pt x="893" y="1535"/>
                    </a:lnTo>
                    <a:lnTo>
                      <a:pt x="949" y="1535"/>
                    </a:lnTo>
                    <a:lnTo>
                      <a:pt x="949" y="726"/>
                    </a:lnTo>
                    <a:lnTo>
                      <a:pt x="893" y="726"/>
                    </a:lnTo>
                    <a:lnTo>
                      <a:pt x="893" y="307"/>
                    </a:lnTo>
                    <a:lnTo>
                      <a:pt x="838" y="307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42"/>
              <p:cNvSpPr/>
              <p:nvPr/>
            </p:nvSpPr>
            <p:spPr>
              <a:xfrm>
                <a:off x="871841" y="2234235"/>
                <a:ext cx="163744" cy="63079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591" extrusionOk="0">
                    <a:moveTo>
                      <a:pt x="1" y="1"/>
                    </a:moveTo>
                    <a:lnTo>
                      <a:pt x="1" y="56"/>
                    </a:lnTo>
                    <a:lnTo>
                      <a:pt x="224" y="56"/>
                    </a:lnTo>
                    <a:lnTo>
                      <a:pt x="224" y="1"/>
                    </a:lnTo>
                    <a:close/>
                    <a:moveTo>
                      <a:pt x="419" y="56"/>
                    </a:moveTo>
                    <a:lnTo>
                      <a:pt x="419" y="84"/>
                    </a:lnTo>
                    <a:lnTo>
                      <a:pt x="893" y="84"/>
                    </a:lnTo>
                    <a:lnTo>
                      <a:pt x="893" y="140"/>
                    </a:lnTo>
                    <a:lnTo>
                      <a:pt x="1256" y="140"/>
                    </a:lnTo>
                    <a:lnTo>
                      <a:pt x="1256" y="84"/>
                    </a:lnTo>
                    <a:lnTo>
                      <a:pt x="921" y="84"/>
                    </a:lnTo>
                    <a:lnTo>
                      <a:pt x="921" y="56"/>
                    </a:lnTo>
                    <a:close/>
                    <a:moveTo>
                      <a:pt x="1256" y="140"/>
                    </a:moveTo>
                    <a:lnTo>
                      <a:pt x="1256" y="196"/>
                    </a:lnTo>
                    <a:lnTo>
                      <a:pt x="1451" y="196"/>
                    </a:lnTo>
                    <a:lnTo>
                      <a:pt x="1451" y="224"/>
                    </a:lnTo>
                    <a:lnTo>
                      <a:pt x="1591" y="224"/>
                    </a:lnTo>
                    <a:lnTo>
                      <a:pt x="1591" y="280"/>
                    </a:lnTo>
                    <a:lnTo>
                      <a:pt x="1758" y="280"/>
                    </a:lnTo>
                    <a:lnTo>
                      <a:pt x="1758" y="335"/>
                    </a:lnTo>
                    <a:lnTo>
                      <a:pt x="1953" y="335"/>
                    </a:lnTo>
                    <a:lnTo>
                      <a:pt x="1953" y="363"/>
                    </a:lnTo>
                    <a:lnTo>
                      <a:pt x="2149" y="363"/>
                    </a:lnTo>
                    <a:lnTo>
                      <a:pt x="2149" y="419"/>
                    </a:lnTo>
                    <a:lnTo>
                      <a:pt x="2288" y="419"/>
                    </a:lnTo>
                    <a:lnTo>
                      <a:pt x="2288" y="475"/>
                    </a:lnTo>
                    <a:lnTo>
                      <a:pt x="2372" y="475"/>
                    </a:lnTo>
                    <a:lnTo>
                      <a:pt x="2372" y="503"/>
                    </a:lnTo>
                    <a:lnTo>
                      <a:pt x="2456" y="503"/>
                    </a:lnTo>
                    <a:lnTo>
                      <a:pt x="2456" y="559"/>
                    </a:lnTo>
                    <a:lnTo>
                      <a:pt x="2595" y="559"/>
                    </a:lnTo>
                    <a:lnTo>
                      <a:pt x="2595" y="614"/>
                    </a:lnTo>
                    <a:lnTo>
                      <a:pt x="2707" y="614"/>
                    </a:lnTo>
                    <a:lnTo>
                      <a:pt x="2707" y="642"/>
                    </a:lnTo>
                    <a:lnTo>
                      <a:pt x="2790" y="642"/>
                    </a:lnTo>
                    <a:lnTo>
                      <a:pt x="2790" y="698"/>
                    </a:lnTo>
                    <a:lnTo>
                      <a:pt x="2874" y="698"/>
                    </a:lnTo>
                    <a:lnTo>
                      <a:pt x="2874" y="754"/>
                    </a:lnTo>
                    <a:lnTo>
                      <a:pt x="2986" y="754"/>
                    </a:lnTo>
                    <a:lnTo>
                      <a:pt x="2986" y="782"/>
                    </a:lnTo>
                    <a:lnTo>
                      <a:pt x="3069" y="782"/>
                    </a:lnTo>
                    <a:lnTo>
                      <a:pt x="3069" y="838"/>
                    </a:lnTo>
                    <a:lnTo>
                      <a:pt x="3153" y="838"/>
                    </a:lnTo>
                    <a:lnTo>
                      <a:pt x="3153" y="893"/>
                    </a:lnTo>
                    <a:lnTo>
                      <a:pt x="3265" y="893"/>
                    </a:lnTo>
                    <a:lnTo>
                      <a:pt x="3265" y="838"/>
                    </a:lnTo>
                    <a:lnTo>
                      <a:pt x="3209" y="838"/>
                    </a:lnTo>
                    <a:lnTo>
                      <a:pt x="3209" y="782"/>
                    </a:lnTo>
                    <a:lnTo>
                      <a:pt x="3125" y="782"/>
                    </a:lnTo>
                    <a:lnTo>
                      <a:pt x="3125" y="754"/>
                    </a:lnTo>
                    <a:lnTo>
                      <a:pt x="3014" y="754"/>
                    </a:lnTo>
                    <a:lnTo>
                      <a:pt x="3014" y="698"/>
                    </a:lnTo>
                    <a:lnTo>
                      <a:pt x="2930" y="698"/>
                    </a:lnTo>
                    <a:lnTo>
                      <a:pt x="2930" y="642"/>
                    </a:lnTo>
                    <a:lnTo>
                      <a:pt x="2846" y="642"/>
                    </a:lnTo>
                    <a:lnTo>
                      <a:pt x="2846" y="614"/>
                    </a:lnTo>
                    <a:lnTo>
                      <a:pt x="2735" y="614"/>
                    </a:lnTo>
                    <a:lnTo>
                      <a:pt x="2735" y="559"/>
                    </a:lnTo>
                    <a:lnTo>
                      <a:pt x="2651" y="559"/>
                    </a:lnTo>
                    <a:lnTo>
                      <a:pt x="2651" y="503"/>
                    </a:lnTo>
                    <a:lnTo>
                      <a:pt x="2511" y="503"/>
                    </a:lnTo>
                    <a:lnTo>
                      <a:pt x="2511" y="475"/>
                    </a:lnTo>
                    <a:lnTo>
                      <a:pt x="2428" y="475"/>
                    </a:lnTo>
                    <a:lnTo>
                      <a:pt x="2428" y="419"/>
                    </a:lnTo>
                    <a:lnTo>
                      <a:pt x="2316" y="419"/>
                    </a:lnTo>
                    <a:lnTo>
                      <a:pt x="2316" y="363"/>
                    </a:lnTo>
                    <a:lnTo>
                      <a:pt x="2177" y="363"/>
                    </a:lnTo>
                    <a:lnTo>
                      <a:pt x="2177" y="335"/>
                    </a:lnTo>
                    <a:lnTo>
                      <a:pt x="2009" y="335"/>
                    </a:lnTo>
                    <a:lnTo>
                      <a:pt x="2009" y="280"/>
                    </a:lnTo>
                    <a:lnTo>
                      <a:pt x="1814" y="280"/>
                    </a:lnTo>
                    <a:lnTo>
                      <a:pt x="1814" y="224"/>
                    </a:lnTo>
                    <a:lnTo>
                      <a:pt x="1619" y="224"/>
                    </a:lnTo>
                    <a:lnTo>
                      <a:pt x="1619" y="196"/>
                    </a:lnTo>
                    <a:lnTo>
                      <a:pt x="1479" y="196"/>
                    </a:lnTo>
                    <a:lnTo>
                      <a:pt x="1479" y="140"/>
                    </a:lnTo>
                    <a:close/>
                    <a:moveTo>
                      <a:pt x="3265" y="893"/>
                    </a:moveTo>
                    <a:lnTo>
                      <a:pt x="3265" y="921"/>
                    </a:lnTo>
                    <a:lnTo>
                      <a:pt x="3293" y="921"/>
                    </a:lnTo>
                    <a:lnTo>
                      <a:pt x="3293" y="977"/>
                    </a:lnTo>
                    <a:lnTo>
                      <a:pt x="3404" y="977"/>
                    </a:lnTo>
                    <a:lnTo>
                      <a:pt x="3404" y="1033"/>
                    </a:lnTo>
                    <a:lnTo>
                      <a:pt x="3432" y="1033"/>
                    </a:lnTo>
                    <a:lnTo>
                      <a:pt x="3432" y="1061"/>
                    </a:lnTo>
                    <a:lnTo>
                      <a:pt x="3488" y="1061"/>
                    </a:lnTo>
                    <a:lnTo>
                      <a:pt x="3488" y="1117"/>
                    </a:lnTo>
                    <a:lnTo>
                      <a:pt x="3572" y="1117"/>
                    </a:lnTo>
                    <a:lnTo>
                      <a:pt x="3572" y="1172"/>
                    </a:lnTo>
                    <a:lnTo>
                      <a:pt x="3627" y="1172"/>
                    </a:lnTo>
                    <a:lnTo>
                      <a:pt x="3627" y="1200"/>
                    </a:lnTo>
                    <a:lnTo>
                      <a:pt x="3711" y="1200"/>
                    </a:lnTo>
                    <a:lnTo>
                      <a:pt x="3711" y="1256"/>
                    </a:lnTo>
                    <a:lnTo>
                      <a:pt x="3767" y="1256"/>
                    </a:lnTo>
                    <a:lnTo>
                      <a:pt x="3767" y="1312"/>
                    </a:lnTo>
                    <a:lnTo>
                      <a:pt x="3823" y="1312"/>
                    </a:lnTo>
                    <a:lnTo>
                      <a:pt x="3823" y="1340"/>
                    </a:lnTo>
                    <a:lnTo>
                      <a:pt x="3906" y="1340"/>
                    </a:lnTo>
                    <a:lnTo>
                      <a:pt x="3906" y="1396"/>
                    </a:lnTo>
                    <a:lnTo>
                      <a:pt x="3962" y="1396"/>
                    </a:lnTo>
                    <a:lnTo>
                      <a:pt x="3962" y="1451"/>
                    </a:lnTo>
                    <a:lnTo>
                      <a:pt x="3990" y="1451"/>
                    </a:lnTo>
                    <a:lnTo>
                      <a:pt x="3990" y="1479"/>
                    </a:lnTo>
                    <a:lnTo>
                      <a:pt x="4046" y="1479"/>
                    </a:lnTo>
                    <a:lnTo>
                      <a:pt x="4046" y="1535"/>
                    </a:lnTo>
                    <a:lnTo>
                      <a:pt x="4102" y="1535"/>
                    </a:lnTo>
                    <a:lnTo>
                      <a:pt x="4102" y="1591"/>
                    </a:lnTo>
                    <a:lnTo>
                      <a:pt x="4130" y="1591"/>
                    </a:lnTo>
                    <a:lnTo>
                      <a:pt x="4130" y="1479"/>
                    </a:lnTo>
                    <a:lnTo>
                      <a:pt x="4102" y="1479"/>
                    </a:lnTo>
                    <a:lnTo>
                      <a:pt x="4102" y="1451"/>
                    </a:lnTo>
                    <a:lnTo>
                      <a:pt x="4046" y="1451"/>
                    </a:lnTo>
                    <a:lnTo>
                      <a:pt x="4046" y="1396"/>
                    </a:lnTo>
                    <a:lnTo>
                      <a:pt x="3990" y="1396"/>
                    </a:lnTo>
                    <a:lnTo>
                      <a:pt x="3990" y="1340"/>
                    </a:lnTo>
                    <a:lnTo>
                      <a:pt x="3962" y="1340"/>
                    </a:lnTo>
                    <a:lnTo>
                      <a:pt x="3962" y="1312"/>
                    </a:lnTo>
                    <a:lnTo>
                      <a:pt x="3851" y="1312"/>
                    </a:lnTo>
                    <a:lnTo>
                      <a:pt x="3851" y="1256"/>
                    </a:lnTo>
                    <a:lnTo>
                      <a:pt x="3823" y="1256"/>
                    </a:lnTo>
                    <a:lnTo>
                      <a:pt x="3823" y="1200"/>
                    </a:lnTo>
                    <a:lnTo>
                      <a:pt x="3767" y="1200"/>
                    </a:lnTo>
                    <a:lnTo>
                      <a:pt x="3767" y="1172"/>
                    </a:lnTo>
                    <a:lnTo>
                      <a:pt x="3683" y="1172"/>
                    </a:lnTo>
                    <a:lnTo>
                      <a:pt x="3683" y="1117"/>
                    </a:lnTo>
                    <a:lnTo>
                      <a:pt x="3627" y="1117"/>
                    </a:lnTo>
                    <a:lnTo>
                      <a:pt x="3627" y="1061"/>
                    </a:lnTo>
                    <a:lnTo>
                      <a:pt x="3544" y="1061"/>
                    </a:lnTo>
                    <a:lnTo>
                      <a:pt x="3544" y="1033"/>
                    </a:lnTo>
                    <a:lnTo>
                      <a:pt x="3488" y="1033"/>
                    </a:lnTo>
                    <a:lnTo>
                      <a:pt x="3488" y="977"/>
                    </a:lnTo>
                    <a:lnTo>
                      <a:pt x="3432" y="977"/>
                    </a:lnTo>
                    <a:lnTo>
                      <a:pt x="3432" y="921"/>
                    </a:lnTo>
                    <a:lnTo>
                      <a:pt x="3348" y="921"/>
                    </a:lnTo>
                    <a:lnTo>
                      <a:pt x="3348" y="893"/>
                    </a:lnTo>
                    <a:close/>
                  </a:path>
                </a:pathLst>
              </a:custGeom>
              <a:solidFill>
                <a:srgbClr val="E0C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42"/>
              <p:cNvSpPr/>
              <p:nvPr/>
            </p:nvSpPr>
            <p:spPr>
              <a:xfrm>
                <a:off x="864109" y="2234235"/>
                <a:ext cx="232334" cy="373916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9431" extrusionOk="0">
                    <a:moveTo>
                      <a:pt x="2623" y="1061"/>
                    </a:moveTo>
                    <a:lnTo>
                      <a:pt x="2623" y="1117"/>
                    </a:lnTo>
                    <a:lnTo>
                      <a:pt x="2762" y="1117"/>
                    </a:lnTo>
                    <a:lnTo>
                      <a:pt x="2762" y="1172"/>
                    </a:lnTo>
                    <a:lnTo>
                      <a:pt x="2846" y="1172"/>
                    </a:lnTo>
                    <a:lnTo>
                      <a:pt x="2846" y="1200"/>
                    </a:lnTo>
                    <a:lnTo>
                      <a:pt x="2930" y="1200"/>
                    </a:lnTo>
                    <a:lnTo>
                      <a:pt x="2930" y="1256"/>
                    </a:lnTo>
                    <a:lnTo>
                      <a:pt x="3041" y="1256"/>
                    </a:lnTo>
                    <a:lnTo>
                      <a:pt x="3041" y="1312"/>
                    </a:lnTo>
                    <a:lnTo>
                      <a:pt x="3125" y="1312"/>
                    </a:lnTo>
                    <a:lnTo>
                      <a:pt x="3125" y="1340"/>
                    </a:lnTo>
                    <a:lnTo>
                      <a:pt x="3181" y="1340"/>
                    </a:lnTo>
                    <a:lnTo>
                      <a:pt x="3181" y="1396"/>
                    </a:lnTo>
                    <a:lnTo>
                      <a:pt x="3209" y="1396"/>
                    </a:lnTo>
                    <a:lnTo>
                      <a:pt x="3209" y="1451"/>
                    </a:lnTo>
                    <a:lnTo>
                      <a:pt x="3320" y="1451"/>
                    </a:lnTo>
                    <a:lnTo>
                      <a:pt x="3320" y="1479"/>
                    </a:lnTo>
                    <a:lnTo>
                      <a:pt x="3348" y="1479"/>
                    </a:lnTo>
                    <a:lnTo>
                      <a:pt x="3348" y="1535"/>
                    </a:lnTo>
                    <a:lnTo>
                      <a:pt x="3404" y="1535"/>
                    </a:lnTo>
                    <a:lnTo>
                      <a:pt x="3404" y="1591"/>
                    </a:lnTo>
                    <a:lnTo>
                      <a:pt x="3460" y="1591"/>
                    </a:lnTo>
                    <a:lnTo>
                      <a:pt x="3460" y="1675"/>
                    </a:lnTo>
                    <a:lnTo>
                      <a:pt x="3488" y="1675"/>
                    </a:lnTo>
                    <a:lnTo>
                      <a:pt x="3488" y="1730"/>
                    </a:lnTo>
                    <a:lnTo>
                      <a:pt x="3543" y="1730"/>
                    </a:lnTo>
                    <a:lnTo>
                      <a:pt x="3543" y="1758"/>
                    </a:lnTo>
                    <a:lnTo>
                      <a:pt x="3599" y="1758"/>
                    </a:lnTo>
                    <a:lnTo>
                      <a:pt x="3599" y="1870"/>
                    </a:lnTo>
                    <a:lnTo>
                      <a:pt x="3627" y="1870"/>
                    </a:lnTo>
                    <a:lnTo>
                      <a:pt x="3627" y="1898"/>
                    </a:lnTo>
                    <a:lnTo>
                      <a:pt x="3683" y="1898"/>
                    </a:lnTo>
                    <a:lnTo>
                      <a:pt x="3683" y="2037"/>
                    </a:lnTo>
                    <a:lnTo>
                      <a:pt x="3739" y="2037"/>
                    </a:lnTo>
                    <a:lnTo>
                      <a:pt x="3739" y="2177"/>
                    </a:lnTo>
                    <a:lnTo>
                      <a:pt x="3683" y="2177"/>
                    </a:lnTo>
                    <a:lnTo>
                      <a:pt x="3683" y="2288"/>
                    </a:lnTo>
                    <a:lnTo>
                      <a:pt x="3627" y="2288"/>
                    </a:lnTo>
                    <a:lnTo>
                      <a:pt x="3627" y="2316"/>
                    </a:lnTo>
                    <a:lnTo>
                      <a:pt x="3543" y="2316"/>
                    </a:lnTo>
                    <a:lnTo>
                      <a:pt x="3543" y="2372"/>
                    </a:lnTo>
                    <a:lnTo>
                      <a:pt x="3404" y="2372"/>
                    </a:lnTo>
                    <a:lnTo>
                      <a:pt x="3404" y="2428"/>
                    </a:lnTo>
                    <a:lnTo>
                      <a:pt x="3264" y="2428"/>
                    </a:lnTo>
                    <a:lnTo>
                      <a:pt x="3264" y="2372"/>
                    </a:lnTo>
                    <a:lnTo>
                      <a:pt x="3069" y="2372"/>
                    </a:lnTo>
                    <a:lnTo>
                      <a:pt x="3069" y="2316"/>
                    </a:lnTo>
                    <a:lnTo>
                      <a:pt x="2985" y="2316"/>
                    </a:lnTo>
                    <a:lnTo>
                      <a:pt x="2985" y="2288"/>
                    </a:lnTo>
                    <a:lnTo>
                      <a:pt x="2902" y="2288"/>
                    </a:lnTo>
                    <a:lnTo>
                      <a:pt x="2902" y="2233"/>
                    </a:lnTo>
                    <a:lnTo>
                      <a:pt x="2790" y="2233"/>
                    </a:lnTo>
                    <a:lnTo>
                      <a:pt x="2790" y="2177"/>
                    </a:lnTo>
                    <a:lnTo>
                      <a:pt x="2762" y="2177"/>
                    </a:lnTo>
                    <a:lnTo>
                      <a:pt x="2762" y="2149"/>
                    </a:lnTo>
                    <a:lnTo>
                      <a:pt x="2651" y="2149"/>
                    </a:lnTo>
                    <a:lnTo>
                      <a:pt x="2651" y="2093"/>
                    </a:lnTo>
                    <a:lnTo>
                      <a:pt x="2567" y="2093"/>
                    </a:lnTo>
                    <a:lnTo>
                      <a:pt x="2567" y="2037"/>
                    </a:lnTo>
                    <a:lnTo>
                      <a:pt x="2511" y="2037"/>
                    </a:lnTo>
                    <a:lnTo>
                      <a:pt x="2511" y="2009"/>
                    </a:lnTo>
                    <a:lnTo>
                      <a:pt x="2483" y="2009"/>
                    </a:lnTo>
                    <a:lnTo>
                      <a:pt x="2483" y="1954"/>
                    </a:lnTo>
                    <a:lnTo>
                      <a:pt x="2427" y="1954"/>
                    </a:lnTo>
                    <a:lnTo>
                      <a:pt x="2427" y="1898"/>
                    </a:lnTo>
                    <a:lnTo>
                      <a:pt x="2372" y="1898"/>
                    </a:lnTo>
                    <a:lnTo>
                      <a:pt x="2372" y="1870"/>
                    </a:lnTo>
                    <a:lnTo>
                      <a:pt x="2344" y="1870"/>
                    </a:lnTo>
                    <a:lnTo>
                      <a:pt x="2344" y="1814"/>
                    </a:lnTo>
                    <a:lnTo>
                      <a:pt x="2288" y="1814"/>
                    </a:lnTo>
                    <a:lnTo>
                      <a:pt x="2288" y="1758"/>
                    </a:lnTo>
                    <a:lnTo>
                      <a:pt x="2232" y="1758"/>
                    </a:lnTo>
                    <a:lnTo>
                      <a:pt x="2232" y="1730"/>
                    </a:lnTo>
                    <a:lnTo>
                      <a:pt x="2204" y="1730"/>
                    </a:lnTo>
                    <a:lnTo>
                      <a:pt x="2204" y="1675"/>
                    </a:lnTo>
                    <a:lnTo>
                      <a:pt x="2148" y="1675"/>
                    </a:lnTo>
                    <a:lnTo>
                      <a:pt x="2148" y="1591"/>
                    </a:lnTo>
                    <a:lnTo>
                      <a:pt x="2093" y="1591"/>
                    </a:lnTo>
                    <a:lnTo>
                      <a:pt x="2093" y="1479"/>
                    </a:lnTo>
                    <a:lnTo>
                      <a:pt x="2065" y="1479"/>
                    </a:lnTo>
                    <a:lnTo>
                      <a:pt x="2065" y="1256"/>
                    </a:lnTo>
                    <a:lnTo>
                      <a:pt x="2093" y="1256"/>
                    </a:lnTo>
                    <a:lnTo>
                      <a:pt x="2093" y="1200"/>
                    </a:lnTo>
                    <a:lnTo>
                      <a:pt x="2148" y="1200"/>
                    </a:lnTo>
                    <a:lnTo>
                      <a:pt x="2148" y="1172"/>
                    </a:lnTo>
                    <a:lnTo>
                      <a:pt x="2204" y="1172"/>
                    </a:lnTo>
                    <a:lnTo>
                      <a:pt x="2204" y="1117"/>
                    </a:lnTo>
                    <a:lnTo>
                      <a:pt x="2288" y="1117"/>
                    </a:lnTo>
                    <a:lnTo>
                      <a:pt x="2288" y="1061"/>
                    </a:lnTo>
                    <a:close/>
                    <a:moveTo>
                      <a:pt x="0" y="1"/>
                    </a:moveTo>
                    <a:lnTo>
                      <a:pt x="0" y="84"/>
                    </a:lnTo>
                    <a:lnTo>
                      <a:pt x="112" y="84"/>
                    </a:lnTo>
                    <a:lnTo>
                      <a:pt x="112" y="140"/>
                    </a:lnTo>
                    <a:lnTo>
                      <a:pt x="140" y="140"/>
                    </a:lnTo>
                    <a:lnTo>
                      <a:pt x="140" y="196"/>
                    </a:lnTo>
                    <a:lnTo>
                      <a:pt x="196" y="196"/>
                    </a:lnTo>
                    <a:lnTo>
                      <a:pt x="196" y="224"/>
                    </a:lnTo>
                    <a:lnTo>
                      <a:pt x="251" y="224"/>
                    </a:lnTo>
                    <a:lnTo>
                      <a:pt x="251" y="280"/>
                    </a:lnTo>
                    <a:lnTo>
                      <a:pt x="279" y="280"/>
                    </a:lnTo>
                    <a:lnTo>
                      <a:pt x="279" y="335"/>
                    </a:lnTo>
                    <a:lnTo>
                      <a:pt x="335" y="335"/>
                    </a:lnTo>
                    <a:lnTo>
                      <a:pt x="335" y="363"/>
                    </a:lnTo>
                    <a:lnTo>
                      <a:pt x="419" y="363"/>
                    </a:lnTo>
                    <a:lnTo>
                      <a:pt x="419" y="419"/>
                    </a:lnTo>
                    <a:lnTo>
                      <a:pt x="475" y="419"/>
                    </a:lnTo>
                    <a:lnTo>
                      <a:pt x="475" y="475"/>
                    </a:lnTo>
                    <a:lnTo>
                      <a:pt x="530" y="475"/>
                    </a:lnTo>
                    <a:lnTo>
                      <a:pt x="530" y="503"/>
                    </a:lnTo>
                    <a:lnTo>
                      <a:pt x="558" y="503"/>
                    </a:lnTo>
                    <a:lnTo>
                      <a:pt x="558" y="559"/>
                    </a:lnTo>
                    <a:lnTo>
                      <a:pt x="614" y="559"/>
                    </a:lnTo>
                    <a:lnTo>
                      <a:pt x="614" y="614"/>
                    </a:lnTo>
                    <a:lnTo>
                      <a:pt x="670" y="614"/>
                    </a:lnTo>
                    <a:lnTo>
                      <a:pt x="670" y="698"/>
                    </a:lnTo>
                    <a:lnTo>
                      <a:pt x="698" y="698"/>
                    </a:lnTo>
                    <a:lnTo>
                      <a:pt x="698" y="754"/>
                    </a:lnTo>
                    <a:lnTo>
                      <a:pt x="754" y="754"/>
                    </a:lnTo>
                    <a:lnTo>
                      <a:pt x="754" y="782"/>
                    </a:lnTo>
                    <a:lnTo>
                      <a:pt x="809" y="782"/>
                    </a:lnTo>
                    <a:lnTo>
                      <a:pt x="809" y="838"/>
                    </a:lnTo>
                    <a:lnTo>
                      <a:pt x="837" y="838"/>
                    </a:lnTo>
                    <a:lnTo>
                      <a:pt x="837" y="893"/>
                    </a:lnTo>
                    <a:lnTo>
                      <a:pt x="893" y="893"/>
                    </a:lnTo>
                    <a:lnTo>
                      <a:pt x="893" y="921"/>
                    </a:lnTo>
                    <a:lnTo>
                      <a:pt x="949" y="921"/>
                    </a:lnTo>
                    <a:lnTo>
                      <a:pt x="949" y="977"/>
                    </a:lnTo>
                    <a:lnTo>
                      <a:pt x="977" y="977"/>
                    </a:lnTo>
                    <a:lnTo>
                      <a:pt x="977" y="1033"/>
                    </a:lnTo>
                    <a:lnTo>
                      <a:pt x="1032" y="1033"/>
                    </a:lnTo>
                    <a:lnTo>
                      <a:pt x="1032" y="1117"/>
                    </a:lnTo>
                    <a:lnTo>
                      <a:pt x="1088" y="1117"/>
                    </a:lnTo>
                    <a:lnTo>
                      <a:pt x="1088" y="1172"/>
                    </a:lnTo>
                    <a:lnTo>
                      <a:pt x="1116" y="1172"/>
                    </a:lnTo>
                    <a:lnTo>
                      <a:pt x="1116" y="1200"/>
                    </a:lnTo>
                    <a:lnTo>
                      <a:pt x="1172" y="1200"/>
                    </a:lnTo>
                    <a:lnTo>
                      <a:pt x="1172" y="1312"/>
                    </a:lnTo>
                    <a:lnTo>
                      <a:pt x="1228" y="1312"/>
                    </a:lnTo>
                    <a:lnTo>
                      <a:pt x="1228" y="1340"/>
                    </a:lnTo>
                    <a:lnTo>
                      <a:pt x="1256" y="1340"/>
                    </a:lnTo>
                    <a:lnTo>
                      <a:pt x="1256" y="1396"/>
                    </a:lnTo>
                    <a:lnTo>
                      <a:pt x="1311" y="1396"/>
                    </a:lnTo>
                    <a:lnTo>
                      <a:pt x="1311" y="1479"/>
                    </a:lnTo>
                    <a:lnTo>
                      <a:pt x="1367" y="1479"/>
                    </a:lnTo>
                    <a:lnTo>
                      <a:pt x="1367" y="1535"/>
                    </a:lnTo>
                    <a:lnTo>
                      <a:pt x="1395" y="1535"/>
                    </a:lnTo>
                    <a:lnTo>
                      <a:pt x="1395" y="1619"/>
                    </a:lnTo>
                    <a:lnTo>
                      <a:pt x="1451" y="1619"/>
                    </a:lnTo>
                    <a:lnTo>
                      <a:pt x="1451" y="1730"/>
                    </a:lnTo>
                    <a:lnTo>
                      <a:pt x="1507" y="1730"/>
                    </a:lnTo>
                    <a:lnTo>
                      <a:pt x="1507" y="1814"/>
                    </a:lnTo>
                    <a:lnTo>
                      <a:pt x="1535" y="1814"/>
                    </a:lnTo>
                    <a:lnTo>
                      <a:pt x="1535" y="1870"/>
                    </a:lnTo>
                    <a:lnTo>
                      <a:pt x="1590" y="1870"/>
                    </a:lnTo>
                    <a:lnTo>
                      <a:pt x="1590" y="1954"/>
                    </a:lnTo>
                    <a:lnTo>
                      <a:pt x="1646" y="1954"/>
                    </a:lnTo>
                    <a:lnTo>
                      <a:pt x="1646" y="2037"/>
                    </a:lnTo>
                    <a:lnTo>
                      <a:pt x="1674" y="2037"/>
                    </a:lnTo>
                    <a:lnTo>
                      <a:pt x="1674" y="2149"/>
                    </a:lnTo>
                    <a:lnTo>
                      <a:pt x="1730" y="2149"/>
                    </a:lnTo>
                    <a:lnTo>
                      <a:pt x="1730" y="2233"/>
                    </a:lnTo>
                    <a:lnTo>
                      <a:pt x="1786" y="2233"/>
                    </a:lnTo>
                    <a:lnTo>
                      <a:pt x="1786" y="2316"/>
                    </a:lnTo>
                    <a:lnTo>
                      <a:pt x="1814" y="2316"/>
                    </a:lnTo>
                    <a:lnTo>
                      <a:pt x="1814" y="2428"/>
                    </a:lnTo>
                    <a:lnTo>
                      <a:pt x="1869" y="2428"/>
                    </a:lnTo>
                    <a:lnTo>
                      <a:pt x="1869" y="2567"/>
                    </a:lnTo>
                    <a:lnTo>
                      <a:pt x="1925" y="2567"/>
                    </a:lnTo>
                    <a:lnTo>
                      <a:pt x="1925" y="2651"/>
                    </a:lnTo>
                    <a:lnTo>
                      <a:pt x="1953" y="2651"/>
                    </a:lnTo>
                    <a:lnTo>
                      <a:pt x="1953" y="2790"/>
                    </a:lnTo>
                    <a:lnTo>
                      <a:pt x="2009" y="2790"/>
                    </a:lnTo>
                    <a:lnTo>
                      <a:pt x="2009" y="2930"/>
                    </a:lnTo>
                    <a:lnTo>
                      <a:pt x="2065" y="2930"/>
                    </a:lnTo>
                    <a:lnTo>
                      <a:pt x="2065" y="3069"/>
                    </a:lnTo>
                    <a:lnTo>
                      <a:pt x="2093" y="3069"/>
                    </a:lnTo>
                    <a:lnTo>
                      <a:pt x="2093" y="3209"/>
                    </a:lnTo>
                    <a:lnTo>
                      <a:pt x="2148" y="3209"/>
                    </a:lnTo>
                    <a:lnTo>
                      <a:pt x="2148" y="3404"/>
                    </a:lnTo>
                    <a:lnTo>
                      <a:pt x="2204" y="3404"/>
                    </a:lnTo>
                    <a:lnTo>
                      <a:pt x="2204" y="3627"/>
                    </a:lnTo>
                    <a:lnTo>
                      <a:pt x="2232" y="3627"/>
                    </a:lnTo>
                    <a:lnTo>
                      <a:pt x="2232" y="3823"/>
                    </a:lnTo>
                    <a:lnTo>
                      <a:pt x="2288" y="3823"/>
                    </a:lnTo>
                    <a:lnTo>
                      <a:pt x="2288" y="4130"/>
                    </a:lnTo>
                    <a:lnTo>
                      <a:pt x="2344" y="4130"/>
                    </a:lnTo>
                    <a:lnTo>
                      <a:pt x="2344" y="5357"/>
                    </a:lnTo>
                    <a:lnTo>
                      <a:pt x="2288" y="5357"/>
                    </a:lnTo>
                    <a:lnTo>
                      <a:pt x="2288" y="5915"/>
                    </a:lnTo>
                    <a:lnTo>
                      <a:pt x="2344" y="5915"/>
                    </a:lnTo>
                    <a:lnTo>
                      <a:pt x="2344" y="5943"/>
                    </a:lnTo>
                    <a:lnTo>
                      <a:pt x="2427" y="5943"/>
                    </a:lnTo>
                    <a:lnTo>
                      <a:pt x="2427" y="5999"/>
                    </a:lnTo>
                    <a:lnTo>
                      <a:pt x="2483" y="5999"/>
                    </a:lnTo>
                    <a:lnTo>
                      <a:pt x="2483" y="6055"/>
                    </a:lnTo>
                    <a:lnTo>
                      <a:pt x="2567" y="6055"/>
                    </a:lnTo>
                    <a:lnTo>
                      <a:pt x="2567" y="6083"/>
                    </a:lnTo>
                    <a:lnTo>
                      <a:pt x="2623" y="6083"/>
                    </a:lnTo>
                    <a:lnTo>
                      <a:pt x="2623" y="6194"/>
                    </a:lnTo>
                    <a:lnTo>
                      <a:pt x="2651" y="6194"/>
                    </a:lnTo>
                    <a:lnTo>
                      <a:pt x="2651" y="6362"/>
                    </a:lnTo>
                    <a:lnTo>
                      <a:pt x="2623" y="6362"/>
                    </a:lnTo>
                    <a:lnTo>
                      <a:pt x="2623" y="6473"/>
                    </a:lnTo>
                    <a:lnTo>
                      <a:pt x="2567" y="6473"/>
                    </a:lnTo>
                    <a:lnTo>
                      <a:pt x="2567" y="6501"/>
                    </a:lnTo>
                    <a:lnTo>
                      <a:pt x="2511" y="6501"/>
                    </a:lnTo>
                    <a:lnTo>
                      <a:pt x="2511" y="6557"/>
                    </a:lnTo>
                    <a:lnTo>
                      <a:pt x="2483" y="6557"/>
                    </a:lnTo>
                    <a:lnTo>
                      <a:pt x="2483" y="6613"/>
                    </a:lnTo>
                    <a:lnTo>
                      <a:pt x="2427" y="6613"/>
                    </a:lnTo>
                    <a:lnTo>
                      <a:pt x="2427" y="6641"/>
                    </a:lnTo>
                    <a:lnTo>
                      <a:pt x="2372" y="6641"/>
                    </a:lnTo>
                    <a:lnTo>
                      <a:pt x="2372" y="6696"/>
                    </a:lnTo>
                    <a:lnTo>
                      <a:pt x="2344" y="6696"/>
                    </a:lnTo>
                    <a:lnTo>
                      <a:pt x="2344" y="6752"/>
                    </a:lnTo>
                    <a:lnTo>
                      <a:pt x="2288" y="6752"/>
                    </a:lnTo>
                    <a:lnTo>
                      <a:pt x="2288" y="6780"/>
                    </a:lnTo>
                    <a:lnTo>
                      <a:pt x="2344" y="6780"/>
                    </a:lnTo>
                    <a:lnTo>
                      <a:pt x="2344" y="7115"/>
                    </a:lnTo>
                    <a:lnTo>
                      <a:pt x="2372" y="7115"/>
                    </a:lnTo>
                    <a:lnTo>
                      <a:pt x="2372" y="7533"/>
                    </a:lnTo>
                    <a:lnTo>
                      <a:pt x="2427" y="7533"/>
                    </a:lnTo>
                    <a:lnTo>
                      <a:pt x="2427" y="8231"/>
                    </a:lnTo>
                    <a:lnTo>
                      <a:pt x="2372" y="8231"/>
                    </a:lnTo>
                    <a:lnTo>
                      <a:pt x="2372" y="8594"/>
                    </a:lnTo>
                    <a:lnTo>
                      <a:pt x="2427" y="8594"/>
                    </a:lnTo>
                    <a:lnTo>
                      <a:pt x="2427" y="8649"/>
                    </a:lnTo>
                    <a:lnTo>
                      <a:pt x="2483" y="8649"/>
                    </a:lnTo>
                    <a:lnTo>
                      <a:pt x="2483" y="8705"/>
                    </a:lnTo>
                    <a:lnTo>
                      <a:pt x="2567" y="8705"/>
                    </a:lnTo>
                    <a:lnTo>
                      <a:pt x="2567" y="8733"/>
                    </a:lnTo>
                    <a:lnTo>
                      <a:pt x="2623" y="8733"/>
                    </a:lnTo>
                    <a:lnTo>
                      <a:pt x="2623" y="8789"/>
                    </a:lnTo>
                    <a:lnTo>
                      <a:pt x="2651" y="8789"/>
                    </a:lnTo>
                    <a:lnTo>
                      <a:pt x="2651" y="8845"/>
                    </a:lnTo>
                    <a:lnTo>
                      <a:pt x="2762" y="8845"/>
                    </a:lnTo>
                    <a:lnTo>
                      <a:pt x="2762" y="8872"/>
                    </a:lnTo>
                    <a:lnTo>
                      <a:pt x="2790" y="8872"/>
                    </a:lnTo>
                    <a:lnTo>
                      <a:pt x="2790" y="8928"/>
                    </a:lnTo>
                    <a:lnTo>
                      <a:pt x="2902" y="8928"/>
                    </a:lnTo>
                    <a:lnTo>
                      <a:pt x="2902" y="8984"/>
                    </a:lnTo>
                    <a:lnTo>
                      <a:pt x="2930" y="8984"/>
                    </a:lnTo>
                    <a:lnTo>
                      <a:pt x="2930" y="9012"/>
                    </a:lnTo>
                    <a:lnTo>
                      <a:pt x="3041" y="9012"/>
                    </a:lnTo>
                    <a:lnTo>
                      <a:pt x="3041" y="9068"/>
                    </a:lnTo>
                    <a:lnTo>
                      <a:pt x="3069" y="9068"/>
                    </a:lnTo>
                    <a:lnTo>
                      <a:pt x="3069" y="9124"/>
                    </a:lnTo>
                    <a:lnTo>
                      <a:pt x="3181" y="9124"/>
                    </a:lnTo>
                    <a:lnTo>
                      <a:pt x="3181" y="9151"/>
                    </a:lnTo>
                    <a:lnTo>
                      <a:pt x="3264" y="9151"/>
                    </a:lnTo>
                    <a:lnTo>
                      <a:pt x="3264" y="9207"/>
                    </a:lnTo>
                    <a:lnTo>
                      <a:pt x="3320" y="9207"/>
                    </a:lnTo>
                    <a:lnTo>
                      <a:pt x="3320" y="9263"/>
                    </a:lnTo>
                    <a:lnTo>
                      <a:pt x="3404" y="9263"/>
                    </a:lnTo>
                    <a:lnTo>
                      <a:pt x="3404" y="9291"/>
                    </a:lnTo>
                    <a:lnTo>
                      <a:pt x="3488" y="9291"/>
                    </a:lnTo>
                    <a:lnTo>
                      <a:pt x="3488" y="9347"/>
                    </a:lnTo>
                    <a:lnTo>
                      <a:pt x="3599" y="9347"/>
                    </a:lnTo>
                    <a:lnTo>
                      <a:pt x="3599" y="9403"/>
                    </a:lnTo>
                    <a:lnTo>
                      <a:pt x="3627" y="9403"/>
                    </a:lnTo>
                    <a:lnTo>
                      <a:pt x="3627" y="9430"/>
                    </a:lnTo>
                    <a:lnTo>
                      <a:pt x="3878" y="9430"/>
                    </a:lnTo>
                    <a:lnTo>
                      <a:pt x="3878" y="9403"/>
                    </a:lnTo>
                    <a:lnTo>
                      <a:pt x="4018" y="9403"/>
                    </a:lnTo>
                    <a:lnTo>
                      <a:pt x="4018" y="9347"/>
                    </a:lnTo>
                    <a:lnTo>
                      <a:pt x="4101" y="9347"/>
                    </a:lnTo>
                    <a:lnTo>
                      <a:pt x="4101" y="9291"/>
                    </a:lnTo>
                    <a:lnTo>
                      <a:pt x="4241" y="9291"/>
                    </a:lnTo>
                    <a:lnTo>
                      <a:pt x="4241" y="9263"/>
                    </a:lnTo>
                    <a:lnTo>
                      <a:pt x="4380" y="9263"/>
                    </a:lnTo>
                    <a:lnTo>
                      <a:pt x="4380" y="9207"/>
                    </a:lnTo>
                    <a:lnTo>
                      <a:pt x="4464" y="9207"/>
                    </a:lnTo>
                    <a:lnTo>
                      <a:pt x="4464" y="9151"/>
                    </a:lnTo>
                    <a:lnTo>
                      <a:pt x="4604" y="9151"/>
                    </a:lnTo>
                    <a:lnTo>
                      <a:pt x="4604" y="9124"/>
                    </a:lnTo>
                    <a:lnTo>
                      <a:pt x="4743" y="9124"/>
                    </a:lnTo>
                    <a:lnTo>
                      <a:pt x="4743" y="9068"/>
                    </a:lnTo>
                    <a:lnTo>
                      <a:pt x="4799" y="9068"/>
                    </a:lnTo>
                    <a:lnTo>
                      <a:pt x="4799" y="9012"/>
                    </a:lnTo>
                    <a:lnTo>
                      <a:pt x="4855" y="9012"/>
                    </a:lnTo>
                    <a:lnTo>
                      <a:pt x="4855" y="8928"/>
                    </a:lnTo>
                    <a:lnTo>
                      <a:pt x="4883" y="8928"/>
                    </a:lnTo>
                    <a:lnTo>
                      <a:pt x="4883" y="8845"/>
                    </a:lnTo>
                    <a:lnTo>
                      <a:pt x="4938" y="8845"/>
                    </a:lnTo>
                    <a:lnTo>
                      <a:pt x="4938" y="8733"/>
                    </a:lnTo>
                    <a:lnTo>
                      <a:pt x="4994" y="8733"/>
                    </a:lnTo>
                    <a:lnTo>
                      <a:pt x="4994" y="8649"/>
                    </a:lnTo>
                    <a:lnTo>
                      <a:pt x="5022" y="8649"/>
                    </a:lnTo>
                    <a:lnTo>
                      <a:pt x="5022" y="8566"/>
                    </a:lnTo>
                    <a:lnTo>
                      <a:pt x="5078" y="8566"/>
                    </a:lnTo>
                    <a:lnTo>
                      <a:pt x="5078" y="8454"/>
                    </a:lnTo>
                    <a:lnTo>
                      <a:pt x="5134" y="8454"/>
                    </a:lnTo>
                    <a:lnTo>
                      <a:pt x="5134" y="8370"/>
                    </a:lnTo>
                    <a:lnTo>
                      <a:pt x="5162" y="8370"/>
                    </a:lnTo>
                    <a:lnTo>
                      <a:pt x="5162" y="8231"/>
                    </a:lnTo>
                    <a:lnTo>
                      <a:pt x="5217" y="8231"/>
                    </a:lnTo>
                    <a:lnTo>
                      <a:pt x="5217" y="8147"/>
                    </a:lnTo>
                    <a:lnTo>
                      <a:pt x="5273" y="8147"/>
                    </a:lnTo>
                    <a:lnTo>
                      <a:pt x="5273" y="8008"/>
                    </a:lnTo>
                    <a:lnTo>
                      <a:pt x="5301" y="8008"/>
                    </a:lnTo>
                    <a:lnTo>
                      <a:pt x="5301" y="7896"/>
                    </a:lnTo>
                    <a:lnTo>
                      <a:pt x="5357" y="7896"/>
                    </a:lnTo>
                    <a:lnTo>
                      <a:pt x="5357" y="7757"/>
                    </a:lnTo>
                    <a:lnTo>
                      <a:pt x="5413" y="7757"/>
                    </a:lnTo>
                    <a:lnTo>
                      <a:pt x="5413" y="7617"/>
                    </a:lnTo>
                    <a:lnTo>
                      <a:pt x="5441" y="7617"/>
                    </a:lnTo>
                    <a:lnTo>
                      <a:pt x="5441" y="7478"/>
                    </a:lnTo>
                    <a:lnTo>
                      <a:pt x="5496" y="7478"/>
                    </a:lnTo>
                    <a:lnTo>
                      <a:pt x="5496" y="7338"/>
                    </a:lnTo>
                    <a:lnTo>
                      <a:pt x="5552" y="7338"/>
                    </a:lnTo>
                    <a:lnTo>
                      <a:pt x="5552" y="7171"/>
                    </a:lnTo>
                    <a:lnTo>
                      <a:pt x="5580" y="7171"/>
                    </a:lnTo>
                    <a:lnTo>
                      <a:pt x="5580" y="6975"/>
                    </a:lnTo>
                    <a:lnTo>
                      <a:pt x="5636" y="6975"/>
                    </a:lnTo>
                    <a:lnTo>
                      <a:pt x="5636" y="6836"/>
                    </a:lnTo>
                    <a:lnTo>
                      <a:pt x="5692" y="6836"/>
                    </a:lnTo>
                    <a:lnTo>
                      <a:pt x="5692" y="6613"/>
                    </a:lnTo>
                    <a:lnTo>
                      <a:pt x="5720" y="6613"/>
                    </a:lnTo>
                    <a:lnTo>
                      <a:pt x="5720" y="6362"/>
                    </a:lnTo>
                    <a:lnTo>
                      <a:pt x="5775" y="6362"/>
                    </a:lnTo>
                    <a:lnTo>
                      <a:pt x="5775" y="6083"/>
                    </a:lnTo>
                    <a:lnTo>
                      <a:pt x="5831" y="6083"/>
                    </a:lnTo>
                    <a:lnTo>
                      <a:pt x="5831" y="5720"/>
                    </a:lnTo>
                    <a:lnTo>
                      <a:pt x="5859" y="5720"/>
                    </a:lnTo>
                    <a:lnTo>
                      <a:pt x="5859" y="4381"/>
                    </a:lnTo>
                    <a:lnTo>
                      <a:pt x="5831" y="4381"/>
                    </a:lnTo>
                    <a:lnTo>
                      <a:pt x="5831" y="4102"/>
                    </a:lnTo>
                    <a:lnTo>
                      <a:pt x="5775" y="4102"/>
                    </a:lnTo>
                    <a:lnTo>
                      <a:pt x="5775" y="3823"/>
                    </a:lnTo>
                    <a:lnTo>
                      <a:pt x="5720" y="3823"/>
                    </a:lnTo>
                    <a:lnTo>
                      <a:pt x="5720" y="3627"/>
                    </a:lnTo>
                    <a:lnTo>
                      <a:pt x="5692" y="3627"/>
                    </a:lnTo>
                    <a:lnTo>
                      <a:pt x="5692" y="3488"/>
                    </a:lnTo>
                    <a:lnTo>
                      <a:pt x="5636" y="3488"/>
                    </a:lnTo>
                    <a:lnTo>
                      <a:pt x="5636" y="3348"/>
                    </a:lnTo>
                    <a:lnTo>
                      <a:pt x="5580" y="3348"/>
                    </a:lnTo>
                    <a:lnTo>
                      <a:pt x="5580" y="3209"/>
                    </a:lnTo>
                    <a:lnTo>
                      <a:pt x="5552" y="3209"/>
                    </a:lnTo>
                    <a:lnTo>
                      <a:pt x="5552" y="3069"/>
                    </a:lnTo>
                    <a:lnTo>
                      <a:pt x="5496" y="3069"/>
                    </a:lnTo>
                    <a:lnTo>
                      <a:pt x="5496" y="2986"/>
                    </a:lnTo>
                    <a:lnTo>
                      <a:pt x="5441" y="2986"/>
                    </a:lnTo>
                    <a:lnTo>
                      <a:pt x="5441" y="2874"/>
                    </a:lnTo>
                    <a:lnTo>
                      <a:pt x="5413" y="2874"/>
                    </a:lnTo>
                    <a:lnTo>
                      <a:pt x="5413" y="2790"/>
                    </a:lnTo>
                    <a:lnTo>
                      <a:pt x="5357" y="2790"/>
                    </a:lnTo>
                    <a:lnTo>
                      <a:pt x="5357" y="2707"/>
                    </a:lnTo>
                    <a:lnTo>
                      <a:pt x="5301" y="2707"/>
                    </a:lnTo>
                    <a:lnTo>
                      <a:pt x="5301" y="2595"/>
                    </a:lnTo>
                    <a:lnTo>
                      <a:pt x="5273" y="2595"/>
                    </a:lnTo>
                    <a:lnTo>
                      <a:pt x="5273" y="2567"/>
                    </a:lnTo>
                    <a:lnTo>
                      <a:pt x="5217" y="2567"/>
                    </a:lnTo>
                    <a:lnTo>
                      <a:pt x="5217" y="2456"/>
                    </a:lnTo>
                    <a:lnTo>
                      <a:pt x="5162" y="2456"/>
                    </a:lnTo>
                    <a:lnTo>
                      <a:pt x="5162" y="2428"/>
                    </a:lnTo>
                    <a:lnTo>
                      <a:pt x="5134" y="2428"/>
                    </a:lnTo>
                    <a:lnTo>
                      <a:pt x="5134" y="2316"/>
                    </a:lnTo>
                    <a:lnTo>
                      <a:pt x="5078" y="2316"/>
                    </a:lnTo>
                    <a:lnTo>
                      <a:pt x="5078" y="2288"/>
                    </a:lnTo>
                    <a:lnTo>
                      <a:pt x="5022" y="2288"/>
                    </a:lnTo>
                    <a:lnTo>
                      <a:pt x="5022" y="2233"/>
                    </a:lnTo>
                    <a:lnTo>
                      <a:pt x="4994" y="2233"/>
                    </a:lnTo>
                    <a:lnTo>
                      <a:pt x="4994" y="2149"/>
                    </a:lnTo>
                    <a:lnTo>
                      <a:pt x="4938" y="2149"/>
                    </a:lnTo>
                    <a:lnTo>
                      <a:pt x="4938" y="2093"/>
                    </a:lnTo>
                    <a:lnTo>
                      <a:pt x="4883" y="2093"/>
                    </a:lnTo>
                    <a:lnTo>
                      <a:pt x="4883" y="2037"/>
                    </a:lnTo>
                    <a:lnTo>
                      <a:pt x="4855" y="2037"/>
                    </a:lnTo>
                    <a:lnTo>
                      <a:pt x="4855" y="2009"/>
                    </a:lnTo>
                    <a:lnTo>
                      <a:pt x="4799" y="2009"/>
                    </a:lnTo>
                    <a:lnTo>
                      <a:pt x="4799" y="1954"/>
                    </a:lnTo>
                    <a:lnTo>
                      <a:pt x="4743" y="1954"/>
                    </a:lnTo>
                    <a:lnTo>
                      <a:pt x="4743" y="1898"/>
                    </a:lnTo>
                    <a:lnTo>
                      <a:pt x="4715" y="1898"/>
                    </a:lnTo>
                    <a:lnTo>
                      <a:pt x="4715" y="1870"/>
                    </a:lnTo>
                    <a:lnTo>
                      <a:pt x="4659" y="1870"/>
                    </a:lnTo>
                    <a:lnTo>
                      <a:pt x="4659" y="1814"/>
                    </a:lnTo>
                    <a:lnTo>
                      <a:pt x="4604" y="1814"/>
                    </a:lnTo>
                    <a:lnTo>
                      <a:pt x="4604" y="1758"/>
                    </a:lnTo>
                    <a:lnTo>
                      <a:pt x="4576" y="1758"/>
                    </a:lnTo>
                    <a:lnTo>
                      <a:pt x="4576" y="1730"/>
                    </a:lnTo>
                    <a:lnTo>
                      <a:pt x="4520" y="1730"/>
                    </a:lnTo>
                    <a:lnTo>
                      <a:pt x="4520" y="1675"/>
                    </a:lnTo>
                    <a:lnTo>
                      <a:pt x="4464" y="1675"/>
                    </a:lnTo>
                    <a:lnTo>
                      <a:pt x="4464" y="1619"/>
                    </a:lnTo>
                    <a:lnTo>
                      <a:pt x="4436" y="1619"/>
                    </a:lnTo>
                    <a:lnTo>
                      <a:pt x="4436" y="1591"/>
                    </a:lnTo>
                    <a:lnTo>
                      <a:pt x="4380" y="1591"/>
                    </a:lnTo>
                    <a:lnTo>
                      <a:pt x="4380" y="1535"/>
                    </a:lnTo>
                    <a:lnTo>
                      <a:pt x="4325" y="1535"/>
                    </a:lnTo>
                    <a:lnTo>
                      <a:pt x="4325" y="1479"/>
                    </a:lnTo>
                    <a:lnTo>
                      <a:pt x="4297" y="1479"/>
                    </a:lnTo>
                    <a:lnTo>
                      <a:pt x="4297" y="1451"/>
                    </a:lnTo>
                    <a:lnTo>
                      <a:pt x="4241" y="1451"/>
                    </a:lnTo>
                    <a:lnTo>
                      <a:pt x="4241" y="1396"/>
                    </a:lnTo>
                    <a:lnTo>
                      <a:pt x="4185" y="1396"/>
                    </a:lnTo>
                    <a:lnTo>
                      <a:pt x="4185" y="1340"/>
                    </a:lnTo>
                    <a:lnTo>
                      <a:pt x="4157" y="1340"/>
                    </a:lnTo>
                    <a:lnTo>
                      <a:pt x="4157" y="1312"/>
                    </a:lnTo>
                    <a:lnTo>
                      <a:pt x="4046" y="1312"/>
                    </a:lnTo>
                    <a:lnTo>
                      <a:pt x="4046" y="1256"/>
                    </a:lnTo>
                    <a:lnTo>
                      <a:pt x="4018" y="1256"/>
                    </a:lnTo>
                    <a:lnTo>
                      <a:pt x="4018" y="1200"/>
                    </a:lnTo>
                    <a:lnTo>
                      <a:pt x="3962" y="1200"/>
                    </a:lnTo>
                    <a:lnTo>
                      <a:pt x="3962" y="1172"/>
                    </a:lnTo>
                    <a:lnTo>
                      <a:pt x="3878" y="1172"/>
                    </a:lnTo>
                    <a:lnTo>
                      <a:pt x="3878" y="1117"/>
                    </a:lnTo>
                    <a:lnTo>
                      <a:pt x="3822" y="1117"/>
                    </a:lnTo>
                    <a:lnTo>
                      <a:pt x="3822" y="1061"/>
                    </a:lnTo>
                    <a:lnTo>
                      <a:pt x="3739" y="1061"/>
                    </a:lnTo>
                    <a:lnTo>
                      <a:pt x="3739" y="1033"/>
                    </a:lnTo>
                    <a:lnTo>
                      <a:pt x="3683" y="1033"/>
                    </a:lnTo>
                    <a:lnTo>
                      <a:pt x="3683" y="977"/>
                    </a:lnTo>
                    <a:lnTo>
                      <a:pt x="3627" y="977"/>
                    </a:lnTo>
                    <a:lnTo>
                      <a:pt x="3627" y="921"/>
                    </a:lnTo>
                    <a:lnTo>
                      <a:pt x="3543" y="921"/>
                    </a:lnTo>
                    <a:lnTo>
                      <a:pt x="3543" y="893"/>
                    </a:lnTo>
                    <a:lnTo>
                      <a:pt x="3460" y="893"/>
                    </a:lnTo>
                    <a:lnTo>
                      <a:pt x="3460" y="838"/>
                    </a:lnTo>
                    <a:lnTo>
                      <a:pt x="3404" y="838"/>
                    </a:lnTo>
                    <a:lnTo>
                      <a:pt x="3404" y="782"/>
                    </a:lnTo>
                    <a:lnTo>
                      <a:pt x="3320" y="782"/>
                    </a:lnTo>
                    <a:lnTo>
                      <a:pt x="3320" y="754"/>
                    </a:lnTo>
                    <a:lnTo>
                      <a:pt x="3209" y="754"/>
                    </a:lnTo>
                    <a:lnTo>
                      <a:pt x="3209" y="698"/>
                    </a:lnTo>
                    <a:lnTo>
                      <a:pt x="3125" y="698"/>
                    </a:lnTo>
                    <a:lnTo>
                      <a:pt x="3125" y="642"/>
                    </a:lnTo>
                    <a:lnTo>
                      <a:pt x="3041" y="642"/>
                    </a:lnTo>
                    <a:lnTo>
                      <a:pt x="3041" y="614"/>
                    </a:lnTo>
                    <a:lnTo>
                      <a:pt x="2930" y="614"/>
                    </a:lnTo>
                    <a:lnTo>
                      <a:pt x="2930" y="559"/>
                    </a:lnTo>
                    <a:lnTo>
                      <a:pt x="2846" y="559"/>
                    </a:lnTo>
                    <a:lnTo>
                      <a:pt x="2846" y="503"/>
                    </a:lnTo>
                    <a:lnTo>
                      <a:pt x="2706" y="503"/>
                    </a:lnTo>
                    <a:lnTo>
                      <a:pt x="2706" y="475"/>
                    </a:lnTo>
                    <a:lnTo>
                      <a:pt x="2623" y="475"/>
                    </a:lnTo>
                    <a:lnTo>
                      <a:pt x="2623" y="419"/>
                    </a:lnTo>
                    <a:lnTo>
                      <a:pt x="2511" y="419"/>
                    </a:lnTo>
                    <a:lnTo>
                      <a:pt x="2511" y="363"/>
                    </a:lnTo>
                    <a:lnTo>
                      <a:pt x="2372" y="363"/>
                    </a:lnTo>
                    <a:lnTo>
                      <a:pt x="2372" y="335"/>
                    </a:lnTo>
                    <a:lnTo>
                      <a:pt x="2204" y="335"/>
                    </a:lnTo>
                    <a:lnTo>
                      <a:pt x="2204" y="280"/>
                    </a:lnTo>
                    <a:lnTo>
                      <a:pt x="2009" y="280"/>
                    </a:lnTo>
                    <a:lnTo>
                      <a:pt x="2009" y="224"/>
                    </a:lnTo>
                    <a:lnTo>
                      <a:pt x="1814" y="224"/>
                    </a:lnTo>
                    <a:lnTo>
                      <a:pt x="1814" y="196"/>
                    </a:lnTo>
                    <a:lnTo>
                      <a:pt x="1674" y="196"/>
                    </a:lnTo>
                    <a:lnTo>
                      <a:pt x="1674" y="140"/>
                    </a:lnTo>
                    <a:lnTo>
                      <a:pt x="1451" y="140"/>
                    </a:lnTo>
                    <a:lnTo>
                      <a:pt x="1451" y="84"/>
                    </a:lnTo>
                    <a:lnTo>
                      <a:pt x="1116" y="84"/>
                    </a:lnTo>
                    <a:lnTo>
                      <a:pt x="1116" y="56"/>
                    </a:lnTo>
                    <a:lnTo>
                      <a:pt x="419" y="56"/>
                    </a:ln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42"/>
              <p:cNvSpPr/>
              <p:nvPr/>
            </p:nvSpPr>
            <p:spPr>
              <a:xfrm>
                <a:off x="-5327" y="2156803"/>
                <a:ext cx="121718" cy="50554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2751" extrusionOk="0">
                    <a:moveTo>
                      <a:pt x="642" y="1"/>
                    </a:moveTo>
                    <a:lnTo>
                      <a:pt x="642" y="56"/>
                    </a:lnTo>
                    <a:lnTo>
                      <a:pt x="419" y="56"/>
                    </a:lnTo>
                    <a:lnTo>
                      <a:pt x="419" y="84"/>
                    </a:lnTo>
                    <a:lnTo>
                      <a:pt x="307" y="84"/>
                    </a:lnTo>
                    <a:lnTo>
                      <a:pt x="307" y="140"/>
                    </a:lnTo>
                    <a:lnTo>
                      <a:pt x="224" y="140"/>
                    </a:lnTo>
                    <a:lnTo>
                      <a:pt x="224" y="196"/>
                    </a:lnTo>
                    <a:lnTo>
                      <a:pt x="140" y="196"/>
                    </a:lnTo>
                    <a:lnTo>
                      <a:pt x="140" y="224"/>
                    </a:lnTo>
                    <a:lnTo>
                      <a:pt x="28" y="224"/>
                    </a:lnTo>
                    <a:lnTo>
                      <a:pt x="28" y="280"/>
                    </a:lnTo>
                    <a:lnTo>
                      <a:pt x="1" y="280"/>
                    </a:lnTo>
                    <a:lnTo>
                      <a:pt x="1" y="335"/>
                    </a:lnTo>
                    <a:lnTo>
                      <a:pt x="28" y="335"/>
                    </a:lnTo>
                    <a:lnTo>
                      <a:pt x="28" y="363"/>
                    </a:lnTo>
                    <a:lnTo>
                      <a:pt x="140" y="363"/>
                    </a:lnTo>
                    <a:lnTo>
                      <a:pt x="140" y="419"/>
                    </a:lnTo>
                    <a:lnTo>
                      <a:pt x="224" y="419"/>
                    </a:lnTo>
                    <a:lnTo>
                      <a:pt x="224" y="475"/>
                    </a:lnTo>
                    <a:lnTo>
                      <a:pt x="280" y="475"/>
                    </a:lnTo>
                    <a:lnTo>
                      <a:pt x="280" y="503"/>
                    </a:lnTo>
                    <a:lnTo>
                      <a:pt x="307" y="503"/>
                    </a:lnTo>
                    <a:lnTo>
                      <a:pt x="307" y="559"/>
                    </a:lnTo>
                    <a:lnTo>
                      <a:pt x="419" y="559"/>
                    </a:lnTo>
                    <a:lnTo>
                      <a:pt x="419" y="614"/>
                    </a:lnTo>
                    <a:lnTo>
                      <a:pt x="447" y="614"/>
                    </a:lnTo>
                    <a:lnTo>
                      <a:pt x="447" y="642"/>
                    </a:lnTo>
                    <a:lnTo>
                      <a:pt x="503" y="642"/>
                    </a:lnTo>
                    <a:lnTo>
                      <a:pt x="503" y="698"/>
                    </a:lnTo>
                    <a:lnTo>
                      <a:pt x="586" y="698"/>
                    </a:lnTo>
                    <a:lnTo>
                      <a:pt x="586" y="754"/>
                    </a:lnTo>
                    <a:lnTo>
                      <a:pt x="642" y="754"/>
                    </a:lnTo>
                    <a:lnTo>
                      <a:pt x="642" y="782"/>
                    </a:lnTo>
                    <a:lnTo>
                      <a:pt x="698" y="782"/>
                    </a:lnTo>
                    <a:lnTo>
                      <a:pt x="698" y="838"/>
                    </a:lnTo>
                    <a:lnTo>
                      <a:pt x="726" y="838"/>
                    </a:lnTo>
                    <a:lnTo>
                      <a:pt x="726" y="921"/>
                    </a:lnTo>
                    <a:lnTo>
                      <a:pt x="782" y="921"/>
                    </a:lnTo>
                    <a:lnTo>
                      <a:pt x="782" y="977"/>
                    </a:lnTo>
                    <a:lnTo>
                      <a:pt x="838" y="977"/>
                    </a:lnTo>
                    <a:lnTo>
                      <a:pt x="838" y="1033"/>
                    </a:lnTo>
                    <a:lnTo>
                      <a:pt x="865" y="1033"/>
                    </a:lnTo>
                    <a:lnTo>
                      <a:pt x="865" y="1061"/>
                    </a:lnTo>
                    <a:lnTo>
                      <a:pt x="921" y="1061"/>
                    </a:lnTo>
                    <a:lnTo>
                      <a:pt x="921" y="1172"/>
                    </a:lnTo>
                    <a:lnTo>
                      <a:pt x="977" y="1172"/>
                    </a:lnTo>
                    <a:lnTo>
                      <a:pt x="977" y="1200"/>
                    </a:lnTo>
                    <a:lnTo>
                      <a:pt x="1005" y="1200"/>
                    </a:lnTo>
                    <a:lnTo>
                      <a:pt x="1005" y="1256"/>
                    </a:lnTo>
                    <a:lnTo>
                      <a:pt x="1061" y="1256"/>
                    </a:lnTo>
                    <a:lnTo>
                      <a:pt x="1061" y="1312"/>
                    </a:lnTo>
                    <a:lnTo>
                      <a:pt x="1117" y="1312"/>
                    </a:lnTo>
                    <a:lnTo>
                      <a:pt x="1117" y="1396"/>
                    </a:lnTo>
                    <a:lnTo>
                      <a:pt x="1144" y="1396"/>
                    </a:lnTo>
                    <a:lnTo>
                      <a:pt x="1144" y="1535"/>
                    </a:lnTo>
                    <a:lnTo>
                      <a:pt x="1200" y="1535"/>
                    </a:lnTo>
                    <a:lnTo>
                      <a:pt x="1200" y="1619"/>
                    </a:lnTo>
                    <a:lnTo>
                      <a:pt x="1256" y="1619"/>
                    </a:lnTo>
                    <a:lnTo>
                      <a:pt x="1256" y="1730"/>
                    </a:lnTo>
                    <a:lnTo>
                      <a:pt x="1284" y="1730"/>
                    </a:lnTo>
                    <a:lnTo>
                      <a:pt x="1284" y="1814"/>
                    </a:lnTo>
                    <a:lnTo>
                      <a:pt x="1340" y="1814"/>
                    </a:lnTo>
                    <a:lnTo>
                      <a:pt x="1340" y="1954"/>
                    </a:lnTo>
                    <a:lnTo>
                      <a:pt x="1396" y="1954"/>
                    </a:lnTo>
                    <a:lnTo>
                      <a:pt x="1396" y="2149"/>
                    </a:lnTo>
                    <a:lnTo>
                      <a:pt x="1423" y="2149"/>
                    </a:lnTo>
                    <a:lnTo>
                      <a:pt x="1423" y="2372"/>
                    </a:lnTo>
                    <a:lnTo>
                      <a:pt x="1479" y="2372"/>
                    </a:lnTo>
                    <a:lnTo>
                      <a:pt x="1479" y="2567"/>
                    </a:lnTo>
                    <a:lnTo>
                      <a:pt x="1535" y="2567"/>
                    </a:lnTo>
                    <a:lnTo>
                      <a:pt x="1535" y="3070"/>
                    </a:lnTo>
                    <a:lnTo>
                      <a:pt x="1563" y="3070"/>
                    </a:lnTo>
                    <a:lnTo>
                      <a:pt x="1563" y="5776"/>
                    </a:lnTo>
                    <a:lnTo>
                      <a:pt x="1535" y="5776"/>
                    </a:lnTo>
                    <a:lnTo>
                      <a:pt x="1535" y="5804"/>
                    </a:lnTo>
                    <a:lnTo>
                      <a:pt x="1479" y="5804"/>
                    </a:lnTo>
                    <a:lnTo>
                      <a:pt x="1479" y="5859"/>
                    </a:lnTo>
                    <a:lnTo>
                      <a:pt x="1423" y="5859"/>
                    </a:lnTo>
                    <a:lnTo>
                      <a:pt x="1423" y="5943"/>
                    </a:lnTo>
                    <a:lnTo>
                      <a:pt x="1396" y="5943"/>
                    </a:lnTo>
                    <a:lnTo>
                      <a:pt x="1396" y="5999"/>
                    </a:lnTo>
                    <a:lnTo>
                      <a:pt x="1340" y="5999"/>
                    </a:lnTo>
                    <a:lnTo>
                      <a:pt x="1340" y="6083"/>
                    </a:lnTo>
                    <a:lnTo>
                      <a:pt x="1284" y="6083"/>
                    </a:lnTo>
                    <a:lnTo>
                      <a:pt x="1284" y="6138"/>
                    </a:lnTo>
                    <a:lnTo>
                      <a:pt x="1256" y="6138"/>
                    </a:lnTo>
                    <a:lnTo>
                      <a:pt x="1256" y="6222"/>
                    </a:lnTo>
                    <a:lnTo>
                      <a:pt x="1200" y="6222"/>
                    </a:lnTo>
                    <a:lnTo>
                      <a:pt x="1200" y="6334"/>
                    </a:lnTo>
                    <a:lnTo>
                      <a:pt x="1144" y="6334"/>
                    </a:lnTo>
                    <a:lnTo>
                      <a:pt x="1144" y="6417"/>
                    </a:lnTo>
                    <a:lnTo>
                      <a:pt x="1117" y="6417"/>
                    </a:lnTo>
                    <a:lnTo>
                      <a:pt x="1117" y="6557"/>
                    </a:lnTo>
                    <a:lnTo>
                      <a:pt x="1061" y="6557"/>
                    </a:lnTo>
                    <a:lnTo>
                      <a:pt x="1061" y="6641"/>
                    </a:lnTo>
                    <a:lnTo>
                      <a:pt x="1005" y="6641"/>
                    </a:lnTo>
                    <a:lnTo>
                      <a:pt x="1005" y="6752"/>
                    </a:lnTo>
                    <a:lnTo>
                      <a:pt x="977" y="6752"/>
                    </a:lnTo>
                    <a:lnTo>
                      <a:pt x="977" y="6892"/>
                    </a:lnTo>
                    <a:lnTo>
                      <a:pt x="921" y="6892"/>
                    </a:lnTo>
                    <a:lnTo>
                      <a:pt x="921" y="7031"/>
                    </a:lnTo>
                    <a:lnTo>
                      <a:pt x="865" y="7031"/>
                    </a:lnTo>
                    <a:lnTo>
                      <a:pt x="865" y="7171"/>
                    </a:lnTo>
                    <a:lnTo>
                      <a:pt x="838" y="7171"/>
                    </a:lnTo>
                    <a:lnTo>
                      <a:pt x="838" y="7338"/>
                    </a:lnTo>
                    <a:lnTo>
                      <a:pt x="782" y="7338"/>
                    </a:lnTo>
                    <a:lnTo>
                      <a:pt x="782" y="7533"/>
                    </a:lnTo>
                    <a:lnTo>
                      <a:pt x="726" y="7533"/>
                    </a:lnTo>
                    <a:lnTo>
                      <a:pt x="726" y="7757"/>
                    </a:lnTo>
                    <a:lnTo>
                      <a:pt x="698" y="7757"/>
                    </a:lnTo>
                    <a:lnTo>
                      <a:pt x="698" y="7868"/>
                    </a:lnTo>
                    <a:lnTo>
                      <a:pt x="726" y="7868"/>
                    </a:lnTo>
                    <a:lnTo>
                      <a:pt x="726" y="7812"/>
                    </a:lnTo>
                    <a:lnTo>
                      <a:pt x="782" y="7812"/>
                    </a:lnTo>
                    <a:lnTo>
                      <a:pt x="782" y="7673"/>
                    </a:lnTo>
                    <a:lnTo>
                      <a:pt x="838" y="7673"/>
                    </a:lnTo>
                    <a:lnTo>
                      <a:pt x="838" y="7589"/>
                    </a:lnTo>
                    <a:lnTo>
                      <a:pt x="865" y="7589"/>
                    </a:lnTo>
                    <a:lnTo>
                      <a:pt x="865" y="7478"/>
                    </a:lnTo>
                    <a:lnTo>
                      <a:pt x="921" y="7478"/>
                    </a:lnTo>
                    <a:lnTo>
                      <a:pt x="921" y="7338"/>
                    </a:lnTo>
                    <a:lnTo>
                      <a:pt x="977" y="7338"/>
                    </a:lnTo>
                    <a:lnTo>
                      <a:pt x="977" y="7254"/>
                    </a:lnTo>
                    <a:lnTo>
                      <a:pt x="1005" y="7254"/>
                    </a:lnTo>
                    <a:lnTo>
                      <a:pt x="1005" y="7171"/>
                    </a:lnTo>
                    <a:lnTo>
                      <a:pt x="1061" y="7171"/>
                    </a:lnTo>
                    <a:lnTo>
                      <a:pt x="1061" y="7059"/>
                    </a:lnTo>
                    <a:lnTo>
                      <a:pt x="1117" y="7059"/>
                    </a:lnTo>
                    <a:lnTo>
                      <a:pt x="1117" y="6975"/>
                    </a:lnTo>
                    <a:lnTo>
                      <a:pt x="1144" y="6975"/>
                    </a:lnTo>
                    <a:lnTo>
                      <a:pt x="1144" y="6892"/>
                    </a:lnTo>
                    <a:lnTo>
                      <a:pt x="1200" y="6892"/>
                    </a:lnTo>
                    <a:lnTo>
                      <a:pt x="1200" y="6836"/>
                    </a:lnTo>
                    <a:lnTo>
                      <a:pt x="1256" y="6836"/>
                    </a:lnTo>
                    <a:lnTo>
                      <a:pt x="1256" y="6752"/>
                    </a:lnTo>
                    <a:lnTo>
                      <a:pt x="1284" y="6752"/>
                    </a:lnTo>
                    <a:lnTo>
                      <a:pt x="1284" y="6696"/>
                    </a:lnTo>
                    <a:lnTo>
                      <a:pt x="1340" y="6696"/>
                    </a:lnTo>
                    <a:lnTo>
                      <a:pt x="1340" y="6613"/>
                    </a:lnTo>
                    <a:lnTo>
                      <a:pt x="1396" y="6613"/>
                    </a:lnTo>
                    <a:lnTo>
                      <a:pt x="1396" y="6557"/>
                    </a:lnTo>
                    <a:lnTo>
                      <a:pt x="1423" y="6557"/>
                    </a:lnTo>
                    <a:lnTo>
                      <a:pt x="1423" y="6473"/>
                    </a:lnTo>
                    <a:lnTo>
                      <a:pt x="1479" y="6473"/>
                    </a:lnTo>
                    <a:lnTo>
                      <a:pt x="1479" y="6362"/>
                    </a:lnTo>
                    <a:lnTo>
                      <a:pt x="1535" y="6362"/>
                    </a:lnTo>
                    <a:lnTo>
                      <a:pt x="1535" y="6334"/>
                    </a:lnTo>
                    <a:lnTo>
                      <a:pt x="1563" y="6334"/>
                    </a:lnTo>
                    <a:lnTo>
                      <a:pt x="1563" y="6222"/>
                    </a:lnTo>
                    <a:lnTo>
                      <a:pt x="1619" y="6222"/>
                    </a:lnTo>
                    <a:lnTo>
                      <a:pt x="1619" y="6194"/>
                    </a:lnTo>
                    <a:lnTo>
                      <a:pt x="1674" y="6194"/>
                    </a:lnTo>
                    <a:lnTo>
                      <a:pt x="1674" y="6138"/>
                    </a:lnTo>
                    <a:lnTo>
                      <a:pt x="1702" y="6138"/>
                    </a:lnTo>
                    <a:lnTo>
                      <a:pt x="1702" y="6083"/>
                    </a:lnTo>
                    <a:lnTo>
                      <a:pt x="1758" y="6083"/>
                    </a:lnTo>
                    <a:lnTo>
                      <a:pt x="1758" y="6055"/>
                    </a:lnTo>
                    <a:lnTo>
                      <a:pt x="1814" y="6055"/>
                    </a:lnTo>
                    <a:lnTo>
                      <a:pt x="1814" y="5943"/>
                    </a:lnTo>
                    <a:lnTo>
                      <a:pt x="1842" y="5943"/>
                    </a:lnTo>
                    <a:lnTo>
                      <a:pt x="1842" y="5915"/>
                    </a:lnTo>
                    <a:lnTo>
                      <a:pt x="1898" y="5915"/>
                    </a:lnTo>
                    <a:lnTo>
                      <a:pt x="1898" y="5859"/>
                    </a:lnTo>
                    <a:lnTo>
                      <a:pt x="1953" y="5859"/>
                    </a:lnTo>
                    <a:lnTo>
                      <a:pt x="1953" y="5804"/>
                    </a:lnTo>
                    <a:lnTo>
                      <a:pt x="1981" y="5804"/>
                    </a:lnTo>
                    <a:lnTo>
                      <a:pt x="1981" y="5776"/>
                    </a:lnTo>
                    <a:lnTo>
                      <a:pt x="2037" y="5776"/>
                    </a:lnTo>
                    <a:lnTo>
                      <a:pt x="2037" y="5720"/>
                    </a:lnTo>
                    <a:lnTo>
                      <a:pt x="2093" y="5720"/>
                    </a:lnTo>
                    <a:lnTo>
                      <a:pt x="2093" y="5636"/>
                    </a:lnTo>
                    <a:lnTo>
                      <a:pt x="2121" y="5636"/>
                    </a:lnTo>
                    <a:lnTo>
                      <a:pt x="2121" y="5580"/>
                    </a:lnTo>
                    <a:lnTo>
                      <a:pt x="2177" y="5580"/>
                    </a:lnTo>
                    <a:lnTo>
                      <a:pt x="2177" y="5525"/>
                    </a:lnTo>
                    <a:lnTo>
                      <a:pt x="2232" y="5525"/>
                    </a:lnTo>
                    <a:lnTo>
                      <a:pt x="2232" y="5497"/>
                    </a:lnTo>
                    <a:lnTo>
                      <a:pt x="2260" y="5497"/>
                    </a:lnTo>
                    <a:lnTo>
                      <a:pt x="2260" y="5441"/>
                    </a:lnTo>
                    <a:lnTo>
                      <a:pt x="2316" y="5441"/>
                    </a:lnTo>
                    <a:lnTo>
                      <a:pt x="2316" y="5385"/>
                    </a:lnTo>
                    <a:lnTo>
                      <a:pt x="2372" y="5385"/>
                    </a:lnTo>
                    <a:lnTo>
                      <a:pt x="2372" y="5357"/>
                    </a:lnTo>
                    <a:lnTo>
                      <a:pt x="2400" y="5357"/>
                    </a:lnTo>
                    <a:lnTo>
                      <a:pt x="2400" y="5301"/>
                    </a:lnTo>
                    <a:lnTo>
                      <a:pt x="2456" y="5301"/>
                    </a:lnTo>
                    <a:lnTo>
                      <a:pt x="2456" y="5246"/>
                    </a:lnTo>
                    <a:lnTo>
                      <a:pt x="2511" y="5246"/>
                    </a:lnTo>
                    <a:lnTo>
                      <a:pt x="2511" y="5218"/>
                    </a:lnTo>
                    <a:lnTo>
                      <a:pt x="2539" y="5218"/>
                    </a:lnTo>
                    <a:lnTo>
                      <a:pt x="2539" y="5162"/>
                    </a:lnTo>
                    <a:lnTo>
                      <a:pt x="2651" y="5162"/>
                    </a:lnTo>
                    <a:lnTo>
                      <a:pt x="2651" y="5106"/>
                    </a:lnTo>
                    <a:lnTo>
                      <a:pt x="2679" y="5106"/>
                    </a:lnTo>
                    <a:lnTo>
                      <a:pt x="2679" y="5078"/>
                    </a:lnTo>
                    <a:lnTo>
                      <a:pt x="2735" y="5078"/>
                    </a:lnTo>
                    <a:lnTo>
                      <a:pt x="2735" y="5022"/>
                    </a:lnTo>
                    <a:lnTo>
                      <a:pt x="2790" y="5022"/>
                    </a:lnTo>
                    <a:lnTo>
                      <a:pt x="2790" y="4967"/>
                    </a:lnTo>
                    <a:lnTo>
                      <a:pt x="2818" y="4967"/>
                    </a:lnTo>
                    <a:lnTo>
                      <a:pt x="2818" y="4939"/>
                    </a:lnTo>
                    <a:lnTo>
                      <a:pt x="2874" y="4939"/>
                    </a:lnTo>
                    <a:lnTo>
                      <a:pt x="2874" y="4883"/>
                    </a:lnTo>
                    <a:lnTo>
                      <a:pt x="2930" y="4883"/>
                    </a:lnTo>
                    <a:lnTo>
                      <a:pt x="2930" y="4827"/>
                    </a:lnTo>
                    <a:lnTo>
                      <a:pt x="3014" y="4827"/>
                    </a:lnTo>
                    <a:lnTo>
                      <a:pt x="3014" y="4799"/>
                    </a:lnTo>
                    <a:lnTo>
                      <a:pt x="3069" y="4799"/>
                    </a:lnTo>
                    <a:lnTo>
                      <a:pt x="3069" y="4241"/>
                    </a:lnTo>
                    <a:lnTo>
                      <a:pt x="3014" y="4241"/>
                    </a:lnTo>
                    <a:lnTo>
                      <a:pt x="3014" y="3628"/>
                    </a:lnTo>
                    <a:lnTo>
                      <a:pt x="2958" y="3628"/>
                    </a:lnTo>
                    <a:lnTo>
                      <a:pt x="2958" y="3265"/>
                    </a:lnTo>
                    <a:lnTo>
                      <a:pt x="2930" y="3265"/>
                    </a:lnTo>
                    <a:lnTo>
                      <a:pt x="2930" y="2874"/>
                    </a:lnTo>
                    <a:lnTo>
                      <a:pt x="2874" y="2874"/>
                    </a:lnTo>
                    <a:lnTo>
                      <a:pt x="2874" y="2707"/>
                    </a:lnTo>
                    <a:lnTo>
                      <a:pt x="2818" y="2707"/>
                    </a:lnTo>
                    <a:lnTo>
                      <a:pt x="2818" y="2456"/>
                    </a:lnTo>
                    <a:lnTo>
                      <a:pt x="2790" y="2456"/>
                    </a:lnTo>
                    <a:lnTo>
                      <a:pt x="2790" y="2233"/>
                    </a:lnTo>
                    <a:lnTo>
                      <a:pt x="2735" y="2233"/>
                    </a:lnTo>
                    <a:lnTo>
                      <a:pt x="2735" y="2093"/>
                    </a:lnTo>
                    <a:lnTo>
                      <a:pt x="2679" y="2093"/>
                    </a:lnTo>
                    <a:lnTo>
                      <a:pt x="2679" y="1954"/>
                    </a:lnTo>
                    <a:lnTo>
                      <a:pt x="2651" y="1954"/>
                    </a:lnTo>
                    <a:lnTo>
                      <a:pt x="2651" y="1814"/>
                    </a:lnTo>
                    <a:lnTo>
                      <a:pt x="2595" y="1814"/>
                    </a:lnTo>
                    <a:lnTo>
                      <a:pt x="2595" y="1675"/>
                    </a:lnTo>
                    <a:lnTo>
                      <a:pt x="2539" y="1675"/>
                    </a:lnTo>
                    <a:lnTo>
                      <a:pt x="2539" y="1535"/>
                    </a:lnTo>
                    <a:lnTo>
                      <a:pt x="2511" y="1535"/>
                    </a:lnTo>
                    <a:lnTo>
                      <a:pt x="2511" y="1396"/>
                    </a:lnTo>
                    <a:lnTo>
                      <a:pt x="2456" y="1396"/>
                    </a:lnTo>
                    <a:lnTo>
                      <a:pt x="2456" y="1312"/>
                    </a:lnTo>
                    <a:lnTo>
                      <a:pt x="2400" y="1312"/>
                    </a:lnTo>
                    <a:lnTo>
                      <a:pt x="2400" y="1200"/>
                    </a:lnTo>
                    <a:lnTo>
                      <a:pt x="2372" y="1200"/>
                    </a:lnTo>
                    <a:lnTo>
                      <a:pt x="2372" y="1117"/>
                    </a:lnTo>
                    <a:lnTo>
                      <a:pt x="2316" y="1117"/>
                    </a:lnTo>
                    <a:lnTo>
                      <a:pt x="2316" y="1033"/>
                    </a:lnTo>
                    <a:lnTo>
                      <a:pt x="2260" y="1033"/>
                    </a:lnTo>
                    <a:lnTo>
                      <a:pt x="2260" y="921"/>
                    </a:lnTo>
                    <a:lnTo>
                      <a:pt x="2232" y="921"/>
                    </a:lnTo>
                    <a:lnTo>
                      <a:pt x="2232" y="893"/>
                    </a:lnTo>
                    <a:lnTo>
                      <a:pt x="2177" y="893"/>
                    </a:lnTo>
                    <a:lnTo>
                      <a:pt x="2177" y="782"/>
                    </a:lnTo>
                    <a:lnTo>
                      <a:pt x="2121" y="782"/>
                    </a:lnTo>
                    <a:lnTo>
                      <a:pt x="2121" y="754"/>
                    </a:lnTo>
                    <a:lnTo>
                      <a:pt x="2093" y="754"/>
                    </a:lnTo>
                    <a:lnTo>
                      <a:pt x="2093" y="698"/>
                    </a:lnTo>
                    <a:lnTo>
                      <a:pt x="2037" y="698"/>
                    </a:lnTo>
                    <a:lnTo>
                      <a:pt x="2037" y="642"/>
                    </a:lnTo>
                    <a:lnTo>
                      <a:pt x="1981" y="642"/>
                    </a:lnTo>
                    <a:lnTo>
                      <a:pt x="1981" y="559"/>
                    </a:lnTo>
                    <a:lnTo>
                      <a:pt x="1953" y="559"/>
                    </a:lnTo>
                    <a:lnTo>
                      <a:pt x="1953" y="503"/>
                    </a:lnTo>
                    <a:lnTo>
                      <a:pt x="1898" y="503"/>
                    </a:lnTo>
                    <a:lnTo>
                      <a:pt x="1898" y="475"/>
                    </a:lnTo>
                    <a:lnTo>
                      <a:pt x="1842" y="475"/>
                    </a:lnTo>
                    <a:lnTo>
                      <a:pt x="1842" y="419"/>
                    </a:lnTo>
                    <a:lnTo>
                      <a:pt x="1814" y="419"/>
                    </a:lnTo>
                    <a:lnTo>
                      <a:pt x="1814" y="363"/>
                    </a:lnTo>
                    <a:lnTo>
                      <a:pt x="1758" y="363"/>
                    </a:lnTo>
                    <a:lnTo>
                      <a:pt x="1758" y="335"/>
                    </a:lnTo>
                    <a:lnTo>
                      <a:pt x="1674" y="335"/>
                    </a:lnTo>
                    <a:lnTo>
                      <a:pt x="1674" y="280"/>
                    </a:lnTo>
                    <a:lnTo>
                      <a:pt x="1619" y="280"/>
                    </a:lnTo>
                    <a:lnTo>
                      <a:pt x="1619" y="224"/>
                    </a:lnTo>
                    <a:lnTo>
                      <a:pt x="1563" y="224"/>
                    </a:lnTo>
                    <a:lnTo>
                      <a:pt x="1563" y="196"/>
                    </a:lnTo>
                    <a:lnTo>
                      <a:pt x="1479" y="196"/>
                    </a:lnTo>
                    <a:lnTo>
                      <a:pt x="1479" y="140"/>
                    </a:lnTo>
                    <a:lnTo>
                      <a:pt x="1396" y="140"/>
                    </a:lnTo>
                    <a:lnTo>
                      <a:pt x="1396" y="84"/>
                    </a:lnTo>
                    <a:lnTo>
                      <a:pt x="1284" y="84"/>
                    </a:lnTo>
                    <a:lnTo>
                      <a:pt x="1284" y="56"/>
                    </a:lnTo>
                    <a:lnTo>
                      <a:pt x="1144" y="56"/>
                    </a:lnTo>
                    <a:lnTo>
                      <a:pt x="1144" y="1"/>
                    </a:lnTo>
                    <a:close/>
                    <a:moveTo>
                      <a:pt x="642" y="10519"/>
                    </a:moveTo>
                    <a:lnTo>
                      <a:pt x="642" y="10798"/>
                    </a:lnTo>
                    <a:lnTo>
                      <a:pt x="698" y="10798"/>
                    </a:lnTo>
                    <a:lnTo>
                      <a:pt x="698" y="11300"/>
                    </a:lnTo>
                    <a:lnTo>
                      <a:pt x="726" y="11300"/>
                    </a:lnTo>
                    <a:lnTo>
                      <a:pt x="726" y="11495"/>
                    </a:lnTo>
                    <a:lnTo>
                      <a:pt x="782" y="11495"/>
                    </a:lnTo>
                    <a:lnTo>
                      <a:pt x="782" y="11439"/>
                    </a:lnTo>
                    <a:lnTo>
                      <a:pt x="865" y="11439"/>
                    </a:lnTo>
                    <a:lnTo>
                      <a:pt x="865" y="11383"/>
                    </a:lnTo>
                    <a:lnTo>
                      <a:pt x="1005" y="11383"/>
                    </a:lnTo>
                    <a:lnTo>
                      <a:pt x="1005" y="11300"/>
                    </a:lnTo>
                    <a:lnTo>
                      <a:pt x="977" y="11300"/>
                    </a:lnTo>
                    <a:lnTo>
                      <a:pt x="977" y="11216"/>
                    </a:lnTo>
                    <a:lnTo>
                      <a:pt x="921" y="11216"/>
                    </a:lnTo>
                    <a:lnTo>
                      <a:pt x="921" y="11077"/>
                    </a:lnTo>
                    <a:lnTo>
                      <a:pt x="865" y="11077"/>
                    </a:lnTo>
                    <a:lnTo>
                      <a:pt x="865" y="10937"/>
                    </a:lnTo>
                    <a:lnTo>
                      <a:pt x="838" y="10937"/>
                    </a:lnTo>
                    <a:lnTo>
                      <a:pt x="838" y="10825"/>
                    </a:lnTo>
                    <a:lnTo>
                      <a:pt x="782" y="10825"/>
                    </a:lnTo>
                    <a:lnTo>
                      <a:pt x="782" y="10686"/>
                    </a:lnTo>
                    <a:lnTo>
                      <a:pt x="726" y="10686"/>
                    </a:lnTo>
                    <a:lnTo>
                      <a:pt x="726" y="10602"/>
                    </a:lnTo>
                    <a:lnTo>
                      <a:pt x="698" y="10602"/>
                    </a:lnTo>
                    <a:lnTo>
                      <a:pt x="698" y="10519"/>
                    </a:lnTo>
                    <a:close/>
                    <a:moveTo>
                      <a:pt x="280" y="12611"/>
                    </a:moveTo>
                    <a:lnTo>
                      <a:pt x="280" y="12751"/>
                    </a:lnTo>
                    <a:lnTo>
                      <a:pt x="307" y="12751"/>
                    </a:lnTo>
                    <a:lnTo>
                      <a:pt x="307" y="126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42"/>
              <p:cNvSpPr/>
              <p:nvPr/>
            </p:nvSpPr>
            <p:spPr>
              <a:xfrm>
                <a:off x="-40733" y="2167865"/>
                <a:ext cx="99595" cy="494484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12472" extrusionOk="0">
                    <a:moveTo>
                      <a:pt x="838" y="1"/>
                    </a:moveTo>
                    <a:lnTo>
                      <a:pt x="838" y="56"/>
                    </a:lnTo>
                    <a:lnTo>
                      <a:pt x="782" y="56"/>
                    </a:lnTo>
                    <a:lnTo>
                      <a:pt x="782" y="84"/>
                    </a:lnTo>
                    <a:lnTo>
                      <a:pt x="754" y="84"/>
                    </a:lnTo>
                    <a:lnTo>
                      <a:pt x="754" y="280"/>
                    </a:lnTo>
                    <a:lnTo>
                      <a:pt x="782" y="280"/>
                    </a:lnTo>
                    <a:lnTo>
                      <a:pt x="782" y="419"/>
                    </a:lnTo>
                    <a:lnTo>
                      <a:pt x="838" y="419"/>
                    </a:lnTo>
                    <a:lnTo>
                      <a:pt x="838" y="614"/>
                    </a:lnTo>
                    <a:lnTo>
                      <a:pt x="894" y="614"/>
                    </a:lnTo>
                    <a:lnTo>
                      <a:pt x="894" y="838"/>
                    </a:lnTo>
                    <a:lnTo>
                      <a:pt x="921" y="838"/>
                    </a:lnTo>
                    <a:lnTo>
                      <a:pt x="921" y="1675"/>
                    </a:lnTo>
                    <a:lnTo>
                      <a:pt x="894" y="1675"/>
                    </a:lnTo>
                    <a:lnTo>
                      <a:pt x="894" y="1814"/>
                    </a:lnTo>
                    <a:lnTo>
                      <a:pt x="921" y="1814"/>
                    </a:lnTo>
                    <a:lnTo>
                      <a:pt x="921" y="1870"/>
                    </a:lnTo>
                    <a:lnTo>
                      <a:pt x="977" y="1870"/>
                    </a:lnTo>
                    <a:lnTo>
                      <a:pt x="977" y="1954"/>
                    </a:lnTo>
                    <a:lnTo>
                      <a:pt x="1033" y="1954"/>
                    </a:lnTo>
                    <a:lnTo>
                      <a:pt x="1033" y="2037"/>
                    </a:lnTo>
                    <a:lnTo>
                      <a:pt x="1061" y="2037"/>
                    </a:lnTo>
                    <a:lnTo>
                      <a:pt x="1061" y="2149"/>
                    </a:lnTo>
                    <a:lnTo>
                      <a:pt x="1117" y="2149"/>
                    </a:lnTo>
                    <a:lnTo>
                      <a:pt x="1117" y="2233"/>
                    </a:lnTo>
                    <a:lnTo>
                      <a:pt x="1173" y="2233"/>
                    </a:lnTo>
                    <a:lnTo>
                      <a:pt x="1173" y="2316"/>
                    </a:lnTo>
                    <a:lnTo>
                      <a:pt x="1200" y="2316"/>
                    </a:lnTo>
                    <a:lnTo>
                      <a:pt x="1200" y="2428"/>
                    </a:lnTo>
                    <a:lnTo>
                      <a:pt x="1256" y="2428"/>
                    </a:lnTo>
                    <a:lnTo>
                      <a:pt x="1256" y="2512"/>
                    </a:lnTo>
                    <a:lnTo>
                      <a:pt x="1312" y="2512"/>
                    </a:lnTo>
                    <a:lnTo>
                      <a:pt x="1312" y="2595"/>
                    </a:lnTo>
                    <a:lnTo>
                      <a:pt x="1340" y="2595"/>
                    </a:lnTo>
                    <a:lnTo>
                      <a:pt x="1340" y="2735"/>
                    </a:lnTo>
                    <a:lnTo>
                      <a:pt x="1396" y="2735"/>
                    </a:lnTo>
                    <a:lnTo>
                      <a:pt x="1396" y="2874"/>
                    </a:lnTo>
                    <a:lnTo>
                      <a:pt x="1452" y="2874"/>
                    </a:lnTo>
                    <a:lnTo>
                      <a:pt x="1452" y="2986"/>
                    </a:lnTo>
                    <a:lnTo>
                      <a:pt x="1479" y="2986"/>
                    </a:lnTo>
                    <a:lnTo>
                      <a:pt x="1479" y="3125"/>
                    </a:lnTo>
                    <a:lnTo>
                      <a:pt x="1535" y="3125"/>
                    </a:lnTo>
                    <a:lnTo>
                      <a:pt x="1535" y="3265"/>
                    </a:lnTo>
                    <a:lnTo>
                      <a:pt x="1591" y="3265"/>
                    </a:lnTo>
                    <a:lnTo>
                      <a:pt x="1591" y="3432"/>
                    </a:lnTo>
                    <a:lnTo>
                      <a:pt x="1619" y="3432"/>
                    </a:lnTo>
                    <a:lnTo>
                      <a:pt x="1619" y="3683"/>
                    </a:lnTo>
                    <a:lnTo>
                      <a:pt x="1675" y="3683"/>
                    </a:lnTo>
                    <a:lnTo>
                      <a:pt x="1675" y="3851"/>
                    </a:lnTo>
                    <a:lnTo>
                      <a:pt x="1731" y="3851"/>
                    </a:lnTo>
                    <a:lnTo>
                      <a:pt x="1731" y="4046"/>
                    </a:lnTo>
                    <a:lnTo>
                      <a:pt x="1758" y="4046"/>
                    </a:lnTo>
                    <a:lnTo>
                      <a:pt x="1758" y="4409"/>
                    </a:lnTo>
                    <a:lnTo>
                      <a:pt x="1814" y="4409"/>
                    </a:lnTo>
                    <a:lnTo>
                      <a:pt x="1814" y="5022"/>
                    </a:lnTo>
                    <a:lnTo>
                      <a:pt x="1870" y="5022"/>
                    </a:lnTo>
                    <a:lnTo>
                      <a:pt x="1870" y="5246"/>
                    </a:lnTo>
                    <a:lnTo>
                      <a:pt x="1814" y="5246"/>
                    </a:lnTo>
                    <a:lnTo>
                      <a:pt x="1814" y="5943"/>
                    </a:lnTo>
                    <a:lnTo>
                      <a:pt x="1758" y="5943"/>
                    </a:lnTo>
                    <a:lnTo>
                      <a:pt x="1758" y="6334"/>
                    </a:lnTo>
                    <a:lnTo>
                      <a:pt x="1731" y="6334"/>
                    </a:lnTo>
                    <a:lnTo>
                      <a:pt x="1731" y="6557"/>
                    </a:lnTo>
                    <a:lnTo>
                      <a:pt x="1675" y="6557"/>
                    </a:lnTo>
                    <a:lnTo>
                      <a:pt x="1675" y="6752"/>
                    </a:lnTo>
                    <a:lnTo>
                      <a:pt x="1619" y="6752"/>
                    </a:lnTo>
                    <a:lnTo>
                      <a:pt x="1619" y="6920"/>
                    </a:lnTo>
                    <a:lnTo>
                      <a:pt x="1591" y="6920"/>
                    </a:lnTo>
                    <a:lnTo>
                      <a:pt x="1591" y="7115"/>
                    </a:lnTo>
                    <a:lnTo>
                      <a:pt x="1535" y="7115"/>
                    </a:lnTo>
                    <a:lnTo>
                      <a:pt x="1535" y="7254"/>
                    </a:lnTo>
                    <a:lnTo>
                      <a:pt x="1479" y="7254"/>
                    </a:lnTo>
                    <a:lnTo>
                      <a:pt x="1479" y="7394"/>
                    </a:lnTo>
                    <a:lnTo>
                      <a:pt x="1452" y="7394"/>
                    </a:lnTo>
                    <a:lnTo>
                      <a:pt x="1452" y="7478"/>
                    </a:lnTo>
                    <a:lnTo>
                      <a:pt x="1396" y="7478"/>
                    </a:lnTo>
                    <a:lnTo>
                      <a:pt x="1396" y="7617"/>
                    </a:lnTo>
                    <a:lnTo>
                      <a:pt x="1340" y="7617"/>
                    </a:lnTo>
                    <a:lnTo>
                      <a:pt x="1340" y="7729"/>
                    </a:lnTo>
                    <a:lnTo>
                      <a:pt x="1312" y="7729"/>
                    </a:lnTo>
                    <a:lnTo>
                      <a:pt x="1312" y="7812"/>
                    </a:lnTo>
                    <a:lnTo>
                      <a:pt x="1256" y="7812"/>
                    </a:lnTo>
                    <a:lnTo>
                      <a:pt x="1256" y="7896"/>
                    </a:lnTo>
                    <a:lnTo>
                      <a:pt x="1200" y="7896"/>
                    </a:lnTo>
                    <a:lnTo>
                      <a:pt x="1200" y="8008"/>
                    </a:lnTo>
                    <a:lnTo>
                      <a:pt x="1173" y="8008"/>
                    </a:lnTo>
                    <a:lnTo>
                      <a:pt x="1173" y="8147"/>
                    </a:lnTo>
                    <a:lnTo>
                      <a:pt x="1117" y="8147"/>
                    </a:lnTo>
                    <a:lnTo>
                      <a:pt x="1117" y="8175"/>
                    </a:lnTo>
                    <a:lnTo>
                      <a:pt x="1061" y="8175"/>
                    </a:lnTo>
                    <a:lnTo>
                      <a:pt x="1061" y="8287"/>
                    </a:lnTo>
                    <a:lnTo>
                      <a:pt x="1033" y="8287"/>
                    </a:lnTo>
                    <a:lnTo>
                      <a:pt x="1033" y="8315"/>
                    </a:lnTo>
                    <a:lnTo>
                      <a:pt x="977" y="8315"/>
                    </a:lnTo>
                    <a:lnTo>
                      <a:pt x="977" y="8426"/>
                    </a:lnTo>
                    <a:lnTo>
                      <a:pt x="921" y="8426"/>
                    </a:lnTo>
                    <a:lnTo>
                      <a:pt x="921" y="8510"/>
                    </a:lnTo>
                    <a:lnTo>
                      <a:pt x="894" y="8510"/>
                    </a:lnTo>
                    <a:lnTo>
                      <a:pt x="894" y="8566"/>
                    </a:lnTo>
                    <a:lnTo>
                      <a:pt x="838" y="8566"/>
                    </a:lnTo>
                    <a:lnTo>
                      <a:pt x="838" y="8649"/>
                    </a:lnTo>
                    <a:lnTo>
                      <a:pt x="782" y="8649"/>
                    </a:lnTo>
                    <a:lnTo>
                      <a:pt x="782" y="8705"/>
                    </a:lnTo>
                    <a:lnTo>
                      <a:pt x="754" y="8705"/>
                    </a:lnTo>
                    <a:lnTo>
                      <a:pt x="754" y="8733"/>
                    </a:lnTo>
                    <a:lnTo>
                      <a:pt x="698" y="8733"/>
                    </a:lnTo>
                    <a:lnTo>
                      <a:pt x="698" y="8789"/>
                    </a:lnTo>
                    <a:lnTo>
                      <a:pt x="642" y="8789"/>
                    </a:lnTo>
                    <a:lnTo>
                      <a:pt x="642" y="8845"/>
                    </a:lnTo>
                    <a:lnTo>
                      <a:pt x="615" y="8845"/>
                    </a:lnTo>
                    <a:lnTo>
                      <a:pt x="615" y="8873"/>
                    </a:lnTo>
                    <a:lnTo>
                      <a:pt x="559" y="8873"/>
                    </a:lnTo>
                    <a:lnTo>
                      <a:pt x="559" y="8984"/>
                    </a:lnTo>
                    <a:lnTo>
                      <a:pt x="503" y="8984"/>
                    </a:lnTo>
                    <a:lnTo>
                      <a:pt x="503" y="9012"/>
                    </a:lnTo>
                    <a:lnTo>
                      <a:pt x="475" y="9012"/>
                    </a:lnTo>
                    <a:lnTo>
                      <a:pt x="475" y="9068"/>
                    </a:lnTo>
                    <a:lnTo>
                      <a:pt x="419" y="9068"/>
                    </a:lnTo>
                    <a:lnTo>
                      <a:pt x="419" y="9124"/>
                    </a:lnTo>
                    <a:lnTo>
                      <a:pt x="363" y="9124"/>
                    </a:lnTo>
                    <a:lnTo>
                      <a:pt x="363" y="9152"/>
                    </a:lnTo>
                    <a:lnTo>
                      <a:pt x="280" y="9152"/>
                    </a:lnTo>
                    <a:lnTo>
                      <a:pt x="280" y="9207"/>
                    </a:lnTo>
                    <a:lnTo>
                      <a:pt x="224" y="9207"/>
                    </a:lnTo>
                    <a:lnTo>
                      <a:pt x="224" y="9263"/>
                    </a:lnTo>
                    <a:lnTo>
                      <a:pt x="196" y="9263"/>
                    </a:lnTo>
                    <a:lnTo>
                      <a:pt x="196" y="9291"/>
                    </a:lnTo>
                    <a:lnTo>
                      <a:pt x="140" y="9291"/>
                    </a:lnTo>
                    <a:lnTo>
                      <a:pt x="140" y="9347"/>
                    </a:lnTo>
                    <a:lnTo>
                      <a:pt x="84" y="9347"/>
                    </a:lnTo>
                    <a:lnTo>
                      <a:pt x="84" y="9403"/>
                    </a:lnTo>
                    <a:lnTo>
                      <a:pt x="1" y="9403"/>
                    </a:lnTo>
                    <a:lnTo>
                      <a:pt x="1" y="9626"/>
                    </a:lnTo>
                    <a:lnTo>
                      <a:pt x="57" y="9626"/>
                    </a:lnTo>
                    <a:lnTo>
                      <a:pt x="57" y="9849"/>
                    </a:lnTo>
                    <a:lnTo>
                      <a:pt x="84" y="9849"/>
                    </a:lnTo>
                    <a:lnTo>
                      <a:pt x="84" y="10100"/>
                    </a:lnTo>
                    <a:lnTo>
                      <a:pt x="140" y="10100"/>
                    </a:lnTo>
                    <a:lnTo>
                      <a:pt x="140" y="10268"/>
                    </a:lnTo>
                    <a:lnTo>
                      <a:pt x="196" y="10268"/>
                    </a:lnTo>
                    <a:lnTo>
                      <a:pt x="196" y="10407"/>
                    </a:lnTo>
                    <a:lnTo>
                      <a:pt x="224" y="10407"/>
                    </a:lnTo>
                    <a:lnTo>
                      <a:pt x="224" y="10546"/>
                    </a:lnTo>
                    <a:lnTo>
                      <a:pt x="280" y="10546"/>
                    </a:lnTo>
                    <a:lnTo>
                      <a:pt x="280" y="10686"/>
                    </a:lnTo>
                    <a:lnTo>
                      <a:pt x="336" y="10686"/>
                    </a:lnTo>
                    <a:lnTo>
                      <a:pt x="336" y="10825"/>
                    </a:lnTo>
                    <a:lnTo>
                      <a:pt x="363" y="10825"/>
                    </a:lnTo>
                    <a:lnTo>
                      <a:pt x="363" y="10937"/>
                    </a:lnTo>
                    <a:lnTo>
                      <a:pt x="419" y="10937"/>
                    </a:lnTo>
                    <a:lnTo>
                      <a:pt x="419" y="11077"/>
                    </a:lnTo>
                    <a:lnTo>
                      <a:pt x="475" y="11077"/>
                    </a:lnTo>
                    <a:lnTo>
                      <a:pt x="475" y="11160"/>
                    </a:lnTo>
                    <a:lnTo>
                      <a:pt x="503" y="11160"/>
                    </a:lnTo>
                    <a:lnTo>
                      <a:pt x="503" y="11244"/>
                    </a:lnTo>
                    <a:lnTo>
                      <a:pt x="559" y="11244"/>
                    </a:lnTo>
                    <a:lnTo>
                      <a:pt x="559" y="11356"/>
                    </a:lnTo>
                    <a:lnTo>
                      <a:pt x="615" y="11356"/>
                    </a:lnTo>
                    <a:lnTo>
                      <a:pt x="615" y="11439"/>
                    </a:lnTo>
                    <a:lnTo>
                      <a:pt x="642" y="11439"/>
                    </a:lnTo>
                    <a:lnTo>
                      <a:pt x="642" y="11579"/>
                    </a:lnTo>
                    <a:lnTo>
                      <a:pt x="698" y="11579"/>
                    </a:lnTo>
                    <a:lnTo>
                      <a:pt x="698" y="11662"/>
                    </a:lnTo>
                    <a:lnTo>
                      <a:pt x="754" y="11662"/>
                    </a:lnTo>
                    <a:lnTo>
                      <a:pt x="754" y="11718"/>
                    </a:lnTo>
                    <a:lnTo>
                      <a:pt x="782" y="11718"/>
                    </a:lnTo>
                    <a:lnTo>
                      <a:pt x="782" y="11802"/>
                    </a:lnTo>
                    <a:lnTo>
                      <a:pt x="838" y="11802"/>
                    </a:lnTo>
                    <a:lnTo>
                      <a:pt x="838" y="11914"/>
                    </a:lnTo>
                    <a:lnTo>
                      <a:pt x="894" y="11914"/>
                    </a:lnTo>
                    <a:lnTo>
                      <a:pt x="894" y="11997"/>
                    </a:lnTo>
                    <a:lnTo>
                      <a:pt x="921" y="11997"/>
                    </a:lnTo>
                    <a:lnTo>
                      <a:pt x="921" y="12081"/>
                    </a:lnTo>
                    <a:lnTo>
                      <a:pt x="977" y="12081"/>
                    </a:lnTo>
                    <a:lnTo>
                      <a:pt x="977" y="12137"/>
                    </a:lnTo>
                    <a:lnTo>
                      <a:pt x="1033" y="12137"/>
                    </a:lnTo>
                    <a:lnTo>
                      <a:pt x="1033" y="12220"/>
                    </a:lnTo>
                    <a:lnTo>
                      <a:pt x="1061" y="12220"/>
                    </a:lnTo>
                    <a:lnTo>
                      <a:pt x="1061" y="12332"/>
                    </a:lnTo>
                    <a:lnTo>
                      <a:pt x="1117" y="12332"/>
                    </a:lnTo>
                    <a:lnTo>
                      <a:pt x="1117" y="12360"/>
                    </a:lnTo>
                    <a:lnTo>
                      <a:pt x="1173" y="12360"/>
                    </a:lnTo>
                    <a:lnTo>
                      <a:pt x="1173" y="12472"/>
                    </a:lnTo>
                    <a:lnTo>
                      <a:pt x="1256" y="12472"/>
                    </a:lnTo>
                    <a:lnTo>
                      <a:pt x="1256" y="12416"/>
                    </a:lnTo>
                    <a:lnTo>
                      <a:pt x="1312" y="12416"/>
                    </a:lnTo>
                    <a:lnTo>
                      <a:pt x="1312" y="12360"/>
                    </a:lnTo>
                    <a:lnTo>
                      <a:pt x="1340" y="12360"/>
                    </a:lnTo>
                    <a:lnTo>
                      <a:pt x="1340" y="12332"/>
                    </a:lnTo>
                    <a:lnTo>
                      <a:pt x="1396" y="12332"/>
                    </a:lnTo>
                    <a:lnTo>
                      <a:pt x="1396" y="12276"/>
                    </a:lnTo>
                    <a:lnTo>
                      <a:pt x="1479" y="12276"/>
                    </a:lnTo>
                    <a:lnTo>
                      <a:pt x="1479" y="12220"/>
                    </a:lnTo>
                    <a:lnTo>
                      <a:pt x="1535" y="12220"/>
                    </a:lnTo>
                    <a:lnTo>
                      <a:pt x="1535" y="12193"/>
                    </a:lnTo>
                    <a:lnTo>
                      <a:pt x="1591" y="12193"/>
                    </a:lnTo>
                    <a:lnTo>
                      <a:pt x="1591" y="12137"/>
                    </a:lnTo>
                    <a:lnTo>
                      <a:pt x="1619" y="12137"/>
                    </a:lnTo>
                    <a:lnTo>
                      <a:pt x="1619" y="12081"/>
                    </a:lnTo>
                    <a:lnTo>
                      <a:pt x="1675" y="12081"/>
                    </a:lnTo>
                    <a:lnTo>
                      <a:pt x="1675" y="11997"/>
                    </a:lnTo>
                    <a:lnTo>
                      <a:pt x="1731" y="11997"/>
                    </a:lnTo>
                    <a:lnTo>
                      <a:pt x="1731" y="11941"/>
                    </a:lnTo>
                    <a:lnTo>
                      <a:pt x="1675" y="11941"/>
                    </a:lnTo>
                    <a:lnTo>
                      <a:pt x="1675" y="11858"/>
                    </a:lnTo>
                    <a:lnTo>
                      <a:pt x="1619" y="11858"/>
                    </a:lnTo>
                    <a:lnTo>
                      <a:pt x="1619" y="11774"/>
                    </a:lnTo>
                    <a:lnTo>
                      <a:pt x="1591" y="11774"/>
                    </a:lnTo>
                    <a:lnTo>
                      <a:pt x="1591" y="11662"/>
                    </a:lnTo>
                    <a:lnTo>
                      <a:pt x="1535" y="11662"/>
                    </a:lnTo>
                    <a:lnTo>
                      <a:pt x="1535" y="11523"/>
                    </a:lnTo>
                    <a:lnTo>
                      <a:pt x="1479" y="11523"/>
                    </a:lnTo>
                    <a:lnTo>
                      <a:pt x="1479" y="11383"/>
                    </a:lnTo>
                    <a:lnTo>
                      <a:pt x="1535" y="11383"/>
                    </a:lnTo>
                    <a:lnTo>
                      <a:pt x="1535" y="11300"/>
                    </a:lnTo>
                    <a:lnTo>
                      <a:pt x="1591" y="11300"/>
                    </a:lnTo>
                    <a:lnTo>
                      <a:pt x="1591" y="11244"/>
                    </a:lnTo>
                    <a:lnTo>
                      <a:pt x="1619" y="11244"/>
                    </a:lnTo>
                    <a:lnTo>
                      <a:pt x="1619" y="11216"/>
                    </a:lnTo>
                    <a:lnTo>
                      <a:pt x="1675" y="11216"/>
                    </a:lnTo>
                    <a:lnTo>
                      <a:pt x="1675" y="10965"/>
                    </a:lnTo>
                    <a:lnTo>
                      <a:pt x="1619" y="10965"/>
                    </a:lnTo>
                    <a:lnTo>
                      <a:pt x="1619" y="10463"/>
                    </a:lnTo>
                    <a:lnTo>
                      <a:pt x="1591" y="10463"/>
                    </a:lnTo>
                    <a:lnTo>
                      <a:pt x="1591" y="10128"/>
                    </a:lnTo>
                    <a:lnTo>
                      <a:pt x="1535" y="10128"/>
                    </a:lnTo>
                    <a:lnTo>
                      <a:pt x="1535" y="9849"/>
                    </a:lnTo>
                    <a:lnTo>
                      <a:pt x="1479" y="9849"/>
                    </a:lnTo>
                    <a:lnTo>
                      <a:pt x="1479" y="9542"/>
                    </a:lnTo>
                    <a:lnTo>
                      <a:pt x="1452" y="9542"/>
                    </a:lnTo>
                    <a:lnTo>
                      <a:pt x="1452" y="9263"/>
                    </a:lnTo>
                    <a:lnTo>
                      <a:pt x="1396" y="9263"/>
                    </a:lnTo>
                    <a:lnTo>
                      <a:pt x="1396" y="8845"/>
                    </a:lnTo>
                    <a:lnTo>
                      <a:pt x="1452" y="8845"/>
                    </a:lnTo>
                    <a:lnTo>
                      <a:pt x="1452" y="8315"/>
                    </a:lnTo>
                    <a:lnTo>
                      <a:pt x="1479" y="8315"/>
                    </a:lnTo>
                    <a:lnTo>
                      <a:pt x="1479" y="8091"/>
                    </a:lnTo>
                    <a:lnTo>
                      <a:pt x="1535" y="8091"/>
                    </a:lnTo>
                    <a:lnTo>
                      <a:pt x="1535" y="7896"/>
                    </a:lnTo>
                    <a:lnTo>
                      <a:pt x="1591" y="7896"/>
                    </a:lnTo>
                    <a:lnTo>
                      <a:pt x="1591" y="7673"/>
                    </a:lnTo>
                    <a:lnTo>
                      <a:pt x="1619" y="7673"/>
                    </a:lnTo>
                    <a:lnTo>
                      <a:pt x="1619" y="7533"/>
                    </a:lnTo>
                    <a:lnTo>
                      <a:pt x="1675" y="7533"/>
                    </a:lnTo>
                    <a:lnTo>
                      <a:pt x="1675" y="7310"/>
                    </a:lnTo>
                    <a:lnTo>
                      <a:pt x="1731" y="7310"/>
                    </a:lnTo>
                    <a:lnTo>
                      <a:pt x="1731" y="7115"/>
                    </a:lnTo>
                    <a:lnTo>
                      <a:pt x="1758" y="7115"/>
                    </a:lnTo>
                    <a:lnTo>
                      <a:pt x="1758" y="6920"/>
                    </a:lnTo>
                    <a:lnTo>
                      <a:pt x="1814" y="6920"/>
                    </a:lnTo>
                    <a:lnTo>
                      <a:pt x="1814" y="6780"/>
                    </a:lnTo>
                    <a:lnTo>
                      <a:pt x="1870" y="6780"/>
                    </a:lnTo>
                    <a:lnTo>
                      <a:pt x="1870" y="6641"/>
                    </a:lnTo>
                    <a:lnTo>
                      <a:pt x="1898" y="6641"/>
                    </a:lnTo>
                    <a:lnTo>
                      <a:pt x="1898" y="6501"/>
                    </a:lnTo>
                    <a:lnTo>
                      <a:pt x="1954" y="6501"/>
                    </a:lnTo>
                    <a:lnTo>
                      <a:pt x="1954" y="6417"/>
                    </a:lnTo>
                    <a:lnTo>
                      <a:pt x="2010" y="6417"/>
                    </a:lnTo>
                    <a:lnTo>
                      <a:pt x="2010" y="6334"/>
                    </a:lnTo>
                    <a:lnTo>
                      <a:pt x="2037" y="6334"/>
                    </a:lnTo>
                    <a:lnTo>
                      <a:pt x="2037" y="6194"/>
                    </a:lnTo>
                    <a:lnTo>
                      <a:pt x="2093" y="6194"/>
                    </a:lnTo>
                    <a:lnTo>
                      <a:pt x="2093" y="6083"/>
                    </a:lnTo>
                    <a:lnTo>
                      <a:pt x="2149" y="6083"/>
                    </a:lnTo>
                    <a:lnTo>
                      <a:pt x="2149" y="5999"/>
                    </a:lnTo>
                    <a:lnTo>
                      <a:pt x="2177" y="5999"/>
                    </a:lnTo>
                    <a:lnTo>
                      <a:pt x="2177" y="5915"/>
                    </a:lnTo>
                    <a:lnTo>
                      <a:pt x="2233" y="5915"/>
                    </a:lnTo>
                    <a:lnTo>
                      <a:pt x="2233" y="5859"/>
                    </a:lnTo>
                    <a:lnTo>
                      <a:pt x="2289" y="5859"/>
                    </a:lnTo>
                    <a:lnTo>
                      <a:pt x="2289" y="5776"/>
                    </a:lnTo>
                    <a:lnTo>
                      <a:pt x="2316" y="5776"/>
                    </a:lnTo>
                    <a:lnTo>
                      <a:pt x="2316" y="5720"/>
                    </a:lnTo>
                    <a:lnTo>
                      <a:pt x="2372" y="5720"/>
                    </a:lnTo>
                    <a:lnTo>
                      <a:pt x="2372" y="5636"/>
                    </a:lnTo>
                    <a:lnTo>
                      <a:pt x="2428" y="5636"/>
                    </a:lnTo>
                    <a:lnTo>
                      <a:pt x="2428" y="5580"/>
                    </a:lnTo>
                    <a:lnTo>
                      <a:pt x="2456" y="5580"/>
                    </a:lnTo>
                    <a:lnTo>
                      <a:pt x="2456" y="5525"/>
                    </a:lnTo>
                    <a:lnTo>
                      <a:pt x="2512" y="5525"/>
                    </a:lnTo>
                    <a:lnTo>
                      <a:pt x="2512" y="2735"/>
                    </a:lnTo>
                    <a:lnTo>
                      <a:pt x="2456" y="2735"/>
                    </a:lnTo>
                    <a:lnTo>
                      <a:pt x="2456" y="2233"/>
                    </a:lnTo>
                    <a:lnTo>
                      <a:pt x="2428" y="2233"/>
                    </a:lnTo>
                    <a:lnTo>
                      <a:pt x="2428" y="2037"/>
                    </a:lnTo>
                    <a:lnTo>
                      <a:pt x="2372" y="2037"/>
                    </a:lnTo>
                    <a:lnTo>
                      <a:pt x="2372" y="1814"/>
                    </a:lnTo>
                    <a:lnTo>
                      <a:pt x="2316" y="1814"/>
                    </a:lnTo>
                    <a:lnTo>
                      <a:pt x="2316" y="1619"/>
                    </a:lnTo>
                    <a:lnTo>
                      <a:pt x="2289" y="1619"/>
                    </a:lnTo>
                    <a:lnTo>
                      <a:pt x="2289" y="1479"/>
                    </a:lnTo>
                    <a:lnTo>
                      <a:pt x="2233" y="1479"/>
                    </a:lnTo>
                    <a:lnTo>
                      <a:pt x="2233" y="1396"/>
                    </a:lnTo>
                    <a:lnTo>
                      <a:pt x="2177" y="1396"/>
                    </a:lnTo>
                    <a:lnTo>
                      <a:pt x="2177" y="1312"/>
                    </a:lnTo>
                    <a:lnTo>
                      <a:pt x="2149" y="1312"/>
                    </a:lnTo>
                    <a:lnTo>
                      <a:pt x="2149" y="1200"/>
                    </a:lnTo>
                    <a:lnTo>
                      <a:pt x="2093" y="1200"/>
                    </a:lnTo>
                    <a:lnTo>
                      <a:pt x="2093" y="1061"/>
                    </a:lnTo>
                    <a:lnTo>
                      <a:pt x="2037" y="1061"/>
                    </a:lnTo>
                    <a:lnTo>
                      <a:pt x="2037" y="977"/>
                    </a:lnTo>
                    <a:lnTo>
                      <a:pt x="2010" y="977"/>
                    </a:lnTo>
                    <a:lnTo>
                      <a:pt x="2010" y="921"/>
                    </a:lnTo>
                    <a:lnTo>
                      <a:pt x="1954" y="921"/>
                    </a:lnTo>
                    <a:lnTo>
                      <a:pt x="1954" y="893"/>
                    </a:lnTo>
                    <a:lnTo>
                      <a:pt x="1898" y="893"/>
                    </a:lnTo>
                    <a:lnTo>
                      <a:pt x="1898" y="838"/>
                    </a:lnTo>
                    <a:lnTo>
                      <a:pt x="1870" y="838"/>
                    </a:lnTo>
                    <a:lnTo>
                      <a:pt x="1870" y="754"/>
                    </a:lnTo>
                    <a:lnTo>
                      <a:pt x="1814" y="754"/>
                    </a:lnTo>
                    <a:lnTo>
                      <a:pt x="1814" y="698"/>
                    </a:lnTo>
                    <a:lnTo>
                      <a:pt x="1758" y="698"/>
                    </a:lnTo>
                    <a:lnTo>
                      <a:pt x="1758" y="642"/>
                    </a:lnTo>
                    <a:lnTo>
                      <a:pt x="1731" y="642"/>
                    </a:lnTo>
                    <a:lnTo>
                      <a:pt x="1731" y="614"/>
                    </a:lnTo>
                    <a:lnTo>
                      <a:pt x="1675" y="614"/>
                    </a:lnTo>
                    <a:lnTo>
                      <a:pt x="1675" y="503"/>
                    </a:lnTo>
                    <a:lnTo>
                      <a:pt x="1619" y="503"/>
                    </a:lnTo>
                    <a:lnTo>
                      <a:pt x="1619" y="475"/>
                    </a:lnTo>
                    <a:lnTo>
                      <a:pt x="1591" y="475"/>
                    </a:lnTo>
                    <a:lnTo>
                      <a:pt x="1591" y="419"/>
                    </a:lnTo>
                    <a:lnTo>
                      <a:pt x="1535" y="419"/>
                    </a:lnTo>
                    <a:lnTo>
                      <a:pt x="1535" y="363"/>
                    </a:lnTo>
                    <a:lnTo>
                      <a:pt x="1452" y="363"/>
                    </a:lnTo>
                    <a:lnTo>
                      <a:pt x="1452" y="335"/>
                    </a:lnTo>
                    <a:lnTo>
                      <a:pt x="1396" y="335"/>
                    </a:lnTo>
                    <a:lnTo>
                      <a:pt x="1396" y="280"/>
                    </a:lnTo>
                    <a:lnTo>
                      <a:pt x="1340" y="280"/>
                    </a:lnTo>
                    <a:lnTo>
                      <a:pt x="1340" y="224"/>
                    </a:lnTo>
                    <a:lnTo>
                      <a:pt x="1256" y="224"/>
                    </a:lnTo>
                    <a:lnTo>
                      <a:pt x="1256" y="196"/>
                    </a:lnTo>
                    <a:lnTo>
                      <a:pt x="1200" y="196"/>
                    </a:lnTo>
                    <a:lnTo>
                      <a:pt x="1200" y="140"/>
                    </a:lnTo>
                    <a:lnTo>
                      <a:pt x="1173" y="140"/>
                    </a:lnTo>
                    <a:lnTo>
                      <a:pt x="1173" y="84"/>
                    </a:lnTo>
                    <a:lnTo>
                      <a:pt x="1061" y="84"/>
                    </a:lnTo>
                    <a:lnTo>
                      <a:pt x="1061" y="56"/>
                    </a:lnTo>
                    <a:lnTo>
                      <a:pt x="977" y="56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42"/>
              <p:cNvSpPr/>
              <p:nvPr/>
            </p:nvSpPr>
            <p:spPr>
              <a:xfrm>
                <a:off x="61043" y="2077150"/>
                <a:ext cx="113987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5219" extrusionOk="0">
                    <a:moveTo>
                      <a:pt x="0" y="1"/>
                    </a:moveTo>
                    <a:lnTo>
                      <a:pt x="0" y="140"/>
                    </a:lnTo>
                    <a:lnTo>
                      <a:pt x="28" y="140"/>
                    </a:lnTo>
                    <a:lnTo>
                      <a:pt x="28" y="280"/>
                    </a:lnTo>
                    <a:lnTo>
                      <a:pt x="84" y="280"/>
                    </a:lnTo>
                    <a:lnTo>
                      <a:pt x="84" y="475"/>
                    </a:lnTo>
                    <a:lnTo>
                      <a:pt x="140" y="475"/>
                    </a:lnTo>
                    <a:lnTo>
                      <a:pt x="140" y="615"/>
                    </a:lnTo>
                    <a:lnTo>
                      <a:pt x="168" y="615"/>
                    </a:lnTo>
                    <a:lnTo>
                      <a:pt x="168" y="754"/>
                    </a:lnTo>
                    <a:lnTo>
                      <a:pt x="224" y="754"/>
                    </a:lnTo>
                    <a:lnTo>
                      <a:pt x="224" y="894"/>
                    </a:lnTo>
                    <a:lnTo>
                      <a:pt x="279" y="894"/>
                    </a:lnTo>
                    <a:lnTo>
                      <a:pt x="279" y="1033"/>
                    </a:lnTo>
                    <a:lnTo>
                      <a:pt x="307" y="1033"/>
                    </a:lnTo>
                    <a:lnTo>
                      <a:pt x="307" y="1117"/>
                    </a:lnTo>
                    <a:lnTo>
                      <a:pt x="363" y="1117"/>
                    </a:lnTo>
                    <a:lnTo>
                      <a:pt x="363" y="1256"/>
                    </a:lnTo>
                    <a:lnTo>
                      <a:pt x="419" y="1256"/>
                    </a:lnTo>
                    <a:lnTo>
                      <a:pt x="419" y="1396"/>
                    </a:lnTo>
                    <a:lnTo>
                      <a:pt x="447" y="1396"/>
                    </a:lnTo>
                    <a:lnTo>
                      <a:pt x="447" y="1507"/>
                    </a:lnTo>
                    <a:lnTo>
                      <a:pt x="503" y="1507"/>
                    </a:lnTo>
                    <a:lnTo>
                      <a:pt x="503" y="1647"/>
                    </a:lnTo>
                    <a:lnTo>
                      <a:pt x="558" y="1647"/>
                    </a:lnTo>
                    <a:lnTo>
                      <a:pt x="558" y="1731"/>
                    </a:lnTo>
                    <a:lnTo>
                      <a:pt x="586" y="1731"/>
                    </a:lnTo>
                    <a:lnTo>
                      <a:pt x="586" y="1870"/>
                    </a:lnTo>
                    <a:lnTo>
                      <a:pt x="642" y="1870"/>
                    </a:lnTo>
                    <a:lnTo>
                      <a:pt x="642" y="1954"/>
                    </a:lnTo>
                    <a:lnTo>
                      <a:pt x="698" y="1954"/>
                    </a:lnTo>
                    <a:lnTo>
                      <a:pt x="698" y="2065"/>
                    </a:lnTo>
                    <a:lnTo>
                      <a:pt x="726" y="2065"/>
                    </a:lnTo>
                    <a:lnTo>
                      <a:pt x="726" y="2149"/>
                    </a:lnTo>
                    <a:lnTo>
                      <a:pt x="782" y="2149"/>
                    </a:lnTo>
                    <a:lnTo>
                      <a:pt x="782" y="2233"/>
                    </a:lnTo>
                    <a:lnTo>
                      <a:pt x="837" y="2233"/>
                    </a:lnTo>
                    <a:lnTo>
                      <a:pt x="837" y="2344"/>
                    </a:lnTo>
                    <a:lnTo>
                      <a:pt x="865" y="2344"/>
                    </a:lnTo>
                    <a:lnTo>
                      <a:pt x="865" y="2428"/>
                    </a:lnTo>
                    <a:lnTo>
                      <a:pt x="921" y="2428"/>
                    </a:lnTo>
                    <a:lnTo>
                      <a:pt x="921" y="2512"/>
                    </a:lnTo>
                    <a:lnTo>
                      <a:pt x="977" y="2512"/>
                    </a:lnTo>
                    <a:lnTo>
                      <a:pt x="977" y="2623"/>
                    </a:lnTo>
                    <a:lnTo>
                      <a:pt x="1005" y="2623"/>
                    </a:lnTo>
                    <a:lnTo>
                      <a:pt x="1005" y="2707"/>
                    </a:lnTo>
                    <a:lnTo>
                      <a:pt x="1061" y="2707"/>
                    </a:lnTo>
                    <a:lnTo>
                      <a:pt x="1061" y="2791"/>
                    </a:lnTo>
                    <a:lnTo>
                      <a:pt x="1116" y="2791"/>
                    </a:lnTo>
                    <a:lnTo>
                      <a:pt x="1116" y="2902"/>
                    </a:lnTo>
                    <a:lnTo>
                      <a:pt x="1144" y="2902"/>
                    </a:lnTo>
                    <a:lnTo>
                      <a:pt x="1144" y="2986"/>
                    </a:lnTo>
                    <a:lnTo>
                      <a:pt x="1200" y="2986"/>
                    </a:lnTo>
                    <a:lnTo>
                      <a:pt x="1200" y="3042"/>
                    </a:lnTo>
                    <a:lnTo>
                      <a:pt x="1256" y="3042"/>
                    </a:lnTo>
                    <a:lnTo>
                      <a:pt x="1256" y="3126"/>
                    </a:lnTo>
                    <a:lnTo>
                      <a:pt x="1284" y="3126"/>
                    </a:lnTo>
                    <a:lnTo>
                      <a:pt x="1284" y="3209"/>
                    </a:lnTo>
                    <a:lnTo>
                      <a:pt x="1340" y="3209"/>
                    </a:lnTo>
                    <a:lnTo>
                      <a:pt x="1340" y="3321"/>
                    </a:lnTo>
                    <a:lnTo>
                      <a:pt x="1395" y="3321"/>
                    </a:lnTo>
                    <a:lnTo>
                      <a:pt x="1395" y="3349"/>
                    </a:lnTo>
                    <a:lnTo>
                      <a:pt x="1423" y="3349"/>
                    </a:lnTo>
                    <a:lnTo>
                      <a:pt x="1423" y="3460"/>
                    </a:lnTo>
                    <a:lnTo>
                      <a:pt x="1479" y="3460"/>
                    </a:lnTo>
                    <a:lnTo>
                      <a:pt x="1479" y="3544"/>
                    </a:lnTo>
                    <a:lnTo>
                      <a:pt x="1535" y="3544"/>
                    </a:lnTo>
                    <a:lnTo>
                      <a:pt x="1535" y="3600"/>
                    </a:lnTo>
                    <a:lnTo>
                      <a:pt x="1563" y="3600"/>
                    </a:lnTo>
                    <a:lnTo>
                      <a:pt x="1563" y="3684"/>
                    </a:lnTo>
                    <a:lnTo>
                      <a:pt x="1619" y="3684"/>
                    </a:lnTo>
                    <a:lnTo>
                      <a:pt x="1619" y="3767"/>
                    </a:lnTo>
                    <a:lnTo>
                      <a:pt x="1674" y="3767"/>
                    </a:lnTo>
                    <a:lnTo>
                      <a:pt x="1674" y="3823"/>
                    </a:lnTo>
                    <a:lnTo>
                      <a:pt x="1702" y="3823"/>
                    </a:lnTo>
                    <a:lnTo>
                      <a:pt x="1702" y="3879"/>
                    </a:lnTo>
                    <a:lnTo>
                      <a:pt x="1758" y="3879"/>
                    </a:lnTo>
                    <a:lnTo>
                      <a:pt x="1758" y="3963"/>
                    </a:lnTo>
                    <a:lnTo>
                      <a:pt x="1814" y="3963"/>
                    </a:lnTo>
                    <a:lnTo>
                      <a:pt x="1814" y="4018"/>
                    </a:lnTo>
                    <a:lnTo>
                      <a:pt x="1842" y="4018"/>
                    </a:lnTo>
                    <a:lnTo>
                      <a:pt x="1842" y="4102"/>
                    </a:lnTo>
                    <a:lnTo>
                      <a:pt x="1898" y="4102"/>
                    </a:lnTo>
                    <a:lnTo>
                      <a:pt x="1898" y="4158"/>
                    </a:lnTo>
                    <a:lnTo>
                      <a:pt x="1953" y="4158"/>
                    </a:lnTo>
                    <a:lnTo>
                      <a:pt x="1953" y="4186"/>
                    </a:lnTo>
                    <a:lnTo>
                      <a:pt x="1981" y="4186"/>
                    </a:lnTo>
                    <a:lnTo>
                      <a:pt x="1981" y="4297"/>
                    </a:lnTo>
                    <a:lnTo>
                      <a:pt x="2037" y="4297"/>
                    </a:lnTo>
                    <a:lnTo>
                      <a:pt x="2037" y="4325"/>
                    </a:lnTo>
                    <a:lnTo>
                      <a:pt x="2093" y="4325"/>
                    </a:lnTo>
                    <a:lnTo>
                      <a:pt x="2093" y="4381"/>
                    </a:lnTo>
                    <a:lnTo>
                      <a:pt x="2121" y="4381"/>
                    </a:lnTo>
                    <a:lnTo>
                      <a:pt x="2121" y="4465"/>
                    </a:lnTo>
                    <a:lnTo>
                      <a:pt x="2177" y="4465"/>
                    </a:lnTo>
                    <a:lnTo>
                      <a:pt x="2177" y="4521"/>
                    </a:lnTo>
                    <a:lnTo>
                      <a:pt x="2232" y="4521"/>
                    </a:lnTo>
                    <a:lnTo>
                      <a:pt x="2232" y="4604"/>
                    </a:lnTo>
                    <a:lnTo>
                      <a:pt x="2260" y="4604"/>
                    </a:lnTo>
                    <a:lnTo>
                      <a:pt x="2260" y="4660"/>
                    </a:lnTo>
                    <a:lnTo>
                      <a:pt x="2316" y="4660"/>
                    </a:lnTo>
                    <a:lnTo>
                      <a:pt x="2316" y="4716"/>
                    </a:lnTo>
                    <a:lnTo>
                      <a:pt x="2372" y="4716"/>
                    </a:lnTo>
                    <a:lnTo>
                      <a:pt x="2372" y="4744"/>
                    </a:lnTo>
                    <a:lnTo>
                      <a:pt x="2400" y="4744"/>
                    </a:lnTo>
                    <a:lnTo>
                      <a:pt x="2400" y="4800"/>
                    </a:lnTo>
                    <a:lnTo>
                      <a:pt x="2456" y="4800"/>
                    </a:lnTo>
                    <a:lnTo>
                      <a:pt x="2456" y="4855"/>
                    </a:lnTo>
                    <a:lnTo>
                      <a:pt x="2511" y="4855"/>
                    </a:lnTo>
                    <a:lnTo>
                      <a:pt x="2511" y="4883"/>
                    </a:lnTo>
                    <a:lnTo>
                      <a:pt x="2539" y="4883"/>
                    </a:lnTo>
                    <a:lnTo>
                      <a:pt x="2539" y="4939"/>
                    </a:lnTo>
                    <a:lnTo>
                      <a:pt x="2595" y="4939"/>
                    </a:lnTo>
                    <a:lnTo>
                      <a:pt x="2595" y="5023"/>
                    </a:lnTo>
                    <a:lnTo>
                      <a:pt x="2651" y="5023"/>
                    </a:lnTo>
                    <a:lnTo>
                      <a:pt x="2651" y="5079"/>
                    </a:lnTo>
                    <a:lnTo>
                      <a:pt x="2679" y="5079"/>
                    </a:lnTo>
                    <a:lnTo>
                      <a:pt x="2679" y="5134"/>
                    </a:lnTo>
                    <a:lnTo>
                      <a:pt x="2735" y="5134"/>
                    </a:lnTo>
                    <a:lnTo>
                      <a:pt x="2735" y="5162"/>
                    </a:lnTo>
                    <a:lnTo>
                      <a:pt x="2790" y="5162"/>
                    </a:lnTo>
                    <a:lnTo>
                      <a:pt x="2790" y="5218"/>
                    </a:lnTo>
                    <a:lnTo>
                      <a:pt x="2874" y="5218"/>
                    </a:lnTo>
                    <a:lnTo>
                      <a:pt x="2874" y="5023"/>
                    </a:lnTo>
                    <a:lnTo>
                      <a:pt x="2818" y="5023"/>
                    </a:lnTo>
                    <a:lnTo>
                      <a:pt x="2818" y="4855"/>
                    </a:lnTo>
                    <a:lnTo>
                      <a:pt x="2790" y="4855"/>
                    </a:lnTo>
                    <a:lnTo>
                      <a:pt x="2790" y="4660"/>
                    </a:lnTo>
                    <a:lnTo>
                      <a:pt x="2735" y="4660"/>
                    </a:lnTo>
                    <a:lnTo>
                      <a:pt x="2735" y="4465"/>
                    </a:lnTo>
                    <a:lnTo>
                      <a:pt x="2679" y="4465"/>
                    </a:lnTo>
                    <a:lnTo>
                      <a:pt x="2679" y="4325"/>
                    </a:lnTo>
                    <a:lnTo>
                      <a:pt x="2651" y="4325"/>
                    </a:lnTo>
                    <a:lnTo>
                      <a:pt x="2651" y="4158"/>
                    </a:lnTo>
                    <a:lnTo>
                      <a:pt x="2595" y="4158"/>
                    </a:lnTo>
                    <a:lnTo>
                      <a:pt x="2595" y="4018"/>
                    </a:lnTo>
                    <a:lnTo>
                      <a:pt x="2539" y="4018"/>
                    </a:lnTo>
                    <a:lnTo>
                      <a:pt x="2539" y="3823"/>
                    </a:lnTo>
                    <a:lnTo>
                      <a:pt x="2511" y="3823"/>
                    </a:lnTo>
                    <a:lnTo>
                      <a:pt x="2511" y="3684"/>
                    </a:lnTo>
                    <a:lnTo>
                      <a:pt x="2456" y="3684"/>
                    </a:lnTo>
                    <a:lnTo>
                      <a:pt x="2456" y="3544"/>
                    </a:lnTo>
                    <a:lnTo>
                      <a:pt x="2400" y="3544"/>
                    </a:lnTo>
                    <a:lnTo>
                      <a:pt x="2400" y="3405"/>
                    </a:lnTo>
                    <a:lnTo>
                      <a:pt x="2372" y="3405"/>
                    </a:lnTo>
                    <a:lnTo>
                      <a:pt x="2372" y="3265"/>
                    </a:lnTo>
                    <a:lnTo>
                      <a:pt x="2316" y="3265"/>
                    </a:lnTo>
                    <a:lnTo>
                      <a:pt x="2316" y="3181"/>
                    </a:lnTo>
                    <a:lnTo>
                      <a:pt x="2260" y="3181"/>
                    </a:lnTo>
                    <a:lnTo>
                      <a:pt x="2260" y="3042"/>
                    </a:lnTo>
                    <a:lnTo>
                      <a:pt x="2232" y="3042"/>
                    </a:lnTo>
                    <a:lnTo>
                      <a:pt x="2232" y="2902"/>
                    </a:lnTo>
                    <a:lnTo>
                      <a:pt x="2177" y="2902"/>
                    </a:lnTo>
                    <a:lnTo>
                      <a:pt x="2177" y="2791"/>
                    </a:lnTo>
                    <a:lnTo>
                      <a:pt x="2121" y="2791"/>
                    </a:lnTo>
                    <a:lnTo>
                      <a:pt x="2121" y="2707"/>
                    </a:lnTo>
                    <a:lnTo>
                      <a:pt x="2093" y="2707"/>
                    </a:lnTo>
                    <a:lnTo>
                      <a:pt x="2093" y="2568"/>
                    </a:lnTo>
                    <a:lnTo>
                      <a:pt x="2037" y="2568"/>
                    </a:lnTo>
                    <a:lnTo>
                      <a:pt x="2037" y="2484"/>
                    </a:lnTo>
                    <a:lnTo>
                      <a:pt x="1981" y="2484"/>
                    </a:lnTo>
                    <a:lnTo>
                      <a:pt x="1981" y="2372"/>
                    </a:lnTo>
                    <a:lnTo>
                      <a:pt x="1953" y="2372"/>
                    </a:lnTo>
                    <a:lnTo>
                      <a:pt x="1953" y="2233"/>
                    </a:lnTo>
                    <a:lnTo>
                      <a:pt x="1898" y="2233"/>
                    </a:lnTo>
                    <a:lnTo>
                      <a:pt x="1898" y="2149"/>
                    </a:lnTo>
                    <a:lnTo>
                      <a:pt x="1842" y="2149"/>
                    </a:lnTo>
                    <a:lnTo>
                      <a:pt x="1842" y="2093"/>
                    </a:lnTo>
                    <a:lnTo>
                      <a:pt x="1814" y="2093"/>
                    </a:lnTo>
                    <a:lnTo>
                      <a:pt x="1814" y="2010"/>
                    </a:lnTo>
                    <a:lnTo>
                      <a:pt x="1758" y="2010"/>
                    </a:lnTo>
                    <a:lnTo>
                      <a:pt x="1758" y="1926"/>
                    </a:lnTo>
                    <a:lnTo>
                      <a:pt x="1702" y="1926"/>
                    </a:lnTo>
                    <a:lnTo>
                      <a:pt x="1702" y="1814"/>
                    </a:lnTo>
                    <a:lnTo>
                      <a:pt x="1674" y="1814"/>
                    </a:lnTo>
                    <a:lnTo>
                      <a:pt x="1674" y="1731"/>
                    </a:lnTo>
                    <a:lnTo>
                      <a:pt x="1619" y="1731"/>
                    </a:lnTo>
                    <a:lnTo>
                      <a:pt x="1619" y="1675"/>
                    </a:lnTo>
                    <a:lnTo>
                      <a:pt x="1563" y="1675"/>
                    </a:lnTo>
                    <a:lnTo>
                      <a:pt x="1563" y="1591"/>
                    </a:lnTo>
                    <a:lnTo>
                      <a:pt x="1535" y="1591"/>
                    </a:lnTo>
                    <a:lnTo>
                      <a:pt x="1535" y="1507"/>
                    </a:lnTo>
                    <a:lnTo>
                      <a:pt x="1479" y="1507"/>
                    </a:lnTo>
                    <a:lnTo>
                      <a:pt x="1479" y="1452"/>
                    </a:lnTo>
                    <a:lnTo>
                      <a:pt x="1423" y="1452"/>
                    </a:lnTo>
                    <a:lnTo>
                      <a:pt x="1423" y="1396"/>
                    </a:lnTo>
                    <a:lnTo>
                      <a:pt x="1395" y="1396"/>
                    </a:lnTo>
                    <a:lnTo>
                      <a:pt x="1395" y="1312"/>
                    </a:lnTo>
                    <a:lnTo>
                      <a:pt x="1340" y="1312"/>
                    </a:lnTo>
                    <a:lnTo>
                      <a:pt x="1340" y="1256"/>
                    </a:lnTo>
                    <a:lnTo>
                      <a:pt x="1284" y="1256"/>
                    </a:lnTo>
                    <a:lnTo>
                      <a:pt x="1284" y="1173"/>
                    </a:lnTo>
                    <a:lnTo>
                      <a:pt x="1256" y="1173"/>
                    </a:lnTo>
                    <a:lnTo>
                      <a:pt x="1256" y="1117"/>
                    </a:lnTo>
                    <a:lnTo>
                      <a:pt x="1200" y="1117"/>
                    </a:lnTo>
                    <a:lnTo>
                      <a:pt x="1200" y="1089"/>
                    </a:lnTo>
                    <a:lnTo>
                      <a:pt x="1144" y="1089"/>
                    </a:lnTo>
                    <a:lnTo>
                      <a:pt x="1144" y="977"/>
                    </a:lnTo>
                    <a:lnTo>
                      <a:pt x="1116" y="977"/>
                    </a:lnTo>
                    <a:lnTo>
                      <a:pt x="1116" y="949"/>
                    </a:lnTo>
                    <a:lnTo>
                      <a:pt x="1061" y="949"/>
                    </a:lnTo>
                    <a:lnTo>
                      <a:pt x="1061" y="894"/>
                    </a:lnTo>
                    <a:lnTo>
                      <a:pt x="1005" y="894"/>
                    </a:lnTo>
                    <a:lnTo>
                      <a:pt x="1005" y="838"/>
                    </a:lnTo>
                    <a:lnTo>
                      <a:pt x="977" y="838"/>
                    </a:lnTo>
                    <a:lnTo>
                      <a:pt x="977" y="810"/>
                    </a:lnTo>
                    <a:lnTo>
                      <a:pt x="921" y="810"/>
                    </a:lnTo>
                    <a:lnTo>
                      <a:pt x="921" y="754"/>
                    </a:lnTo>
                    <a:lnTo>
                      <a:pt x="865" y="754"/>
                    </a:lnTo>
                    <a:lnTo>
                      <a:pt x="865" y="698"/>
                    </a:lnTo>
                    <a:lnTo>
                      <a:pt x="837" y="698"/>
                    </a:lnTo>
                    <a:lnTo>
                      <a:pt x="837" y="670"/>
                    </a:lnTo>
                    <a:lnTo>
                      <a:pt x="782" y="670"/>
                    </a:lnTo>
                    <a:lnTo>
                      <a:pt x="782" y="615"/>
                    </a:lnTo>
                    <a:lnTo>
                      <a:pt x="726" y="615"/>
                    </a:lnTo>
                    <a:lnTo>
                      <a:pt x="726" y="559"/>
                    </a:lnTo>
                    <a:lnTo>
                      <a:pt x="698" y="559"/>
                    </a:lnTo>
                    <a:lnTo>
                      <a:pt x="698" y="531"/>
                    </a:lnTo>
                    <a:lnTo>
                      <a:pt x="642" y="531"/>
                    </a:lnTo>
                    <a:lnTo>
                      <a:pt x="642" y="475"/>
                    </a:lnTo>
                    <a:lnTo>
                      <a:pt x="586" y="475"/>
                    </a:lnTo>
                    <a:lnTo>
                      <a:pt x="586" y="419"/>
                    </a:lnTo>
                    <a:lnTo>
                      <a:pt x="558" y="419"/>
                    </a:lnTo>
                    <a:lnTo>
                      <a:pt x="558" y="392"/>
                    </a:lnTo>
                    <a:lnTo>
                      <a:pt x="503" y="392"/>
                    </a:lnTo>
                    <a:lnTo>
                      <a:pt x="503" y="336"/>
                    </a:lnTo>
                    <a:lnTo>
                      <a:pt x="447" y="336"/>
                    </a:lnTo>
                    <a:lnTo>
                      <a:pt x="447" y="280"/>
                    </a:lnTo>
                    <a:lnTo>
                      <a:pt x="419" y="280"/>
                    </a:lnTo>
                    <a:lnTo>
                      <a:pt x="419" y="252"/>
                    </a:lnTo>
                    <a:lnTo>
                      <a:pt x="307" y="252"/>
                    </a:lnTo>
                    <a:lnTo>
                      <a:pt x="307" y="196"/>
                    </a:lnTo>
                    <a:lnTo>
                      <a:pt x="279" y="196"/>
                    </a:lnTo>
                    <a:lnTo>
                      <a:pt x="279" y="140"/>
                    </a:lnTo>
                    <a:lnTo>
                      <a:pt x="224" y="140"/>
                    </a:lnTo>
                    <a:lnTo>
                      <a:pt x="224" y="113"/>
                    </a:lnTo>
                    <a:lnTo>
                      <a:pt x="168" y="113"/>
                    </a:lnTo>
                    <a:lnTo>
                      <a:pt x="168" y="57"/>
                    </a:lnTo>
                    <a:lnTo>
                      <a:pt x="84" y="57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42"/>
              <p:cNvSpPr/>
              <p:nvPr/>
            </p:nvSpPr>
            <p:spPr>
              <a:xfrm>
                <a:off x="45541" y="1994207"/>
                <a:ext cx="214652" cy="298704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7534" extrusionOk="0">
                    <a:moveTo>
                      <a:pt x="3628" y="4102"/>
                    </a:moveTo>
                    <a:lnTo>
                      <a:pt x="3628" y="4157"/>
                    </a:lnTo>
                    <a:lnTo>
                      <a:pt x="3739" y="4157"/>
                    </a:lnTo>
                    <a:lnTo>
                      <a:pt x="3739" y="4185"/>
                    </a:lnTo>
                    <a:lnTo>
                      <a:pt x="3767" y="4185"/>
                    </a:lnTo>
                    <a:lnTo>
                      <a:pt x="3767" y="4241"/>
                    </a:lnTo>
                    <a:lnTo>
                      <a:pt x="3823" y="4241"/>
                    </a:lnTo>
                    <a:lnTo>
                      <a:pt x="3823" y="4381"/>
                    </a:lnTo>
                    <a:lnTo>
                      <a:pt x="3879" y="4381"/>
                    </a:lnTo>
                    <a:lnTo>
                      <a:pt x="3879" y="4660"/>
                    </a:lnTo>
                    <a:lnTo>
                      <a:pt x="3823" y="4660"/>
                    </a:lnTo>
                    <a:lnTo>
                      <a:pt x="3823" y="4743"/>
                    </a:lnTo>
                    <a:lnTo>
                      <a:pt x="3767" y="4743"/>
                    </a:lnTo>
                    <a:lnTo>
                      <a:pt x="3767" y="4799"/>
                    </a:lnTo>
                    <a:lnTo>
                      <a:pt x="3739" y="4799"/>
                    </a:lnTo>
                    <a:lnTo>
                      <a:pt x="3739" y="4855"/>
                    </a:lnTo>
                    <a:lnTo>
                      <a:pt x="3488" y="4855"/>
                    </a:lnTo>
                    <a:lnTo>
                      <a:pt x="3488" y="4799"/>
                    </a:lnTo>
                    <a:lnTo>
                      <a:pt x="3321" y="4799"/>
                    </a:lnTo>
                    <a:lnTo>
                      <a:pt x="3321" y="4743"/>
                    </a:lnTo>
                    <a:lnTo>
                      <a:pt x="3209" y="4743"/>
                    </a:lnTo>
                    <a:lnTo>
                      <a:pt x="3209" y="4715"/>
                    </a:lnTo>
                    <a:lnTo>
                      <a:pt x="3181" y="4715"/>
                    </a:lnTo>
                    <a:lnTo>
                      <a:pt x="3181" y="4660"/>
                    </a:lnTo>
                    <a:lnTo>
                      <a:pt x="3126" y="4660"/>
                    </a:lnTo>
                    <a:lnTo>
                      <a:pt x="3126" y="4520"/>
                    </a:lnTo>
                    <a:lnTo>
                      <a:pt x="3181" y="4520"/>
                    </a:lnTo>
                    <a:lnTo>
                      <a:pt x="3181" y="4436"/>
                    </a:lnTo>
                    <a:lnTo>
                      <a:pt x="3209" y="4436"/>
                    </a:lnTo>
                    <a:lnTo>
                      <a:pt x="3209" y="4381"/>
                    </a:lnTo>
                    <a:lnTo>
                      <a:pt x="3265" y="4381"/>
                    </a:lnTo>
                    <a:lnTo>
                      <a:pt x="3265" y="4325"/>
                    </a:lnTo>
                    <a:lnTo>
                      <a:pt x="3321" y="4325"/>
                    </a:lnTo>
                    <a:lnTo>
                      <a:pt x="3321" y="4297"/>
                    </a:lnTo>
                    <a:lnTo>
                      <a:pt x="3349" y="4297"/>
                    </a:lnTo>
                    <a:lnTo>
                      <a:pt x="3349" y="4241"/>
                    </a:lnTo>
                    <a:lnTo>
                      <a:pt x="3405" y="4241"/>
                    </a:lnTo>
                    <a:lnTo>
                      <a:pt x="3405" y="4185"/>
                    </a:lnTo>
                    <a:lnTo>
                      <a:pt x="3460" y="4185"/>
                    </a:lnTo>
                    <a:lnTo>
                      <a:pt x="3460" y="4157"/>
                    </a:lnTo>
                    <a:lnTo>
                      <a:pt x="3544" y="4157"/>
                    </a:lnTo>
                    <a:lnTo>
                      <a:pt x="3544" y="4102"/>
                    </a:lnTo>
                    <a:close/>
                    <a:moveTo>
                      <a:pt x="1" y="0"/>
                    </a:moveTo>
                    <a:lnTo>
                      <a:pt x="1" y="112"/>
                    </a:lnTo>
                    <a:lnTo>
                      <a:pt x="57" y="112"/>
                    </a:lnTo>
                    <a:lnTo>
                      <a:pt x="57" y="531"/>
                    </a:lnTo>
                    <a:lnTo>
                      <a:pt x="252" y="531"/>
                    </a:lnTo>
                    <a:lnTo>
                      <a:pt x="252" y="558"/>
                    </a:lnTo>
                    <a:lnTo>
                      <a:pt x="391" y="558"/>
                    </a:lnTo>
                    <a:lnTo>
                      <a:pt x="391" y="614"/>
                    </a:lnTo>
                    <a:lnTo>
                      <a:pt x="531" y="614"/>
                    </a:lnTo>
                    <a:lnTo>
                      <a:pt x="531" y="670"/>
                    </a:lnTo>
                    <a:lnTo>
                      <a:pt x="670" y="670"/>
                    </a:lnTo>
                    <a:lnTo>
                      <a:pt x="670" y="698"/>
                    </a:lnTo>
                    <a:lnTo>
                      <a:pt x="838" y="698"/>
                    </a:lnTo>
                    <a:lnTo>
                      <a:pt x="838" y="754"/>
                    </a:lnTo>
                    <a:lnTo>
                      <a:pt x="977" y="754"/>
                    </a:lnTo>
                    <a:lnTo>
                      <a:pt x="977" y="810"/>
                    </a:lnTo>
                    <a:lnTo>
                      <a:pt x="1089" y="810"/>
                    </a:lnTo>
                    <a:lnTo>
                      <a:pt x="1089" y="837"/>
                    </a:lnTo>
                    <a:lnTo>
                      <a:pt x="1173" y="837"/>
                    </a:lnTo>
                    <a:lnTo>
                      <a:pt x="1173" y="893"/>
                    </a:lnTo>
                    <a:lnTo>
                      <a:pt x="1256" y="893"/>
                    </a:lnTo>
                    <a:lnTo>
                      <a:pt x="1256" y="949"/>
                    </a:lnTo>
                    <a:lnTo>
                      <a:pt x="1368" y="949"/>
                    </a:lnTo>
                    <a:lnTo>
                      <a:pt x="1368" y="977"/>
                    </a:lnTo>
                    <a:lnTo>
                      <a:pt x="1452" y="977"/>
                    </a:lnTo>
                    <a:lnTo>
                      <a:pt x="1452" y="1033"/>
                    </a:lnTo>
                    <a:lnTo>
                      <a:pt x="1535" y="1033"/>
                    </a:lnTo>
                    <a:lnTo>
                      <a:pt x="1535" y="1089"/>
                    </a:lnTo>
                    <a:lnTo>
                      <a:pt x="1647" y="1089"/>
                    </a:lnTo>
                    <a:lnTo>
                      <a:pt x="1647" y="1116"/>
                    </a:lnTo>
                    <a:lnTo>
                      <a:pt x="1731" y="1116"/>
                    </a:lnTo>
                    <a:lnTo>
                      <a:pt x="1731" y="1172"/>
                    </a:lnTo>
                    <a:lnTo>
                      <a:pt x="1786" y="1172"/>
                    </a:lnTo>
                    <a:lnTo>
                      <a:pt x="1786" y="1228"/>
                    </a:lnTo>
                    <a:lnTo>
                      <a:pt x="1870" y="1228"/>
                    </a:lnTo>
                    <a:lnTo>
                      <a:pt x="1870" y="1256"/>
                    </a:lnTo>
                    <a:lnTo>
                      <a:pt x="1954" y="1256"/>
                    </a:lnTo>
                    <a:lnTo>
                      <a:pt x="1954" y="1312"/>
                    </a:lnTo>
                    <a:lnTo>
                      <a:pt x="2010" y="1312"/>
                    </a:lnTo>
                    <a:lnTo>
                      <a:pt x="2010" y="1368"/>
                    </a:lnTo>
                    <a:lnTo>
                      <a:pt x="2065" y="1368"/>
                    </a:lnTo>
                    <a:lnTo>
                      <a:pt x="2065" y="1395"/>
                    </a:lnTo>
                    <a:lnTo>
                      <a:pt x="2149" y="1395"/>
                    </a:lnTo>
                    <a:lnTo>
                      <a:pt x="2149" y="1451"/>
                    </a:lnTo>
                    <a:lnTo>
                      <a:pt x="2205" y="1451"/>
                    </a:lnTo>
                    <a:lnTo>
                      <a:pt x="2205" y="1507"/>
                    </a:lnTo>
                    <a:lnTo>
                      <a:pt x="2233" y="1507"/>
                    </a:lnTo>
                    <a:lnTo>
                      <a:pt x="2233" y="1535"/>
                    </a:lnTo>
                    <a:lnTo>
                      <a:pt x="2289" y="1535"/>
                    </a:lnTo>
                    <a:lnTo>
                      <a:pt x="2289" y="1591"/>
                    </a:lnTo>
                    <a:lnTo>
                      <a:pt x="2372" y="1591"/>
                    </a:lnTo>
                    <a:lnTo>
                      <a:pt x="2372" y="1647"/>
                    </a:lnTo>
                    <a:lnTo>
                      <a:pt x="2428" y="1647"/>
                    </a:lnTo>
                    <a:lnTo>
                      <a:pt x="2428" y="1674"/>
                    </a:lnTo>
                    <a:lnTo>
                      <a:pt x="2484" y="1674"/>
                    </a:lnTo>
                    <a:lnTo>
                      <a:pt x="2484" y="1730"/>
                    </a:lnTo>
                    <a:lnTo>
                      <a:pt x="2512" y="1730"/>
                    </a:lnTo>
                    <a:lnTo>
                      <a:pt x="2512" y="1786"/>
                    </a:lnTo>
                    <a:lnTo>
                      <a:pt x="2568" y="1786"/>
                    </a:lnTo>
                    <a:lnTo>
                      <a:pt x="2568" y="1814"/>
                    </a:lnTo>
                    <a:lnTo>
                      <a:pt x="2623" y="1814"/>
                    </a:lnTo>
                    <a:lnTo>
                      <a:pt x="2623" y="1870"/>
                    </a:lnTo>
                    <a:lnTo>
                      <a:pt x="2651" y="1870"/>
                    </a:lnTo>
                    <a:lnTo>
                      <a:pt x="2651" y="1926"/>
                    </a:lnTo>
                    <a:lnTo>
                      <a:pt x="2707" y="1926"/>
                    </a:lnTo>
                    <a:lnTo>
                      <a:pt x="2707" y="1953"/>
                    </a:lnTo>
                    <a:lnTo>
                      <a:pt x="2763" y="1953"/>
                    </a:lnTo>
                    <a:lnTo>
                      <a:pt x="2763" y="2009"/>
                    </a:lnTo>
                    <a:lnTo>
                      <a:pt x="2791" y="2009"/>
                    </a:lnTo>
                    <a:lnTo>
                      <a:pt x="2791" y="2065"/>
                    </a:lnTo>
                    <a:lnTo>
                      <a:pt x="2847" y="2065"/>
                    </a:lnTo>
                    <a:lnTo>
                      <a:pt x="2847" y="2093"/>
                    </a:lnTo>
                    <a:lnTo>
                      <a:pt x="2902" y="2093"/>
                    </a:lnTo>
                    <a:lnTo>
                      <a:pt x="2902" y="2149"/>
                    </a:lnTo>
                    <a:lnTo>
                      <a:pt x="2930" y="2149"/>
                    </a:lnTo>
                    <a:lnTo>
                      <a:pt x="2930" y="2232"/>
                    </a:lnTo>
                    <a:lnTo>
                      <a:pt x="2986" y="2232"/>
                    </a:lnTo>
                    <a:lnTo>
                      <a:pt x="2986" y="2288"/>
                    </a:lnTo>
                    <a:lnTo>
                      <a:pt x="3042" y="2288"/>
                    </a:lnTo>
                    <a:lnTo>
                      <a:pt x="3042" y="2344"/>
                    </a:lnTo>
                    <a:lnTo>
                      <a:pt x="3070" y="2344"/>
                    </a:lnTo>
                    <a:lnTo>
                      <a:pt x="3070" y="2372"/>
                    </a:lnTo>
                    <a:lnTo>
                      <a:pt x="3126" y="2372"/>
                    </a:lnTo>
                    <a:lnTo>
                      <a:pt x="3126" y="2428"/>
                    </a:lnTo>
                    <a:lnTo>
                      <a:pt x="3181" y="2428"/>
                    </a:lnTo>
                    <a:lnTo>
                      <a:pt x="3181" y="2511"/>
                    </a:lnTo>
                    <a:lnTo>
                      <a:pt x="3209" y="2511"/>
                    </a:lnTo>
                    <a:lnTo>
                      <a:pt x="3209" y="2567"/>
                    </a:lnTo>
                    <a:lnTo>
                      <a:pt x="3265" y="2567"/>
                    </a:lnTo>
                    <a:lnTo>
                      <a:pt x="3265" y="2623"/>
                    </a:lnTo>
                    <a:lnTo>
                      <a:pt x="3321" y="2623"/>
                    </a:lnTo>
                    <a:lnTo>
                      <a:pt x="3321" y="2707"/>
                    </a:lnTo>
                    <a:lnTo>
                      <a:pt x="3349" y="2707"/>
                    </a:lnTo>
                    <a:lnTo>
                      <a:pt x="3349" y="2762"/>
                    </a:lnTo>
                    <a:lnTo>
                      <a:pt x="3405" y="2762"/>
                    </a:lnTo>
                    <a:lnTo>
                      <a:pt x="3405" y="2846"/>
                    </a:lnTo>
                    <a:lnTo>
                      <a:pt x="3460" y="2846"/>
                    </a:lnTo>
                    <a:lnTo>
                      <a:pt x="3460" y="2902"/>
                    </a:lnTo>
                    <a:lnTo>
                      <a:pt x="3488" y="2902"/>
                    </a:lnTo>
                    <a:lnTo>
                      <a:pt x="3488" y="2986"/>
                    </a:lnTo>
                    <a:lnTo>
                      <a:pt x="3544" y="2986"/>
                    </a:lnTo>
                    <a:lnTo>
                      <a:pt x="3544" y="3041"/>
                    </a:lnTo>
                    <a:lnTo>
                      <a:pt x="3600" y="3041"/>
                    </a:lnTo>
                    <a:lnTo>
                      <a:pt x="3600" y="3125"/>
                    </a:lnTo>
                    <a:lnTo>
                      <a:pt x="3628" y="3125"/>
                    </a:lnTo>
                    <a:lnTo>
                      <a:pt x="3628" y="3181"/>
                    </a:lnTo>
                    <a:lnTo>
                      <a:pt x="3684" y="3181"/>
                    </a:lnTo>
                    <a:lnTo>
                      <a:pt x="3684" y="3265"/>
                    </a:lnTo>
                    <a:lnTo>
                      <a:pt x="3739" y="3265"/>
                    </a:lnTo>
                    <a:lnTo>
                      <a:pt x="3739" y="3348"/>
                    </a:lnTo>
                    <a:lnTo>
                      <a:pt x="3767" y="3348"/>
                    </a:lnTo>
                    <a:lnTo>
                      <a:pt x="3767" y="3460"/>
                    </a:lnTo>
                    <a:lnTo>
                      <a:pt x="3823" y="3460"/>
                    </a:lnTo>
                    <a:lnTo>
                      <a:pt x="3823" y="3544"/>
                    </a:lnTo>
                    <a:lnTo>
                      <a:pt x="3879" y="3544"/>
                    </a:lnTo>
                    <a:lnTo>
                      <a:pt x="3879" y="3627"/>
                    </a:lnTo>
                    <a:lnTo>
                      <a:pt x="3907" y="3627"/>
                    </a:lnTo>
                    <a:lnTo>
                      <a:pt x="3907" y="3739"/>
                    </a:lnTo>
                    <a:lnTo>
                      <a:pt x="3963" y="3739"/>
                    </a:lnTo>
                    <a:lnTo>
                      <a:pt x="3963" y="3823"/>
                    </a:lnTo>
                    <a:lnTo>
                      <a:pt x="4018" y="3823"/>
                    </a:lnTo>
                    <a:lnTo>
                      <a:pt x="4018" y="3906"/>
                    </a:lnTo>
                    <a:lnTo>
                      <a:pt x="4046" y="3906"/>
                    </a:lnTo>
                    <a:lnTo>
                      <a:pt x="4046" y="4018"/>
                    </a:lnTo>
                    <a:lnTo>
                      <a:pt x="4102" y="4018"/>
                    </a:lnTo>
                    <a:lnTo>
                      <a:pt x="4102" y="4157"/>
                    </a:lnTo>
                    <a:lnTo>
                      <a:pt x="4158" y="4157"/>
                    </a:lnTo>
                    <a:lnTo>
                      <a:pt x="4158" y="4297"/>
                    </a:lnTo>
                    <a:lnTo>
                      <a:pt x="4186" y="4297"/>
                    </a:lnTo>
                    <a:lnTo>
                      <a:pt x="4186" y="4436"/>
                    </a:lnTo>
                    <a:lnTo>
                      <a:pt x="4242" y="4436"/>
                    </a:lnTo>
                    <a:lnTo>
                      <a:pt x="4242" y="4576"/>
                    </a:lnTo>
                    <a:lnTo>
                      <a:pt x="4297" y="4576"/>
                    </a:lnTo>
                    <a:lnTo>
                      <a:pt x="4297" y="4660"/>
                    </a:lnTo>
                    <a:lnTo>
                      <a:pt x="4325" y="4660"/>
                    </a:lnTo>
                    <a:lnTo>
                      <a:pt x="4325" y="4799"/>
                    </a:lnTo>
                    <a:lnTo>
                      <a:pt x="4381" y="4799"/>
                    </a:lnTo>
                    <a:lnTo>
                      <a:pt x="4381" y="4939"/>
                    </a:lnTo>
                    <a:lnTo>
                      <a:pt x="4437" y="4939"/>
                    </a:lnTo>
                    <a:lnTo>
                      <a:pt x="4437" y="5078"/>
                    </a:lnTo>
                    <a:lnTo>
                      <a:pt x="4465" y="5078"/>
                    </a:lnTo>
                    <a:lnTo>
                      <a:pt x="4465" y="5301"/>
                    </a:lnTo>
                    <a:lnTo>
                      <a:pt x="4521" y="5301"/>
                    </a:lnTo>
                    <a:lnTo>
                      <a:pt x="4521" y="5497"/>
                    </a:lnTo>
                    <a:lnTo>
                      <a:pt x="4576" y="5497"/>
                    </a:lnTo>
                    <a:lnTo>
                      <a:pt x="4576" y="5720"/>
                    </a:lnTo>
                    <a:lnTo>
                      <a:pt x="4604" y="5720"/>
                    </a:lnTo>
                    <a:lnTo>
                      <a:pt x="4604" y="5915"/>
                    </a:lnTo>
                    <a:lnTo>
                      <a:pt x="4660" y="5915"/>
                    </a:lnTo>
                    <a:lnTo>
                      <a:pt x="4660" y="6138"/>
                    </a:lnTo>
                    <a:lnTo>
                      <a:pt x="4716" y="6138"/>
                    </a:lnTo>
                    <a:lnTo>
                      <a:pt x="4716" y="6529"/>
                    </a:lnTo>
                    <a:lnTo>
                      <a:pt x="4744" y="6529"/>
                    </a:lnTo>
                    <a:lnTo>
                      <a:pt x="4744" y="6892"/>
                    </a:lnTo>
                    <a:lnTo>
                      <a:pt x="4800" y="6892"/>
                    </a:lnTo>
                    <a:lnTo>
                      <a:pt x="4800" y="7171"/>
                    </a:lnTo>
                    <a:lnTo>
                      <a:pt x="4939" y="7171"/>
                    </a:lnTo>
                    <a:lnTo>
                      <a:pt x="4939" y="7115"/>
                    </a:lnTo>
                    <a:lnTo>
                      <a:pt x="5023" y="7115"/>
                    </a:lnTo>
                    <a:lnTo>
                      <a:pt x="5023" y="7087"/>
                    </a:lnTo>
                    <a:lnTo>
                      <a:pt x="5162" y="7087"/>
                    </a:lnTo>
                    <a:lnTo>
                      <a:pt x="5162" y="7031"/>
                    </a:lnTo>
                    <a:lnTo>
                      <a:pt x="5302" y="7031"/>
                    </a:lnTo>
                    <a:lnTo>
                      <a:pt x="5302" y="6975"/>
                    </a:lnTo>
                    <a:lnTo>
                      <a:pt x="5413" y="6975"/>
                    </a:lnTo>
                    <a:lnTo>
                      <a:pt x="5413" y="6808"/>
                    </a:lnTo>
                    <a:lnTo>
                      <a:pt x="5358" y="6808"/>
                    </a:lnTo>
                    <a:lnTo>
                      <a:pt x="5358" y="6613"/>
                    </a:lnTo>
                    <a:lnTo>
                      <a:pt x="5302" y="6613"/>
                    </a:lnTo>
                    <a:lnTo>
                      <a:pt x="5302" y="6389"/>
                    </a:lnTo>
                    <a:lnTo>
                      <a:pt x="5274" y="6389"/>
                    </a:lnTo>
                    <a:lnTo>
                      <a:pt x="5274" y="6194"/>
                    </a:lnTo>
                    <a:lnTo>
                      <a:pt x="5218" y="6194"/>
                    </a:lnTo>
                    <a:lnTo>
                      <a:pt x="5218" y="5999"/>
                    </a:lnTo>
                    <a:lnTo>
                      <a:pt x="5162" y="5999"/>
                    </a:lnTo>
                    <a:lnTo>
                      <a:pt x="5162" y="5831"/>
                    </a:lnTo>
                    <a:lnTo>
                      <a:pt x="5134" y="5831"/>
                    </a:lnTo>
                    <a:lnTo>
                      <a:pt x="5134" y="5636"/>
                    </a:lnTo>
                    <a:lnTo>
                      <a:pt x="5079" y="5636"/>
                    </a:lnTo>
                    <a:lnTo>
                      <a:pt x="5079" y="5441"/>
                    </a:lnTo>
                    <a:lnTo>
                      <a:pt x="5023" y="5441"/>
                    </a:lnTo>
                    <a:lnTo>
                      <a:pt x="5023" y="5301"/>
                    </a:lnTo>
                    <a:lnTo>
                      <a:pt x="4995" y="5301"/>
                    </a:lnTo>
                    <a:lnTo>
                      <a:pt x="4995" y="5134"/>
                    </a:lnTo>
                    <a:lnTo>
                      <a:pt x="4939" y="5134"/>
                    </a:lnTo>
                    <a:lnTo>
                      <a:pt x="4939" y="4994"/>
                    </a:lnTo>
                    <a:lnTo>
                      <a:pt x="4883" y="4994"/>
                    </a:lnTo>
                    <a:lnTo>
                      <a:pt x="4883" y="4855"/>
                    </a:lnTo>
                    <a:lnTo>
                      <a:pt x="4855" y="4855"/>
                    </a:lnTo>
                    <a:lnTo>
                      <a:pt x="4855" y="4715"/>
                    </a:lnTo>
                    <a:lnTo>
                      <a:pt x="4800" y="4715"/>
                    </a:lnTo>
                    <a:lnTo>
                      <a:pt x="4800" y="4576"/>
                    </a:lnTo>
                    <a:lnTo>
                      <a:pt x="4744" y="4576"/>
                    </a:lnTo>
                    <a:lnTo>
                      <a:pt x="4744" y="4436"/>
                    </a:lnTo>
                    <a:lnTo>
                      <a:pt x="4716" y="4436"/>
                    </a:lnTo>
                    <a:lnTo>
                      <a:pt x="4716" y="4297"/>
                    </a:lnTo>
                    <a:lnTo>
                      <a:pt x="4660" y="4297"/>
                    </a:lnTo>
                    <a:lnTo>
                      <a:pt x="4660" y="4157"/>
                    </a:lnTo>
                    <a:lnTo>
                      <a:pt x="4604" y="4157"/>
                    </a:lnTo>
                    <a:lnTo>
                      <a:pt x="4604" y="4018"/>
                    </a:lnTo>
                    <a:lnTo>
                      <a:pt x="4576" y="4018"/>
                    </a:lnTo>
                    <a:lnTo>
                      <a:pt x="4576" y="3906"/>
                    </a:lnTo>
                    <a:lnTo>
                      <a:pt x="4521" y="3906"/>
                    </a:lnTo>
                    <a:lnTo>
                      <a:pt x="4521" y="3823"/>
                    </a:lnTo>
                    <a:lnTo>
                      <a:pt x="4465" y="3823"/>
                    </a:lnTo>
                    <a:lnTo>
                      <a:pt x="4465" y="3683"/>
                    </a:lnTo>
                    <a:lnTo>
                      <a:pt x="4437" y="3683"/>
                    </a:lnTo>
                    <a:lnTo>
                      <a:pt x="4437" y="3599"/>
                    </a:lnTo>
                    <a:lnTo>
                      <a:pt x="4381" y="3599"/>
                    </a:lnTo>
                    <a:lnTo>
                      <a:pt x="4381" y="3488"/>
                    </a:lnTo>
                    <a:lnTo>
                      <a:pt x="4325" y="3488"/>
                    </a:lnTo>
                    <a:lnTo>
                      <a:pt x="4325" y="3404"/>
                    </a:lnTo>
                    <a:lnTo>
                      <a:pt x="4297" y="3404"/>
                    </a:lnTo>
                    <a:lnTo>
                      <a:pt x="4297" y="3320"/>
                    </a:lnTo>
                    <a:lnTo>
                      <a:pt x="4242" y="3320"/>
                    </a:lnTo>
                    <a:lnTo>
                      <a:pt x="4242" y="3209"/>
                    </a:lnTo>
                    <a:lnTo>
                      <a:pt x="4186" y="3209"/>
                    </a:lnTo>
                    <a:lnTo>
                      <a:pt x="4186" y="3125"/>
                    </a:lnTo>
                    <a:lnTo>
                      <a:pt x="4158" y="3125"/>
                    </a:lnTo>
                    <a:lnTo>
                      <a:pt x="4158" y="3041"/>
                    </a:lnTo>
                    <a:lnTo>
                      <a:pt x="4102" y="3041"/>
                    </a:lnTo>
                    <a:lnTo>
                      <a:pt x="4102" y="2930"/>
                    </a:lnTo>
                    <a:lnTo>
                      <a:pt x="4046" y="2930"/>
                    </a:lnTo>
                    <a:lnTo>
                      <a:pt x="4046" y="2846"/>
                    </a:lnTo>
                    <a:lnTo>
                      <a:pt x="4018" y="2846"/>
                    </a:lnTo>
                    <a:lnTo>
                      <a:pt x="4018" y="2790"/>
                    </a:lnTo>
                    <a:lnTo>
                      <a:pt x="3963" y="2790"/>
                    </a:lnTo>
                    <a:lnTo>
                      <a:pt x="3963" y="2707"/>
                    </a:lnTo>
                    <a:lnTo>
                      <a:pt x="3907" y="2707"/>
                    </a:lnTo>
                    <a:lnTo>
                      <a:pt x="3907" y="2623"/>
                    </a:lnTo>
                    <a:lnTo>
                      <a:pt x="3879" y="2623"/>
                    </a:lnTo>
                    <a:lnTo>
                      <a:pt x="3879" y="2567"/>
                    </a:lnTo>
                    <a:lnTo>
                      <a:pt x="3823" y="2567"/>
                    </a:lnTo>
                    <a:lnTo>
                      <a:pt x="3823" y="2484"/>
                    </a:lnTo>
                    <a:lnTo>
                      <a:pt x="3767" y="2484"/>
                    </a:lnTo>
                    <a:lnTo>
                      <a:pt x="3767" y="2372"/>
                    </a:lnTo>
                    <a:lnTo>
                      <a:pt x="3739" y="2372"/>
                    </a:lnTo>
                    <a:lnTo>
                      <a:pt x="3739" y="2344"/>
                    </a:lnTo>
                    <a:lnTo>
                      <a:pt x="3684" y="2344"/>
                    </a:lnTo>
                    <a:lnTo>
                      <a:pt x="3684" y="2288"/>
                    </a:lnTo>
                    <a:lnTo>
                      <a:pt x="3628" y="2288"/>
                    </a:lnTo>
                    <a:lnTo>
                      <a:pt x="3628" y="2205"/>
                    </a:lnTo>
                    <a:lnTo>
                      <a:pt x="3600" y="2205"/>
                    </a:lnTo>
                    <a:lnTo>
                      <a:pt x="3600" y="2149"/>
                    </a:lnTo>
                    <a:lnTo>
                      <a:pt x="3544" y="2149"/>
                    </a:lnTo>
                    <a:lnTo>
                      <a:pt x="3544" y="2093"/>
                    </a:lnTo>
                    <a:lnTo>
                      <a:pt x="3488" y="2093"/>
                    </a:lnTo>
                    <a:lnTo>
                      <a:pt x="3488" y="2065"/>
                    </a:lnTo>
                    <a:lnTo>
                      <a:pt x="3460" y="2065"/>
                    </a:lnTo>
                    <a:lnTo>
                      <a:pt x="3460" y="2009"/>
                    </a:lnTo>
                    <a:lnTo>
                      <a:pt x="3405" y="2009"/>
                    </a:lnTo>
                    <a:lnTo>
                      <a:pt x="3405" y="1926"/>
                    </a:lnTo>
                    <a:lnTo>
                      <a:pt x="3349" y="1926"/>
                    </a:lnTo>
                    <a:lnTo>
                      <a:pt x="3349" y="1870"/>
                    </a:lnTo>
                    <a:lnTo>
                      <a:pt x="3321" y="1870"/>
                    </a:lnTo>
                    <a:lnTo>
                      <a:pt x="3321" y="1814"/>
                    </a:lnTo>
                    <a:lnTo>
                      <a:pt x="3265" y="1814"/>
                    </a:lnTo>
                    <a:lnTo>
                      <a:pt x="3265" y="1786"/>
                    </a:lnTo>
                    <a:lnTo>
                      <a:pt x="3209" y="1786"/>
                    </a:lnTo>
                    <a:lnTo>
                      <a:pt x="3209" y="1730"/>
                    </a:lnTo>
                    <a:lnTo>
                      <a:pt x="3181" y="1730"/>
                    </a:lnTo>
                    <a:lnTo>
                      <a:pt x="3181" y="1674"/>
                    </a:lnTo>
                    <a:lnTo>
                      <a:pt x="3126" y="1674"/>
                    </a:lnTo>
                    <a:lnTo>
                      <a:pt x="3126" y="1647"/>
                    </a:lnTo>
                    <a:lnTo>
                      <a:pt x="3070" y="1647"/>
                    </a:lnTo>
                    <a:lnTo>
                      <a:pt x="3070" y="1591"/>
                    </a:lnTo>
                    <a:lnTo>
                      <a:pt x="3042" y="1591"/>
                    </a:lnTo>
                    <a:lnTo>
                      <a:pt x="3042" y="1535"/>
                    </a:lnTo>
                    <a:lnTo>
                      <a:pt x="2986" y="1535"/>
                    </a:lnTo>
                    <a:lnTo>
                      <a:pt x="2986" y="1507"/>
                    </a:lnTo>
                    <a:lnTo>
                      <a:pt x="2930" y="1507"/>
                    </a:lnTo>
                    <a:lnTo>
                      <a:pt x="2930" y="1451"/>
                    </a:lnTo>
                    <a:lnTo>
                      <a:pt x="2902" y="1451"/>
                    </a:lnTo>
                    <a:lnTo>
                      <a:pt x="2902" y="1395"/>
                    </a:lnTo>
                    <a:lnTo>
                      <a:pt x="2847" y="1395"/>
                    </a:lnTo>
                    <a:lnTo>
                      <a:pt x="2847" y="1368"/>
                    </a:lnTo>
                    <a:lnTo>
                      <a:pt x="2791" y="1368"/>
                    </a:lnTo>
                    <a:lnTo>
                      <a:pt x="2791" y="1312"/>
                    </a:lnTo>
                    <a:lnTo>
                      <a:pt x="2763" y="1312"/>
                    </a:lnTo>
                    <a:lnTo>
                      <a:pt x="2763" y="1256"/>
                    </a:lnTo>
                    <a:lnTo>
                      <a:pt x="2651" y="1256"/>
                    </a:lnTo>
                    <a:lnTo>
                      <a:pt x="2651" y="1228"/>
                    </a:lnTo>
                    <a:lnTo>
                      <a:pt x="2623" y="1228"/>
                    </a:lnTo>
                    <a:lnTo>
                      <a:pt x="2623" y="1172"/>
                    </a:lnTo>
                    <a:lnTo>
                      <a:pt x="2568" y="1172"/>
                    </a:lnTo>
                    <a:lnTo>
                      <a:pt x="2568" y="1116"/>
                    </a:lnTo>
                    <a:lnTo>
                      <a:pt x="2512" y="1116"/>
                    </a:lnTo>
                    <a:lnTo>
                      <a:pt x="2512" y="1089"/>
                    </a:lnTo>
                    <a:lnTo>
                      <a:pt x="2428" y="1089"/>
                    </a:lnTo>
                    <a:lnTo>
                      <a:pt x="2428" y="1033"/>
                    </a:lnTo>
                    <a:lnTo>
                      <a:pt x="2372" y="1033"/>
                    </a:lnTo>
                    <a:lnTo>
                      <a:pt x="2372" y="977"/>
                    </a:lnTo>
                    <a:lnTo>
                      <a:pt x="2344" y="977"/>
                    </a:lnTo>
                    <a:lnTo>
                      <a:pt x="2344" y="949"/>
                    </a:lnTo>
                    <a:lnTo>
                      <a:pt x="2233" y="949"/>
                    </a:lnTo>
                    <a:lnTo>
                      <a:pt x="2233" y="893"/>
                    </a:lnTo>
                    <a:lnTo>
                      <a:pt x="2205" y="893"/>
                    </a:lnTo>
                    <a:lnTo>
                      <a:pt x="2205" y="837"/>
                    </a:lnTo>
                    <a:lnTo>
                      <a:pt x="2093" y="837"/>
                    </a:lnTo>
                    <a:lnTo>
                      <a:pt x="2093" y="810"/>
                    </a:lnTo>
                    <a:lnTo>
                      <a:pt x="2065" y="810"/>
                    </a:lnTo>
                    <a:lnTo>
                      <a:pt x="2065" y="754"/>
                    </a:lnTo>
                    <a:lnTo>
                      <a:pt x="1954" y="754"/>
                    </a:lnTo>
                    <a:lnTo>
                      <a:pt x="1954" y="698"/>
                    </a:lnTo>
                    <a:lnTo>
                      <a:pt x="1870" y="698"/>
                    </a:lnTo>
                    <a:lnTo>
                      <a:pt x="1870" y="670"/>
                    </a:lnTo>
                    <a:lnTo>
                      <a:pt x="1786" y="670"/>
                    </a:lnTo>
                    <a:lnTo>
                      <a:pt x="1786" y="614"/>
                    </a:lnTo>
                    <a:lnTo>
                      <a:pt x="1675" y="614"/>
                    </a:lnTo>
                    <a:lnTo>
                      <a:pt x="1675" y="558"/>
                    </a:lnTo>
                    <a:lnTo>
                      <a:pt x="1591" y="558"/>
                    </a:lnTo>
                    <a:lnTo>
                      <a:pt x="1591" y="531"/>
                    </a:lnTo>
                    <a:lnTo>
                      <a:pt x="1535" y="531"/>
                    </a:lnTo>
                    <a:lnTo>
                      <a:pt x="1535" y="475"/>
                    </a:lnTo>
                    <a:lnTo>
                      <a:pt x="1452" y="475"/>
                    </a:lnTo>
                    <a:lnTo>
                      <a:pt x="1452" y="419"/>
                    </a:lnTo>
                    <a:lnTo>
                      <a:pt x="1312" y="419"/>
                    </a:lnTo>
                    <a:lnTo>
                      <a:pt x="1312" y="391"/>
                    </a:lnTo>
                    <a:lnTo>
                      <a:pt x="1228" y="391"/>
                    </a:lnTo>
                    <a:lnTo>
                      <a:pt x="1228" y="335"/>
                    </a:lnTo>
                    <a:lnTo>
                      <a:pt x="1089" y="335"/>
                    </a:lnTo>
                    <a:lnTo>
                      <a:pt x="1089" y="279"/>
                    </a:lnTo>
                    <a:lnTo>
                      <a:pt x="949" y="279"/>
                    </a:lnTo>
                    <a:lnTo>
                      <a:pt x="949" y="252"/>
                    </a:lnTo>
                    <a:lnTo>
                      <a:pt x="810" y="252"/>
                    </a:lnTo>
                    <a:lnTo>
                      <a:pt x="810" y="196"/>
                    </a:lnTo>
                    <a:lnTo>
                      <a:pt x="698" y="196"/>
                    </a:lnTo>
                    <a:lnTo>
                      <a:pt x="698" y="140"/>
                    </a:lnTo>
                    <a:lnTo>
                      <a:pt x="559" y="140"/>
                    </a:lnTo>
                    <a:lnTo>
                      <a:pt x="559" y="112"/>
                    </a:lnTo>
                    <a:lnTo>
                      <a:pt x="419" y="112"/>
                    </a:lnTo>
                    <a:lnTo>
                      <a:pt x="419" y="56"/>
                    </a:lnTo>
                    <a:lnTo>
                      <a:pt x="280" y="56"/>
                    </a:lnTo>
                    <a:lnTo>
                      <a:pt x="280" y="0"/>
                    </a:lnTo>
                    <a:close/>
                    <a:moveTo>
                      <a:pt x="113" y="698"/>
                    </a:moveTo>
                    <a:lnTo>
                      <a:pt x="113" y="977"/>
                    </a:lnTo>
                    <a:lnTo>
                      <a:pt x="140" y="977"/>
                    </a:lnTo>
                    <a:lnTo>
                      <a:pt x="140" y="1256"/>
                    </a:lnTo>
                    <a:lnTo>
                      <a:pt x="196" y="1256"/>
                    </a:lnTo>
                    <a:lnTo>
                      <a:pt x="196" y="1507"/>
                    </a:lnTo>
                    <a:lnTo>
                      <a:pt x="252" y="1507"/>
                    </a:lnTo>
                    <a:lnTo>
                      <a:pt x="252" y="1674"/>
                    </a:lnTo>
                    <a:lnTo>
                      <a:pt x="280" y="1674"/>
                    </a:lnTo>
                    <a:lnTo>
                      <a:pt x="280" y="1870"/>
                    </a:lnTo>
                    <a:lnTo>
                      <a:pt x="336" y="1870"/>
                    </a:lnTo>
                    <a:lnTo>
                      <a:pt x="336" y="2093"/>
                    </a:lnTo>
                    <a:lnTo>
                      <a:pt x="391" y="2093"/>
                    </a:lnTo>
                    <a:lnTo>
                      <a:pt x="391" y="2149"/>
                    </a:lnTo>
                    <a:lnTo>
                      <a:pt x="419" y="2149"/>
                    </a:lnTo>
                    <a:lnTo>
                      <a:pt x="419" y="2205"/>
                    </a:lnTo>
                    <a:lnTo>
                      <a:pt x="531" y="2205"/>
                    </a:lnTo>
                    <a:lnTo>
                      <a:pt x="531" y="2232"/>
                    </a:lnTo>
                    <a:lnTo>
                      <a:pt x="559" y="2232"/>
                    </a:lnTo>
                    <a:lnTo>
                      <a:pt x="559" y="2288"/>
                    </a:lnTo>
                    <a:lnTo>
                      <a:pt x="615" y="2288"/>
                    </a:lnTo>
                    <a:lnTo>
                      <a:pt x="615" y="2344"/>
                    </a:lnTo>
                    <a:lnTo>
                      <a:pt x="670" y="2344"/>
                    </a:lnTo>
                    <a:lnTo>
                      <a:pt x="670" y="2372"/>
                    </a:lnTo>
                    <a:lnTo>
                      <a:pt x="754" y="2372"/>
                    </a:lnTo>
                    <a:lnTo>
                      <a:pt x="754" y="2428"/>
                    </a:lnTo>
                    <a:lnTo>
                      <a:pt x="810" y="2428"/>
                    </a:lnTo>
                    <a:lnTo>
                      <a:pt x="810" y="2484"/>
                    </a:lnTo>
                    <a:lnTo>
                      <a:pt x="838" y="2484"/>
                    </a:lnTo>
                    <a:lnTo>
                      <a:pt x="838" y="2511"/>
                    </a:lnTo>
                    <a:lnTo>
                      <a:pt x="894" y="2511"/>
                    </a:lnTo>
                    <a:lnTo>
                      <a:pt x="894" y="2567"/>
                    </a:lnTo>
                    <a:lnTo>
                      <a:pt x="949" y="2567"/>
                    </a:lnTo>
                    <a:lnTo>
                      <a:pt x="949" y="2623"/>
                    </a:lnTo>
                    <a:lnTo>
                      <a:pt x="977" y="2623"/>
                    </a:lnTo>
                    <a:lnTo>
                      <a:pt x="977" y="2651"/>
                    </a:lnTo>
                    <a:lnTo>
                      <a:pt x="1033" y="2651"/>
                    </a:lnTo>
                    <a:lnTo>
                      <a:pt x="1033" y="2707"/>
                    </a:lnTo>
                    <a:lnTo>
                      <a:pt x="1089" y="2707"/>
                    </a:lnTo>
                    <a:lnTo>
                      <a:pt x="1089" y="2762"/>
                    </a:lnTo>
                    <a:lnTo>
                      <a:pt x="1117" y="2762"/>
                    </a:lnTo>
                    <a:lnTo>
                      <a:pt x="1117" y="2790"/>
                    </a:lnTo>
                    <a:lnTo>
                      <a:pt x="1173" y="2790"/>
                    </a:lnTo>
                    <a:lnTo>
                      <a:pt x="1173" y="2846"/>
                    </a:lnTo>
                    <a:lnTo>
                      <a:pt x="1228" y="2846"/>
                    </a:lnTo>
                    <a:lnTo>
                      <a:pt x="1228" y="2902"/>
                    </a:lnTo>
                    <a:lnTo>
                      <a:pt x="1256" y="2902"/>
                    </a:lnTo>
                    <a:lnTo>
                      <a:pt x="1256" y="2930"/>
                    </a:lnTo>
                    <a:lnTo>
                      <a:pt x="1312" y="2930"/>
                    </a:lnTo>
                    <a:lnTo>
                      <a:pt x="1312" y="2986"/>
                    </a:lnTo>
                    <a:lnTo>
                      <a:pt x="1368" y="2986"/>
                    </a:lnTo>
                    <a:lnTo>
                      <a:pt x="1368" y="3041"/>
                    </a:lnTo>
                    <a:lnTo>
                      <a:pt x="1396" y="3041"/>
                    </a:lnTo>
                    <a:lnTo>
                      <a:pt x="1396" y="3069"/>
                    </a:lnTo>
                    <a:lnTo>
                      <a:pt x="1452" y="3069"/>
                    </a:lnTo>
                    <a:lnTo>
                      <a:pt x="1452" y="3125"/>
                    </a:lnTo>
                    <a:lnTo>
                      <a:pt x="1507" y="3125"/>
                    </a:lnTo>
                    <a:lnTo>
                      <a:pt x="1507" y="3209"/>
                    </a:lnTo>
                    <a:lnTo>
                      <a:pt x="1535" y="3209"/>
                    </a:lnTo>
                    <a:lnTo>
                      <a:pt x="1535" y="3265"/>
                    </a:lnTo>
                    <a:lnTo>
                      <a:pt x="1591" y="3265"/>
                    </a:lnTo>
                    <a:lnTo>
                      <a:pt x="1591" y="3320"/>
                    </a:lnTo>
                    <a:lnTo>
                      <a:pt x="1647" y="3320"/>
                    </a:lnTo>
                    <a:lnTo>
                      <a:pt x="1647" y="3404"/>
                    </a:lnTo>
                    <a:lnTo>
                      <a:pt x="1675" y="3404"/>
                    </a:lnTo>
                    <a:lnTo>
                      <a:pt x="1675" y="3460"/>
                    </a:lnTo>
                    <a:lnTo>
                      <a:pt x="1731" y="3460"/>
                    </a:lnTo>
                    <a:lnTo>
                      <a:pt x="1731" y="3544"/>
                    </a:lnTo>
                    <a:lnTo>
                      <a:pt x="1786" y="3544"/>
                    </a:lnTo>
                    <a:lnTo>
                      <a:pt x="1786" y="3599"/>
                    </a:lnTo>
                    <a:lnTo>
                      <a:pt x="1814" y="3599"/>
                    </a:lnTo>
                    <a:lnTo>
                      <a:pt x="1814" y="3627"/>
                    </a:lnTo>
                    <a:lnTo>
                      <a:pt x="1870" y="3627"/>
                    </a:lnTo>
                    <a:lnTo>
                      <a:pt x="1870" y="3739"/>
                    </a:lnTo>
                    <a:lnTo>
                      <a:pt x="1926" y="3739"/>
                    </a:lnTo>
                    <a:lnTo>
                      <a:pt x="1926" y="3823"/>
                    </a:lnTo>
                    <a:lnTo>
                      <a:pt x="1954" y="3823"/>
                    </a:lnTo>
                    <a:lnTo>
                      <a:pt x="1954" y="3878"/>
                    </a:lnTo>
                    <a:lnTo>
                      <a:pt x="2010" y="3878"/>
                    </a:lnTo>
                    <a:lnTo>
                      <a:pt x="2010" y="3962"/>
                    </a:lnTo>
                    <a:lnTo>
                      <a:pt x="2065" y="3962"/>
                    </a:lnTo>
                    <a:lnTo>
                      <a:pt x="2065" y="4046"/>
                    </a:lnTo>
                    <a:lnTo>
                      <a:pt x="2093" y="4046"/>
                    </a:lnTo>
                    <a:lnTo>
                      <a:pt x="2093" y="4157"/>
                    </a:lnTo>
                    <a:lnTo>
                      <a:pt x="2149" y="4157"/>
                    </a:lnTo>
                    <a:lnTo>
                      <a:pt x="2149" y="4241"/>
                    </a:lnTo>
                    <a:lnTo>
                      <a:pt x="2205" y="4241"/>
                    </a:lnTo>
                    <a:lnTo>
                      <a:pt x="2205" y="4297"/>
                    </a:lnTo>
                    <a:lnTo>
                      <a:pt x="2233" y="4297"/>
                    </a:lnTo>
                    <a:lnTo>
                      <a:pt x="2233" y="4381"/>
                    </a:lnTo>
                    <a:lnTo>
                      <a:pt x="2289" y="4381"/>
                    </a:lnTo>
                    <a:lnTo>
                      <a:pt x="2289" y="4520"/>
                    </a:lnTo>
                    <a:lnTo>
                      <a:pt x="2344" y="4520"/>
                    </a:lnTo>
                    <a:lnTo>
                      <a:pt x="2344" y="4604"/>
                    </a:lnTo>
                    <a:lnTo>
                      <a:pt x="2372" y="4604"/>
                    </a:lnTo>
                    <a:lnTo>
                      <a:pt x="2372" y="4715"/>
                    </a:lnTo>
                    <a:lnTo>
                      <a:pt x="2428" y="4715"/>
                    </a:lnTo>
                    <a:lnTo>
                      <a:pt x="2428" y="4855"/>
                    </a:lnTo>
                    <a:lnTo>
                      <a:pt x="2484" y="4855"/>
                    </a:lnTo>
                    <a:lnTo>
                      <a:pt x="2484" y="4939"/>
                    </a:lnTo>
                    <a:lnTo>
                      <a:pt x="2512" y="4939"/>
                    </a:lnTo>
                    <a:lnTo>
                      <a:pt x="2512" y="5022"/>
                    </a:lnTo>
                    <a:lnTo>
                      <a:pt x="2568" y="5022"/>
                    </a:lnTo>
                    <a:lnTo>
                      <a:pt x="2568" y="5162"/>
                    </a:lnTo>
                    <a:lnTo>
                      <a:pt x="2623" y="5162"/>
                    </a:lnTo>
                    <a:lnTo>
                      <a:pt x="2623" y="5301"/>
                    </a:lnTo>
                    <a:lnTo>
                      <a:pt x="2651" y="5301"/>
                    </a:lnTo>
                    <a:lnTo>
                      <a:pt x="2651" y="5413"/>
                    </a:lnTo>
                    <a:lnTo>
                      <a:pt x="2707" y="5413"/>
                    </a:lnTo>
                    <a:lnTo>
                      <a:pt x="2707" y="5552"/>
                    </a:lnTo>
                    <a:lnTo>
                      <a:pt x="2763" y="5552"/>
                    </a:lnTo>
                    <a:lnTo>
                      <a:pt x="2763" y="5692"/>
                    </a:lnTo>
                    <a:lnTo>
                      <a:pt x="2791" y="5692"/>
                    </a:lnTo>
                    <a:lnTo>
                      <a:pt x="2791" y="5831"/>
                    </a:lnTo>
                    <a:lnTo>
                      <a:pt x="2847" y="5831"/>
                    </a:lnTo>
                    <a:lnTo>
                      <a:pt x="2847" y="5971"/>
                    </a:lnTo>
                    <a:lnTo>
                      <a:pt x="2902" y="5971"/>
                    </a:lnTo>
                    <a:lnTo>
                      <a:pt x="2902" y="6138"/>
                    </a:lnTo>
                    <a:lnTo>
                      <a:pt x="2930" y="6138"/>
                    </a:lnTo>
                    <a:lnTo>
                      <a:pt x="2930" y="6278"/>
                    </a:lnTo>
                    <a:lnTo>
                      <a:pt x="2986" y="6278"/>
                    </a:lnTo>
                    <a:lnTo>
                      <a:pt x="2986" y="6473"/>
                    </a:lnTo>
                    <a:lnTo>
                      <a:pt x="3042" y="6473"/>
                    </a:lnTo>
                    <a:lnTo>
                      <a:pt x="3042" y="6613"/>
                    </a:lnTo>
                    <a:lnTo>
                      <a:pt x="3070" y="6613"/>
                    </a:lnTo>
                    <a:lnTo>
                      <a:pt x="3070" y="6808"/>
                    </a:lnTo>
                    <a:lnTo>
                      <a:pt x="3126" y="6808"/>
                    </a:lnTo>
                    <a:lnTo>
                      <a:pt x="3126" y="6975"/>
                    </a:lnTo>
                    <a:lnTo>
                      <a:pt x="3181" y="6975"/>
                    </a:lnTo>
                    <a:lnTo>
                      <a:pt x="3181" y="7171"/>
                    </a:lnTo>
                    <a:lnTo>
                      <a:pt x="3209" y="7171"/>
                    </a:lnTo>
                    <a:lnTo>
                      <a:pt x="3209" y="7310"/>
                    </a:lnTo>
                    <a:lnTo>
                      <a:pt x="3265" y="7310"/>
                    </a:lnTo>
                    <a:lnTo>
                      <a:pt x="3265" y="7366"/>
                    </a:lnTo>
                    <a:lnTo>
                      <a:pt x="3321" y="7366"/>
                    </a:lnTo>
                    <a:lnTo>
                      <a:pt x="3321" y="7394"/>
                    </a:lnTo>
                    <a:lnTo>
                      <a:pt x="3349" y="7394"/>
                    </a:lnTo>
                    <a:lnTo>
                      <a:pt x="3349" y="7450"/>
                    </a:lnTo>
                    <a:lnTo>
                      <a:pt x="3405" y="7450"/>
                    </a:lnTo>
                    <a:lnTo>
                      <a:pt x="3405" y="7505"/>
                    </a:lnTo>
                    <a:lnTo>
                      <a:pt x="3460" y="7505"/>
                    </a:lnTo>
                    <a:lnTo>
                      <a:pt x="3460" y="7533"/>
                    </a:lnTo>
                    <a:lnTo>
                      <a:pt x="3600" y="7533"/>
                    </a:lnTo>
                    <a:lnTo>
                      <a:pt x="3600" y="7505"/>
                    </a:lnTo>
                    <a:lnTo>
                      <a:pt x="3684" y="7505"/>
                    </a:lnTo>
                    <a:lnTo>
                      <a:pt x="3684" y="7450"/>
                    </a:lnTo>
                    <a:lnTo>
                      <a:pt x="3739" y="7450"/>
                    </a:lnTo>
                    <a:lnTo>
                      <a:pt x="3739" y="7394"/>
                    </a:lnTo>
                    <a:lnTo>
                      <a:pt x="3823" y="7394"/>
                    </a:lnTo>
                    <a:lnTo>
                      <a:pt x="3823" y="7366"/>
                    </a:lnTo>
                    <a:lnTo>
                      <a:pt x="3907" y="7366"/>
                    </a:lnTo>
                    <a:lnTo>
                      <a:pt x="3907" y="7310"/>
                    </a:lnTo>
                    <a:lnTo>
                      <a:pt x="4046" y="7310"/>
                    </a:lnTo>
                    <a:lnTo>
                      <a:pt x="4046" y="7254"/>
                    </a:lnTo>
                    <a:lnTo>
                      <a:pt x="4158" y="7254"/>
                    </a:lnTo>
                    <a:lnTo>
                      <a:pt x="4158" y="7310"/>
                    </a:lnTo>
                    <a:lnTo>
                      <a:pt x="4297" y="7310"/>
                    </a:lnTo>
                    <a:lnTo>
                      <a:pt x="4297" y="7366"/>
                    </a:lnTo>
                    <a:lnTo>
                      <a:pt x="4437" y="7366"/>
                    </a:lnTo>
                    <a:lnTo>
                      <a:pt x="4437" y="7310"/>
                    </a:lnTo>
                    <a:lnTo>
                      <a:pt x="4576" y="7310"/>
                    </a:lnTo>
                    <a:lnTo>
                      <a:pt x="4576" y="7254"/>
                    </a:lnTo>
                    <a:lnTo>
                      <a:pt x="4660" y="7254"/>
                    </a:lnTo>
                    <a:lnTo>
                      <a:pt x="4660" y="7226"/>
                    </a:lnTo>
                    <a:lnTo>
                      <a:pt x="4744" y="7226"/>
                    </a:lnTo>
                    <a:lnTo>
                      <a:pt x="4744" y="7031"/>
                    </a:lnTo>
                    <a:lnTo>
                      <a:pt x="4716" y="7031"/>
                    </a:lnTo>
                    <a:lnTo>
                      <a:pt x="4716" y="6752"/>
                    </a:lnTo>
                    <a:lnTo>
                      <a:pt x="4660" y="6752"/>
                    </a:lnTo>
                    <a:lnTo>
                      <a:pt x="4660" y="6529"/>
                    </a:lnTo>
                    <a:lnTo>
                      <a:pt x="4604" y="6529"/>
                    </a:lnTo>
                    <a:lnTo>
                      <a:pt x="4604" y="6278"/>
                    </a:lnTo>
                    <a:lnTo>
                      <a:pt x="4576" y="6278"/>
                    </a:lnTo>
                    <a:lnTo>
                      <a:pt x="4576" y="6055"/>
                    </a:lnTo>
                    <a:lnTo>
                      <a:pt x="4521" y="6055"/>
                    </a:lnTo>
                    <a:lnTo>
                      <a:pt x="4521" y="5915"/>
                    </a:lnTo>
                    <a:lnTo>
                      <a:pt x="4465" y="5915"/>
                    </a:lnTo>
                    <a:lnTo>
                      <a:pt x="4465" y="5720"/>
                    </a:lnTo>
                    <a:lnTo>
                      <a:pt x="4437" y="5720"/>
                    </a:lnTo>
                    <a:lnTo>
                      <a:pt x="4437" y="5580"/>
                    </a:lnTo>
                    <a:lnTo>
                      <a:pt x="4381" y="5580"/>
                    </a:lnTo>
                    <a:lnTo>
                      <a:pt x="4381" y="5413"/>
                    </a:lnTo>
                    <a:lnTo>
                      <a:pt x="4325" y="5413"/>
                    </a:lnTo>
                    <a:lnTo>
                      <a:pt x="4325" y="5273"/>
                    </a:lnTo>
                    <a:lnTo>
                      <a:pt x="4297" y="5273"/>
                    </a:lnTo>
                    <a:lnTo>
                      <a:pt x="4297" y="5078"/>
                    </a:lnTo>
                    <a:lnTo>
                      <a:pt x="4242" y="5078"/>
                    </a:lnTo>
                    <a:lnTo>
                      <a:pt x="4242" y="4994"/>
                    </a:lnTo>
                    <a:lnTo>
                      <a:pt x="4186" y="4994"/>
                    </a:lnTo>
                    <a:lnTo>
                      <a:pt x="4186" y="4855"/>
                    </a:lnTo>
                    <a:lnTo>
                      <a:pt x="4158" y="4855"/>
                    </a:lnTo>
                    <a:lnTo>
                      <a:pt x="4158" y="4743"/>
                    </a:lnTo>
                    <a:lnTo>
                      <a:pt x="4102" y="4743"/>
                    </a:lnTo>
                    <a:lnTo>
                      <a:pt x="4102" y="4660"/>
                    </a:lnTo>
                    <a:lnTo>
                      <a:pt x="4046" y="4660"/>
                    </a:lnTo>
                    <a:lnTo>
                      <a:pt x="4046" y="4520"/>
                    </a:lnTo>
                    <a:lnTo>
                      <a:pt x="4018" y="4520"/>
                    </a:lnTo>
                    <a:lnTo>
                      <a:pt x="4018" y="4436"/>
                    </a:lnTo>
                    <a:lnTo>
                      <a:pt x="3963" y="4436"/>
                    </a:lnTo>
                    <a:lnTo>
                      <a:pt x="3963" y="4297"/>
                    </a:lnTo>
                    <a:lnTo>
                      <a:pt x="3907" y="4297"/>
                    </a:lnTo>
                    <a:lnTo>
                      <a:pt x="3907" y="4185"/>
                    </a:lnTo>
                    <a:lnTo>
                      <a:pt x="3879" y="4185"/>
                    </a:lnTo>
                    <a:lnTo>
                      <a:pt x="3879" y="4102"/>
                    </a:lnTo>
                    <a:lnTo>
                      <a:pt x="3823" y="4102"/>
                    </a:lnTo>
                    <a:lnTo>
                      <a:pt x="3823" y="4018"/>
                    </a:lnTo>
                    <a:lnTo>
                      <a:pt x="3767" y="4018"/>
                    </a:lnTo>
                    <a:lnTo>
                      <a:pt x="3767" y="3906"/>
                    </a:lnTo>
                    <a:lnTo>
                      <a:pt x="3739" y="3906"/>
                    </a:lnTo>
                    <a:lnTo>
                      <a:pt x="3739" y="3823"/>
                    </a:lnTo>
                    <a:lnTo>
                      <a:pt x="3684" y="3823"/>
                    </a:lnTo>
                    <a:lnTo>
                      <a:pt x="3684" y="3739"/>
                    </a:lnTo>
                    <a:lnTo>
                      <a:pt x="3628" y="3739"/>
                    </a:lnTo>
                    <a:lnTo>
                      <a:pt x="3628" y="3627"/>
                    </a:lnTo>
                    <a:lnTo>
                      <a:pt x="3600" y="3627"/>
                    </a:lnTo>
                    <a:lnTo>
                      <a:pt x="3600" y="3599"/>
                    </a:lnTo>
                    <a:lnTo>
                      <a:pt x="3544" y="3599"/>
                    </a:lnTo>
                    <a:lnTo>
                      <a:pt x="3544" y="3488"/>
                    </a:lnTo>
                    <a:lnTo>
                      <a:pt x="3488" y="3488"/>
                    </a:lnTo>
                    <a:lnTo>
                      <a:pt x="3488" y="3404"/>
                    </a:lnTo>
                    <a:lnTo>
                      <a:pt x="3460" y="3404"/>
                    </a:lnTo>
                    <a:lnTo>
                      <a:pt x="3460" y="3348"/>
                    </a:lnTo>
                    <a:lnTo>
                      <a:pt x="3405" y="3348"/>
                    </a:lnTo>
                    <a:lnTo>
                      <a:pt x="3405" y="3265"/>
                    </a:lnTo>
                    <a:lnTo>
                      <a:pt x="3349" y="3265"/>
                    </a:lnTo>
                    <a:lnTo>
                      <a:pt x="3349" y="3209"/>
                    </a:lnTo>
                    <a:lnTo>
                      <a:pt x="3321" y="3209"/>
                    </a:lnTo>
                    <a:lnTo>
                      <a:pt x="3321" y="3125"/>
                    </a:lnTo>
                    <a:lnTo>
                      <a:pt x="3265" y="3125"/>
                    </a:lnTo>
                    <a:lnTo>
                      <a:pt x="3265" y="3069"/>
                    </a:lnTo>
                    <a:lnTo>
                      <a:pt x="3209" y="3069"/>
                    </a:lnTo>
                    <a:lnTo>
                      <a:pt x="3209" y="3041"/>
                    </a:lnTo>
                    <a:lnTo>
                      <a:pt x="3181" y="3041"/>
                    </a:lnTo>
                    <a:lnTo>
                      <a:pt x="3181" y="3209"/>
                    </a:lnTo>
                    <a:lnTo>
                      <a:pt x="3126" y="3209"/>
                    </a:lnTo>
                    <a:lnTo>
                      <a:pt x="3126" y="3320"/>
                    </a:lnTo>
                    <a:lnTo>
                      <a:pt x="3070" y="3320"/>
                    </a:lnTo>
                    <a:lnTo>
                      <a:pt x="3070" y="3348"/>
                    </a:lnTo>
                    <a:lnTo>
                      <a:pt x="3042" y="3348"/>
                    </a:lnTo>
                    <a:lnTo>
                      <a:pt x="3042" y="3404"/>
                    </a:lnTo>
                    <a:lnTo>
                      <a:pt x="2930" y="3404"/>
                    </a:lnTo>
                    <a:lnTo>
                      <a:pt x="2930" y="3460"/>
                    </a:lnTo>
                    <a:lnTo>
                      <a:pt x="2791" y="3460"/>
                    </a:lnTo>
                    <a:lnTo>
                      <a:pt x="2791" y="3488"/>
                    </a:lnTo>
                    <a:lnTo>
                      <a:pt x="2428" y="3488"/>
                    </a:lnTo>
                    <a:lnTo>
                      <a:pt x="2428" y="3460"/>
                    </a:lnTo>
                    <a:lnTo>
                      <a:pt x="2289" y="3460"/>
                    </a:lnTo>
                    <a:lnTo>
                      <a:pt x="2289" y="3404"/>
                    </a:lnTo>
                    <a:lnTo>
                      <a:pt x="2205" y="3404"/>
                    </a:lnTo>
                    <a:lnTo>
                      <a:pt x="2205" y="3348"/>
                    </a:lnTo>
                    <a:lnTo>
                      <a:pt x="2149" y="3348"/>
                    </a:lnTo>
                    <a:lnTo>
                      <a:pt x="2149" y="3320"/>
                    </a:lnTo>
                    <a:lnTo>
                      <a:pt x="2093" y="3320"/>
                    </a:lnTo>
                    <a:lnTo>
                      <a:pt x="2093" y="2930"/>
                    </a:lnTo>
                    <a:lnTo>
                      <a:pt x="2149" y="2930"/>
                    </a:lnTo>
                    <a:lnTo>
                      <a:pt x="2149" y="2790"/>
                    </a:lnTo>
                    <a:lnTo>
                      <a:pt x="2205" y="2790"/>
                    </a:lnTo>
                    <a:lnTo>
                      <a:pt x="2205" y="2651"/>
                    </a:lnTo>
                    <a:lnTo>
                      <a:pt x="2233" y="2651"/>
                    </a:lnTo>
                    <a:lnTo>
                      <a:pt x="2233" y="2567"/>
                    </a:lnTo>
                    <a:lnTo>
                      <a:pt x="2289" y="2567"/>
                    </a:lnTo>
                    <a:lnTo>
                      <a:pt x="2289" y="2511"/>
                    </a:lnTo>
                    <a:lnTo>
                      <a:pt x="2344" y="2511"/>
                    </a:lnTo>
                    <a:lnTo>
                      <a:pt x="2344" y="2484"/>
                    </a:lnTo>
                    <a:lnTo>
                      <a:pt x="2372" y="2484"/>
                    </a:lnTo>
                    <a:lnTo>
                      <a:pt x="2372" y="2428"/>
                    </a:lnTo>
                    <a:lnTo>
                      <a:pt x="2428" y="2428"/>
                    </a:lnTo>
                    <a:lnTo>
                      <a:pt x="2428" y="2372"/>
                    </a:lnTo>
                    <a:lnTo>
                      <a:pt x="2623" y="2372"/>
                    </a:lnTo>
                    <a:lnTo>
                      <a:pt x="2623" y="2344"/>
                    </a:lnTo>
                    <a:lnTo>
                      <a:pt x="2568" y="2344"/>
                    </a:lnTo>
                    <a:lnTo>
                      <a:pt x="2568" y="2288"/>
                    </a:lnTo>
                    <a:lnTo>
                      <a:pt x="2512" y="2288"/>
                    </a:lnTo>
                    <a:lnTo>
                      <a:pt x="2512" y="2232"/>
                    </a:lnTo>
                    <a:lnTo>
                      <a:pt x="2484" y="2232"/>
                    </a:lnTo>
                    <a:lnTo>
                      <a:pt x="2484" y="2205"/>
                    </a:lnTo>
                    <a:lnTo>
                      <a:pt x="2428" y="2205"/>
                    </a:lnTo>
                    <a:lnTo>
                      <a:pt x="2428" y="2149"/>
                    </a:lnTo>
                    <a:lnTo>
                      <a:pt x="2344" y="2149"/>
                    </a:lnTo>
                    <a:lnTo>
                      <a:pt x="2344" y="2093"/>
                    </a:lnTo>
                    <a:lnTo>
                      <a:pt x="2289" y="2093"/>
                    </a:lnTo>
                    <a:lnTo>
                      <a:pt x="2289" y="2065"/>
                    </a:lnTo>
                    <a:lnTo>
                      <a:pt x="2233" y="2065"/>
                    </a:lnTo>
                    <a:lnTo>
                      <a:pt x="2233" y="2009"/>
                    </a:lnTo>
                    <a:lnTo>
                      <a:pt x="2205" y="2009"/>
                    </a:lnTo>
                    <a:lnTo>
                      <a:pt x="2205" y="1953"/>
                    </a:lnTo>
                    <a:lnTo>
                      <a:pt x="2149" y="1953"/>
                    </a:lnTo>
                    <a:lnTo>
                      <a:pt x="2149" y="1926"/>
                    </a:lnTo>
                    <a:lnTo>
                      <a:pt x="2065" y="1926"/>
                    </a:lnTo>
                    <a:lnTo>
                      <a:pt x="2065" y="1870"/>
                    </a:lnTo>
                    <a:lnTo>
                      <a:pt x="2010" y="1870"/>
                    </a:lnTo>
                    <a:lnTo>
                      <a:pt x="2010" y="1814"/>
                    </a:lnTo>
                    <a:lnTo>
                      <a:pt x="1954" y="1814"/>
                    </a:lnTo>
                    <a:lnTo>
                      <a:pt x="1954" y="1786"/>
                    </a:lnTo>
                    <a:lnTo>
                      <a:pt x="1926" y="1786"/>
                    </a:lnTo>
                    <a:lnTo>
                      <a:pt x="1926" y="1730"/>
                    </a:lnTo>
                    <a:lnTo>
                      <a:pt x="1870" y="1730"/>
                    </a:lnTo>
                    <a:lnTo>
                      <a:pt x="1870" y="1674"/>
                    </a:lnTo>
                    <a:lnTo>
                      <a:pt x="1814" y="1674"/>
                    </a:lnTo>
                    <a:lnTo>
                      <a:pt x="1814" y="1647"/>
                    </a:lnTo>
                    <a:lnTo>
                      <a:pt x="1731" y="1647"/>
                    </a:lnTo>
                    <a:lnTo>
                      <a:pt x="1731" y="1591"/>
                    </a:lnTo>
                    <a:lnTo>
                      <a:pt x="1675" y="1591"/>
                    </a:lnTo>
                    <a:lnTo>
                      <a:pt x="1675" y="1535"/>
                    </a:lnTo>
                    <a:lnTo>
                      <a:pt x="1647" y="1535"/>
                    </a:lnTo>
                    <a:lnTo>
                      <a:pt x="1647" y="1507"/>
                    </a:lnTo>
                    <a:lnTo>
                      <a:pt x="1535" y="1507"/>
                    </a:lnTo>
                    <a:lnTo>
                      <a:pt x="1535" y="1451"/>
                    </a:lnTo>
                    <a:lnTo>
                      <a:pt x="1507" y="1451"/>
                    </a:lnTo>
                    <a:lnTo>
                      <a:pt x="1507" y="1395"/>
                    </a:lnTo>
                    <a:lnTo>
                      <a:pt x="1396" y="1395"/>
                    </a:lnTo>
                    <a:lnTo>
                      <a:pt x="1396" y="1368"/>
                    </a:lnTo>
                    <a:lnTo>
                      <a:pt x="1368" y="1368"/>
                    </a:lnTo>
                    <a:lnTo>
                      <a:pt x="1368" y="1312"/>
                    </a:lnTo>
                    <a:lnTo>
                      <a:pt x="1256" y="1312"/>
                    </a:lnTo>
                    <a:lnTo>
                      <a:pt x="1256" y="1256"/>
                    </a:lnTo>
                    <a:lnTo>
                      <a:pt x="1173" y="1256"/>
                    </a:lnTo>
                    <a:lnTo>
                      <a:pt x="1173" y="1228"/>
                    </a:lnTo>
                    <a:lnTo>
                      <a:pt x="1117" y="1228"/>
                    </a:lnTo>
                    <a:lnTo>
                      <a:pt x="1117" y="1172"/>
                    </a:lnTo>
                    <a:lnTo>
                      <a:pt x="1033" y="1172"/>
                    </a:lnTo>
                    <a:lnTo>
                      <a:pt x="1033" y="1116"/>
                    </a:lnTo>
                    <a:lnTo>
                      <a:pt x="977" y="1116"/>
                    </a:lnTo>
                    <a:lnTo>
                      <a:pt x="977" y="1089"/>
                    </a:lnTo>
                    <a:lnTo>
                      <a:pt x="894" y="1089"/>
                    </a:lnTo>
                    <a:lnTo>
                      <a:pt x="894" y="1033"/>
                    </a:lnTo>
                    <a:lnTo>
                      <a:pt x="810" y="1033"/>
                    </a:lnTo>
                    <a:lnTo>
                      <a:pt x="810" y="977"/>
                    </a:lnTo>
                    <a:lnTo>
                      <a:pt x="698" y="977"/>
                    </a:lnTo>
                    <a:lnTo>
                      <a:pt x="698" y="949"/>
                    </a:lnTo>
                    <a:lnTo>
                      <a:pt x="615" y="949"/>
                    </a:lnTo>
                    <a:lnTo>
                      <a:pt x="615" y="893"/>
                    </a:lnTo>
                    <a:lnTo>
                      <a:pt x="531" y="893"/>
                    </a:lnTo>
                    <a:lnTo>
                      <a:pt x="531" y="837"/>
                    </a:lnTo>
                    <a:lnTo>
                      <a:pt x="419" y="837"/>
                    </a:lnTo>
                    <a:lnTo>
                      <a:pt x="419" y="810"/>
                    </a:lnTo>
                    <a:lnTo>
                      <a:pt x="336" y="810"/>
                    </a:lnTo>
                    <a:lnTo>
                      <a:pt x="336" y="754"/>
                    </a:lnTo>
                    <a:lnTo>
                      <a:pt x="252" y="754"/>
                    </a:lnTo>
                    <a:lnTo>
                      <a:pt x="252" y="69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42"/>
              <p:cNvSpPr/>
              <p:nvPr/>
            </p:nvSpPr>
            <p:spPr>
              <a:xfrm>
                <a:off x="139585" y="2035124"/>
                <a:ext cx="5551" cy="337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5" extrusionOk="0">
                    <a:moveTo>
                      <a:pt x="0" y="1"/>
                    </a:moveTo>
                    <a:lnTo>
                      <a:pt x="0" y="84"/>
                    </a:lnTo>
                    <a:lnTo>
                      <a:pt x="140" y="84"/>
                    </a:lnTo>
                    <a:lnTo>
                      <a:pt x="140" y="57"/>
                    </a:lnTo>
                    <a:lnTo>
                      <a:pt x="112" y="5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E3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42"/>
              <p:cNvSpPr/>
              <p:nvPr/>
            </p:nvSpPr>
            <p:spPr>
              <a:xfrm>
                <a:off x="31188" y="2643521"/>
                <a:ext cx="108436" cy="169255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4269" extrusionOk="0">
                    <a:moveTo>
                      <a:pt x="642" y="0"/>
                    </a:moveTo>
                    <a:lnTo>
                      <a:pt x="642" y="56"/>
                    </a:lnTo>
                    <a:lnTo>
                      <a:pt x="614" y="56"/>
                    </a:lnTo>
                    <a:lnTo>
                      <a:pt x="614" y="84"/>
                    </a:lnTo>
                    <a:lnTo>
                      <a:pt x="558" y="84"/>
                    </a:lnTo>
                    <a:lnTo>
                      <a:pt x="558" y="140"/>
                    </a:lnTo>
                    <a:lnTo>
                      <a:pt x="502" y="140"/>
                    </a:lnTo>
                    <a:lnTo>
                      <a:pt x="502" y="196"/>
                    </a:lnTo>
                    <a:lnTo>
                      <a:pt x="419" y="196"/>
                    </a:lnTo>
                    <a:lnTo>
                      <a:pt x="419" y="223"/>
                    </a:lnTo>
                    <a:lnTo>
                      <a:pt x="335" y="223"/>
                    </a:lnTo>
                    <a:lnTo>
                      <a:pt x="335" y="419"/>
                    </a:lnTo>
                    <a:lnTo>
                      <a:pt x="279" y="419"/>
                    </a:lnTo>
                    <a:lnTo>
                      <a:pt x="279" y="614"/>
                    </a:lnTo>
                    <a:lnTo>
                      <a:pt x="223" y="614"/>
                    </a:lnTo>
                    <a:lnTo>
                      <a:pt x="223" y="837"/>
                    </a:lnTo>
                    <a:lnTo>
                      <a:pt x="196" y="837"/>
                    </a:lnTo>
                    <a:lnTo>
                      <a:pt x="196" y="1033"/>
                    </a:lnTo>
                    <a:lnTo>
                      <a:pt x="140" y="1033"/>
                    </a:lnTo>
                    <a:lnTo>
                      <a:pt x="140" y="1200"/>
                    </a:lnTo>
                    <a:lnTo>
                      <a:pt x="84" y="1200"/>
                    </a:lnTo>
                    <a:lnTo>
                      <a:pt x="84" y="1479"/>
                    </a:lnTo>
                    <a:lnTo>
                      <a:pt x="140" y="1479"/>
                    </a:lnTo>
                    <a:lnTo>
                      <a:pt x="140" y="1590"/>
                    </a:lnTo>
                    <a:lnTo>
                      <a:pt x="196" y="1590"/>
                    </a:lnTo>
                    <a:lnTo>
                      <a:pt x="196" y="1618"/>
                    </a:lnTo>
                    <a:lnTo>
                      <a:pt x="223" y="1618"/>
                    </a:lnTo>
                    <a:lnTo>
                      <a:pt x="223" y="1674"/>
                    </a:lnTo>
                    <a:lnTo>
                      <a:pt x="279" y="1674"/>
                    </a:lnTo>
                    <a:lnTo>
                      <a:pt x="279" y="1897"/>
                    </a:lnTo>
                    <a:lnTo>
                      <a:pt x="223" y="1897"/>
                    </a:lnTo>
                    <a:lnTo>
                      <a:pt x="223" y="2009"/>
                    </a:lnTo>
                    <a:lnTo>
                      <a:pt x="196" y="2009"/>
                    </a:lnTo>
                    <a:lnTo>
                      <a:pt x="196" y="2093"/>
                    </a:lnTo>
                    <a:lnTo>
                      <a:pt x="140" y="2093"/>
                    </a:lnTo>
                    <a:lnTo>
                      <a:pt x="140" y="2176"/>
                    </a:lnTo>
                    <a:lnTo>
                      <a:pt x="84" y="2176"/>
                    </a:lnTo>
                    <a:lnTo>
                      <a:pt x="84" y="2288"/>
                    </a:lnTo>
                    <a:lnTo>
                      <a:pt x="56" y="2288"/>
                    </a:lnTo>
                    <a:lnTo>
                      <a:pt x="56" y="2372"/>
                    </a:lnTo>
                    <a:lnTo>
                      <a:pt x="0" y="2372"/>
                    </a:lnTo>
                    <a:lnTo>
                      <a:pt x="0" y="3627"/>
                    </a:lnTo>
                    <a:lnTo>
                      <a:pt x="56" y="3627"/>
                    </a:lnTo>
                    <a:lnTo>
                      <a:pt x="56" y="4101"/>
                    </a:lnTo>
                    <a:lnTo>
                      <a:pt x="84" y="4101"/>
                    </a:lnTo>
                    <a:lnTo>
                      <a:pt x="84" y="4269"/>
                    </a:lnTo>
                    <a:lnTo>
                      <a:pt x="196" y="4269"/>
                    </a:lnTo>
                    <a:lnTo>
                      <a:pt x="196" y="4241"/>
                    </a:lnTo>
                    <a:lnTo>
                      <a:pt x="363" y="4241"/>
                    </a:lnTo>
                    <a:lnTo>
                      <a:pt x="363" y="4185"/>
                    </a:lnTo>
                    <a:lnTo>
                      <a:pt x="558" y="4185"/>
                    </a:lnTo>
                    <a:lnTo>
                      <a:pt x="558" y="4129"/>
                    </a:lnTo>
                    <a:lnTo>
                      <a:pt x="753" y="4129"/>
                    </a:lnTo>
                    <a:lnTo>
                      <a:pt x="753" y="4101"/>
                    </a:lnTo>
                    <a:lnTo>
                      <a:pt x="921" y="4101"/>
                    </a:lnTo>
                    <a:lnTo>
                      <a:pt x="921" y="4046"/>
                    </a:lnTo>
                    <a:lnTo>
                      <a:pt x="1116" y="4046"/>
                    </a:lnTo>
                    <a:lnTo>
                      <a:pt x="1116" y="3990"/>
                    </a:lnTo>
                    <a:lnTo>
                      <a:pt x="1311" y="3990"/>
                    </a:lnTo>
                    <a:lnTo>
                      <a:pt x="1311" y="3962"/>
                    </a:lnTo>
                    <a:lnTo>
                      <a:pt x="1535" y="3962"/>
                    </a:lnTo>
                    <a:lnTo>
                      <a:pt x="1535" y="3906"/>
                    </a:lnTo>
                    <a:lnTo>
                      <a:pt x="1730" y="3906"/>
                    </a:lnTo>
                    <a:lnTo>
                      <a:pt x="1730" y="3850"/>
                    </a:lnTo>
                    <a:lnTo>
                      <a:pt x="1897" y="3850"/>
                    </a:lnTo>
                    <a:lnTo>
                      <a:pt x="1897" y="3822"/>
                    </a:lnTo>
                    <a:lnTo>
                      <a:pt x="2093" y="3822"/>
                    </a:lnTo>
                    <a:lnTo>
                      <a:pt x="2093" y="3767"/>
                    </a:lnTo>
                    <a:lnTo>
                      <a:pt x="2288" y="3767"/>
                    </a:lnTo>
                    <a:lnTo>
                      <a:pt x="2288" y="3432"/>
                    </a:lnTo>
                    <a:lnTo>
                      <a:pt x="2316" y="3432"/>
                    </a:lnTo>
                    <a:lnTo>
                      <a:pt x="2316" y="3209"/>
                    </a:lnTo>
                    <a:lnTo>
                      <a:pt x="2372" y="3209"/>
                    </a:lnTo>
                    <a:lnTo>
                      <a:pt x="2372" y="2930"/>
                    </a:lnTo>
                    <a:lnTo>
                      <a:pt x="2427" y="2930"/>
                    </a:lnTo>
                    <a:lnTo>
                      <a:pt x="2427" y="2734"/>
                    </a:lnTo>
                    <a:lnTo>
                      <a:pt x="2455" y="2734"/>
                    </a:lnTo>
                    <a:lnTo>
                      <a:pt x="2455" y="2595"/>
                    </a:lnTo>
                    <a:lnTo>
                      <a:pt x="2511" y="2595"/>
                    </a:lnTo>
                    <a:lnTo>
                      <a:pt x="2511" y="2427"/>
                    </a:lnTo>
                    <a:lnTo>
                      <a:pt x="2567" y="2427"/>
                    </a:lnTo>
                    <a:lnTo>
                      <a:pt x="2567" y="2288"/>
                    </a:lnTo>
                    <a:lnTo>
                      <a:pt x="2595" y="2288"/>
                    </a:lnTo>
                    <a:lnTo>
                      <a:pt x="2595" y="2148"/>
                    </a:lnTo>
                    <a:lnTo>
                      <a:pt x="2651" y="2148"/>
                    </a:lnTo>
                    <a:lnTo>
                      <a:pt x="2651" y="2009"/>
                    </a:lnTo>
                    <a:lnTo>
                      <a:pt x="2706" y="2009"/>
                    </a:lnTo>
                    <a:lnTo>
                      <a:pt x="2706" y="1869"/>
                    </a:lnTo>
                    <a:lnTo>
                      <a:pt x="2734" y="1869"/>
                    </a:lnTo>
                    <a:lnTo>
                      <a:pt x="2734" y="1814"/>
                    </a:lnTo>
                    <a:lnTo>
                      <a:pt x="2651" y="1814"/>
                    </a:lnTo>
                    <a:lnTo>
                      <a:pt x="2651" y="1758"/>
                    </a:lnTo>
                    <a:lnTo>
                      <a:pt x="2595" y="1758"/>
                    </a:lnTo>
                    <a:lnTo>
                      <a:pt x="2595" y="1730"/>
                    </a:lnTo>
                    <a:lnTo>
                      <a:pt x="2511" y="1730"/>
                    </a:lnTo>
                    <a:lnTo>
                      <a:pt x="2511" y="1674"/>
                    </a:lnTo>
                    <a:lnTo>
                      <a:pt x="2455" y="1674"/>
                    </a:lnTo>
                    <a:lnTo>
                      <a:pt x="2455" y="1618"/>
                    </a:lnTo>
                    <a:lnTo>
                      <a:pt x="2372" y="1618"/>
                    </a:lnTo>
                    <a:lnTo>
                      <a:pt x="2372" y="1590"/>
                    </a:lnTo>
                    <a:lnTo>
                      <a:pt x="2316" y="1590"/>
                    </a:lnTo>
                    <a:lnTo>
                      <a:pt x="2316" y="1535"/>
                    </a:lnTo>
                    <a:lnTo>
                      <a:pt x="2288" y="1535"/>
                    </a:lnTo>
                    <a:lnTo>
                      <a:pt x="2288" y="1479"/>
                    </a:lnTo>
                    <a:lnTo>
                      <a:pt x="2176" y="1479"/>
                    </a:lnTo>
                    <a:lnTo>
                      <a:pt x="2176" y="1451"/>
                    </a:lnTo>
                    <a:lnTo>
                      <a:pt x="2148" y="1451"/>
                    </a:lnTo>
                    <a:lnTo>
                      <a:pt x="2148" y="1395"/>
                    </a:lnTo>
                    <a:lnTo>
                      <a:pt x="2093" y="1395"/>
                    </a:lnTo>
                    <a:lnTo>
                      <a:pt x="2093" y="1339"/>
                    </a:lnTo>
                    <a:lnTo>
                      <a:pt x="2009" y="1339"/>
                    </a:lnTo>
                    <a:lnTo>
                      <a:pt x="2009" y="1312"/>
                    </a:lnTo>
                    <a:lnTo>
                      <a:pt x="1953" y="1312"/>
                    </a:lnTo>
                    <a:lnTo>
                      <a:pt x="1953" y="1256"/>
                    </a:lnTo>
                    <a:lnTo>
                      <a:pt x="1897" y="1256"/>
                    </a:lnTo>
                    <a:lnTo>
                      <a:pt x="1897" y="1200"/>
                    </a:lnTo>
                    <a:lnTo>
                      <a:pt x="1869" y="1200"/>
                    </a:lnTo>
                    <a:lnTo>
                      <a:pt x="1869" y="1172"/>
                    </a:lnTo>
                    <a:lnTo>
                      <a:pt x="1758" y="1172"/>
                    </a:lnTo>
                    <a:lnTo>
                      <a:pt x="1758" y="1116"/>
                    </a:lnTo>
                    <a:lnTo>
                      <a:pt x="1730" y="1116"/>
                    </a:lnTo>
                    <a:lnTo>
                      <a:pt x="1730" y="1060"/>
                    </a:lnTo>
                    <a:lnTo>
                      <a:pt x="1674" y="1060"/>
                    </a:lnTo>
                    <a:lnTo>
                      <a:pt x="1674" y="1033"/>
                    </a:lnTo>
                    <a:lnTo>
                      <a:pt x="1618" y="1033"/>
                    </a:lnTo>
                    <a:lnTo>
                      <a:pt x="1618" y="977"/>
                    </a:lnTo>
                    <a:lnTo>
                      <a:pt x="1590" y="977"/>
                    </a:lnTo>
                    <a:lnTo>
                      <a:pt x="1590" y="921"/>
                    </a:lnTo>
                    <a:lnTo>
                      <a:pt x="1535" y="921"/>
                    </a:lnTo>
                    <a:lnTo>
                      <a:pt x="1535" y="893"/>
                    </a:lnTo>
                    <a:lnTo>
                      <a:pt x="1479" y="893"/>
                    </a:lnTo>
                    <a:lnTo>
                      <a:pt x="1479" y="837"/>
                    </a:lnTo>
                    <a:lnTo>
                      <a:pt x="1451" y="837"/>
                    </a:lnTo>
                    <a:lnTo>
                      <a:pt x="1451" y="781"/>
                    </a:lnTo>
                    <a:lnTo>
                      <a:pt x="1395" y="781"/>
                    </a:lnTo>
                    <a:lnTo>
                      <a:pt x="1395" y="754"/>
                    </a:lnTo>
                    <a:lnTo>
                      <a:pt x="1311" y="754"/>
                    </a:lnTo>
                    <a:lnTo>
                      <a:pt x="1311" y="698"/>
                    </a:lnTo>
                    <a:lnTo>
                      <a:pt x="1256" y="698"/>
                    </a:lnTo>
                    <a:lnTo>
                      <a:pt x="1256" y="642"/>
                    </a:lnTo>
                    <a:lnTo>
                      <a:pt x="1200" y="642"/>
                    </a:lnTo>
                    <a:lnTo>
                      <a:pt x="1200" y="614"/>
                    </a:lnTo>
                    <a:lnTo>
                      <a:pt x="1172" y="614"/>
                    </a:lnTo>
                    <a:lnTo>
                      <a:pt x="1172" y="558"/>
                    </a:lnTo>
                    <a:lnTo>
                      <a:pt x="1116" y="558"/>
                    </a:lnTo>
                    <a:lnTo>
                      <a:pt x="1116" y="502"/>
                    </a:lnTo>
                    <a:lnTo>
                      <a:pt x="1060" y="502"/>
                    </a:lnTo>
                    <a:lnTo>
                      <a:pt x="1060" y="419"/>
                    </a:lnTo>
                    <a:lnTo>
                      <a:pt x="1032" y="419"/>
                    </a:lnTo>
                    <a:lnTo>
                      <a:pt x="1032" y="363"/>
                    </a:lnTo>
                    <a:lnTo>
                      <a:pt x="977" y="363"/>
                    </a:lnTo>
                    <a:lnTo>
                      <a:pt x="977" y="335"/>
                    </a:lnTo>
                    <a:lnTo>
                      <a:pt x="921" y="335"/>
                    </a:lnTo>
                    <a:lnTo>
                      <a:pt x="921" y="279"/>
                    </a:lnTo>
                    <a:lnTo>
                      <a:pt x="893" y="279"/>
                    </a:lnTo>
                    <a:lnTo>
                      <a:pt x="893" y="223"/>
                    </a:lnTo>
                    <a:lnTo>
                      <a:pt x="837" y="223"/>
                    </a:lnTo>
                    <a:lnTo>
                      <a:pt x="837" y="196"/>
                    </a:lnTo>
                    <a:lnTo>
                      <a:pt x="781" y="196"/>
                    </a:lnTo>
                    <a:lnTo>
                      <a:pt x="781" y="140"/>
                    </a:lnTo>
                    <a:lnTo>
                      <a:pt x="753" y="140"/>
                    </a:lnTo>
                    <a:lnTo>
                      <a:pt x="753" y="56"/>
                    </a:lnTo>
                    <a:lnTo>
                      <a:pt x="698" y="56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42"/>
              <p:cNvSpPr/>
              <p:nvPr/>
            </p:nvSpPr>
            <p:spPr>
              <a:xfrm>
                <a:off x="34479" y="2790614"/>
                <a:ext cx="87423" cy="6641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675" extrusionOk="0">
                    <a:moveTo>
                      <a:pt x="1954" y="1"/>
                    </a:moveTo>
                    <a:lnTo>
                      <a:pt x="1954" y="57"/>
                    </a:lnTo>
                    <a:lnTo>
                      <a:pt x="1786" y="57"/>
                    </a:lnTo>
                    <a:lnTo>
                      <a:pt x="1786" y="112"/>
                    </a:lnTo>
                    <a:lnTo>
                      <a:pt x="1591" y="112"/>
                    </a:lnTo>
                    <a:lnTo>
                      <a:pt x="1591" y="140"/>
                    </a:lnTo>
                    <a:lnTo>
                      <a:pt x="1396" y="140"/>
                    </a:lnTo>
                    <a:lnTo>
                      <a:pt x="1396" y="196"/>
                    </a:lnTo>
                    <a:lnTo>
                      <a:pt x="1173" y="196"/>
                    </a:lnTo>
                    <a:lnTo>
                      <a:pt x="1173" y="252"/>
                    </a:lnTo>
                    <a:lnTo>
                      <a:pt x="977" y="252"/>
                    </a:lnTo>
                    <a:lnTo>
                      <a:pt x="977" y="280"/>
                    </a:lnTo>
                    <a:lnTo>
                      <a:pt x="810" y="280"/>
                    </a:lnTo>
                    <a:lnTo>
                      <a:pt x="810" y="336"/>
                    </a:lnTo>
                    <a:lnTo>
                      <a:pt x="615" y="336"/>
                    </a:lnTo>
                    <a:lnTo>
                      <a:pt x="615" y="391"/>
                    </a:lnTo>
                    <a:lnTo>
                      <a:pt x="419" y="391"/>
                    </a:lnTo>
                    <a:lnTo>
                      <a:pt x="419" y="419"/>
                    </a:lnTo>
                    <a:lnTo>
                      <a:pt x="252" y="419"/>
                    </a:lnTo>
                    <a:lnTo>
                      <a:pt x="252" y="475"/>
                    </a:lnTo>
                    <a:lnTo>
                      <a:pt x="57" y="475"/>
                    </a:lnTo>
                    <a:lnTo>
                      <a:pt x="57" y="531"/>
                    </a:lnTo>
                    <a:lnTo>
                      <a:pt x="1" y="531"/>
                    </a:lnTo>
                    <a:lnTo>
                      <a:pt x="1" y="670"/>
                    </a:lnTo>
                    <a:lnTo>
                      <a:pt x="57" y="670"/>
                    </a:lnTo>
                    <a:lnTo>
                      <a:pt x="57" y="838"/>
                    </a:lnTo>
                    <a:lnTo>
                      <a:pt x="113" y="838"/>
                    </a:lnTo>
                    <a:lnTo>
                      <a:pt x="113" y="1033"/>
                    </a:lnTo>
                    <a:lnTo>
                      <a:pt x="140" y="1033"/>
                    </a:lnTo>
                    <a:lnTo>
                      <a:pt x="140" y="1256"/>
                    </a:lnTo>
                    <a:lnTo>
                      <a:pt x="196" y="1256"/>
                    </a:lnTo>
                    <a:lnTo>
                      <a:pt x="196" y="1452"/>
                    </a:lnTo>
                    <a:lnTo>
                      <a:pt x="252" y="1452"/>
                    </a:lnTo>
                    <a:lnTo>
                      <a:pt x="252" y="1647"/>
                    </a:lnTo>
                    <a:lnTo>
                      <a:pt x="280" y="1647"/>
                    </a:lnTo>
                    <a:lnTo>
                      <a:pt x="280" y="1675"/>
                    </a:lnTo>
                    <a:lnTo>
                      <a:pt x="419" y="1675"/>
                    </a:lnTo>
                    <a:lnTo>
                      <a:pt x="419" y="1647"/>
                    </a:lnTo>
                    <a:lnTo>
                      <a:pt x="615" y="1647"/>
                    </a:lnTo>
                    <a:lnTo>
                      <a:pt x="615" y="1591"/>
                    </a:lnTo>
                    <a:lnTo>
                      <a:pt x="754" y="1591"/>
                    </a:lnTo>
                    <a:lnTo>
                      <a:pt x="754" y="1535"/>
                    </a:lnTo>
                    <a:lnTo>
                      <a:pt x="894" y="1535"/>
                    </a:lnTo>
                    <a:lnTo>
                      <a:pt x="894" y="1507"/>
                    </a:lnTo>
                    <a:lnTo>
                      <a:pt x="1089" y="1507"/>
                    </a:lnTo>
                    <a:lnTo>
                      <a:pt x="1089" y="1452"/>
                    </a:lnTo>
                    <a:lnTo>
                      <a:pt x="1228" y="1452"/>
                    </a:lnTo>
                    <a:lnTo>
                      <a:pt x="1228" y="1396"/>
                    </a:lnTo>
                    <a:lnTo>
                      <a:pt x="1368" y="1396"/>
                    </a:lnTo>
                    <a:lnTo>
                      <a:pt x="1368" y="1368"/>
                    </a:lnTo>
                    <a:lnTo>
                      <a:pt x="1507" y="1368"/>
                    </a:lnTo>
                    <a:lnTo>
                      <a:pt x="1507" y="1312"/>
                    </a:lnTo>
                    <a:lnTo>
                      <a:pt x="1647" y="1312"/>
                    </a:lnTo>
                    <a:lnTo>
                      <a:pt x="1647" y="1256"/>
                    </a:lnTo>
                    <a:lnTo>
                      <a:pt x="1786" y="1256"/>
                    </a:lnTo>
                    <a:lnTo>
                      <a:pt x="1786" y="1228"/>
                    </a:lnTo>
                    <a:lnTo>
                      <a:pt x="1926" y="1228"/>
                    </a:lnTo>
                    <a:lnTo>
                      <a:pt x="1926" y="1173"/>
                    </a:lnTo>
                    <a:lnTo>
                      <a:pt x="2065" y="1173"/>
                    </a:lnTo>
                    <a:lnTo>
                      <a:pt x="2065" y="1117"/>
                    </a:lnTo>
                    <a:lnTo>
                      <a:pt x="2149" y="1117"/>
                    </a:lnTo>
                    <a:lnTo>
                      <a:pt x="2149" y="1089"/>
                    </a:lnTo>
                    <a:lnTo>
                      <a:pt x="2205" y="1089"/>
                    </a:lnTo>
                    <a:lnTo>
                      <a:pt x="2205" y="1033"/>
                    </a:lnTo>
                    <a:lnTo>
                      <a:pt x="2149" y="1033"/>
                    </a:lnTo>
                    <a:lnTo>
                      <a:pt x="2149" y="57"/>
                    </a:lnTo>
                    <a:lnTo>
                      <a:pt x="2205" y="57"/>
                    </a:lnTo>
                    <a:lnTo>
                      <a:pt x="22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42"/>
              <p:cNvSpPr/>
              <p:nvPr/>
            </p:nvSpPr>
            <p:spPr>
              <a:xfrm>
                <a:off x="-104883" y="2118107"/>
                <a:ext cx="89643" cy="82982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093" extrusionOk="0">
                    <a:moveTo>
                      <a:pt x="726" y="0"/>
                    </a:moveTo>
                    <a:lnTo>
                      <a:pt x="726" y="56"/>
                    </a:lnTo>
                    <a:lnTo>
                      <a:pt x="559" y="56"/>
                    </a:lnTo>
                    <a:lnTo>
                      <a:pt x="559" y="84"/>
                    </a:lnTo>
                    <a:lnTo>
                      <a:pt x="447" y="84"/>
                    </a:lnTo>
                    <a:lnTo>
                      <a:pt x="447" y="140"/>
                    </a:lnTo>
                    <a:lnTo>
                      <a:pt x="419" y="140"/>
                    </a:lnTo>
                    <a:lnTo>
                      <a:pt x="419" y="195"/>
                    </a:lnTo>
                    <a:lnTo>
                      <a:pt x="363" y="195"/>
                    </a:lnTo>
                    <a:lnTo>
                      <a:pt x="363" y="223"/>
                    </a:lnTo>
                    <a:lnTo>
                      <a:pt x="308" y="223"/>
                    </a:lnTo>
                    <a:lnTo>
                      <a:pt x="308" y="279"/>
                    </a:lnTo>
                    <a:lnTo>
                      <a:pt x="280" y="279"/>
                    </a:lnTo>
                    <a:lnTo>
                      <a:pt x="280" y="335"/>
                    </a:lnTo>
                    <a:lnTo>
                      <a:pt x="224" y="335"/>
                    </a:lnTo>
                    <a:lnTo>
                      <a:pt x="224" y="419"/>
                    </a:lnTo>
                    <a:lnTo>
                      <a:pt x="168" y="419"/>
                    </a:lnTo>
                    <a:lnTo>
                      <a:pt x="168" y="502"/>
                    </a:lnTo>
                    <a:lnTo>
                      <a:pt x="140" y="502"/>
                    </a:lnTo>
                    <a:lnTo>
                      <a:pt x="140" y="558"/>
                    </a:lnTo>
                    <a:lnTo>
                      <a:pt x="84" y="558"/>
                    </a:lnTo>
                    <a:lnTo>
                      <a:pt x="84" y="753"/>
                    </a:lnTo>
                    <a:lnTo>
                      <a:pt x="29" y="753"/>
                    </a:lnTo>
                    <a:lnTo>
                      <a:pt x="29" y="921"/>
                    </a:lnTo>
                    <a:lnTo>
                      <a:pt x="1" y="921"/>
                    </a:lnTo>
                    <a:lnTo>
                      <a:pt x="1" y="1590"/>
                    </a:lnTo>
                    <a:lnTo>
                      <a:pt x="559" y="1590"/>
                    </a:lnTo>
                    <a:lnTo>
                      <a:pt x="559" y="1618"/>
                    </a:lnTo>
                    <a:lnTo>
                      <a:pt x="726" y="1618"/>
                    </a:lnTo>
                    <a:lnTo>
                      <a:pt x="726" y="1674"/>
                    </a:lnTo>
                    <a:lnTo>
                      <a:pt x="921" y="1674"/>
                    </a:lnTo>
                    <a:lnTo>
                      <a:pt x="921" y="1730"/>
                    </a:lnTo>
                    <a:lnTo>
                      <a:pt x="1005" y="1730"/>
                    </a:lnTo>
                    <a:lnTo>
                      <a:pt x="1005" y="1758"/>
                    </a:lnTo>
                    <a:lnTo>
                      <a:pt x="1117" y="1758"/>
                    </a:lnTo>
                    <a:lnTo>
                      <a:pt x="1117" y="1814"/>
                    </a:lnTo>
                    <a:lnTo>
                      <a:pt x="1256" y="1814"/>
                    </a:lnTo>
                    <a:lnTo>
                      <a:pt x="1256" y="1869"/>
                    </a:lnTo>
                    <a:lnTo>
                      <a:pt x="1340" y="1869"/>
                    </a:lnTo>
                    <a:lnTo>
                      <a:pt x="1340" y="1897"/>
                    </a:lnTo>
                    <a:lnTo>
                      <a:pt x="1396" y="1897"/>
                    </a:lnTo>
                    <a:lnTo>
                      <a:pt x="1396" y="1953"/>
                    </a:lnTo>
                    <a:lnTo>
                      <a:pt x="1479" y="1953"/>
                    </a:lnTo>
                    <a:lnTo>
                      <a:pt x="1479" y="2009"/>
                    </a:lnTo>
                    <a:lnTo>
                      <a:pt x="1535" y="2009"/>
                    </a:lnTo>
                    <a:lnTo>
                      <a:pt x="1535" y="2037"/>
                    </a:lnTo>
                    <a:lnTo>
                      <a:pt x="1619" y="2037"/>
                    </a:lnTo>
                    <a:lnTo>
                      <a:pt x="1619" y="2093"/>
                    </a:lnTo>
                    <a:lnTo>
                      <a:pt x="1758" y="2093"/>
                    </a:lnTo>
                    <a:lnTo>
                      <a:pt x="1758" y="2037"/>
                    </a:lnTo>
                    <a:lnTo>
                      <a:pt x="1814" y="2037"/>
                    </a:lnTo>
                    <a:lnTo>
                      <a:pt x="1814" y="1953"/>
                    </a:lnTo>
                    <a:lnTo>
                      <a:pt x="1758" y="1953"/>
                    </a:lnTo>
                    <a:lnTo>
                      <a:pt x="1758" y="1758"/>
                    </a:lnTo>
                    <a:lnTo>
                      <a:pt x="1702" y="1758"/>
                    </a:lnTo>
                    <a:lnTo>
                      <a:pt x="1702" y="1618"/>
                    </a:lnTo>
                    <a:lnTo>
                      <a:pt x="1675" y="1618"/>
                    </a:lnTo>
                    <a:lnTo>
                      <a:pt x="1675" y="1479"/>
                    </a:lnTo>
                    <a:lnTo>
                      <a:pt x="1619" y="1479"/>
                    </a:lnTo>
                    <a:lnTo>
                      <a:pt x="1619" y="1395"/>
                    </a:lnTo>
                    <a:lnTo>
                      <a:pt x="1563" y="1395"/>
                    </a:lnTo>
                    <a:lnTo>
                      <a:pt x="1563" y="1311"/>
                    </a:lnTo>
                    <a:lnTo>
                      <a:pt x="1535" y="1311"/>
                    </a:lnTo>
                    <a:lnTo>
                      <a:pt x="1535" y="1200"/>
                    </a:lnTo>
                    <a:lnTo>
                      <a:pt x="1479" y="1200"/>
                    </a:lnTo>
                    <a:lnTo>
                      <a:pt x="1479" y="1172"/>
                    </a:lnTo>
                    <a:lnTo>
                      <a:pt x="1423" y="1172"/>
                    </a:lnTo>
                    <a:lnTo>
                      <a:pt x="1423" y="1060"/>
                    </a:lnTo>
                    <a:lnTo>
                      <a:pt x="1396" y="1060"/>
                    </a:lnTo>
                    <a:lnTo>
                      <a:pt x="1396" y="977"/>
                    </a:lnTo>
                    <a:lnTo>
                      <a:pt x="1340" y="977"/>
                    </a:lnTo>
                    <a:lnTo>
                      <a:pt x="1340" y="921"/>
                    </a:lnTo>
                    <a:lnTo>
                      <a:pt x="1284" y="921"/>
                    </a:lnTo>
                    <a:lnTo>
                      <a:pt x="1284" y="837"/>
                    </a:lnTo>
                    <a:lnTo>
                      <a:pt x="1256" y="837"/>
                    </a:lnTo>
                    <a:lnTo>
                      <a:pt x="1256" y="781"/>
                    </a:lnTo>
                    <a:lnTo>
                      <a:pt x="1200" y="781"/>
                    </a:lnTo>
                    <a:lnTo>
                      <a:pt x="1200" y="698"/>
                    </a:lnTo>
                    <a:lnTo>
                      <a:pt x="1144" y="698"/>
                    </a:lnTo>
                    <a:lnTo>
                      <a:pt x="1144" y="614"/>
                    </a:lnTo>
                    <a:lnTo>
                      <a:pt x="1117" y="614"/>
                    </a:lnTo>
                    <a:lnTo>
                      <a:pt x="1117" y="558"/>
                    </a:lnTo>
                    <a:lnTo>
                      <a:pt x="1061" y="558"/>
                    </a:lnTo>
                    <a:lnTo>
                      <a:pt x="1061" y="474"/>
                    </a:lnTo>
                    <a:lnTo>
                      <a:pt x="1005" y="474"/>
                    </a:lnTo>
                    <a:lnTo>
                      <a:pt x="1005" y="419"/>
                    </a:lnTo>
                    <a:lnTo>
                      <a:pt x="1061" y="419"/>
                    </a:lnTo>
                    <a:lnTo>
                      <a:pt x="1061" y="474"/>
                    </a:lnTo>
                    <a:lnTo>
                      <a:pt x="1117" y="474"/>
                    </a:lnTo>
                    <a:lnTo>
                      <a:pt x="1117" y="502"/>
                    </a:lnTo>
                    <a:lnTo>
                      <a:pt x="1144" y="502"/>
                    </a:lnTo>
                    <a:lnTo>
                      <a:pt x="1144" y="558"/>
                    </a:lnTo>
                    <a:lnTo>
                      <a:pt x="1200" y="558"/>
                    </a:lnTo>
                    <a:lnTo>
                      <a:pt x="1200" y="614"/>
                    </a:lnTo>
                    <a:lnTo>
                      <a:pt x="1256" y="614"/>
                    </a:lnTo>
                    <a:lnTo>
                      <a:pt x="1256" y="642"/>
                    </a:lnTo>
                    <a:lnTo>
                      <a:pt x="1284" y="642"/>
                    </a:lnTo>
                    <a:lnTo>
                      <a:pt x="1284" y="698"/>
                    </a:lnTo>
                    <a:lnTo>
                      <a:pt x="1340" y="698"/>
                    </a:lnTo>
                    <a:lnTo>
                      <a:pt x="1340" y="753"/>
                    </a:lnTo>
                    <a:lnTo>
                      <a:pt x="1396" y="753"/>
                    </a:lnTo>
                    <a:lnTo>
                      <a:pt x="1396" y="781"/>
                    </a:lnTo>
                    <a:lnTo>
                      <a:pt x="1423" y="781"/>
                    </a:lnTo>
                    <a:lnTo>
                      <a:pt x="1423" y="837"/>
                    </a:lnTo>
                    <a:lnTo>
                      <a:pt x="1479" y="837"/>
                    </a:lnTo>
                    <a:lnTo>
                      <a:pt x="1479" y="893"/>
                    </a:lnTo>
                    <a:lnTo>
                      <a:pt x="1535" y="893"/>
                    </a:lnTo>
                    <a:lnTo>
                      <a:pt x="1535" y="921"/>
                    </a:lnTo>
                    <a:lnTo>
                      <a:pt x="1563" y="921"/>
                    </a:lnTo>
                    <a:lnTo>
                      <a:pt x="1563" y="977"/>
                    </a:lnTo>
                    <a:lnTo>
                      <a:pt x="1758" y="977"/>
                    </a:lnTo>
                    <a:lnTo>
                      <a:pt x="1758" y="1032"/>
                    </a:lnTo>
                    <a:lnTo>
                      <a:pt x="1898" y="1032"/>
                    </a:lnTo>
                    <a:lnTo>
                      <a:pt x="1898" y="1060"/>
                    </a:lnTo>
                    <a:lnTo>
                      <a:pt x="2037" y="1060"/>
                    </a:lnTo>
                    <a:lnTo>
                      <a:pt x="2037" y="1116"/>
                    </a:lnTo>
                    <a:lnTo>
                      <a:pt x="2121" y="1116"/>
                    </a:lnTo>
                    <a:lnTo>
                      <a:pt x="2121" y="1172"/>
                    </a:lnTo>
                    <a:lnTo>
                      <a:pt x="2260" y="1172"/>
                    </a:lnTo>
                    <a:lnTo>
                      <a:pt x="2260" y="1060"/>
                    </a:lnTo>
                    <a:lnTo>
                      <a:pt x="2233" y="1060"/>
                    </a:lnTo>
                    <a:lnTo>
                      <a:pt x="2233" y="977"/>
                    </a:lnTo>
                    <a:lnTo>
                      <a:pt x="2177" y="977"/>
                    </a:lnTo>
                    <a:lnTo>
                      <a:pt x="2177" y="921"/>
                    </a:lnTo>
                    <a:lnTo>
                      <a:pt x="2121" y="921"/>
                    </a:lnTo>
                    <a:lnTo>
                      <a:pt x="2121" y="837"/>
                    </a:lnTo>
                    <a:lnTo>
                      <a:pt x="2093" y="837"/>
                    </a:lnTo>
                    <a:lnTo>
                      <a:pt x="2093" y="781"/>
                    </a:lnTo>
                    <a:lnTo>
                      <a:pt x="2037" y="781"/>
                    </a:lnTo>
                    <a:lnTo>
                      <a:pt x="2037" y="753"/>
                    </a:lnTo>
                    <a:lnTo>
                      <a:pt x="1981" y="753"/>
                    </a:lnTo>
                    <a:lnTo>
                      <a:pt x="1981" y="642"/>
                    </a:lnTo>
                    <a:lnTo>
                      <a:pt x="1954" y="642"/>
                    </a:lnTo>
                    <a:lnTo>
                      <a:pt x="1954" y="614"/>
                    </a:lnTo>
                    <a:lnTo>
                      <a:pt x="1898" y="614"/>
                    </a:lnTo>
                    <a:lnTo>
                      <a:pt x="1898" y="558"/>
                    </a:lnTo>
                    <a:lnTo>
                      <a:pt x="1842" y="558"/>
                    </a:lnTo>
                    <a:lnTo>
                      <a:pt x="1842" y="502"/>
                    </a:lnTo>
                    <a:lnTo>
                      <a:pt x="1814" y="502"/>
                    </a:lnTo>
                    <a:lnTo>
                      <a:pt x="1814" y="474"/>
                    </a:lnTo>
                    <a:lnTo>
                      <a:pt x="1758" y="474"/>
                    </a:lnTo>
                    <a:lnTo>
                      <a:pt x="1758" y="419"/>
                    </a:lnTo>
                    <a:lnTo>
                      <a:pt x="1702" y="419"/>
                    </a:lnTo>
                    <a:lnTo>
                      <a:pt x="1702" y="363"/>
                    </a:lnTo>
                    <a:lnTo>
                      <a:pt x="1675" y="363"/>
                    </a:lnTo>
                    <a:lnTo>
                      <a:pt x="1675" y="335"/>
                    </a:lnTo>
                    <a:lnTo>
                      <a:pt x="1619" y="335"/>
                    </a:lnTo>
                    <a:lnTo>
                      <a:pt x="1619" y="279"/>
                    </a:lnTo>
                    <a:lnTo>
                      <a:pt x="1535" y="279"/>
                    </a:lnTo>
                    <a:lnTo>
                      <a:pt x="1535" y="223"/>
                    </a:lnTo>
                    <a:lnTo>
                      <a:pt x="1479" y="223"/>
                    </a:lnTo>
                    <a:lnTo>
                      <a:pt x="1479" y="195"/>
                    </a:lnTo>
                    <a:lnTo>
                      <a:pt x="1396" y="195"/>
                    </a:lnTo>
                    <a:lnTo>
                      <a:pt x="1396" y="140"/>
                    </a:lnTo>
                    <a:lnTo>
                      <a:pt x="1284" y="140"/>
                    </a:lnTo>
                    <a:lnTo>
                      <a:pt x="1284" y="84"/>
                    </a:lnTo>
                    <a:lnTo>
                      <a:pt x="1200" y="84"/>
                    </a:lnTo>
                    <a:lnTo>
                      <a:pt x="1200" y="56"/>
                    </a:lnTo>
                    <a:lnTo>
                      <a:pt x="1005" y="56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42"/>
              <p:cNvSpPr/>
              <p:nvPr/>
            </p:nvSpPr>
            <p:spPr>
              <a:xfrm>
                <a:off x="-44024" y="2153473"/>
                <a:ext cx="34295" cy="3104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783" extrusionOk="0">
                    <a:moveTo>
                      <a:pt x="0" y="1"/>
                    </a:moveTo>
                    <a:lnTo>
                      <a:pt x="0" y="85"/>
                    </a:lnTo>
                    <a:lnTo>
                      <a:pt x="28" y="85"/>
                    </a:lnTo>
                    <a:lnTo>
                      <a:pt x="28" y="140"/>
                    </a:lnTo>
                    <a:lnTo>
                      <a:pt x="84" y="140"/>
                    </a:lnTo>
                    <a:lnTo>
                      <a:pt x="84" y="168"/>
                    </a:lnTo>
                    <a:lnTo>
                      <a:pt x="140" y="168"/>
                    </a:lnTo>
                    <a:lnTo>
                      <a:pt x="140" y="224"/>
                    </a:lnTo>
                    <a:lnTo>
                      <a:pt x="167" y="224"/>
                    </a:lnTo>
                    <a:lnTo>
                      <a:pt x="167" y="308"/>
                    </a:lnTo>
                    <a:lnTo>
                      <a:pt x="223" y="308"/>
                    </a:lnTo>
                    <a:lnTo>
                      <a:pt x="223" y="364"/>
                    </a:lnTo>
                    <a:lnTo>
                      <a:pt x="279" y="364"/>
                    </a:lnTo>
                    <a:lnTo>
                      <a:pt x="279" y="419"/>
                    </a:lnTo>
                    <a:lnTo>
                      <a:pt x="307" y="419"/>
                    </a:lnTo>
                    <a:lnTo>
                      <a:pt x="307" y="447"/>
                    </a:lnTo>
                    <a:lnTo>
                      <a:pt x="363" y="447"/>
                    </a:lnTo>
                    <a:lnTo>
                      <a:pt x="363" y="559"/>
                    </a:lnTo>
                    <a:lnTo>
                      <a:pt x="419" y="559"/>
                    </a:lnTo>
                    <a:lnTo>
                      <a:pt x="419" y="587"/>
                    </a:lnTo>
                    <a:lnTo>
                      <a:pt x="446" y="587"/>
                    </a:lnTo>
                    <a:lnTo>
                      <a:pt x="446" y="698"/>
                    </a:lnTo>
                    <a:lnTo>
                      <a:pt x="502" y="698"/>
                    </a:lnTo>
                    <a:lnTo>
                      <a:pt x="502" y="726"/>
                    </a:lnTo>
                    <a:lnTo>
                      <a:pt x="558" y="726"/>
                    </a:lnTo>
                    <a:lnTo>
                      <a:pt x="558" y="782"/>
                    </a:lnTo>
                    <a:lnTo>
                      <a:pt x="586" y="782"/>
                    </a:lnTo>
                    <a:lnTo>
                      <a:pt x="586" y="726"/>
                    </a:lnTo>
                    <a:lnTo>
                      <a:pt x="642" y="726"/>
                    </a:lnTo>
                    <a:lnTo>
                      <a:pt x="642" y="698"/>
                    </a:lnTo>
                    <a:lnTo>
                      <a:pt x="698" y="698"/>
                    </a:lnTo>
                    <a:lnTo>
                      <a:pt x="698" y="643"/>
                    </a:lnTo>
                    <a:lnTo>
                      <a:pt x="725" y="643"/>
                    </a:lnTo>
                    <a:lnTo>
                      <a:pt x="725" y="587"/>
                    </a:lnTo>
                    <a:lnTo>
                      <a:pt x="781" y="587"/>
                    </a:lnTo>
                    <a:lnTo>
                      <a:pt x="781" y="559"/>
                    </a:lnTo>
                    <a:lnTo>
                      <a:pt x="865" y="559"/>
                    </a:lnTo>
                    <a:lnTo>
                      <a:pt x="865" y="503"/>
                    </a:lnTo>
                    <a:lnTo>
                      <a:pt x="837" y="503"/>
                    </a:lnTo>
                    <a:lnTo>
                      <a:pt x="837" y="364"/>
                    </a:lnTo>
                    <a:lnTo>
                      <a:pt x="781" y="364"/>
                    </a:lnTo>
                    <a:lnTo>
                      <a:pt x="781" y="280"/>
                    </a:lnTo>
                    <a:lnTo>
                      <a:pt x="725" y="280"/>
                    </a:lnTo>
                    <a:lnTo>
                      <a:pt x="725" y="224"/>
                    </a:lnTo>
                    <a:lnTo>
                      <a:pt x="642" y="224"/>
                    </a:lnTo>
                    <a:lnTo>
                      <a:pt x="642" y="168"/>
                    </a:lnTo>
                    <a:lnTo>
                      <a:pt x="558" y="168"/>
                    </a:lnTo>
                    <a:lnTo>
                      <a:pt x="558" y="140"/>
                    </a:lnTo>
                    <a:lnTo>
                      <a:pt x="419" y="140"/>
                    </a:lnTo>
                    <a:lnTo>
                      <a:pt x="419" y="85"/>
                    </a:lnTo>
                    <a:lnTo>
                      <a:pt x="279" y="85"/>
                    </a:lnTo>
                    <a:lnTo>
                      <a:pt x="279" y="29"/>
                    </a:lnTo>
                    <a:lnTo>
                      <a:pt x="84" y="29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42"/>
              <p:cNvSpPr/>
              <p:nvPr/>
            </p:nvSpPr>
            <p:spPr>
              <a:xfrm>
                <a:off x="309912" y="2278482"/>
                <a:ext cx="448017" cy="188088"/>
              </a:xfrm>
              <a:custGeom>
                <a:avLst/>
                <a:gdLst/>
                <a:ahLst/>
                <a:cxnLst/>
                <a:rect l="l" t="t" r="r" b="b"/>
                <a:pathLst>
                  <a:path w="11300" h="4744" extrusionOk="0">
                    <a:moveTo>
                      <a:pt x="11244" y="1535"/>
                    </a:moveTo>
                    <a:lnTo>
                      <a:pt x="11244" y="1591"/>
                    </a:lnTo>
                    <a:lnTo>
                      <a:pt x="11188" y="1591"/>
                    </a:lnTo>
                    <a:lnTo>
                      <a:pt x="11188" y="1619"/>
                    </a:lnTo>
                    <a:lnTo>
                      <a:pt x="11160" y="1619"/>
                    </a:lnTo>
                    <a:lnTo>
                      <a:pt x="11160" y="1674"/>
                    </a:lnTo>
                    <a:lnTo>
                      <a:pt x="11105" y="1674"/>
                    </a:lnTo>
                    <a:lnTo>
                      <a:pt x="11105" y="1758"/>
                    </a:lnTo>
                    <a:lnTo>
                      <a:pt x="11049" y="1758"/>
                    </a:lnTo>
                    <a:lnTo>
                      <a:pt x="11049" y="1814"/>
                    </a:lnTo>
                    <a:lnTo>
                      <a:pt x="11160" y="1814"/>
                    </a:lnTo>
                    <a:lnTo>
                      <a:pt x="11160" y="1730"/>
                    </a:lnTo>
                    <a:lnTo>
                      <a:pt x="11188" y="1730"/>
                    </a:lnTo>
                    <a:lnTo>
                      <a:pt x="11188" y="1674"/>
                    </a:lnTo>
                    <a:lnTo>
                      <a:pt x="11244" y="1674"/>
                    </a:lnTo>
                    <a:lnTo>
                      <a:pt x="11244" y="1619"/>
                    </a:lnTo>
                    <a:lnTo>
                      <a:pt x="11300" y="1619"/>
                    </a:lnTo>
                    <a:lnTo>
                      <a:pt x="11300" y="1535"/>
                    </a:lnTo>
                    <a:close/>
                    <a:moveTo>
                      <a:pt x="9905" y="1"/>
                    </a:moveTo>
                    <a:lnTo>
                      <a:pt x="9905" y="56"/>
                    </a:lnTo>
                    <a:lnTo>
                      <a:pt x="9793" y="56"/>
                    </a:lnTo>
                    <a:lnTo>
                      <a:pt x="9793" y="84"/>
                    </a:lnTo>
                    <a:lnTo>
                      <a:pt x="9710" y="84"/>
                    </a:lnTo>
                    <a:lnTo>
                      <a:pt x="9710" y="140"/>
                    </a:lnTo>
                    <a:lnTo>
                      <a:pt x="9654" y="140"/>
                    </a:lnTo>
                    <a:lnTo>
                      <a:pt x="9654" y="196"/>
                    </a:lnTo>
                    <a:lnTo>
                      <a:pt x="9570" y="196"/>
                    </a:lnTo>
                    <a:lnTo>
                      <a:pt x="9570" y="224"/>
                    </a:lnTo>
                    <a:lnTo>
                      <a:pt x="9486" y="224"/>
                    </a:lnTo>
                    <a:lnTo>
                      <a:pt x="9486" y="280"/>
                    </a:lnTo>
                    <a:lnTo>
                      <a:pt x="9375" y="280"/>
                    </a:lnTo>
                    <a:lnTo>
                      <a:pt x="9375" y="335"/>
                    </a:lnTo>
                    <a:lnTo>
                      <a:pt x="9347" y="335"/>
                    </a:lnTo>
                    <a:lnTo>
                      <a:pt x="9347" y="363"/>
                    </a:lnTo>
                    <a:lnTo>
                      <a:pt x="9235" y="363"/>
                    </a:lnTo>
                    <a:lnTo>
                      <a:pt x="9235" y="419"/>
                    </a:lnTo>
                    <a:lnTo>
                      <a:pt x="9152" y="419"/>
                    </a:lnTo>
                    <a:lnTo>
                      <a:pt x="9152" y="475"/>
                    </a:lnTo>
                    <a:lnTo>
                      <a:pt x="9068" y="475"/>
                    </a:lnTo>
                    <a:lnTo>
                      <a:pt x="9068" y="503"/>
                    </a:lnTo>
                    <a:lnTo>
                      <a:pt x="9012" y="503"/>
                    </a:lnTo>
                    <a:lnTo>
                      <a:pt x="9012" y="559"/>
                    </a:lnTo>
                    <a:lnTo>
                      <a:pt x="8928" y="559"/>
                    </a:lnTo>
                    <a:lnTo>
                      <a:pt x="8928" y="614"/>
                    </a:lnTo>
                    <a:lnTo>
                      <a:pt x="8817" y="614"/>
                    </a:lnTo>
                    <a:lnTo>
                      <a:pt x="8817" y="642"/>
                    </a:lnTo>
                    <a:lnTo>
                      <a:pt x="8733" y="642"/>
                    </a:lnTo>
                    <a:lnTo>
                      <a:pt x="8733" y="698"/>
                    </a:lnTo>
                    <a:lnTo>
                      <a:pt x="8650" y="698"/>
                    </a:lnTo>
                    <a:lnTo>
                      <a:pt x="8650" y="754"/>
                    </a:lnTo>
                    <a:lnTo>
                      <a:pt x="8538" y="754"/>
                    </a:lnTo>
                    <a:lnTo>
                      <a:pt x="8538" y="782"/>
                    </a:lnTo>
                    <a:lnTo>
                      <a:pt x="8454" y="782"/>
                    </a:lnTo>
                    <a:lnTo>
                      <a:pt x="8454" y="838"/>
                    </a:lnTo>
                    <a:lnTo>
                      <a:pt x="8398" y="838"/>
                    </a:lnTo>
                    <a:lnTo>
                      <a:pt x="8398" y="893"/>
                    </a:lnTo>
                    <a:lnTo>
                      <a:pt x="8315" y="893"/>
                    </a:lnTo>
                    <a:lnTo>
                      <a:pt x="8315" y="921"/>
                    </a:lnTo>
                    <a:lnTo>
                      <a:pt x="8231" y="921"/>
                    </a:lnTo>
                    <a:lnTo>
                      <a:pt x="8231" y="977"/>
                    </a:lnTo>
                    <a:lnTo>
                      <a:pt x="8119" y="977"/>
                    </a:lnTo>
                    <a:lnTo>
                      <a:pt x="8119" y="1033"/>
                    </a:lnTo>
                    <a:lnTo>
                      <a:pt x="8036" y="1033"/>
                    </a:lnTo>
                    <a:lnTo>
                      <a:pt x="8036" y="1061"/>
                    </a:lnTo>
                    <a:lnTo>
                      <a:pt x="7952" y="1061"/>
                    </a:lnTo>
                    <a:lnTo>
                      <a:pt x="7952" y="1117"/>
                    </a:lnTo>
                    <a:lnTo>
                      <a:pt x="7840" y="1117"/>
                    </a:lnTo>
                    <a:lnTo>
                      <a:pt x="7840" y="1172"/>
                    </a:lnTo>
                    <a:lnTo>
                      <a:pt x="7757" y="1172"/>
                    </a:lnTo>
                    <a:lnTo>
                      <a:pt x="7757" y="1200"/>
                    </a:lnTo>
                    <a:lnTo>
                      <a:pt x="7673" y="1200"/>
                    </a:lnTo>
                    <a:lnTo>
                      <a:pt x="7673" y="1256"/>
                    </a:lnTo>
                    <a:lnTo>
                      <a:pt x="7561" y="1256"/>
                    </a:lnTo>
                    <a:lnTo>
                      <a:pt x="7561" y="1312"/>
                    </a:lnTo>
                    <a:lnTo>
                      <a:pt x="7422" y="1312"/>
                    </a:lnTo>
                    <a:lnTo>
                      <a:pt x="7422" y="1340"/>
                    </a:lnTo>
                    <a:lnTo>
                      <a:pt x="7338" y="1340"/>
                    </a:lnTo>
                    <a:lnTo>
                      <a:pt x="7338" y="1396"/>
                    </a:lnTo>
                    <a:lnTo>
                      <a:pt x="7255" y="1396"/>
                    </a:lnTo>
                    <a:lnTo>
                      <a:pt x="7255" y="1451"/>
                    </a:lnTo>
                    <a:lnTo>
                      <a:pt x="7143" y="1451"/>
                    </a:lnTo>
                    <a:lnTo>
                      <a:pt x="7143" y="1479"/>
                    </a:lnTo>
                    <a:lnTo>
                      <a:pt x="7059" y="1479"/>
                    </a:lnTo>
                    <a:lnTo>
                      <a:pt x="7059" y="1535"/>
                    </a:lnTo>
                    <a:lnTo>
                      <a:pt x="6976" y="1535"/>
                    </a:lnTo>
                    <a:lnTo>
                      <a:pt x="6976" y="1591"/>
                    </a:lnTo>
                    <a:lnTo>
                      <a:pt x="6836" y="1591"/>
                    </a:lnTo>
                    <a:lnTo>
                      <a:pt x="6836" y="1619"/>
                    </a:lnTo>
                    <a:lnTo>
                      <a:pt x="6724" y="1619"/>
                    </a:lnTo>
                    <a:lnTo>
                      <a:pt x="6724" y="1674"/>
                    </a:lnTo>
                    <a:lnTo>
                      <a:pt x="6641" y="1674"/>
                    </a:lnTo>
                    <a:lnTo>
                      <a:pt x="6641" y="1730"/>
                    </a:lnTo>
                    <a:lnTo>
                      <a:pt x="6501" y="1730"/>
                    </a:lnTo>
                    <a:lnTo>
                      <a:pt x="6501" y="1758"/>
                    </a:lnTo>
                    <a:lnTo>
                      <a:pt x="6418" y="1758"/>
                    </a:lnTo>
                    <a:lnTo>
                      <a:pt x="6418" y="1814"/>
                    </a:lnTo>
                    <a:lnTo>
                      <a:pt x="6278" y="1814"/>
                    </a:lnTo>
                    <a:lnTo>
                      <a:pt x="6278" y="1870"/>
                    </a:lnTo>
                    <a:lnTo>
                      <a:pt x="6166" y="1870"/>
                    </a:lnTo>
                    <a:lnTo>
                      <a:pt x="6166" y="1898"/>
                    </a:lnTo>
                    <a:lnTo>
                      <a:pt x="6083" y="1898"/>
                    </a:lnTo>
                    <a:lnTo>
                      <a:pt x="6083" y="1953"/>
                    </a:lnTo>
                    <a:lnTo>
                      <a:pt x="5943" y="1953"/>
                    </a:lnTo>
                    <a:lnTo>
                      <a:pt x="5943" y="2009"/>
                    </a:lnTo>
                    <a:lnTo>
                      <a:pt x="5804" y="2009"/>
                    </a:lnTo>
                    <a:lnTo>
                      <a:pt x="5804" y="2037"/>
                    </a:lnTo>
                    <a:lnTo>
                      <a:pt x="5720" y="2037"/>
                    </a:lnTo>
                    <a:lnTo>
                      <a:pt x="5720" y="2093"/>
                    </a:lnTo>
                    <a:lnTo>
                      <a:pt x="5581" y="2093"/>
                    </a:lnTo>
                    <a:lnTo>
                      <a:pt x="5581" y="2149"/>
                    </a:lnTo>
                    <a:lnTo>
                      <a:pt x="5441" y="2149"/>
                    </a:lnTo>
                    <a:lnTo>
                      <a:pt x="5441" y="2177"/>
                    </a:lnTo>
                    <a:lnTo>
                      <a:pt x="5330" y="2177"/>
                    </a:lnTo>
                    <a:lnTo>
                      <a:pt x="5330" y="2232"/>
                    </a:lnTo>
                    <a:lnTo>
                      <a:pt x="5190" y="2232"/>
                    </a:lnTo>
                    <a:lnTo>
                      <a:pt x="5190" y="2288"/>
                    </a:lnTo>
                    <a:lnTo>
                      <a:pt x="5051" y="2288"/>
                    </a:lnTo>
                    <a:lnTo>
                      <a:pt x="5051" y="2316"/>
                    </a:lnTo>
                    <a:lnTo>
                      <a:pt x="4911" y="2316"/>
                    </a:lnTo>
                    <a:lnTo>
                      <a:pt x="4911" y="2372"/>
                    </a:lnTo>
                    <a:lnTo>
                      <a:pt x="4772" y="2372"/>
                    </a:lnTo>
                    <a:lnTo>
                      <a:pt x="4772" y="2428"/>
                    </a:lnTo>
                    <a:lnTo>
                      <a:pt x="4604" y="2428"/>
                    </a:lnTo>
                    <a:lnTo>
                      <a:pt x="4604" y="2456"/>
                    </a:lnTo>
                    <a:lnTo>
                      <a:pt x="4465" y="2456"/>
                    </a:lnTo>
                    <a:lnTo>
                      <a:pt x="4465" y="2511"/>
                    </a:lnTo>
                    <a:lnTo>
                      <a:pt x="4325" y="2511"/>
                    </a:lnTo>
                    <a:lnTo>
                      <a:pt x="4325" y="2567"/>
                    </a:lnTo>
                    <a:lnTo>
                      <a:pt x="4130" y="2567"/>
                    </a:lnTo>
                    <a:lnTo>
                      <a:pt x="4130" y="2595"/>
                    </a:lnTo>
                    <a:lnTo>
                      <a:pt x="3990" y="2595"/>
                    </a:lnTo>
                    <a:lnTo>
                      <a:pt x="3990" y="2651"/>
                    </a:lnTo>
                    <a:lnTo>
                      <a:pt x="3795" y="2651"/>
                    </a:lnTo>
                    <a:lnTo>
                      <a:pt x="3795" y="2707"/>
                    </a:lnTo>
                    <a:lnTo>
                      <a:pt x="3628" y="2707"/>
                    </a:lnTo>
                    <a:lnTo>
                      <a:pt x="3628" y="2735"/>
                    </a:lnTo>
                    <a:lnTo>
                      <a:pt x="3432" y="2735"/>
                    </a:lnTo>
                    <a:lnTo>
                      <a:pt x="3432" y="2790"/>
                    </a:lnTo>
                    <a:lnTo>
                      <a:pt x="3209" y="2790"/>
                    </a:lnTo>
                    <a:lnTo>
                      <a:pt x="3209" y="2846"/>
                    </a:lnTo>
                    <a:lnTo>
                      <a:pt x="2958" y="2846"/>
                    </a:lnTo>
                    <a:lnTo>
                      <a:pt x="2958" y="2874"/>
                    </a:lnTo>
                    <a:lnTo>
                      <a:pt x="2735" y="2874"/>
                    </a:lnTo>
                    <a:lnTo>
                      <a:pt x="2735" y="2930"/>
                    </a:lnTo>
                    <a:lnTo>
                      <a:pt x="2512" y="2930"/>
                    </a:lnTo>
                    <a:lnTo>
                      <a:pt x="2512" y="2986"/>
                    </a:lnTo>
                    <a:lnTo>
                      <a:pt x="2177" y="2986"/>
                    </a:lnTo>
                    <a:lnTo>
                      <a:pt x="2177" y="3014"/>
                    </a:lnTo>
                    <a:lnTo>
                      <a:pt x="1842" y="3014"/>
                    </a:lnTo>
                    <a:lnTo>
                      <a:pt x="1842" y="3069"/>
                    </a:lnTo>
                    <a:lnTo>
                      <a:pt x="1340" y="3069"/>
                    </a:lnTo>
                    <a:lnTo>
                      <a:pt x="1340" y="3125"/>
                    </a:lnTo>
                    <a:lnTo>
                      <a:pt x="419" y="3125"/>
                    </a:lnTo>
                    <a:lnTo>
                      <a:pt x="419" y="3153"/>
                    </a:lnTo>
                    <a:lnTo>
                      <a:pt x="363" y="3153"/>
                    </a:lnTo>
                    <a:lnTo>
                      <a:pt x="363" y="3265"/>
                    </a:lnTo>
                    <a:lnTo>
                      <a:pt x="308" y="3265"/>
                    </a:lnTo>
                    <a:lnTo>
                      <a:pt x="308" y="3293"/>
                    </a:lnTo>
                    <a:lnTo>
                      <a:pt x="280" y="3293"/>
                    </a:lnTo>
                    <a:lnTo>
                      <a:pt x="280" y="3404"/>
                    </a:lnTo>
                    <a:lnTo>
                      <a:pt x="224" y="3404"/>
                    </a:lnTo>
                    <a:lnTo>
                      <a:pt x="224" y="3432"/>
                    </a:lnTo>
                    <a:lnTo>
                      <a:pt x="168" y="3432"/>
                    </a:lnTo>
                    <a:lnTo>
                      <a:pt x="168" y="3544"/>
                    </a:lnTo>
                    <a:lnTo>
                      <a:pt x="140" y="3544"/>
                    </a:lnTo>
                    <a:lnTo>
                      <a:pt x="140" y="3627"/>
                    </a:lnTo>
                    <a:lnTo>
                      <a:pt x="84" y="3627"/>
                    </a:lnTo>
                    <a:lnTo>
                      <a:pt x="84" y="3711"/>
                    </a:lnTo>
                    <a:lnTo>
                      <a:pt x="29" y="3711"/>
                    </a:lnTo>
                    <a:lnTo>
                      <a:pt x="29" y="3906"/>
                    </a:lnTo>
                    <a:lnTo>
                      <a:pt x="1" y="3906"/>
                    </a:lnTo>
                    <a:lnTo>
                      <a:pt x="1" y="4130"/>
                    </a:lnTo>
                    <a:lnTo>
                      <a:pt x="29" y="4130"/>
                    </a:lnTo>
                    <a:lnTo>
                      <a:pt x="29" y="4325"/>
                    </a:lnTo>
                    <a:lnTo>
                      <a:pt x="84" y="4325"/>
                    </a:lnTo>
                    <a:lnTo>
                      <a:pt x="84" y="4381"/>
                    </a:lnTo>
                    <a:lnTo>
                      <a:pt x="140" y="4381"/>
                    </a:lnTo>
                    <a:lnTo>
                      <a:pt x="140" y="4409"/>
                    </a:lnTo>
                    <a:lnTo>
                      <a:pt x="168" y="4409"/>
                    </a:lnTo>
                    <a:lnTo>
                      <a:pt x="168" y="4464"/>
                    </a:lnTo>
                    <a:lnTo>
                      <a:pt x="224" y="4464"/>
                    </a:lnTo>
                    <a:lnTo>
                      <a:pt x="224" y="4520"/>
                    </a:lnTo>
                    <a:lnTo>
                      <a:pt x="308" y="4520"/>
                    </a:lnTo>
                    <a:lnTo>
                      <a:pt x="308" y="4548"/>
                    </a:lnTo>
                    <a:lnTo>
                      <a:pt x="419" y="4548"/>
                    </a:lnTo>
                    <a:lnTo>
                      <a:pt x="419" y="4604"/>
                    </a:lnTo>
                    <a:lnTo>
                      <a:pt x="503" y="4604"/>
                    </a:lnTo>
                    <a:lnTo>
                      <a:pt x="503" y="4660"/>
                    </a:lnTo>
                    <a:lnTo>
                      <a:pt x="642" y="4660"/>
                    </a:lnTo>
                    <a:lnTo>
                      <a:pt x="642" y="4688"/>
                    </a:lnTo>
                    <a:lnTo>
                      <a:pt x="866" y="4688"/>
                    </a:lnTo>
                    <a:lnTo>
                      <a:pt x="866" y="4743"/>
                    </a:lnTo>
                    <a:lnTo>
                      <a:pt x="2261" y="4743"/>
                    </a:lnTo>
                    <a:lnTo>
                      <a:pt x="2261" y="4688"/>
                    </a:lnTo>
                    <a:lnTo>
                      <a:pt x="2651" y="4688"/>
                    </a:lnTo>
                    <a:lnTo>
                      <a:pt x="2651" y="4660"/>
                    </a:lnTo>
                    <a:lnTo>
                      <a:pt x="3014" y="4660"/>
                    </a:lnTo>
                    <a:lnTo>
                      <a:pt x="3014" y="4604"/>
                    </a:lnTo>
                    <a:lnTo>
                      <a:pt x="3237" y="4604"/>
                    </a:lnTo>
                    <a:lnTo>
                      <a:pt x="3237" y="4548"/>
                    </a:lnTo>
                    <a:lnTo>
                      <a:pt x="3488" y="4548"/>
                    </a:lnTo>
                    <a:lnTo>
                      <a:pt x="3488" y="4520"/>
                    </a:lnTo>
                    <a:lnTo>
                      <a:pt x="3711" y="4520"/>
                    </a:lnTo>
                    <a:lnTo>
                      <a:pt x="3711" y="4464"/>
                    </a:lnTo>
                    <a:lnTo>
                      <a:pt x="3935" y="4464"/>
                    </a:lnTo>
                    <a:lnTo>
                      <a:pt x="3935" y="4409"/>
                    </a:lnTo>
                    <a:lnTo>
                      <a:pt x="4130" y="4409"/>
                    </a:lnTo>
                    <a:lnTo>
                      <a:pt x="4130" y="4381"/>
                    </a:lnTo>
                    <a:lnTo>
                      <a:pt x="4325" y="4381"/>
                    </a:lnTo>
                    <a:lnTo>
                      <a:pt x="4325" y="4325"/>
                    </a:lnTo>
                    <a:lnTo>
                      <a:pt x="4493" y="4325"/>
                    </a:lnTo>
                    <a:lnTo>
                      <a:pt x="4493" y="4269"/>
                    </a:lnTo>
                    <a:lnTo>
                      <a:pt x="4744" y="4269"/>
                    </a:lnTo>
                    <a:lnTo>
                      <a:pt x="4744" y="4241"/>
                    </a:lnTo>
                    <a:lnTo>
                      <a:pt x="4883" y="4241"/>
                    </a:lnTo>
                    <a:lnTo>
                      <a:pt x="4883" y="4185"/>
                    </a:lnTo>
                    <a:lnTo>
                      <a:pt x="5051" y="4185"/>
                    </a:lnTo>
                    <a:lnTo>
                      <a:pt x="5051" y="4130"/>
                    </a:lnTo>
                    <a:lnTo>
                      <a:pt x="5190" y="4130"/>
                    </a:lnTo>
                    <a:lnTo>
                      <a:pt x="5190" y="4102"/>
                    </a:lnTo>
                    <a:lnTo>
                      <a:pt x="5385" y="4102"/>
                    </a:lnTo>
                    <a:lnTo>
                      <a:pt x="5385" y="4046"/>
                    </a:lnTo>
                    <a:lnTo>
                      <a:pt x="5525" y="4046"/>
                    </a:lnTo>
                    <a:lnTo>
                      <a:pt x="5525" y="3990"/>
                    </a:lnTo>
                    <a:lnTo>
                      <a:pt x="5720" y="3990"/>
                    </a:lnTo>
                    <a:lnTo>
                      <a:pt x="5720" y="3962"/>
                    </a:lnTo>
                    <a:lnTo>
                      <a:pt x="5860" y="3962"/>
                    </a:lnTo>
                    <a:lnTo>
                      <a:pt x="5860" y="3906"/>
                    </a:lnTo>
                    <a:lnTo>
                      <a:pt x="5999" y="3906"/>
                    </a:lnTo>
                    <a:lnTo>
                      <a:pt x="5999" y="3851"/>
                    </a:lnTo>
                    <a:lnTo>
                      <a:pt x="6139" y="3851"/>
                    </a:lnTo>
                    <a:lnTo>
                      <a:pt x="6139" y="3823"/>
                    </a:lnTo>
                    <a:lnTo>
                      <a:pt x="6278" y="3823"/>
                    </a:lnTo>
                    <a:lnTo>
                      <a:pt x="6278" y="3767"/>
                    </a:lnTo>
                    <a:lnTo>
                      <a:pt x="6418" y="3767"/>
                    </a:lnTo>
                    <a:lnTo>
                      <a:pt x="6418" y="3711"/>
                    </a:lnTo>
                    <a:lnTo>
                      <a:pt x="6557" y="3711"/>
                    </a:lnTo>
                    <a:lnTo>
                      <a:pt x="6557" y="3683"/>
                    </a:lnTo>
                    <a:lnTo>
                      <a:pt x="6724" y="3683"/>
                    </a:lnTo>
                    <a:lnTo>
                      <a:pt x="6724" y="3627"/>
                    </a:lnTo>
                    <a:lnTo>
                      <a:pt x="6836" y="3627"/>
                    </a:lnTo>
                    <a:lnTo>
                      <a:pt x="6836" y="3572"/>
                    </a:lnTo>
                    <a:lnTo>
                      <a:pt x="6976" y="3572"/>
                    </a:lnTo>
                    <a:lnTo>
                      <a:pt x="6976" y="3544"/>
                    </a:lnTo>
                    <a:lnTo>
                      <a:pt x="7115" y="3544"/>
                    </a:lnTo>
                    <a:lnTo>
                      <a:pt x="7115" y="3488"/>
                    </a:lnTo>
                    <a:lnTo>
                      <a:pt x="7255" y="3488"/>
                    </a:lnTo>
                    <a:lnTo>
                      <a:pt x="7255" y="3432"/>
                    </a:lnTo>
                    <a:lnTo>
                      <a:pt x="7338" y="3432"/>
                    </a:lnTo>
                    <a:lnTo>
                      <a:pt x="7338" y="3404"/>
                    </a:lnTo>
                    <a:lnTo>
                      <a:pt x="7478" y="3404"/>
                    </a:lnTo>
                    <a:lnTo>
                      <a:pt x="7478" y="3348"/>
                    </a:lnTo>
                    <a:lnTo>
                      <a:pt x="7617" y="3348"/>
                    </a:lnTo>
                    <a:lnTo>
                      <a:pt x="7617" y="3293"/>
                    </a:lnTo>
                    <a:lnTo>
                      <a:pt x="7757" y="3293"/>
                    </a:lnTo>
                    <a:lnTo>
                      <a:pt x="7757" y="3265"/>
                    </a:lnTo>
                    <a:lnTo>
                      <a:pt x="7840" y="3265"/>
                    </a:lnTo>
                    <a:lnTo>
                      <a:pt x="7840" y="3209"/>
                    </a:lnTo>
                    <a:lnTo>
                      <a:pt x="7980" y="3209"/>
                    </a:lnTo>
                    <a:lnTo>
                      <a:pt x="7980" y="3153"/>
                    </a:lnTo>
                    <a:lnTo>
                      <a:pt x="8092" y="3153"/>
                    </a:lnTo>
                    <a:lnTo>
                      <a:pt x="8092" y="3125"/>
                    </a:lnTo>
                    <a:lnTo>
                      <a:pt x="8231" y="3125"/>
                    </a:lnTo>
                    <a:lnTo>
                      <a:pt x="8231" y="3069"/>
                    </a:lnTo>
                    <a:lnTo>
                      <a:pt x="8371" y="3069"/>
                    </a:lnTo>
                    <a:lnTo>
                      <a:pt x="8371" y="3014"/>
                    </a:lnTo>
                    <a:lnTo>
                      <a:pt x="8454" y="3014"/>
                    </a:lnTo>
                    <a:lnTo>
                      <a:pt x="8454" y="2986"/>
                    </a:lnTo>
                    <a:lnTo>
                      <a:pt x="8594" y="2986"/>
                    </a:lnTo>
                    <a:lnTo>
                      <a:pt x="8594" y="2930"/>
                    </a:lnTo>
                    <a:lnTo>
                      <a:pt x="8677" y="2930"/>
                    </a:lnTo>
                    <a:lnTo>
                      <a:pt x="8677" y="2874"/>
                    </a:lnTo>
                    <a:lnTo>
                      <a:pt x="8817" y="2874"/>
                    </a:lnTo>
                    <a:lnTo>
                      <a:pt x="8817" y="2846"/>
                    </a:lnTo>
                    <a:lnTo>
                      <a:pt x="8928" y="2846"/>
                    </a:lnTo>
                    <a:lnTo>
                      <a:pt x="8928" y="2790"/>
                    </a:lnTo>
                    <a:lnTo>
                      <a:pt x="9012" y="2790"/>
                    </a:lnTo>
                    <a:lnTo>
                      <a:pt x="9012" y="2735"/>
                    </a:lnTo>
                    <a:lnTo>
                      <a:pt x="9152" y="2735"/>
                    </a:lnTo>
                    <a:lnTo>
                      <a:pt x="9152" y="2707"/>
                    </a:lnTo>
                    <a:lnTo>
                      <a:pt x="9235" y="2707"/>
                    </a:lnTo>
                    <a:lnTo>
                      <a:pt x="9235" y="2651"/>
                    </a:lnTo>
                    <a:lnTo>
                      <a:pt x="9347" y="2651"/>
                    </a:lnTo>
                    <a:lnTo>
                      <a:pt x="9347" y="2595"/>
                    </a:lnTo>
                    <a:lnTo>
                      <a:pt x="9431" y="2595"/>
                    </a:lnTo>
                    <a:lnTo>
                      <a:pt x="9431" y="2567"/>
                    </a:lnTo>
                    <a:lnTo>
                      <a:pt x="9570" y="2567"/>
                    </a:lnTo>
                    <a:lnTo>
                      <a:pt x="9570" y="2511"/>
                    </a:lnTo>
                    <a:lnTo>
                      <a:pt x="9654" y="2511"/>
                    </a:lnTo>
                    <a:lnTo>
                      <a:pt x="9654" y="2456"/>
                    </a:lnTo>
                    <a:lnTo>
                      <a:pt x="9765" y="2456"/>
                    </a:lnTo>
                    <a:lnTo>
                      <a:pt x="9765" y="2428"/>
                    </a:lnTo>
                    <a:lnTo>
                      <a:pt x="9849" y="2428"/>
                    </a:lnTo>
                    <a:lnTo>
                      <a:pt x="9849" y="2372"/>
                    </a:lnTo>
                    <a:lnTo>
                      <a:pt x="9989" y="2372"/>
                    </a:lnTo>
                    <a:lnTo>
                      <a:pt x="9989" y="2316"/>
                    </a:lnTo>
                    <a:lnTo>
                      <a:pt x="10072" y="2316"/>
                    </a:lnTo>
                    <a:lnTo>
                      <a:pt x="10072" y="2288"/>
                    </a:lnTo>
                    <a:lnTo>
                      <a:pt x="10184" y="2288"/>
                    </a:lnTo>
                    <a:lnTo>
                      <a:pt x="10184" y="2232"/>
                    </a:lnTo>
                    <a:lnTo>
                      <a:pt x="10268" y="2232"/>
                    </a:lnTo>
                    <a:lnTo>
                      <a:pt x="10268" y="2177"/>
                    </a:lnTo>
                    <a:lnTo>
                      <a:pt x="10351" y="2177"/>
                    </a:lnTo>
                    <a:lnTo>
                      <a:pt x="10351" y="2009"/>
                    </a:lnTo>
                    <a:lnTo>
                      <a:pt x="10407" y="2009"/>
                    </a:lnTo>
                    <a:lnTo>
                      <a:pt x="10407" y="1619"/>
                    </a:lnTo>
                    <a:lnTo>
                      <a:pt x="10463" y="1619"/>
                    </a:lnTo>
                    <a:lnTo>
                      <a:pt x="10463" y="698"/>
                    </a:lnTo>
                    <a:lnTo>
                      <a:pt x="10407" y="698"/>
                    </a:lnTo>
                    <a:lnTo>
                      <a:pt x="10407" y="419"/>
                    </a:lnTo>
                    <a:lnTo>
                      <a:pt x="10351" y="419"/>
                    </a:lnTo>
                    <a:lnTo>
                      <a:pt x="10351" y="280"/>
                    </a:lnTo>
                    <a:lnTo>
                      <a:pt x="10323" y="280"/>
                    </a:lnTo>
                    <a:lnTo>
                      <a:pt x="10323" y="196"/>
                    </a:lnTo>
                    <a:lnTo>
                      <a:pt x="10268" y="196"/>
                    </a:lnTo>
                    <a:lnTo>
                      <a:pt x="10268" y="84"/>
                    </a:lnTo>
                    <a:lnTo>
                      <a:pt x="10212" y="84"/>
                    </a:lnTo>
                    <a:lnTo>
                      <a:pt x="10212" y="56"/>
                    </a:lnTo>
                    <a:lnTo>
                      <a:pt x="10184" y="56"/>
                    </a:lnTo>
                    <a:lnTo>
                      <a:pt x="10184" y="1"/>
                    </a:ln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42"/>
              <p:cNvSpPr/>
              <p:nvPr/>
            </p:nvSpPr>
            <p:spPr>
              <a:xfrm>
                <a:off x="326525" y="2226504"/>
                <a:ext cx="445796" cy="177026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4465" extrusionOk="0">
                    <a:moveTo>
                      <a:pt x="10462" y="0"/>
                    </a:moveTo>
                    <a:lnTo>
                      <a:pt x="10462" y="56"/>
                    </a:lnTo>
                    <a:lnTo>
                      <a:pt x="10211" y="56"/>
                    </a:lnTo>
                    <a:lnTo>
                      <a:pt x="10211" y="112"/>
                    </a:lnTo>
                    <a:lnTo>
                      <a:pt x="10128" y="112"/>
                    </a:lnTo>
                    <a:lnTo>
                      <a:pt x="10128" y="140"/>
                    </a:lnTo>
                    <a:lnTo>
                      <a:pt x="9988" y="140"/>
                    </a:lnTo>
                    <a:lnTo>
                      <a:pt x="9988" y="196"/>
                    </a:lnTo>
                    <a:lnTo>
                      <a:pt x="9904" y="196"/>
                    </a:lnTo>
                    <a:lnTo>
                      <a:pt x="9904" y="251"/>
                    </a:lnTo>
                    <a:lnTo>
                      <a:pt x="9793" y="251"/>
                    </a:lnTo>
                    <a:lnTo>
                      <a:pt x="9793" y="279"/>
                    </a:lnTo>
                    <a:lnTo>
                      <a:pt x="9709" y="279"/>
                    </a:lnTo>
                    <a:lnTo>
                      <a:pt x="9709" y="335"/>
                    </a:lnTo>
                    <a:lnTo>
                      <a:pt x="9625" y="335"/>
                    </a:lnTo>
                    <a:lnTo>
                      <a:pt x="9625" y="391"/>
                    </a:lnTo>
                    <a:lnTo>
                      <a:pt x="9514" y="391"/>
                    </a:lnTo>
                    <a:lnTo>
                      <a:pt x="9514" y="419"/>
                    </a:lnTo>
                    <a:lnTo>
                      <a:pt x="9430" y="419"/>
                    </a:lnTo>
                    <a:lnTo>
                      <a:pt x="9430" y="475"/>
                    </a:lnTo>
                    <a:lnTo>
                      <a:pt x="9346" y="475"/>
                    </a:lnTo>
                    <a:lnTo>
                      <a:pt x="9346" y="530"/>
                    </a:lnTo>
                    <a:lnTo>
                      <a:pt x="9235" y="530"/>
                    </a:lnTo>
                    <a:lnTo>
                      <a:pt x="9235" y="558"/>
                    </a:lnTo>
                    <a:lnTo>
                      <a:pt x="9151" y="558"/>
                    </a:lnTo>
                    <a:lnTo>
                      <a:pt x="9151" y="614"/>
                    </a:lnTo>
                    <a:lnTo>
                      <a:pt x="9067" y="614"/>
                    </a:lnTo>
                    <a:lnTo>
                      <a:pt x="9067" y="670"/>
                    </a:lnTo>
                    <a:lnTo>
                      <a:pt x="8956" y="670"/>
                    </a:lnTo>
                    <a:lnTo>
                      <a:pt x="8956" y="698"/>
                    </a:lnTo>
                    <a:lnTo>
                      <a:pt x="8928" y="698"/>
                    </a:lnTo>
                    <a:lnTo>
                      <a:pt x="8928" y="754"/>
                    </a:lnTo>
                    <a:lnTo>
                      <a:pt x="8816" y="754"/>
                    </a:lnTo>
                    <a:lnTo>
                      <a:pt x="8816" y="809"/>
                    </a:lnTo>
                    <a:lnTo>
                      <a:pt x="8733" y="809"/>
                    </a:lnTo>
                    <a:lnTo>
                      <a:pt x="8733" y="837"/>
                    </a:lnTo>
                    <a:lnTo>
                      <a:pt x="8649" y="837"/>
                    </a:lnTo>
                    <a:lnTo>
                      <a:pt x="8649" y="893"/>
                    </a:lnTo>
                    <a:lnTo>
                      <a:pt x="8593" y="893"/>
                    </a:lnTo>
                    <a:lnTo>
                      <a:pt x="8593" y="949"/>
                    </a:lnTo>
                    <a:lnTo>
                      <a:pt x="8509" y="949"/>
                    </a:lnTo>
                    <a:lnTo>
                      <a:pt x="8509" y="977"/>
                    </a:lnTo>
                    <a:lnTo>
                      <a:pt x="8398" y="977"/>
                    </a:lnTo>
                    <a:lnTo>
                      <a:pt x="8398" y="1033"/>
                    </a:lnTo>
                    <a:lnTo>
                      <a:pt x="8314" y="1033"/>
                    </a:lnTo>
                    <a:lnTo>
                      <a:pt x="8314" y="1088"/>
                    </a:lnTo>
                    <a:lnTo>
                      <a:pt x="8258" y="1088"/>
                    </a:lnTo>
                    <a:lnTo>
                      <a:pt x="8258" y="1116"/>
                    </a:lnTo>
                    <a:lnTo>
                      <a:pt x="8175" y="1116"/>
                    </a:lnTo>
                    <a:lnTo>
                      <a:pt x="8175" y="1172"/>
                    </a:lnTo>
                    <a:lnTo>
                      <a:pt x="8091" y="1172"/>
                    </a:lnTo>
                    <a:lnTo>
                      <a:pt x="8091" y="1228"/>
                    </a:lnTo>
                    <a:lnTo>
                      <a:pt x="7979" y="1228"/>
                    </a:lnTo>
                    <a:lnTo>
                      <a:pt x="7979" y="1256"/>
                    </a:lnTo>
                    <a:lnTo>
                      <a:pt x="7952" y="1256"/>
                    </a:lnTo>
                    <a:lnTo>
                      <a:pt x="7952" y="1312"/>
                    </a:lnTo>
                    <a:lnTo>
                      <a:pt x="7840" y="1312"/>
                    </a:lnTo>
                    <a:lnTo>
                      <a:pt x="7840" y="1367"/>
                    </a:lnTo>
                    <a:lnTo>
                      <a:pt x="7756" y="1367"/>
                    </a:lnTo>
                    <a:lnTo>
                      <a:pt x="7756" y="1395"/>
                    </a:lnTo>
                    <a:lnTo>
                      <a:pt x="7673" y="1395"/>
                    </a:lnTo>
                    <a:lnTo>
                      <a:pt x="7673" y="1451"/>
                    </a:lnTo>
                    <a:lnTo>
                      <a:pt x="7617" y="1451"/>
                    </a:lnTo>
                    <a:lnTo>
                      <a:pt x="7617" y="1507"/>
                    </a:lnTo>
                    <a:lnTo>
                      <a:pt x="7533" y="1507"/>
                    </a:lnTo>
                    <a:lnTo>
                      <a:pt x="7533" y="1535"/>
                    </a:lnTo>
                    <a:lnTo>
                      <a:pt x="7421" y="1535"/>
                    </a:lnTo>
                    <a:lnTo>
                      <a:pt x="7421" y="1591"/>
                    </a:lnTo>
                    <a:lnTo>
                      <a:pt x="7338" y="1591"/>
                    </a:lnTo>
                    <a:lnTo>
                      <a:pt x="7338" y="1646"/>
                    </a:lnTo>
                    <a:lnTo>
                      <a:pt x="7282" y="1646"/>
                    </a:lnTo>
                    <a:lnTo>
                      <a:pt x="7282" y="1674"/>
                    </a:lnTo>
                    <a:lnTo>
                      <a:pt x="7198" y="1674"/>
                    </a:lnTo>
                    <a:lnTo>
                      <a:pt x="7198" y="1730"/>
                    </a:lnTo>
                    <a:lnTo>
                      <a:pt x="7115" y="1730"/>
                    </a:lnTo>
                    <a:lnTo>
                      <a:pt x="7115" y="1786"/>
                    </a:lnTo>
                    <a:lnTo>
                      <a:pt x="7003" y="1786"/>
                    </a:lnTo>
                    <a:lnTo>
                      <a:pt x="7003" y="1814"/>
                    </a:lnTo>
                    <a:lnTo>
                      <a:pt x="6919" y="1814"/>
                    </a:lnTo>
                    <a:lnTo>
                      <a:pt x="6919" y="1870"/>
                    </a:lnTo>
                    <a:lnTo>
                      <a:pt x="6836" y="1870"/>
                    </a:lnTo>
                    <a:lnTo>
                      <a:pt x="6836" y="1925"/>
                    </a:lnTo>
                    <a:lnTo>
                      <a:pt x="6724" y="1925"/>
                    </a:lnTo>
                    <a:lnTo>
                      <a:pt x="6724" y="1953"/>
                    </a:lnTo>
                    <a:lnTo>
                      <a:pt x="6640" y="1953"/>
                    </a:lnTo>
                    <a:lnTo>
                      <a:pt x="6640" y="2009"/>
                    </a:lnTo>
                    <a:lnTo>
                      <a:pt x="6557" y="2009"/>
                    </a:lnTo>
                    <a:lnTo>
                      <a:pt x="6557" y="2065"/>
                    </a:lnTo>
                    <a:lnTo>
                      <a:pt x="6445" y="2065"/>
                    </a:lnTo>
                    <a:lnTo>
                      <a:pt x="6445" y="2093"/>
                    </a:lnTo>
                    <a:lnTo>
                      <a:pt x="6361" y="2093"/>
                    </a:lnTo>
                    <a:lnTo>
                      <a:pt x="6361" y="2149"/>
                    </a:lnTo>
                    <a:lnTo>
                      <a:pt x="6278" y="2149"/>
                    </a:lnTo>
                    <a:lnTo>
                      <a:pt x="6278" y="2204"/>
                    </a:lnTo>
                    <a:lnTo>
                      <a:pt x="6138" y="2204"/>
                    </a:lnTo>
                    <a:lnTo>
                      <a:pt x="6138" y="2232"/>
                    </a:lnTo>
                    <a:lnTo>
                      <a:pt x="6026" y="2232"/>
                    </a:lnTo>
                    <a:lnTo>
                      <a:pt x="6026" y="2288"/>
                    </a:lnTo>
                    <a:lnTo>
                      <a:pt x="5943" y="2288"/>
                    </a:lnTo>
                    <a:lnTo>
                      <a:pt x="5943" y="2344"/>
                    </a:lnTo>
                    <a:lnTo>
                      <a:pt x="5859" y="2344"/>
                    </a:lnTo>
                    <a:lnTo>
                      <a:pt x="5859" y="2372"/>
                    </a:lnTo>
                    <a:lnTo>
                      <a:pt x="5720" y="2372"/>
                    </a:lnTo>
                    <a:lnTo>
                      <a:pt x="5720" y="2428"/>
                    </a:lnTo>
                    <a:lnTo>
                      <a:pt x="5608" y="2428"/>
                    </a:lnTo>
                    <a:lnTo>
                      <a:pt x="5608" y="2483"/>
                    </a:lnTo>
                    <a:lnTo>
                      <a:pt x="5524" y="2483"/>
                    </a:lnTo>
                    <a:lnTo>
                      <a:pt x="5524" y="2511"/>
                    </a:lnTo>
                    <a:lnTo>
                      <a:pt x="5385" y="2511"/>
                    </a:lnTo>
                    <a:lnTo>
                      <a:pt x="5385" y="2567"/>
                    </a:lnTo>
                    <a:lnTo>
                      <a:pt x="5245" y="2567"/>
                    </a:lnTo>
                    <a:lnTo>
                      <a:pt x="5245" y="2623"/>
                    </a:lnTo>
                    <a:lnTo>
                      <a:pt x="5162" y="2623"/>
                    </a:lnTo>
                    <a:lnTo>
                      <a:pt x="5162" y="2651"/>
                    </a:lnTo>
                    <a:lnTo>
                      <a:pt x="5022" y="2651"/>
                    </a:lnTo>
                    <a:lnTo>
                      <a:pt x="5022" y="2707"/>
                    </a:lnTo>
                    <a:lnTo>
                      <a:pt x="4883" y="2707"/>
                    </a:lnTo>
                    <a:lnTo>
                      <a:pt x="4883" y="2762"/>
                    </a:lnTo>
                    <a:lnTo>
                      <a:pt x="4771" y="2762"/>
                    </a:lnTo>
                    <a:lnTo>
                      <a:pt x="4771" y="2790"/>
                    </a:lnTo>
                    <a:lnTo>
                      <a:pt x="4632" y="2790"/>
                    </a:lnTo>
                    <a:lnTo>
                      <a:pt x="4632" y="2846"/>
                    </a:lnTo>
                    <a:lnTo>
                      <a:pt x="4492" y="2846"/>
                    </a:lnTo>
                    <a:lnTo>
                      <a:pt x="4492" y="2902"/>
                    </a:lnTo>
                    <a:lnTo>
                      <a:pt x="4353" y="2902"/>
                    </a:lnTo>
                    <a:lnTo>
                      <a:pt x="4353" y="2930"/>
                    </a:lnTo>
                    <a:lnTo>
                      <a:pt x="4213" y="2930"/>
                    </a:lnTo>
                    <a:lnTo>
                      <a:pt x="4213" y="2985"/>
                    </a:lnTo>
                    <a:lnTo>
                      <a:pt x="4046" y="2985"/>
                    </a:lnTo>
                    <a:lnTo>
                      <a:pt x="4046" y="3041"/>
                    </a:lnTo>
                    <a:lnTo>
                      <a:pt x="3906" y="3041"/>
                    </a:lnTo>
                    <a:lnTo>
                      <a:pt x="3906" y="3069"/>
                    </a:lnTo>
                    <a:lnTo>
                      <a:pt x="3767" y="3069"/>
                    </a:lnTo>
                    <a:lnTo>
                      <a:pt x="3767" y="3125"/>
                    </a:lnTo>
                    <a:lnTo>
                      <a:pt x="3571" y="3125"/>
                    </a:lnTo>
                    <a:lnTo>
                      <a:pt x="3571" y="3181"/>
                    </a:lnTo>
                    <a:lnTo>
                      <a:pt x="3376" y="3181"/>
                    </a:lnTo>
                    <a:lnTo>
                      <a:pt x="3376" y="3209"/>
                    </a:lnTo>
                    <a:lnTo>
                      <a:pt x="3237" y="3209"/>
                    </a:lnTo>
                    <a:lnTo>
                      <a:pt x="3237" y="3264"/>
                    </a:lnTo>
                    <a:lnTo>
                      <a:pt x="3069" y="3264"/>
                    </a:lnTo>
                    <a:lnTo>
                      <a:pt x="3069" y="3320"/>
                    </a:lnTo>
                    <a:lnTo>
                      <a:pt x="2818" y="3320"/>
                    </a:lnTo>
                    <a:lnTo>
                      <a:pt x="2818" y="3348"/>
                    </a:lnTo>
                    <a:lnTo>
                      <a:pt x="2595" y="3348"/>
                    </a:lnTo>
                    <a:lnTo>
                      <a:pt x="2595" y="3404"/>
                    </a:lnTo>
                    <a:lnTo>
                      <a:pt x="2400" y="3404"/>
                    </a:lnTo>
                    <a:lnTo>
                      <a:pt x="2400" y="3460"/>
                    </a:lnTo>
                    <a:lnTo>
                      <a:pt x="2121" y="3460"/>
                    </a:lnTo>
                    <a:lnTo>
                      <a:pt x="2121" y="3488"/>
                    </a:lnTo>
                    <a:lnTo>
                      <a:pt x="1842" y="3488"/>
                    </a:lnTo>
                    <a:lnTo>
                      <a:pt x="1842" y="3543"/>
                    </a:lnTo>
                    <a:lnTo>
                      <a:pt x="1535" y="3543"/>
                    </a:lnTo>
                    <a:lnTo>
                      <a:pt x="1535" y="3599"/>
                    </a:lnTo>
                    <a:lnTo>
                      <a:pt x="1116" y="3599"/>
                    </a:lnTo>
                    <a:lnTo>
                      <a:pt x="1116" y="3627"/>
                    </a:lnTo>
                    <a:lnTo>
                      <a:pt x="837" y="3627"/>
                    </a:lnTo>
                    <a:lnTo>
                      <a:pt x="837" y="3683"/>
                    </a:lnTo>
                    <a:lnTo>
                      <a:pt x="726" y="3683"/>
                    </a:lnTo>
                    <a:lnTo>
                      <a:pt x="726" y="3739"/>
                    </a:lnTo>
                    <a:lnTo>
                      <a:pt x="698" y="3739"/>
                    </a:lnTo>
                    <a:lnTo>
                      <a:pt x="698" y="3767"/>
                    </a:lnTo>
                    <a:lnTo>
                      <a:pt x="642" y="3767"/>
                    </a:lnTo>
                    <a:lnTo>
                      <a:pt x="642" y="3822"/>
                    </a:lnTo>
                    <a:lnTo>
                      <a:pt x="586" y="3822"/>
                    </a:lnTo>
                    <a:lnTo>
                      <a:pt x="586" y="3878"/>
                    </a:lnTo>
                    <a:lnTo>
                      <a:pt x="558" y="3878"/>
                    </a:lnTo>
                    <a:lnTo>
                      <a:pt x="558" y="3906"/>
                    </a:lnTo>
                    <a:lnTo>
                      <a:pt x="502" y="3906"/>
                    </a:lnTo>
                    <a:lnTo>
                      <a:pt x="502" y="3962"/>
                    </a:lnTo>
                    <a:lnTo>
                      <a:pt x="447" y="3962"/>
                    </a:lnTo>
                    <a:lnTo>
                      <a:pt x="447" y="4018"/>
                    </a:lnTo>
                    <a:lnTo>
                      <a:pt x="419" y="4018"/>
                    </a:lnTo>
                    <a:lnTo>
                      <a:pt x="419" y="4046"/>
                    </a:lnTo>
                    <a:lnTo>
                      <a:pt x="363" y="4046"/>
                    </a:lnTo>
                    <a:lnTo>
                      <a:pt x="363" y="4101"/>
                    </a:lnTo>
                    <a:lnTo>
                      <a:pt x="307" y="4101"/>
                    </a:lnTo>
                    <a:lnTo>
                      <a:pt x="307" y="4157"/>
                    </a:lnTo>
                    <a:lnTo>
                      <a:pt x="279" y="4157"/>
                    </a:lnTo>
                    <a:lnTo>
                      <a:pt x="279" y="4185"/>
                    </a:lnTo>
                    <a:lnTo>
                      <a:pt x="223" y="4185"/>
                    </a:lnTo>
                    <a:lnTo>
                      <a:pt x="223" y="4241"/>
                    </a:lnTo>
                    <a:lnTo>
                      <a:pt x="168" y="4241"/>
                    </a:lnTo>
                    <a:lnTo>
                      <a:pt x="168" y="4297"/>
                    </a:lnTo>
                    <a:lnTo>
                      <a:pt x="140" y="4297"/>
                    </a:lnTo>
                    <a:lnTo>
                      <a:pt x="140" y="4325"/>
                    </a:lnTo>
                    <a:lnTo>
                      <a:pt x="84" y="4325"/>
                    </a:lnTo>
                    <a:lnTo>
                      <a:pt x="84" y="4380"/>
                    </a:lnTo>
                    <a:lnTo>
                      <a:pt x="28" y="4380"/>
                    </a:lnTo>
                    <a:lnTo>
                      <a:pt x="28" y="4436"/>
                    </a:lnTo>
                    <a:lnTo>
                      <a:pt x="0" y="4436"/>
                    </a:lnTo>
                    <a:lnTo>
                      <a:pt x="0" y="4464"/>
                    </a:lnTo>
                    <a:lnTo>
                      <a:pt x="977" y="4464"/>
                    </a:lnTo>
                    <a:lnTo>
                      <a:pt x="977" y="4436"/>
                    </a:lnTo>
                    <a:lnTo>
                      <a:pt x="1479" y="4436"/>
                    </a:lnTo>
                    <a:lnTo>
                      <a:pt x="1479" y="4380"/>
                    </a:lnTo>
                    <a:lnTo>
                      <a:pt x="1814" y="4380"/>
                    </a:lnTo>
                    <a:lnTo>
                      <a:pt x="1814" y="4325"/>
                    </a:lnTo>
                    <a:lnTo>
                      <a:pt x="2121" y="4325"/>
                    </a:lnTo>
                    <a:lnTo>
                      <a:pt x="2121" y="4297"/>
                    </a:lnTo>
                    <a:lnTo>
                      <a:pt x="2372" y="4297"/>
                    </a:lnTo>
                    <a:lnTo>
                      <a:pt x="2372" y="4241"/>
                    </a:lnTo>
                    <a:lnTo>
                      <a:pt x="2595" y="4241"/>
                    </a:lnTo>
                    <a:lnTo>
                      <a:pt x="2595" y="4185"/>
                    </a:lnTo>
                    <a:lnTo>
                      <a:pt x="2818" y="4185"/>
                    </a:lnTo>
                    <a:lnTo>
                      <a:pt x="2818" y="4157"/>
                    </a:lnTo>
                    <a:lnTo>
                      <a:pt x="3069" y="4157"/>
                    </a:lnTo>
                    <a:lnTo>
                      <a:pt x="3069" y="4101"/>
                    </a:lnTo>
                    <a:lnTo>
                      <a:pt x="3237" y="4101"/>
                    </a:lnTo>
                    <a:lnTo>
                      <a:pt x="3237" y="4046"/>
                    </a:lnTo>
                    <a:lnTo>
                      <a:pt x="3432" y="4046"/>
                    </a:lnTo>
                    <a:lnTo>
                      <a:pt x="3432" y="4018"/>
                    </a:lnTo>
                    <a:lnTo>
                      <a:pt x="3627" y="4018"/>
                    </a:lnTo>
                    <a:lnTo>
                      <a:pt x="3627" y="3962"/>
                    </a:lnTo>
                    <a:lnTo>
                      <a:pt x="3767" y="3962"/>
                    </a:lnTo>
                    <a:lnTo>
                      <a:pt x="3767" y="3906"/>
                    </a:lnTo>
                    <a:lnTo>
                      <a:pt x="3934" y="3906"/>
                    </a:lnTo>
                    <a:lnTo>
                      <a:pt x="3934" y="3878"/>
                    </a:lnTo>
                    <a:lnTo>
                      <a:pt x="4074" y="3878"/>
                    </a:lnTo>
                    <a:lnTo>
                      <a:pt x="4074" y="3822"/>
                    </a:lnTo>
                    <a:lnTo>
                      <a:pt x="4213" y="3822"/>
                    </a:lnTo>
                    <a:lnTo>
                      <a:pt x="4213" y="3767"/>
                    </a:lnTo>
                    <a:lnTo>
                      <a:pt x="4408" y="3767"/>
                    </a:lnTo>
                    <a:lnTo>
                      <a:pt x="4408" y="3739"/>
                    </a:lnTo>
                    <a:lnTo>
                      <a:pt x="4548" y="3739"/>
                    </a:lnTo>
                    <a:lnTo>
                      <a:pt x="4548" y="3683"/>
                    </a:lnTo>
                    <a:lnTo>
                      <a:pt x="4687" y="3683"/>
                    </a:lnTo>
                    <a:lnTo>
                      <a:pt x="4687" y="3627"/>
                    </a:lnTo>
                    <a:lnTo>
                      <a:pt x="4827" y="3627"/>
                    </a:lnTo>
                    <a:lnTo>
                      <a:pt x="4827" y="3599"/>
                    </a:lnTo>
                    <a:lnTo>
                      <a:pt x="4966" y="3599"/>
                    </a:lnTo>
                    <a:lnTo>
                      <a:pt x="4966" y="3543"/>
                    </a:lnTo>
                    <a:lnTo>
                      <a:pt x="5050" y="3543"/>
                    </a:lnTo>
                    <a:lnTo>
                      <a:pt x="5050" y="3488"/>
                    </a:lnTo>
                    <a:lnTo>
                      <a:pt x="5190" y="3488"/>
                    </a:lnTo>
                    <a:lnTo>
                      <a:pt x="5190" y="3460"/>
                    </a:lnTo>
                    <a:lnTo>
                      <a:pt x="5329" y="3460"/>
                    </a:lnTo>
                    <a:lnTo>
                      <a:pt x="5329" y="3404"/>
                    </a:lnTo>
                    <a:lnTo>
                      <a:pt x="5441" y="3404"/>
                    </a:lnTo>
                    <a:lnTo>
                      <a:pt x="5441" y="3348"/>
                    </a:lnTo>
                    <a:lnTo>
                      <a:pt x="5580" y="3348"/>
                    </a:lnTo>
                    <a:lnTo>
                      <a:pt x="5580" y="3320"/>
                    </a:lnTo>
                    <a:lnTo>
                      <a:pt x="5720" y="3320"/>
                    </a:lnTo>
                    <a:lnTo>
                      <a:pt x="5720" y="3264"/>
                    </a:lnTo>
                    <a:lnTo>
                      <a:pt x="5803" y="3264"/>
                    </a:lnTo>
                    <a:lnTo>
                      <a:pt x="5803" y="3209"/>
                    </a:lnTo>
                    <a:lnTo>
                      <a:pt x="5887" y="3209"/>
                    </a:lnTo>
                    <a:lnTo>
                      <a:pt x="5887" y="3181"/>
                    </a:lnTo>
                    <a:lnTo>
                      <a:pt x="6026" y="3181"/>
                    </a:lnTo>
                    <a:lnTo>
                      <a:pt x="6026" y="3125"/>
                    </a:lnTo>
                    <a:lnTo>
                      <a:pt x="6138" y="3125"/>
                    </a:lnTo>
                    <a:lnTo>
                      <a:pt x="6138" y="3069"/>
                    </a:lnTo>
                    <a:lnTo>
                      <a:pt x="6278" y="3069"/>
                    </a:lnTo>
                    <a:lnTo>
                      <a:pt x="6278" y="3041"/>
                    </a:lnTo>
                    <a:lnTo>
                      <a:pt x="6361" y="3041"/>
                    </a:lnTo>
                    <a:lnTo>
                      <a:pt x="6361" y="2985"/>
                    </a:lnTo>
                    <a:lnTo>
                      <a:pt x="6445" y="2985"/>
                    </a:lnTo>
                    <a:lnTo>
                      <a:pt x="6445" y="2930"/>
                    </a:lnTo>
                    <a:lnTo>
                      <a:pt x="6584" y="2930"/>
                    </a:lnTo>
                    <a:lnTo>
                      <a:pt x="6584" y="2902"/>
                    </a:lnTo>
                    <a:lnTo>
                      <a:pt x="6696" y="2902"/>
                    </a:lnTo>
                    <a:lnTo>
                      <a:pt x="6696" y="2846"/>
                    </a:lnTo>
                    <a:lnTo>
                      <a:pt x="6780" y="2846"/>
                    </a:lnTo>
                    <a:lnTo>
                      <a:pt x="6780" y="2790"/>
                    </a:lnTo>
                    <a:lnTo>
                      <a:pt x="6863" y="2790"/>
                    </a:lnTo>
                    <a:lnTo>
                      <a:pt x="6863" y="2762"/>
                    </a:lnTo>
                    <a:lnTo>
                      <a:pt x="6975" y="2762"/>
                    </a:lnTo>
                    <a:lnTo>
                      <a:pt x="6975" y="2707"/>
                    </a:lnTo>
                    <a:lnTo>
                      <a:pt x="7059" y="2707"/>
                    </a:lnTo>
                    <a:lnTo>
                      <a:pt x="7059" y="2651"/>
                    </a:lnTo>
                    <a:lnTo>
                      <a:pt x="7142" y="2651"/>
                    </a:lnTo>
                    <a:lnTo>
                      <a:pt x="7142" y="2623"/>
                    </a:lnTo>
                    <a:lnTo>
                      <a:pt x="7282" y="2623"/>
                    </a:lnTo>
                    <a:lnTo>
                      <a:pt x="7282" y="2567"/>
                    </a:lnTo>
                    <a:lnTo>
                      <a:pt x="7394" y="2567"/>
                    </a:lnTo>
                    <a:lnTo>
                      <a:pt x="7394" y="2511"/>
                    </a:lnTo>
                    <a:lnTo>
                      <a:pt x="7477" y="2511"/>
                    </a:lnTo>
                    <a:lnTo>
                      <a:pt x="7477" y="2483"/>
                    </a:lnTo>
                    <a:lnTo>
                      <a:pt x="7561" y="2483"/>
                    </a:lnTo>
                    <a:lnTo>
                      <a:pt x="7561" y="2428"/>
                    </a:lnTo>
                    <a:lnTo>
                      <a:pt x="7673" y="2428"/>
                    </a:lnTo>
                    <a:lnTo>
                      <a:pt x="7673" y="2372"/>
                    </a:lnTo>
                    <a:lnTo>
                      <a:pt x="7756" y="2372"/>
                    </a:lnTo>
                    <a:lnTo>
                      <a:pt x="7756" y="2344"/>
                    </a:lnTo>
                    <a:lnTo>
                      <a:pt x="7840" y="2344"/>
                    </a:lnTo>
                    <a:lnTo>
                      <a:pt x="7840" y="2288"/>
                    </a:lnTo>
                    <a:lnTo>
                      <a:pt x="7952" y="2288"/>
                    </a:lnTo>
                    <a:lnTo>
                      <a:pt x="7952" y="2232"/>
                    </a:lnTo>
                    <a:lnTo>
                      <a:pt x="8035" y="2232"/>
                    </a:lnTo>
                    <a:lnTo>
                      <a:pt x="8035" y="2204"/>
                    </a:lnTo>
                    <a:lnTo>
                      <a:pt x="8091" y="2204"/>
                    </a:lnTo>
                    <a:lnTo>
                      <a:pt x="8091" y="2149"/>
                    </a:lnTo>
                    <a:lnTo>
                      <a:pt x="8175" y="2149"/>
                    </a:lnTo>
                    <a:lnTo>
                      <a:pt x="8175" y="2093"/>
                    </a:lnTo>
                    <a:lnTo>
                      <a:pt x="8258" y="2093"/>
                    </a:lnTo>
                    <a:lnTo>
                      <a:pt x="8258" y="2065"/>
                    </a:lnTo>
                    <a:lnTo>
                      <a:pt x="8370" y="2065"/>
                    </a:lnTo>
                    <a:lnTo>
                      <a:pt x="8370" y="2009"/>
                    </a:lnTo>
                    <a:lnTo>
                      <a:pt x="8454" y="2009"/>
                    </a:lnTo>
                    <a:lnTo>
                      <a:pt x="8454" y="1953"/>
                    </a:lnTo>
                    <a:lnTo>
                      <a:pt x="8537" y="1953"/>
                    </a:lnTo>
                    <a:lnTo>
                      <a:pt x="8537" y="1925"/>
                    </a:lnTo>
                    <a:lnTo>
                      <a:pt x="8649" y="1925"/>
                    </a:lnTo>
                    <a:lnTo>
                      <a:pt x="8649" y="1870"/>
                    </a:lnTo>
                    <a:lnTo>
                      <a:pt x="8677" y="1870"/>
                    </a:lnTo>
                    <a:lnTo>
                      <a:pt x="8677" y="1814"/>
                    </a:lnTo>
                    <a:lnTo>
                      <a:pt x="8788" y="1814"/>
                    </a:lnTo>
                    <a:lnTo>
                      <a:pt x="8788" y="1786"/>
                    </a:lnTo>
                    <a:lnTo>
                      <a:pt x="8872" y="1786"/>
                    </a:lnTo>
                    <a:lnTo>
                      <a:pt x="8872" y="1730"/>
                    </a:lnTo>
                    <a:lnTo>
                      <a:pt x="8956" y="1730"/>
                    </a:lnTo>
                    <a:lnTo>
                      <a:pt x="8956" y="1674"/>
                    </a:lnTo>
                    <a:lnTo>
                      <a:pt x="9012" y="1674"/>
                    </a:lnTo>
                    <a:lnTo>
                      <a:pt x="9012" y="1646"/>
                    </a:lnTo>
                    <a:lnTo>
                      <a:pt x="9095" y="1646"/>
                    </a:lnTo>
                    <a:lnTo>
                      <a:pt x="9095" y="1591"/>
                    </a:lnTo>
                    <a:lnTo>
                      <a:pt x="9207" y="1591"/>
                    </a:lnTo>
                    <a:lnTo>
                      <a:pt x="9207" y="1535"/>
                    </a:lnTo>
                    <a:lnTo>
                      <a:pt x="9291" y="1535"/>
                    </a:lnTo>
                    <a:lnTo>
                      <a:pt x="9291" y="1507"/>
                    </a:lnTo>
                    <a:lnTo>
                      <a:pt x="9346" y="1507"/>
                    </a:lnTo>
                    <a:lnTo>
                      <a:pt x="9346" y="1451"/>
                    </a:lnTo>
                    <a:lnTo>
                      <a:pt x="9430" y="1451"/>
                    </a:lnTo>
                    <a:lnTo>
                      <a:pt x="9430" y="1395"/>
                    </a:lnTo>
                    <a:lnTo>
                      <a:pt x="9514" y="1395"/>
                    </a:lnTo>
                    <a:lnTo>
                      <a:pt x="9514" y="1367"/>
                    </a:lnTo>
                    <a:lnTo>
                      <a:pt x="9709" y="1367"/>
                    </a:lnTo>
                    <a:lnTo>
                      <a:pt x="9709" y="1395"/>
                    </a:lnTo>
                    <a:lnTo>
                      <a:pt x="9765" y="1395"/>
                    </a:lnTo>
                    <a:lnTo>
                      <a:pt x="9765" y="1451"/>
                    </a:lnTo>
                    <a:lnTo>
                      <a:pt x="9793" y="1451"/>
                    </a:lnTo>
                    <a:lnTo>
                      <a:pt x="9793" y="1535"/>
                    </a:lnTo>
                    <a:lnTo>
                      <a:pt x="9849" y="1535"/>
                    </a:lnTo>
                    <a:lnTo>
                      <a:pt x="9849" y="1646"/>
                    </a:lnTo>
                    <a:lnTo>
                      <a:pt x="9904" y="1646"/>
                    </a:lnTo>
                    <a:lnTo>
                      <a:pt x="9904" y="1786"/>
                    </a:lnTo>
                    <a:lnTo>
                      <a:pt x="9932" y="1786"/>
                    </a:lnTo>
                    <a:lnTo>
                      <a:pt x="9932" y="2065"/>
                    </a:lnTo>
                    <a:lnTo>
                      <a:pt x="9988" y="2065"/>
                    </a:lnTo>
                    <a:lnTo>
                      <a:pt x="9988" y="2902"/>
                    </a:lnTo>
                    <a:lnTo>
                      <a:pt x="9932" y="2902"/>
                    </a:lnTo>
                    <a:lnTo>
                      <a:pt x="9932" y="3264"/>
                    </a:lnTo>
                    <a:lnTo>
                      <a:pt x="9904" y="3264"/>
                    </a:lnTo>
                    <a:lnTo>
                      <a:pt x="9904" y="3488"/>
                    </a:lnTo>
                    <a:lnTo>
                      <a:pt x="9988" y="3488"/>
                    </a:lnTo>
                    <a:lnTo>
                      <a:pt x="9988" y="3460"/>
                    </a:lnTo>
                    <a:lnTo>
                      <a:pt x="10072" y="3460"/>
                    </a:lnTo>
                    <a:lnTo>
                      <a:pt x="10072" y="3404"/>
                    </a:lnTo>
                    <a:lnTo>
                      <a:pt x="10183" y="3404"/>
                    </a:lnTo>
                    <a:lnTo>
                      <a:pt x="10183" y="3348"/>
                    </a:lnTo>
                    <a:lnTo>
                      <a:pt x="10267" y="3348"/>
                    </a:lnTo>
                    <a:lnTo>
                      <a:pt x="10267" y="3320"/>
                    </a:lnTo>
                    <a:lnTo>
                      <a:pt x="10351" y="3320"/>
                    </a:lnTo>
                    <a:lnTo>
                      <a:pt x="10351" y="3264"/>
                    </a:lnTo>
                    <a:lnTo>
                      <a:pt x="10462" y="3264"/>
                    </a:lnTo>
                    <a:lnTo>
                      <a:pt x="10462" y="3209"/>
                    </a:lnTo>
                    <a:lnTo>
                      <a:pt x="10546" y="3209"/>
                    </a:lnTo>
                    <a:lnTo>
                      <a:pt x="10546" y="3181"/>
                    </a:lnTo>
                    <a:lnTo>
                      <a:pt x="10630" y="3181"/>
                    </a:lnTo>
                    <a:lnTo>
                      <a:pt x="10630" y="3125"/>
                    </a:lnTo>
                    <a:lnTo>
                      <a:pt x="10741" y="3125"/>
                    </a:lnTo>
                    <a:lnTo>
                      <a:pt x="10741" y="3041"/>
                    </a:lnTo>
                    <a:lnTo>
                      <a:pt x="10769" y="3041"/>
                    </a:lnTo>
                    <a:lnTo>
                      <a:pt x="10769" y="2985"/>
                    </a:lnTo>
                    <a:lnTo>
                      <a:pt x="10825" y="2985"/>
                    </a:lnTo>
                    <a:lnTo>
                      <a:pt x="10825" y="2930"/>
                    </a:lnTo>
                    <a:lnTo>
                      <a:pt x="10881" y="2930"/>
                    </a:lnTo>
                    <a:lnTo>
                      <a:pt x="10881" y="2790"/>
                    </a:lnTo>
                    <a:lnTo>
                      <a:pt x="10909" y="2790"/>
                    </a:lnTo>
                    <a:lnTo>
                      <a:pt x="10909" y="2623"/>
                    </a:lnTo>
                    <a:lnTo>
                      <a:pt x="10965" y="2623"/>
                    </a:lnTo>
                    <a:lnTo>
                      <a:pt x="10965" y="2428"/>
                    </a:lnTo>
                    <a:lnTo>
                      <a:pt x="11020" y="2428"/>
                    </a:lnTo>
                    <a:lnTo>
                      <a:pt x="11020" y="2204"/>
                    </a:lnTo>
                    <a:lnTo>
                      <a:pt x="11048" y="2204"/>
                    </a:lnTo>
                    <a:lnTo>
                      <a:pt x="11048" y="2009"/>
                    </a:lnTo>
                    <a:lnTo>
                      <a:pt x="11104" y="2009"/>
                    </a:lnTo>
                    <a:lnTo>
                      <a:pt x="11104" y="1786"/>
                    </a:lnTo>
                    <a:lnTo>
                      <a:pt x="11160" y="1786"/>
                    </a:lnTo>
                    <a:lnTo>
                      <a:pt x="11160" y="1535"/>
                    </a:lnTo>
                    <a:lnTo>
                      <a:pt x="11188" y="1535"/>
                    </a:lnTo>
                    <a:lnTo>
                      <a:pt x="11188" y="1256"/>
                    </a:lnTo>
                    <a:lnTo>
                      <a:pt x="11244" y="1256"/>
                    </a:lnTo>
                    <a:lnTo>
                      <a:pt x="11244" y="419"/>
                    </a:lnTo>
                    <a:lnTo>
                      <a:pt x="11188" y="419"/>
                    </a:lnTo>
                    <a:lnTo>
                      <a:pt x="11188" y="279"/>
                    </a:lnTo>
                    <a:lnTo>
                      <a:pt x="11160" y="279"/>
                    </a:lnTo>
                    <a:lnTo>
                      <a:pt x="11160" y="251"/>
                    </a:lnTo>
                    <a:lnTo>
                      <a:pt x="11104" y="251"/>
                    </a:lnTo>
                    <a:lnTo>
                      <a:pt x="11104" y="196"/>
                    </a:lnTo>
                    <a:lnTo>
                      <a:pt x="11048" y="196"/>
                    </a:lnTo>
                    <a:lnTo>
                      <a:pt x="11048" y="140"/>
                    </a:lnTo>
                    <a:lnTo>
                      <a:pt x="11020" y="140"/>
                    </a:lnTo>
                    <a:lnTo>
                      <a:pt x="11020" y="112"/>
                    </a:lnTo>
                    <a:lnTo>
                      <a:pt x="10965" y="112"/>
                    </a:lnTo>
                    <a:lnTo>
                      <a:pt x="10965" y="56"/>
                    </a:lnTo>
                    <a:lnTo>
                      <a:pt x="10825" y="56"/>
                    </a:lnTo>
                    <a:lnTo>
                      <a:pt x="10825" y="0"/>
                    </a:ln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42"/>
              <p:cNvSpPr/>
              <p:nvPr/>
            </p:nvSpPr>
            <p:spPr>
              <a:xfrm>
                <a:off x="747941" y="2339302"/>
                <a:ext cx="9991" cy="1110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80" extrusionOk="0">
                    <a:moveTo>
                      <a:pt x="196" y="1"/>
                    </a:moveTo>
                    <a:lnTo>
                      <a:pt x="196" y="57"/>
                    </a:lnTo>
                    <a:lnTo>
                      <a:pt x="140" y="57"/>
                    </a:lnTo>
                    <a:lnTo>
                      <a:pt x="140" y="85"/>
                    </a:lnTo>
                    <a:lnTo>
                      <a:pt x="112" y="85"/>
                    </a:lnTo>
                    <a:lnTo>
                      <a:pt x="112" y="140"/>
                    </a:lnTo>
                    <a:lnTo>
                      <a:pt x="57" y="140"/>
                    </a:lnTo>
                    <a:lnTo>
                      <a:pt x="57" y="224"/>
                    </a:lnTo>
                    <a:lnTo>
                      <a:pt x="1" y="224"/>
                    </a:lnTo>
                    <a:lnTo>
                      <a:pt x="1" y="280"/>
                    </a:lnTo>
                    <a:lnTo>
                      <a:pt x="112" y="280"/>
                    </a:lnTo>
                    <a:lnTo>
                      <a:pt x="112" y="224"/>
                    </a:lnTo>
                    <a:lnTo>
                      <a:pt x="196" y="224"/>
                    </a:lnTo>
                    <a:lnTo>
                      <a:pt x="196" y="140"/>
                    </a:lnTo>
                    <a:lnTo>
                      <a:pt x="252" y="140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F7CE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42"/>
              <p:cNvSpPr/>
              <p:nvPr/>
            </p:nvSpPr>
            <p:spPr>
              <a:xfrm>
                <a:off x="263485" y="2525172"/>
                <a:ext cx="66370" cy="81872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2065" extrusionOk="0">
                    <a:moveTo>
                      <a:pt x="1590" y="0"/>
                    </a:moveTo>
                    <a:lnTo>
                      <a:pt x="1590" y="56"/>
                    </a:lnTo>
                    <a:lnTo>
                      <a:pt x="1479" y="56"/>
                    </a:lnTo>
                    <a:lnTo>
                      <a:pt x="1479" y="112"/>
                    </a:lnTo>
                    <a:lnTo>
                      <a:pt x="1339" y="112"/>
                    </a:lnTo>
                    <a:lnTo>
                      <a:pt x="1339" y="140"/>
                    </a:lnTo>
                    <a:lnTo>
                      <a:pt x="1200" y="140"/>
                    </a:lnTo>
                    <a:lnTo>
                      <a:pt x="1200" y="195"/>
                    </a:lnTo>
                    <a:lnTo>
                      <a:pt x="1060" y="195"/>
                    </a:lnTo>
                    <a:lnTo>
                      <a:pt x="1060" y="251"/>
                    </a:lnTo>
                    <a:lnTo>
                      <a:pt x="921" y="251"/>
                    </a:lnTo>
                    <a:lnTo>
                      <a:pt x="921" y="279"/>
                    </a:lnTo>
                    <a:lnTo>
                      <a:pt x="837" y="279"/>
                    </a:lnTo>
                    <a:lnTo>
                      <a:pt x="837" y="335"/>
                    </a:lnTo>
                    <a:lnTo>
                      <a:pt x="698" y="335"/>
                    </a:lnTo>
                    <a:lnTo>
                      <a:pt x="698" y="391"/>
                    </a:lnTo>
                    <a:lnTo>
                      <a:pt x="558" y="391"/>
                    </a:lnTo>
                    <a:lnTo>
                      <a:pt x="558" y="419"/>
                    </a:lnTo>
                    <a:lnTo>
                      <a:pt x="474" y="419"/>
                    </a:lnTo>
                    <a:lnTo>
                      <a:pt x="474" y="474"/>
                    </a:lnTo>
                    <a:lnTo>
                      <a:pt x="335" y="474"/>
                    </a:lnTo>
                    <a:lnTo>
                      <a:pt x="335" y="530"/>
                    </a:lnTo>
                    <a:lnTo>
                      <a:pt x="223" y="530"/>
                    </a:lnTo>
                    <a:lnTo>
                      <a:pt x="223" y="558"/>
                    </a:lnTo>
                    <a:lnTo>
                      <a:pt x="84" y="558"/>
                    </a:lnTo>
                    <a:lnTo>
                      <a:pt x="84" y="614"/>
                    </a:lnTo>
                    <a:lnTo>
                      <a:pt x="0" y="614"/>
                    </a:lnTo>
                    <a:lnTo>
                      <a:pt x="0" y="698"/>
                    </a:lnTo>
                    <a:lnTo>
                      <a:pt x="56" y="698"/>
                    </a:lnTo>
                    <a:lnTo>
                      <a:pt x="56" y="1088"/>
                    </a:lnTo>
                    <a:lnTo>
                      <a:pt x="84" y="1088"/>
                    </a:lnTo>
                    <a:lnTo>
                      <a:pt x="84" y="1451"/>
                    </a:lnTo>
                    <a:lnTo>
                      <a:pt x="140" y="1451"/>
                    </a:lnTo>
                    <a:lnTo>
                      <a:pt x="140" y="1674"/>
                    </a:lnTo>
                    <a:lnTo>
                      <a:pt x="195" y="1674"/>
                    </a:lnTo>
                    <a:lnTo>
                      <a:pt x="195" y="1925"/>
                    </a:lnTo>
                    <a:lnTo>
                      <a:pt x="223" y="1925"/>
                    </a:lnTo>
                    <a:lnTo>
                      <a:pt x="223" y="2065"/>
                    </a:lnTo>
                    <a:lnTo>
                      <a:pt x="335" y="2065"/>
                    </a:lnTo>
                    <a:lnTo>
                      <a:pt x="335" y="2009"/>
                    </a:lnTo>
                    <a:lnTo>
                      <a:pt x="419" y="2009"/>
                    </a:lnTo>
                    <a:lnTo>
                      <a:pt x="419" y="1953"/>
                    </a:lnTo>
                    <a:lnTo>
                      <a:pt x="502" y="1953"/>
                    </a:lnTo>
                    <a:lnTo>
                      <a:pt x="502" y="1925"/>
                    </a:lnTo>
                    <a:lnTo>
                      <a:pt x="558" y="1925"/>
                    </a:lnTo>
                    <a:lnTo>
                      <a:pt x="558" y="1869"/>
                    </a:lnTo>
                    <a:lnTo>
                      <a:pt x="642" y="1869"/>
                    </a:lnTo>
                    <a:lnTo>
                      <a:pt x="642" y="1813"/>
                    </a:lnTo>
                    <a:lnTo>
                      <a:pt x="753" y="1813"/>
                    </a:lnTo>
                    <a:lnTo>
                      <a:pt x="753" y="1786"/>
                    </a:lnTo>
                    <a:lnTo>
                      <a:pt x="781" y="1786"/>
                    </a:lnTo>
                    <a:lnTo>
                      <a:pt x="781" y="1730"/>
                    </a:lnTo>
                    <a:lnTo>
                      <a:pt x="837" y="1730"/>
                    </a:lnTo>
                    <a:lnTo>
                      <a:pt x="837" y="1674"/>
                    </a:lnTo>
                    <a:lnTo>
                      <a:pt x="893" y="1674"/>
                    </a:lnTo>
                    <a:lnTo>
                      <a:pt x="893" y="1646"/>
                    </a:lnTo>
                    <a:lnTo>
                      <a:pt x="921" y="1646"/>
                    </a:lnTo>
                    <a:lnTo>
                      <a:pt x="921" y="1590"/>
                    </a:lnTo>
                    <a:lnTo>
                      <a:pt x="976" y="1590"/>
                    </a:lnTo>
                    <a:lnTo>
                      <a:pt x="976" y="1534"/>
                    </a:lnTo>
                    <a:lnTo>
                      <a:pt x="1032" y="1534"/>
                    </a:lnTo>
                    <a:lnTo>
                      <a:pt x="1032" y="1507"/>
                    </a:lnTo>
                    <a:lnTo>
                      <a:pt x="1060" y="1507"/>
                    </a:lnTo>
                    <a:lnTo>
                      <a:pt x="1060" y="1451"/>
                    </a:lnTo>
                    <a:lnTo>
                      <a:pt x="1116" y="1451"/>
                    </a:lnTo>
                    <a:lnTo>
                      <a:pt x="1116" y="1395"/>
                    </a:lnTo>
                    <a:lnTo>
                      <a:pt x="1172" y="1395"/>
                    </a:lnTo>
                    <a:lnTo>
                      <a:pt x="1172" y="1367"/>
                    </a:lnTo>
                    <a:lnTo>
                      <a:pt x="1200" y="1367"/>
                    </a:lnTo>
                    <a:lnTo>
                      <a:pt x="1200" y="1256"/>
                    </a:lnTo>
                    <a:lnTo>
                      <a:pt x="1255" y="1256"/>
                    </a:lnTo>
                    <a:lnTo>
                      <a:pt x="1255" y="1228"/>
                    </a:lnTo>
                    <a:lnTo>
                      <a:pt x="1311" y="1228"/>
                    </a:lnTo>
                    <a:lnTo>
                      <a:pt x="1311" y="1116"/>
                    </a:lnTo>
                    <a:lnTo>
                      <a:pt x="1339" y="1116"/>
                    </a:lnTo>
                    <a:lnTo>
                      <a:pt x="1339" y="1088"/>
                    </a:lnTo>
                    <a:lnTo>
                      <a:pt x="1395" y="1088"/>
                    </a:lnTo>
                    <a:lnTo>
                      <a:pt x="1395" y="977"/>
                    </a:lnTo>
                    <a:lnTo>
                      <a:pt x="1451" y="977"/>
                    </a:lnTo>
                    <a:lnTo>
                      <a:pt x="1451" y="893"/>
                    </a:lnTo>
                    <a:lnTo>
                      <a:pt x="1479" y="893"/>
                    </a:lnTo>
                    <a:lnTo>
                      <a:pt x="1479" y="809"/>
                    </a:lnTo>
                    <a:lnTo>
                      <a:pt x="1534" y="809"/>
                    </a:lnTo>
                    <a:lnTo>
                      <a:pt x="1534" y="698"/>
                    </a:lnTo>
                    <a:lnTo>
                      <a:pt x="1590" y="698"/>
                    </a:lnTo>
                    <a:lnTo>
                      <a:pt x="1590" y="530"/>
                    </a:lnTo>
                    <a:lnTo>
                      <a:pt x="1618" y="530"/>
                    </a:lnTo>
                    <a:lnTo>
                      <a:pt x="1618" y="335"/>
                    </a:lnTo>
                    <a:lnTo>
                      <a:pt x="1674" y="335"/>
                    </a:lnTo>
                    <a:lnTo>
                      <a:pt x="16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42"/>
              <p:cNvSpPr/>
              <p:nvPr/>
            </p:nvSpPr>
            <p:spPr>
              <a:xfrm>
                <a:off x="326525" y="2524062"/>
                <a:ext cx="8881" cy="19943"/>
              </a:xfrm>
              <a:custGeom>
                <a:avLst/>
                <a:gdLst/>
                <a:ahLst/>
                <a:cxnLst/>
                <a:rect l="l" t="t" r="r" b="b"/>
                <a:pathLst>
                  <a:path w="224" h="503" extrusionOk="0">
                    <a:moveTo>
                      <a:pt x="140" y="0"/>
                    </a:moveTo>
                    <a:lnTo>
                      <a:pt x="140" y="28"/>
                    </a:lnTo>
                    <a:lnTo>
                      <a:pt x="28" y="28"/>
                    </a:lnTo>
                    <a:lnTo>
                      <a:pt x="28" y="307"/>
                    </a:lnTo>
                    <a:lnTo>
                      <a:pt x="0" y="307"/>
                    </a:lnTo>
                    <a:lnTo>
                      <a:pt x="0" y="502"/>
                    </a:lnTo>
                    <a:lnTo>
                      <a:pt x="28" y="502"/>
                    </a:lnTo>
                    <a:lnTo>
                      <a:pt x="28" y="419"/>
                    </a:lnTo>
                    <a:lnTo>
                      <a:pt x="84" y="419"/>
                    </a:lnTo>
                    <a:lnTo>
                      <a:pt x="84" y="307"/>
                    </a:lnTo>
                    <a:lnTo>
                      <a:pt x="140" y="307"/>
                    </a:lnTo>
                    <a:lnTo>
                      <a:pt x="140" y="168"/>
                    </a:lnTo>
                    <a:lnTo>
                      <a:pt x="168" y="168"/>
                    </a:lnTo>
                    <a:lnTo>
                      <a:pt x="168" y="84"/>
                    </a:lnTo>
                    <a:lnTo>
                      <a:pt x="223" y="8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42"/>
              <p:cNvSpPr/>
              <p:nvPr/>
            </p:nvSpPr>
            <p:spPr>
              <a:xfrm>
                <a:off x="272326" y="2546185"/>
                <a:ext cx="76361" cy="89603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260" extrusionOk="0">
                    <a:moveTo>
                      <a:pt x="1311" y="0"/>
                    </a:moveTo>
                    <a:lnTo>
                      <a:pt x="1311" y="140"/>
                    </a:lnTo>
                    <a:lnTo>
                      <a:pt x="1256" y="140"/>
                    </a:lnTo>
                    <a:lnTo>
                      <a:pt x="1256" y="223"/>
                    </a:lnTo>
                    <a:lnTo>
                      <a:pt x="1228" y="223"/>
                    </a:lnTo>
                    <a:lnTo>
                      <a:pt x="1228" y="307"/>
                    </a:lnTo>
                    <a:lnTo>
                      <a:pt x="1172" y="307"/>
                    </a:lnTo>
                    <a:lnTo>
                      <a:pt x="1172" y="419"/>
                    </a:lnTo>
                    <a:lnTo>
                      <a:pt x="1116" y="419"/>
                    </a:lnTo>
                    <a:lnTo>
                      <a:pt x="1116" y="502"/>
                    </a:lnTo>
                    <a:lnTo>
                      <a:pt x="1088" y="502"/>
                    </a:lnTo>
                    <a:lnTo>
                      <a:pt x="1088" y="558"/>
                    </a:lnTo>
                    <a:lnTo>
                      <a:pt x="1032" y="558"/>
                    </a:lnTo>
                    <a:lnTo>
                      <a:pt x="1032" y="642"/>
                    </a:lnTo>
                    <a:lnTo>
                      <a:pt x="977" y="642"/>
                    </a:lnTo>
                    <a:lnTo>
                      <a:pt x="977" y="698"/>
                    </a:lnTo>
                    <a:lnTo>
                      <a:pt x="949" y="698"/>
                    </a:lnTo>
                    <a:lnTo>
                      <a:pt x="949" y="781"/>
                    </a:lnTo>
                    <a:lnTo>
                      <a:pt x="893" y="781"/>
                    </a:lnTo>
                    <a:lnTo>
                      <a:pt x="893" y="837"/>
                    </a:lnTo>
                    <a:lnTo>
                      <a:pt x="837" y="837"/>
                    </a:lnTo>
                    <a:lnTo>
                      <a:pt x="837" y="865"/>
                    </a:lnTo>
                    <a:lnTo>
                      <a:pt x="809" y="865"/>
                    </a:lnTo>
                    <a:lnTo>
                      <a:pt x="809" y="921"/>
                    </a:lnTo>
                    <a:lnTo>
                      <a:pt x="753" y="921"/>
                    </a:lnTo>
                    <a:lnTo>
                      <a:pt x="753" y="977"/>
                    </a:lnTo>
                    <a:lnTo>
                      <a:pt x="698" y="977"/>
                    </a:lnTo>
                    <a:lnTo>
                      <a:pt x="698" y="1004"/>
                    </a:lnTo>
                    <a:lnTo>
                      <a:pt x="670" y="1004"/>
                    </a:lnTo>
                    <a:lnTo>
                      <a:pt x="670" y="1060"/>
                    </a:lnTo>
                    <a:lnTo>
                      <a:pt x="614" y="1060"/>
                    </a:lnTo>
                    <a:lnTo>
                      <a:pt x="614" y="1116"/>
                    </a:lnTo>
                    <a:lnTo>
                      <a:pt x="558" y="1116"/>
                    </a:lnTo>
                    <a:lnTo>
                      <a:pt x="558" y="1144"/>
                    </a:lnTo>
                    <a:lnTo>
                      <a:pt x="530" y="1144"/>
                    </a:lnTo>
                    <a:lnTo>
                      <a:pt x="530" y="1200"/>
                    </a:lnTo>
                    <a:lnTo>
                      <a:pt x="475" y="1200"/>
                    </a:lnTo>
                    <a:lnTo>
                      <a:pt x="475" y="1256"/>
                    </a:lnTo>
                    <a:lnTo>
                      <a:pt x="391" y="1256"/>
                    </a:lnTo>
                    <a:lnTo>
                      <a:pt x="391" y="1283"/>
                    </a:lnTo>
                    <a:lnTo>
                      <a:pt x="279" y="1283"/>
                    </a:lnTo>
                    <a:lnTo>
                      <a:pt x="279" y="1339"/>
                    </a:lnTo>
                    <a:lnTo>
                      <a:pt x="251" y="1339"/>
                    </a:lnTo>
                    <a:lnTo>
                      <a:pt x="251" y="1395"/>
                    </a:lnTo>
                    <a:lnTo>
                      <a:pt x="140" y="1395"/>
                    </a:lnTo>
                    <a:lnTo>
                      <a:pt x="140" y="1423"/>
                    </a:lnTo>
                    <a:lnTo>
                      <a:pt x="56" y="1423"/>
                    </a:lnTo>
                    <a:lnTo>
                      <a:pt x="56" y="1479"/>
                    </a:lnTo>
                    <a:lnTo>
                      <a:pt x="0" y="1479"/>
                    </a:lnTo>
                    <a:lnTo>
                      <a:pt x="0" y="1562"/>
                    </a:lnTo>
                    <a:lnTo>
                      <a:pt x="56" y="1562"/>
                    </a:lnTo>
                    <a:lnTo>
                      <a:pt x="56" y="1702"/>
                    </a:lnTo>
                    <a:lnTo>
                      <a:pt x="112" y="1702"/>
                    </a:lnTo>
                    <a:lnTo>
                      <a:pt x="112" y="1814"/>
                    </a:lnTo>
                    <a:lnTo>
                      <a:pt x="140" y="1814"/>
                    </a:lnTo>
                    <a:lnTo>
                      <a:pt x="140" y="1897"/>
                    </a:lnTo>
                    <a:lnTo>
                      <a:pt x="196" y="1897"/>
                    </a:lnTo>
                    <a:lnTo>
                      <a:pt x="196" y="1981"/>
                    </a:lnTo>
                    <a:lnTo>
                      <a:pt x="251" y="1981"/>
                    </a:lnTo>
                    <a:lnTo>
                      <a:pt x="251" y="2093"/>
                    </a:lnTo>
                    <a:lnTo>
                      <a:pt x="279" y="2093"/>
                    </a:lnTo>
                    <a:lnTo>
                      <a:pt x="279" y="2120"/>
                    </a:lnTo>
                    <a:lnTo>
                      <a:pt x="335" y="2120"/>
                    </a:lnTo>
                    <a:lnTo>
                      <a:pt x="335" y="2176"/>
                    </a:lnTo>
                    <a:lnTo>
                      <a:pt x="391" y="2176"/>
                    </a:lnTo>
                    <a:lnTo>
                      <a:pt x="391" y="2232"/>
                    </a:lnTo>
                    <a:lnTo>
                      <a:pt x="419" y="2232"/>
                    </a:lnTo>
                    <a:lnTo>
                      <a:pt x="419" y="2260"/>
                    </a:lnTo>
                    <a:lnTo>
                      <a:pt x="893" y="2260"/>
                    </a:lnTo>
                    <a:lnTo>
                      <a:pt x="893" y="2232"/>
                    </a:lnTo>
                    <a:lnTo>
                      <a:pt x="1367" y="2232"/>
                    </a:lnTo>
                    <a:lnTo>
                      <a:pt x="1367" y="2176"/>
                    </a:lnTo>
                    <a:lnTo>
                      <a:pt x="1814" y="2176"/>
                    </a:lnTo>
                    <a:lnTo>
                      <a:pt x="1814" y="2120"/>
                    </a:lnTo>
                    <a:lnTo>
                      <a:pt x="1925" y="2120"/>
                    </a:lnTo>
                    <a:lnTo>
                      <a:pt x="1925" y="2093"/>
                    </a:lnTo>
                    <a:lnTo>
                      <a:pt x="1869" y="2093"/>
                    </a:lnTo>
                    <a:lnTo>
                      <a:pt x="1869" y="2037"/>
                    </a:lnTo>
                    <a:lnTo>
                      <a:pt x="1814" y="2037"/>
                    </a:lnTo>
                    <a:lnTo>
                      <a:pt x="1814" y="1981"/>
                    </a:lnTo>
                    <a:lnTo>
                      <a:pt x="1786" y="1981"/>
                    </a:lnTo>
                    <a:lnTo>
                      <a:pt x="1786" y="1897"/>
                    </a:lnTo>
                    <a:lnTo>
                      <a:pt x="1730" y="1897"/>
                    </a:lnTo>
                    <a:lnTo>
                      <a:pt x="1730" y="1841"/>
                    </a:lnTo>
                    <a:lnTo>
                      <a:pt x="1674" y="1841"/>
                    </a:lnTo>
                    <a:lnTo>
                      <a:pt x="1674" y="1758"/>
                    </a:lnTo>
                    <a:lnTo>
                      <a:pt x="1646" y="1758"/>
                    </a:lnTo>
                    <a:lnTo>
                      <a:pt x="1646" y="1702"/>
                    </a:lnTo>
                    <a:lnTo>
                      <a:pt x="1590" y="1702"/>
                    </a:lnTo>
                    <a:lnTo>
                      <a:pt x="1590" y="1618"/>
                    </a:lnTo>
                    <a:lnTo>
                      <a:pt x="1535" y="1618"/>
                    </a:lnTo>
                    <a:lnTo>
                      <a:pt x="1535" y="1535"/>
                    </a:lnTo>
                    <a:lnTo>
                      <a:pt x="1507" y="1535"/>
                    </a:lnTo>
                    <a:lnTo>
                      <a:pt x="1507" y="1395"/>
                    </a:lnTo>
                    <a:lnTo>
                      <a:pt x="1451" y="1395"/>
                    </a:lnTo>
                    <a:lnTo>
                      <a:pt x="1451" y="1256"/>
                    </a:lnTo>
                    <a:lnTo>
                      <a:pt x="1395" y="1256"/>
                    </a:lnTo>
                    <a:lnTo>
                      <a:pt x="1395" y="1116"/>
                    </a:lnTo>
                    <a:lnTo>
                      <a:pt x="1367" y="1116"/>
                    </a:lnTo>
                    <a:lnTo>
                      <a:pt x="1367" y="865"/>
                    </a:lnTo>
                    <a:lnTo>
                      <a:pt x="1311" y="865"/>
                    </a:lnTo>
                    <a:lnTo>
                      <a:pt x="1311" y="279"/>
                    </a:lnTo>
                    <a:lnTo>
                      <a:pt x="1367" y="279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42"/>
              <p:cNvSpPr/>
              <p:nvPr/>
            </p:nvSpPr>
            <p:spPr>
              <a:xfrm>
                <a:off x="322084" y="2505229"/>
                <a:ext cx="96264" cy="125048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3154" extrusionOk="0">
                    <a:moveTo>
                      <a:pt x="1730" y="1"/>
                    </a:moveTo>
                    <a:lnTo>
                      <a:pt x="1730" y="57"/>
                    </a:lnTo>
                    <a:lnTo>
                      <a:pt x="1591" y="57"/>
                    </a:lnTo>
                    <a:lnTo>
                      <a:pt x="1591" y="85"/>
                    </a:lnTo>
                    <a:lnTo>
                      <a:pt x="1396" y="85"/>
                    </a:lnTo>
                    <a:lnTo>
                      <a:pt x="1396" y="140"/>
                    </a:lnTo>
                    <a:lnTo>
                      <a:pt x="1256" y="140"/>
                    </a:lnTo>
                    <a:lnTo>
                      <a:pt x="1256" y="196"/>
                    </a:lnTo>
                    <a:lnTo>
                      <a:pt x="1117" y="196"/>
                    </a:lnTo>
                    <a:lnTo>
                      <a:pt x="1117" y="224"/>
                    </a:lnTo>
                    <a:lnTo>
                      <a:pt x="977" y="224"/>
                    </a:lnTo>
                    <a:lnTo>
                      <a:pt x="977" y="280"/>
                    </a:lnTo>
                    <a:lnTo>
                      <a:pt x="838" y="280"/>
                    </a:lnTo>
                    <a:lnTo>
                      <a:pt x="838" y="336"/>
                    </a:lnTo>
                    <a:lnTo>
                      <a:pt x="698" y="336"/>
                    </a:lnTo>
                    <a:lnTo>
                      <a:pt x="698" y="364"/>
                    </a:lnTo>
                    <a:lnTo>
                      <a:pt x="531" y="364"/>
                    </a:lnTo>
                    <a:lnTo>
                      <a:pt x="531" y="419"/>
                    </a:lnTo>
                    <a:lnTo>
                      <a:pt x="391" y="419"/>
                    </a:lnTo>
                    <a:lnTo>
                      <a:pt x="391" y="475"/>
                    </a:lnTo>
                    <a:lnTo>
                      <a:pt x="280" y="475"/>
                    </a:lnTo>
                    <a:lnTo>
                      <a:pt x="280" y="503"/>
                    </a:lnTo>
                    <a:lnTo>
                      <a:pt x="252" y="503"/>
                    </a:lnTo>
                    <a:lnTo>
                      <a:pt x="252" y="615"/>
                    </a:lnTo>
                    <a:lnTo>
                      <a:pt x="196" y="615"/>
                    </a:lnTo>
                    <a:lnTo>
                      <a:pt x="196" y="754"/>
                    </a:lnTo>
                    <a:lnTo>
                      <a:pt x="140" y="754"/>
                    </a:lnTo>
                    <a:lnTo>
                      <a:pt x="140" y="838"/>
                    </a:lnTo>
                    <a:lnTo>
                      <a:pt x="112" y="838"/>
                    </a:lnTo>
                    <a:lnTo>
                      <a:pt x="112" y="977"/>
                    </a:lnTo>
                    <a:lnTo>
                      <a:pt x="56" y="977"/>
                    </a:lnTo>
                    <a:lnTo>
                      <a:pt x="56" y="1256"/>
                    </a:lnTo>
                    <a:lnTo>
                      <a:pt x="1" y="1256"/>
                    </a:lnTo>
                    <a:lnTo>
                      <a:pt x="1" y="1954"/>
                    </a:lnTo>
                    <a:lnTo>
                      <a:pt x="56" y="1954"/>
                    </a:lnTo>
                    <a:lnTo>
                      <a:pt x="56" y="2177"/>
                    </a:lnTo>
                    <a:lnTo>
                      <a:pt x="112" y="2177"/>
                    </a:lnTo>
                    <a:lnTo>
                      <a:pt x="112" y="2316"/>
                    </a:lnTo>
                    <a:lnTo>
                      <a:pt x="140" y="2316"/>
                    </a:lnTo>
                    <a:lnTo>
                      <a:pt x="140" y="2456"/>
                    </a:lnTo>
                    <a:lnTo>
                      <a:pt x="196" y="2456"/>
                    </a:lnTo>
                    <a:lnTo>
                      <a:pt x="196" y="2595"/>
                    </a:lnTo>
                    <a:lnTo>
                      <a:pt x="252" y="2595"/>
                    </a:lnTo>
                    <a:lnTo>
                      <a:pt x="252" y="2707"/>
                    </a:lnTo>
                    <a:lnTo>
                      <a:pt x="280" y="2707"/>
                    </a:lnTo>
                    <a:lnTo>
                      <a:pt x="280" y="2791"/>
                    </a:lnTo>
                    <a:lnTo>
                      <a:pt x="335" y="2791"/>
                    </a:lnTo>
                    <a:lnTo>
                      <a:pt x="335" y="2847"/>
                    </a:lnTo>
                    <a:lnTo>
                      <a:pt x="391" y="2847"/>
                    </a:lnTo>
                    <a:lnTo>
                      <a:pt x="391" y="2930"/>
                    </a:lnTo>
                    <a:lnTo>
                      <a:pt x="419" y="2930"/>
                    </a:lnTo>
                    <a:lnTo>
                      <a:pt x="419" y="2986"/>
                    </a:lnTo>
                    <a:lnTo>
                      <a:pt x="475" y="2986"/>
                    </a:lnTo>
                    <a:lnTo>
                      <a:pt x="475" y="3070"/>
                    </a:lnTo>
                    <a:lnTo>
                      <a:pt x="531" y="3070"/>
                    </a:lnTo>
                    <a:lnTo>
                      <a:pt x="531" y="3126"/>
                    </a:lnTo>
                    <a:lnTo>
                      <a:pt x="559" y="3126"/>
                    </a:lnTo>
                    <a:lnTo>
                      <a:pt x="559" y="3153"/>
                    </a:lnTo>
                    <a:lnTo>
                      <a:pt x="949" y="3153"/>
                    </a:lnTo>
                    <a:lnTo>
                      <a:pt x="949" y="3126"/>
                    </a:lnTo>
                    <a:lnTo>
                      <a:pt x="1312" y="3126"/>
                    </a:lnTo>
                    <a:lnTo>
                      <a:pt x="1312" y="3070"/>
                    </a:lnTo>
                    <a:lnTo>
                      <a:pt x="1647" y="3070"/>
                    </a:lnTo>
                    <a:lnTo>
                      <a:pt x="1647" y="3014"/>
                    </a:lnTo>
                    <a:lnTo>
                      <a:pt x="1926" y="3014"/>
                    </a:lnTo>
                    <a:lnTo>
                      <a:pt x="1926" y="2986"/>
                    </a:lnTo>
                    <a:lnTo>
                      <a:pt x="1954" y="2986"/>
                    </a:lnTo>
                    <a:lnTo>
                      <a:pt x="1954" y="2930"/>
                    </a:lnTo>
                    <a:lnTo>
                      <a:pt x="2009" y="2930"/>
                    </a:lnTo>
                    <a:lnTo>
                      <a:pt x="2009" y="2874"/>
                    </a:lnTo>
                    <a:lnTo>
                      <a:pt x="2065" y="2874"/>
                    </a:lnTo>
                    <a:lnTo>
                      <a:pt x="2065" y="2791"/>
                    </a:lnTo>
                    <a:lnTo>
                      <a:pt x="2093" y="2791"/>
                    </a:lnTo>
                    <a:lnTo>
                      <a:pt x="2093" y="2707"/>
                    </a:lnTo>
                    <a:lnTo>
                      <a:pt x="2149" y="2707"/>
                    </a:lnTo>
                    <a:lnTo>
                      <a:pt x="2149" y="2595"/>
                    </a:lnTo>
                    <a:lnTo>
                      <a:pt x="2205" y="2595"/>
                    </a:lnTo>
                    <a:lnTo>
                      <a:pt x="2205" y="2512"/>
                    </a:lnTo>
                    <a:lnTo>
                      <a:pt x="2233" y="2512"/>
                    </a:lnTo>
                    <a:lnTo>
                      <a:pt x="2233" y="2372"/>
                    </a:lnTo>
                    <a:lnTo>
                      <a:pt x="2288" y="2372"/>
                    </a:lnTo>
                    <a:lnTo>
                      <a:pt x="2288" y="2233"/>
                    </a:lnTo>
                    <a:lnTo>
                      <a:pt x="2344" y="2233"/>
                    </a:lnTo>
                    <a:lnTo>
                      <a:pt x="2344" y="2037"/>
                    </a:lnTo>
                    <a:lnTo>
                      <a:pt x="2372" y="2037"/>
                    </a:lnTo>
                    <a:lnTo>
                      <a:pt x="2372" y="1675"/>
                    </a:lnTo>
                    <a:lnTo>
                      <a:pt x="2428" y="1675"/>
                    </a:lnTo>
                    <a:lnTo>
                      <a:pt x="2428" y="1480"/>
                    </a:lnTo>
                    <a:lnTo>
                      <a:pt x="2372" y="1480"/>
                    </a:lnTo>
                    <a:lnTo>
                      <a:pt x="2372" y="1061"/>
                    </a:lnTo>
                    <a:lnTo>
                      <a:pt x="2344" y="1061"/>
                    </a:lnTo>
                    <a:lnTo>
                      <a:pt x="2344" y="922"/>
                    </a:lnTo>
                    <a:lnTo>
                      <a:pt x="2288" y="922"/>
                    </a:lnTo>
                    <a:lnTo>
                      <a:pt x="2288" y="754"/>
                    </a:lnTo>
                    <a:lnTo>
                      <a:pt x="2233" y="754"/>
                    </a:lnTo>
                    <a:lnTo>
                      <a:pt x="2233" y="643"/>
                    </a:lnTo>
                    <a:lnTo>
                      <a:pt x="2205" y="643"/>
                    </a:lnTo>
                    <a:lnTo>
                      <a:pt x="2205" y="559"/>
                    </a:lnTo>
                    <a:lnTo>
                      <a:pt x="2149" y="559"/>
                    </a:lnTo>
                    <a:lnTo>
                      <a:pt x="2149" y="475"/>
                    </a:lnTo>
                    <a:lnTo>
                      <a:pt x="2093" y="475"/>
                    </a:lnTo>
                    <a:lnTo>
                      <a:pt x="2093" y="364"/>
                    </a:lnTo>
                    <a:lnTo>
                      <a:pt x="2065" y="364"/>
                    </a:lnTo>
                    <a:lnTo>
                      <a:pt x="2065" y="280"/>
                    </a:lnTo>
                    <a:lnTo>
                      <a:pt x="2009" y="280"/>
                    </a:lnTo>
                    <a:lnTo>
                      <a:pt x="2009" y="224"/>
                    </a:lnTo>
                    <a:lnTo>
                      <a:pt x="1954" y="224"/>
                    </a:lnTo>
                    <a:lnTo>
                      <a:pt x="1954" y="140"/>
                    </a:lnTo>
                    <a:lnTo>
                      <a:pt x="1926" y="140"/>
                    </a:lnTo>
                    <a:lnTo>
                      <a:pt x="1926" y="85"/>
                    </a:lnTo>
                    <a:lnTo>
                      <a:pt x="1870" y="85"/>
                    </a:lnTo>
                    <a:lnTo>
                      <a:pt x="1870" y="57"/>
                    </a:lnTo>
                    <a:lnTo>
                      <a:pt x="1814" y="57"/>
                    </a:lnTo>
                    <a:lnTo>
                      <a:pt x="18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42"/>
              <p:cNvSpPr/>
              <p:nvPr/>
            </p:nvSpPr>
            <p:spPr>
              <a:xfrm>
                <a:off x="392895" y="2496387"/>
                <a:ext cx="58639" cy="12833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3237" extrusionOk="0">
                    <a:moveTo>
                      <a:pt x="726" y="1"/>
                    </a:moveTo>
                    <a:lnTo>
                      <a:pt x="726" y="29"/>
                    </a:lnTo>
                    <a:lnTo>
                      <a:pt x="586" y="29"/>
                    </a:lnTo>
                    <a:lnTo>
                      <a:pt x="586" y="84"/>
                    </a:lnTo>
                    <a:lnTo>
                      <a:pt x="419" y="84"/>
                    </a:lnTo>
                    <a:lnTo>
                      <a:pt x="419" y="140"/>
                    </a:lnTo>
                    <a:lnTo>
                      <a:pt x="279" y="140"/>
                    </a:lnTo>
                    <a:lnTo>
                      <a:pt x="279" y="168"/>
                    </a:lnTo>
                    <a:lnTo>
                      <a:pt x="84" y="168"/>
                    </a:lnTo>
                    <a:lnTo>
                      <a:pt x="84" y="224"/>
                    </a:lnTo>
                    <a:lnTo>
                      <a:pt x="0" y="224"/>
                    </a:lnTo>
                    <a:lnTo>
                      <a:pt x="0" y="308"/>
                    </a:lnTo>
                    <a:lnTo>
                      <a:pt x="28" y="308"/>
                    </a:lnTo>
                    <a:lnTo>
                      <a:pt x="28" y="363"/>
                    </a:lnTo>
                    <a:lnTo>
                      <a:pt x="84" y="363"/>
                    </a:lnTo>
                    <a:lnTo>
                      <a:pt x="84" y="419"/>
                    </a:lnTo>
                    <a:lnTo>
                      <a:pt x="140" y="419"/>
                    </a:lnTo>
                    <a:lnTo>
                      <a:pt x="140" y="503"/>
                    </a:lnTo>
                    <a:lnTo>
                      <a:pt x="168" y="503"/>
                    </a:lnTo>
                    <a:lnTo>
                      <a:pt x="168" y="559"/>
                    </a:lnTo>
                    <a:lnTo>
                      <a:pt x="223" y="559"/>
                    </a:lnTo>
                    <a:lnTo>
                      <a:pt x="223" y="642"/>
                    </a:lnTo>
                    <a:lnTo>
                      <a:pt x="279" y="642"/>
                    </a:lnTo>
                    <a:lnTo>
                      <a:pt x="279" y="726"/>
                    </a:lnTo>
                    <a:lnTo>
                      <a:pt x="307" y="726"/>
                    </a:lnTo>
                    <a:lnTo>
                      <a:pt x="307" y="838"/>
                    </a:lnTo>
                    <a:lnTo>
                      <a:pt x="363" y="838"/>
                    </a:lnTo>
                    <a:lnTo>
                      <a:pt x="363" y="921"/>
                    </a:lnTo>
                    <a:lnTo>
                      <a:pt x="419" y="921"/>
                    </a:lnTo>
                    <a:lnTo>
                      <a:pt x="419" y="1005"/>
                    </a:lnTo>
                    <a:lnTo>
                      <a:pt x="447" y="1005"/>
                    </a:lnTo>
                    <a:lnTo>
                      <a:pt x="447" y="1200"/>
                    </a:lnTo>
                    <a:lnTo>
                      <a:pt x="502" y="1200"/>
                    </a:lnTo>
                    <a:lnTo>
                      <a:pt x="502" y="1340"/>
                    </a:lnTo>
                    <a:lnTo>
                      <a:pt x="558" y="1340"/>
                    </a:lnTo>
                    <a:lnTo>
                      <a:pt x="558" y="1758"/>
                    </a:lnTo>
                    <a:lnTo>
                      <a:pt x="586" y="1758"/>
                    </a:lnTo>
                    <a:lnTo>
                      <a:pt x="586" y="1898"/>
                    </a:lnTo>
                    <a:lnTo>
                      <a:pt x="558" y="1898"/>
                    </a:lnTo>
                    <a:lnTo>
                      <a:pt x="558" y="2233"/>
                    </a:lnTo>
                    <a:lnTo>
                      <a:pt x="502" y="2233"/>
                    </a:lnTo>
                    <a:lnTo>
                      <a:pt x="502" y="2400"/>
                    </a:lnTo>
                    <a:lnTo>
                      <a:pt x="447" y="2400"/>
                    </a:lnTo>
                    <a:lnTo>
                      <a:pt x="447" y="2539"/>
                    </a:lnTo>
                    <a:lnTo>
                      <a:pt x="419" y="2539"/>
                    </a:lnTo>
                    <a:lnTo>
                      <a:pt x="419" y="2679"/>
                    </a:lnTo>
                    <a:lnTo>
                      <a:pt x="363" y="2679"/>
                    </a:lnTo>
                    <a:lnTo>
                      <a:pt x="363" y="2791"/>
                    </a:lnTo>
                    <a:lnTo>
                      <a:pt x="307" y="2791"/>
                    </a:lnTo>
                    <a:lnTo>
                      <a:pt x="307" y="2874"/>
                    </a:lnTo>
                    <a:lnTo>
                      <a:pt x="279" y="2874"/>
                    </a:lnTo>
                    <a:lnTo>
                      <a:pt x="279" y="2958"/>
                    </a:lnTo>
                    <a:lnTo>
                      <a:pt x="223" y="2958"/>
                    </a:lnTo>
                    <a:lnTo>
                      <a:pt x="223" y="3070"/>
                    </a:lnTo>
                    <a:lnTo>
                      <a:pt x="168" y="3070"/>
                    </a:lnTo>
                    <a:lnTo>
                      <a:pt x="168" y="3097"/>
                    </a:lnTo>
                    <a:lnTo>
                      <a:pt x="140" y="3097"/>
                    </a:lnTo>
                    <a:lnTo>
                      <a:pt x="140" y="3209"/>
                    </a:lnTo>
                    <a:lnTo>
                      <a:pt x="84" y="3209"/>
                    </a:lnTo>
                    <a:lnTo>
                      <a:pt x="84" y="3237"/>
                    </a:lnTo>
                    <a:lnTo>
                      <a:pt x="168" y="3237"/>
                    </a:lnTo>
                    <a:lnTo>
                      <a:pt x="168" y="3209"/>
                    </a:lnTo>
                    <a:lnTo>
                      <a:pt x="447" y="3209"/>
                    </a:lnTo>
                    <a:lnTo>
                      <a:pt x="447" y="3153"/>
                    </a:lnTo>
                    <a:lnTo>
                      <a:pt x="726" y="3153"/>
                    </a:lnTo>
                    <a:lnTo>
                      <a:pt x="726" y="3097"/>
                    </a:lnTo>
                    <a:lnTo>
                      <a:pt x="1005" y="3097"/>
                    </a:lnTo>
                    <a:lnTo>
                      <a:pt x="1005" y="3070"/>
                    </a:lnTo>
                    <a:lnTo>
                      <a:pt x="1284" y="3070"/>
                    </a:lnTo>
                    <a:lnTo>
                      <a:pt x="1284" y="3014"/>
                    </a:lnTo>
                    <a:lnTo>
                      <a:pt x="1479" y="3014"/>
                    </a:lnTo>
                    <a:lnTo>
                      <a:pt x="1479" y="2958"/>
                    </a:lnTo>
                    <a:lnTo>
                      <a:pt x="1423" y="2958"/>
                    </a:lnTo>
                    <a:lnTo>
                      <a:pt x="1423" y="2930"/>
                    </a:lnTo>
                    <a:lnTo>
                      <a:pt x="1395" y="2930"/>
                    </a:lnTo>
                    <a:lnTo>
                      <a:pt x="1395" y="2874"/>
                    </a:lnTo>
                    <a:lnTo>
                      <a:pt x="1339" y="2874"/>
                    </a:lnTo>
                    <a:lnTo>
                      <a:pt x="1339" y="2818"/>
                    </a:lnTo>
                    <a:lnTo>
                      <a:pt x="1284" y="2818"/>
                    </a:lnTo>
                    <a:lnTo>
                      <a:pt x="1284" y="2791"/>
                    </a:lnTo>
                    <a:lnTo>
                      <a:pt x="1256" y="2791"/>
                    </a:lnTo>
                    <a:lnTo>
                      <a:pt x="1256" y="2735"/>
                    </a:lnTo>
                    <a:lnTo>
                      <a:pt x="1200" y="2735"/>
                    </a:lnTo>
                    <a:lnTo>
                      <a:pt x="1200" y="2679"/>
                    </a:lnTo>
                    <a:lnTo>
                      <a:pt x="1144" y="2679"/>
                    </a:lnTo>
                    <a:lnTo>
                      <a:pt x="1144" y="2651"/>
                    </a:lnTo>
                    <a:lnTo>
                      <a:pt x="1116" y="2651"/>
                    </a:lnTo>
                    <a:lnTo>
                      <a:pt x="1116" y="2539"/>
                    </a:lnTo>
                    <a:lnTo>
                      <a:pt x="1060" y="2539"/>
                    </a:lnTo>
                    <a:lnTo>
                      <a:pt x="1060" y="2512"/>
                    </a:lnTo>
                    <a:lnTo>
                      <a:pt x="1005" y="2512"/>
                    </a:lnTo>
                    <a:lnTo>
                      <a:pt x="1005" y="2400"/>
                    </a:lnTo>
                    <a:lnTo>
                      <a:pt x="977" y="2400"/>
                    </a:lnTo>
                    <a:lnTo>
                      <a:pt x="977" y="2316"/>
                    </a:lnTo>
                    <a:lnTo>
                      <a:pt x="921" y="2316"/>
                    </a:lnTo>
                    <a:lnTo>
                      <a:pt x="921" y="2260"/>
                    </a:lnTo>
                    <a:lnTo>
                      <a:pt x="865" y="2260"/>
                    </a:lnTo>
                    <a:lnTo>
                      <a:pt x="865" y="2177"/>
                    </a:lnTo>
                    <a:lnTo>
                      <a:pt x="837" y="2177"/>
                    </a:lnTo>
                    <a:lnTo>
                      <a:pt x="837" y="2093"/>
                    </a:lnTo>
                    <a:lnTo>
                      <a:pt x="781" y="2093"/>
                    </a:lnTo>
                    <a:lnTo>
                      <a:pt x="781" y="1954"/>
                    </a:lnTo>
                    <a:lnTo>
                      <a:pt x="726" y="1954"/>
                    </a:lnTo>
                    <a:lnTo>
                      <a:pt x="726" y="1814"/>
                    </a:lnTo>
                    <a:lnTo>
                      <a:pt x="698" y="1814"/>
                    </a:lnTo>
                    <a:lnTo>
                      <a:pt x="698" y="1675"/>
                    </a:lnTo>
                    <a:lnTo>
                      <a:pt x="642" y="1675"/>
                    </a:lnTo>
                    <a:lnTo>
                      <a:pt x="642" y="1424"/>
                    </a:lnTo>
                    <a:lnTo>
                      <a:pt x="586" y="1424"/>
                    </a:lnTo>
                    <a:lnTo>
                      <a:pt x="586" y="977"/>
                    </a:lnTo>
                    <a:lnTo>
                      <a:pt x="642" y="977"/>
                    </a:lnTo>
                    <a:lnTo>
                      <a:pt x="642" y="642"/>
                    </a:lnTo>
                    <a:lnTo>
                      <a:pt x="698" y="642"/>
                    </a:lnTo>
                    <a:lnTo>
                      <a:pt x="698" y="447"/>
                    </a:lnTo>
                    <a:lnTo>
                      <a:pt x="726" y="447"/>
                    </a:lnTo>
                    <a:lnTo>
                      <a:pt x="726" y="363"/>
                    </a:lnTo>
                    <a:lnTo>
                      <a:pt x="781" y="363"/>
                    </a:lnTo>
                    <a:lnTo>
                      <a:pt x="781" y="224"/>
                    </a:lnTo>
                    <a:lnTo>
                      <a:pt x="837" y="224"/>
                    </a:lnTo>
                    <a:lnTo>
                      <a:pt x="837" y="140"/>
                    </a:lnTo>
                    <a:lnTo>
                      <a:pt x="865" y="140"/>
                    </a:lnTo>
                    <a:lnTo>
                      <a:pt x="8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42"/>
              <p:cNvSpPr/>
              <p:nvPr/>
            </p:nvSpPr>
            <p:spPr>
              <a:xfrm>
                <a:off x="415019" y="2488656"/>
                <a:ext cx="36515" cy="127229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209" extrusionOk="0">
                    <a:moveTo>
                      <a:pt x="865" y="0"/>
                    </a:moveTo>
                    <a:lnTo>
                      <a:pt x="865" y="56"/>
                    </a:lnTo>
                    <a:lnTo>
                      <a:pt x="698" y="56"/>
                    </a:lnTo>
                    <a:lnTo>
                      <a:pt x="698" y="84"/>
                    </a:lnTo>
                    <a:lnTo>
                      <a:pt x="558" y="84"/>
                    </a:lnTo>
                    <a:lnTo>
                      <a:pt x="558" y="140"/>
                    </a:lnTo>
                    <a:lnTo>
                      <a:pt x="363" y="140"/>
                    </a:lnTo>
                    <a:lnTo>
                      <a:pt x="363" y="196"/>
                    </a:lnTo>
                    <a:lnTo>
                      <a:pt x="279" y="196"/>
                    </a:lnTo>
                    <a:lnTo>
                      <a:pt x="279" y="279"/>
                    </a:lnTo>
                    <a:lnTo>
                      <a:pt x="223" y="279"/>
                    </a:lnTo>
                    <a:lnTo>
                      <a:pt x="223" y="363"/>
                    </a:lnTo>
                    <a:lnTo>
                      <a:pt x="168" y="363"/>
                    </a:lnTo>
                    <a:lnTo>
                      <a:pt x="168" y="503"/>
                    </a:lnTo>
                    <a:lnTo>
                      <a:pt x="140" y="503"/>
                    </a:lnTo>
                    <a:lnTo>
                      <a:pt x="140" y="642"/>
                    </a:lnTo>
                    <a:lnTo>
                      <a:pt x="84" y="642"/>
                    </a:lnTo>
                    <a:lnTo>
                      <a:pt x="84" y="782"/>
                    </a:lnTo>
                    <a:lnTo>
                      <a:pt x="28" y="782"/>
                    </a:lnTo>
                    <a:lnTo>
                      <a:pt x="28" y="1116"/>
                    </a:lnTo>
                    <a:lnTo>
                      <a:pt x="0" y="1116"/>
                    </a:lnTo>
                    <a:lnTo>
                      <a:pt x="0" y="1674"/>
                    </a:lnTo>
                    <a:lnTo>
                      <a:pt x="28" y="1674"/>
                    </a:lnTo>
                    <a:lnTo>
                      <a:pt x="28" y="1898"/>
                    </a:lnTo>
                    <a:lnTo>
                      <a:pt x="84" y="1898"/>
                    </a:lnTo>
                    <a:lnTo>
                      <a:pt x="84" y="2037"/>
                    </a:lnTo>
                    <a:lnTo>
                      <a:pt x="140" y="2037"/>
                    </a:lnTo>
                    <a:lnTo>
                      <a:pt x="140" y="2177"/>
                    </a:lnTo>
                    <a:lnTo>
                      <a:pt x="168" y="2177"/>
                    </a:lnTo>
                    <a:lnTo>
                      <a:pt x="168" y="2316"/>
                    </a:lnTo>
                    <a:lnTo>
                      <a:pt x="223" y="2316"/>
                    </a:lnTo>
                    <a:lnTo>
                      <a:pt x="223" y="2428"/>
                    </a:lnTo>
                    <a:lnTo>
                      <a:pt x="279" y="2428"/>
                    </a:lnTo>
                    <a:lnTo>
                      <a:pt x="279" y="2511"/>
                    </a:lnTo>
                    <a:lnTo>
                      <a:pt x="307" y="2511"/>
                    </a:lnTo>
                    <a:lnTo>
                      <a:pt x="307" y="2567"/>
                    </a:lnTo>
                    <a:lnTo>
                      <a:pt x="363" y="2567"/>
                    </a:lnTo>
                    <a:lnTo>
                      <a:pt x="363" y="2651"/>
                    </a:lnTo>
                    <a:lnTo>
                      <a:pt x="419" y="2651"/>
                    </a:lnTo>
                    <a:lnTo>
                      <a:pt x="419" y="2734"/>
                    </a:lnTo>
                    <a:lnTo>
                      <a:pt x="447" y="2734"/>
                    </a:lnTo>
                    <a:lnTo>
                      <a:pt x="447" y="2790"/>
                    </a:lnTo>
                    <a:lnTo>
                      <a:pt x="502" y="2790"/>
                    </a:lnTo>
                    <a:lnTo>
                      <a:pt x="502" y="2874"/>
                    </a:lnTo>
                    <a:lnTo>
                      <a:pt x="558" y="2874"/>
                    </a:lnTo>
                    <a:lnTo>
                      <a:pt x="558" y="2930"/>
                    </a:lnTo>
                    <a:lnTo>
                      <a:pt x="586" y="2930"/>
                    </a:lnTo>
                    <a:lnTo>
                      <a:pt x="586" y="2986"/>
                    </a:lnTo>
                    <a:lnTo>
                      <a:pt x="642" y="2986"/>
                    </a:lnTo>
                    <a:lnTo>
                      <a:pt x="642" y="3013"/>
                    </a:lnTo>
                    <a:lnTo>
                      <a:pt x="698" y="3013"/>
                    </a:lnTo>
                    <a:lnTo>
                      <a:pt x="698" y="3069"/>
                    </a:lnTo>
                    <a:lnTo>
                      <a:pt x="726" y="3069"/>
                    </a:lnTo>
                    <a:lnTo>
                      <a:pt x="726" y="3125"/>
                    </a:lnTo>
                    <a:lnTo>
                      <a:pt x="781" y="3125"/>
                    </a:lnTo>
                    <a:lnTo>
                      <a:pt x="781" y="3153"/>
                    </a:lnTo>
                    <a:lnTo>
                      <a:pt x="837" y="3153"/>
                    </a:lnTo>
                    <a:lnTo>
                      <a:pt x="837" y="3209"/>
                    </a:lnTo>
                    <a:lnTo>
                      <a:pt x="921" y="3209"/>
                    </a:lnTo>
                    <a:lnTo>
                      <a:pt x="921" y="2651"/>
                    </a:lnTo>
                    <a:lnTo>
                      <a:pt x="865" y="2651"/>
                    </a:lnTo>
                    <a:lnTo>
                      <a:pt x="865" y="419"/>
                    </a:lnTo>
                    <a:lnTo>
                      <a:pt x="921" y="419"/>
                    </a:lnTo>
                    <a:lnTo>
                      <a:pt x="9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42"/>
              <p:cNvSpPr/>
              <p:nvPr/>
            </p:nvSpPr>
            <p:spPr>
              <a:xfrm>
                <a:off x="488010" y="2477594"/>
                <a:ext cx="22163" cy="12944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3265" extrusionOk="0">
                    <a:moveTo>
                      <a:pt x="196" y="0"/>
                    </a:moveTo>
                    <a:lnTo>
                      <a:pt x="196" y="224"/>
                    </a:lnTo>
                    <a:lnTo>
                      <a:pt x="140" y="224"/>
                    </a:lnTo>
                    <a:lnTo>
                      <a:pt x="140" y="503"/>
                    </a:lnTo>
                    <a:lnTo>
                      <a:pt x="112" y="503"/>
                    </a:lnTo>
                    <a:lnTo>
                      <a:pt x="112" y="782"/>
                    </a:lnTo>
                    <a:lnTo>
                      <a:pt x="56" y="782"/>
                    </a:lnTo>
                    <a:lnTo>
                      <a:pt x="56" y="1340"/>
                    </a:lnTo>
                    <a:lnTo>
                      <a:pt x="1" y="1340"/>
                    </a:lnTo>
                    <a:lnTo>
                      <a:pt x="1" y="2567"/>
                    </a:lnTo>
                    <a:lnTo>
                      <a:pt x="56" y="2567"/>
                    </a:lnTo>
                    <a:lnTo>
                      <a:pt x="56" y="3265"/>
                    </a:lnTo>
                    <a:lnTo>
                      <a:pt x="335" y="3265"/>
                    </a:lnTo>
                    <a:lnTo>
                      <a:pt x="335" y="3209"/>
                    </a:lnTo>
                    <a:lnTo>
                      <a:pt x="419" y="3209"/>
                    </a:lnTo>
                    <a:lnTo>
                      <a:pt x="419" y="3013"/>
                    </a:lnTo>
                    <a:lnTo>
                      <a:pt x="475" y="3013"/>
                    </a:lnTo>
                    <a:lnTo>
                      <a:pt x="475" y="2874"/>
                    </a:lnTo>
                    <a:lnTo>
                      <a:pt x="531" y="2874"/>
                    </a:lnTo>
                    <a:lnTo>
                      <a:pt x="531" y="2595"/>
                    </a:lnTo>
                    <a:lnTo>
                      <a:pt x="559" y="2595"/>
                    </a:lnTo>
                    <a:lnTo>
                      <a:pt x="559" y="1953"/>
                    </a:lnTo>
                    <a:lnTo>
                      <a:pt x="531" y="1953"/>
                    </a:lnTo>
                    <a:lnTo>
                      <a:pt x="531" y="1730"/>
                    </a:lnTo>
                    <a:lnTo>
                      <a:pt x="475" y="1730"/>
                    </a:lnTo>
                    <a:lnTo>
                      <a:pt x="475" y="1591"/>
                    </a:lnTo>
                    <a:lnTo>
                      <a:pt x="419" y="1591"/>
                    </a:lnTo>
                    <a:lnTo>
                      <a:pt x="419" y="1479"/>
                    </a:lnTo>
                    <a:lnTo>
                      <a:pt x="391" y="1479"/>
                    </a:lnTo>
                    <a:lnTo>
                      <a:pt x="391" y="1340"/>
                    </a:lnTo>
                    <a:lnTo>
                      <a:pt x="335" y="1340"/>
                    </a:lnTo>
                    <a:lnTo>
                      <a:pt x="335" y="1200"/>
                    </a:lnTo>
                    <a:lnTo>
                      <a:pt x="280" y="1200"/>
                    </a:lnTo>
                    <a:lnTo>
                      <a:pt x="280" y="893"/>
                    </a:lnTo>
                    <a:lnTo>
                      <a:pt x="252" y="893"/>
                    </a:lnTo>
                    <a:lnTo>
                      <a:pt x="252" y="558"/>
                    </a:lnTo>
                    <a:lnTo>
                      <a:pt x="280" y="558"/>
                    </a:lnTo>
                    <a:lnTo>
                      <a:pt x="280" y="224"/>
                    </a:lnTo>
                    <a:lnTo>
                      <a:pt x="335" y="224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42"/>
              <p:cNvSpPr/>
              <p:nvPr/>
            </p:nvSpPr>
            <p:spPr>
              <a:xfrm>
                <a:off x="501292" y="2543965"/>
                <a:ext cx="57568" cy="6085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535" extrusionOk="0">
                    <a:moveTo>
                      <a:pt x="84" y="0"/>
                    </a:moveTo>
                    <a:lnTo>
                      <a:pt x="84" y="84"/>
                    </a:lnTo>
                    <a:lnTo>
                      <a:pt x="140" y="84"/>
                    </a:lnTo>
                    <a:lnTo>
                      <a:pt x="140" y="335"/>
                    </a:lnTo>
                    <a:lnTo>
                      <a:pt x="196" y="335"/>
                    </a:lnTo>
                    <a:lnTo>
                      <a:pt x="196" y="893"/>
                    </a:lnTo>
                    <a:lnTo>
                      <a:pt x="140" y="893"/>
                    </a:lnTo>
                    <a:lnTo>
                      <a:pt x="140" y="1172"/>
                    </a:lnTo>
                    <a:lnTo>
                      <a:pt x="84" y="1172"/>
                    </a:lnTo>
                    <a:lnTo>
                      <a:pt x="84" y="1312"/>
                    </a:lnTo>
                    <a:lnTo>
                      <a:pt x="56" y="1312"/>
                    </a:lnTo>
                    <a:lnTo>
                      <a:pt x="56" y="1479"/>
                    </a:lnTo>
                    <a:lnTo>
                      <a:pt x="0" y="1479"/>
                    </a:lnTo>
                    <a:lnTo>
                      <a:pt x="0" y="1535"/>
                    </a:lnTo>
                    <a:lnTo>
                      <a:pt x="224" y="1535"/>
                    </a:lnTo>
                    <a:lnTo>
                      <a:pt x="224" y="1479"/>
                    </a:lnTo>
                    <a:lnTo>
                      <a:pt x="419" y="1479"/>
                    </a:lnTo>
                    <a:lnTo>
                      <a:pt x="419" y="1451"/>
                    </a:lnTo>
                    <a:lnTo>
                      <a:pt x="642" y="1451"/>
                    </a:lnTo>
                    <a:lnTo>
                      <a:pt x="642" y="1395"/>
                    </a:lnTo>
                    <a:lnTo>
                      <a:pt x="837" y="1395"/>
                    </a:lnTo>
                    <a:lnTo>
                      <a:pt x="837" y="1339"/>
                    </a:lnTo>
                    <a:lnTo>
                      <a:pt x="1060" y="1339"/>
                    </a:lnTo>
                    <a:lnTo>
                      <a:pt x="1060" y="1312"/>
                    </a:lnTo>
                    <a:lnTo>
                      <a:pt x="1256" y="1312"/>
                    </a:lnTo>
                    <a:lnTo>
                      <a:pt x="1256" y="1256"/>
                    </a:lnTo>
                    <a:lnTo>
                      <a:pt x="1451" y="1256"/>
                    </a:lnTo>
                    <a:lnTo>
                      <a:pt x="1451" y="1200"/>
                    </a:lnTo>
                    <a:lnTo>
                      <a:pt x="1395" y="1200"/>
                    </a:lnTo>
                    <a:lnTo>
                      <a:pt x="1395" y="1172"/>
                    </a:lnTo>
                    <a:lnTo>
                      <a:pt x="1312" y="1172"/>
                    </a:lnTo>
                    <a:lnTo>
                      <a:pt x="1312" y="1116"/>
                    </a:lnTo>
                    <a:lnTo>
                      <a:pt x="1200" y="1116"/>
                    </a:lnTo>
                    <a:lnTo>
                      <a:pt x="1200" y="1060"/>
                    </a:lnTo>
                    <a:lnTo>
                      <a:pt x="1116" y="1060"/>
                    </a:lnTo>
                    <a:lnTo>
                      <a:pt x="1116" y="1033"/>
                    </a:lnTo>
                    <a:lnTo>
                      <a:pt x="1033" y="1033"/>
                    </a:lnTo>
                    <a:lnTo>
                      <a:pt x="1033" y="977"/>
                    </a:lnTo>
                    <a:lnTo>
                      <a:pt x="977" y="977"/>
                    </a:lnTo>
                    <a:lnTo>
                      <a:pt x="977" y="921"/>
                    </a:lnTo>
                    <a:lnTo>
                      <a:pt x="921" y="921"/>
                    </a:lnTo>
                    <a:lnTo>
                      <a:pt x="921" y="893"/>
                    </a:lnTo>
                    <a:lnTo>
                      <a:pt x="837" y="893"/>
                    </a:lnTo>
                    <a:lnTo>
                      <a:pt x="837" y="837"/>
                    </a:lnTo>
                    <a:lnTo>
                      <a:pt x="782" y="837"/>
                    </a:lnTo>
                    <a:lnTo>
                      <a:pt x="782" y="782"/>
                    </a:lnTo>
                    <a:lnTo>
                      <a:pt x="754" y="782"/>
                    </a:lnTo>
                    <a:lnTo>
                      <a:pt x="754" y="754"/>
                    </a:lnTo>
                    <a:lnTo>
                      <a:pt x="642" y="754"/>
                    </a:lnTo>
                    <a:lnTo>
                      <a:pt x="642" y="642"/>
                    </a:lnTo>
                    <a:lnTo>
                      <a:pt x="614" y="642"/>
                    </a:lnTo>
                    <a:lnTo>
                      <a:pt x="614" y="614"/>
                    </a:lnTo>
                    <a:lnTo>
                      <a:pt x="558" y="614"/>
                    </a:lnTo>
                    <a:lnTo>
                      <a:pt x="558" y="558"/>
                    </a:lnTo>
                    <a:lnTo>
                      <a:pt x="503" y="558"/>
                    </a:lnTo>
                    <a:lnTo>
                      <a:pt x="503" y="503"/>
                    </a:lnTo>
                    <a:lnTo>
                      <a:pt x="475" y="503"/>
                    </a:lnTo>
                    <a:lnTo>
                      <a:pt x="475" y="475"/>
                    </a:lnTo>
                    <a:lnTo>
                      <a:pt x="419" y="475"/>
                    </a:lnTo>
                    <a:lnTo>
                      <a:pt x="419" y="419"/>
                    </a:lnTo>
                    <a:lnTo>
                      <a:pt x="363" y="419"/>
                    </a:lnTo>
                    <a:lnTo>
                      <a:pt x="363" y="335"/>
                    </a:lnTo>
                    <a:lnTo>
                      <a:pt x="335" y="335"/>
                    </a:lnTo>
                    <a:lnTo>
                      <a:pt x="335" y="279"/>
                    </a:lnTo>
                    <a:lnTo>
                      <a:pt x="279" y="279"/>
                    </a:lnTo>
                    <a:lnTo>
                      <a:pt x="279" y="196"/>
                    </a:lnTo>
                    <a:lnTo>
                      <a:pt x="224" y="196"/>
                    </a:lnTo>
                    <a:lnTo>
                      <a:pt x="224" y="140"/>
                    </a:lnTo>
                    <a:lnTo>
                      <a:pt x="196" y="140"/>
                    </a:lnTo>
                    <a:lnTo>
                      <a:pt x="196" y="56"/>
                    </a:lnTo>
                    <a:lnTo>
                      <a:pt x="140" y="56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42"/>
              <p:cNvSpPr/>
              <p:nvPr/>
            </p:nvSpPr>
            <p:spPr>
              <a:xfrm>
                <a:off x="495742" y="2463202"/>
                <a:ext cx="107365" cy="130559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3293" extrusionOk="0">
                    <a:moveTo>
                      <a:pt x="1591" y="1"/>
                    </a:moveTo>
                    <a:lnTo>
                      <a:pt x="1591" y="29"/>
                    </a:lnTo>
                    <a:lnTo>
                      <a:pt x="1396" y="29"/>
                    </a:lnTo>
                    <a:lnTo>
                      <a:pt x="1396" y="84"/>
                    </a:lnTo>
                    <a:lnTo>
                      <a:pt x="1173" y="84"/>
                    </a:lnTo>
                    <a:lnTo>
                      <a:pt x="1173" y="140"/>
                    </a:lnTo>
                    <a:lnTo>
                      <a:pt x="977" y="140"/>
                    </a:lnTo>
                    <a:lnTo>
                      <a:pt x="977" y="168"/>
                    </a:lnTo>
                    <a:lnTo>
                      <a:pt x="754" y="168"/>
                    </a:lnTo>
                    <a:lnTo>
                      <a:pt x="754" y="224"/>
                    </a:lnTo>
                    <a:lnTo>
                      <a:pt x="559" y="224"/>
                    </a:lnTo>
                    <a:lnTo>
                      <a:pt x="559" y="280"/>
                    </a:lnTo>
                    <a:lnTo>
                      <a:pt x="336" y="280"/>
                    </a:lnTo>
                    <a:lnTo>
                      <a:pt x="336" y="308"/>
                    </a:lnTo>
                    <a:lnTo>
                      <a:pt x="140" y="308"/>
                    </a:lnTo>
                    <a:lnTo>
                      <a:pt x="140" y="363"/>
                    </a:lnTo>
                    <a:lnTo>
                      <a:pt x="85" y="363"/>
                    </a:lnTo>
                    <a:lnTo>
                      <a:pt x="85" y="559"/>
                    </a:lnTo>
                    <a:lnTo>
                      <a:pt x="57" y="559"/>
                    </a:lnTo>
                    <a:lnTo>
                      <a:pt x="57" y="866"/>
                    </a:lnTo>
                    <a:lnTo>
                      <a:pt x="1" y="866"/>
                    </a:lnTo>
                    <a:lnTo>
                      <a:pt x="1" y="1256"/>
                    </a:lnTo>
                    <a:lnTo>
                      <a:pt x="57" y="1256"/>
                    </a:lnTo>
                    <a:lnTo>
                      <a:pt x="57" y="1619"/>
                    </a:lnTo>
                    <a:lnTo>
                      <a:pt x="85" y="1619"/>
                    </a:lnTo>
                    <a:lnTo>
                      <a:pt x="85" y="1703"/>
                    </a:lnTo>
                    <a:lnTo>
                      <a:pt x="140" y="1703"/>
                    </a:lnTo>
                    <a:lnTo>
                      <a:pt x="140" y="1842"/>
                    </a:lnTo>
                    <a:lnTo>
                      <a:pt x="196" y="1842"/>
                    </a:lnTo>
                    <a:lnTo>
                      <a:pt x="196" y="1954"/>
                    </a:lnTo>
                    <a:lnTo>
                      <a:pt x="224" y="1954"/>
                    </a:lnTo>
                    <a:lnTo>
                      <a:pt x="224" y="2121"/>
                    </a:lnTo>
                    <a:lnTo>
                      <a:pt x="280" y="2121"/>
                    </a:lnTo>
                    <a:lnTo>
                      <a:pt x="280" y="2233"/>
                    </a:lnTo>
                    <a:lnTo>
                      <a:pt x="336" y="2233"/>
                    </a:lnTo>
                    <a:lnTo>
                      <a:pt x="336" y="2261"/>
                    </a:lnTo>
                    <a:lnTo>
                      <a:pt x="364" y="2261"/>
                    </a:lnTo>
                    <a:lnTo>
                      <a:pt x="364" y="2372"/>
                    </a:lnTo>
                    <a:lnTo>
                      <a:pt x="419" y="2372"/>
                    </a:lnTo>
                    <a:lnTo>
                      <a:pt x="419" y="2400"/>
                    </a:lnTo>
                    <a:lnTo>
                      <a:pt x="475" y="2400"/>
                    </a:lnTo>
                    <a:lnTo>
                      <a:pt x="475" y="2512"/>
                    </a:lnTo>
                    <a:lnTo>
                      <a:pt x="503" y="2512"/>
                    </a:lnTo>
                    <a:lnTo>
                      <a:pt x="503" y="2540"/>
                    </a:lnTo>
                    <a:lnTo>
                      <a:pt x="559" y="2540"/>
                    </a:lnTo>
                    <a:lnTo>
                      <a:pt x="559" y="2595"/>
                    </a:lnTo>
                    <a:lnTo>
                      <a:pt x="615" y="2595"/>
                    </a:lnTo>
                    <a:lnTo>
                      <a:pt x="615" y="2651"/>
                    </a:lnTo>
                    <a:lnTo>
                      <a:pt x="643" y="2651"/>
                    </a:lnTo>
                    <a:lnTo>
                      <a:pt x="643" y="2679"/>
                    </a:lnTo>
                    <a:lnTo>
                      <a:pt x="698" y="2679"/>
                    </a:lnTo>
                    <a:lnTo>
                      <a:pt x="698" y="2735"/>
                    </a:lnTo>
                    <a:lnTo>
                      <a:pt x="754" y="2735"/>
                    </a:lnTo>
                    <a:lnTo>
                      <a:pt x="754" y="2819"/>
                    </a:lnTo>
                    <a:lnTo>
                      <a:pt x="838" y="2819"/>
                    </a:lnTo>
                    <a:lnTo>
                      <a:pt x="838" y="2874"/>
                    </a:lnTo>
                    <a:lnTo>
                      <a:pt x="894" y="2874"/>
                    </a:lnTo>
                    <a:lnTo>
                      <a:pt x="894" y="2930"/>
                    </a:lnTo>
                    <a:lnTo>
                      <a:pt x="922" y="2930"/>
                    </a:lnTo>
                    <a:lnTo>
                      <a:pt x="922" y="2958"/>
                    </a:lnTo>
                    <a:lnTo>
                      <a:pt x="1033" y="2958"/>
                    </a:lnTo>
                    <a:lnTo>
                      <a:pt x="1033" y="3014"/>
                    </a:lnTo>
                    <a:lnTo>
                      <a:pt x="1061" y="3014"/>
                    </a:lnTo>
                    <a:lnTo>
                      <a:pt x="1061" y="3070"/>
                    </a:lnTo>
                    <a:lnTo>
                      <a:pt x="1117" y="3070"/>
                    </a:lnTo>
                    <a:lnTo>
                      <a:pt x="1117" y="3097"/>
                    </a:lnTo>
                    <a:lnTo>
                      <a:pt x="1200" y="3097"/>
                    </a:lnTo>
                    <a:lnTo>
                      <a:pt x="1200" y="3153"/>
                    </a:lnTo>
                    <a:lnTo>
                      <a:pt x="1312" y="3153"/>
                    </a:lnTo>
                    <a:lnTo>
                      <a:pt x="1312" y="3209"/>
                    </a:lnTo>
                    <a:lnTo>
                      <a:pt x="1396" y="3209"/>
                    </a:lnTo>
                    <a:lnTo>
                      <a:pt x="1396" y="3237"/>
                    </a:lnTo>
                    <a:lnTo>
                      <a:pt x="1479" y="3237"/>
                    </a:lnTo>
                    <a:lnTo>
                      <a:pt x="1479" y="3293"/>
                    </a:lnTo>
                    <a:lnTo>
                      <a:pt x="1591" y="3293"/>
                    </a:lnTo>
                    <a:lnTo>
                      <a:pt x="1591" y="3237"/>
                    </a:lnTo>
                    <a:lnTo>
                      <a:pt x="1758" y="3237"/>
                    </a:lnTo>
                    <a:lnTo>
                      <a:pt x="1758" y="3209"/>
                    </a:lnTo>
                    <a:lnTo>
                      <a:pt x="2010" y="3209"/>
                    </a:lnTo>
                    <a:lnTo>
                      <a:pt x="2010" y="3153"/>
                    </a:lnTo>
                    <a:lnTo>
                      <a:pt x="2177" y="3153"/>
                    </a:lnTo>
                    <a:lnTo>
                      <a:pt x="2177" y="3097"/>
                    </a:lnTo>
                    <a:lnTo>
                      <a:pt x="2372" y="3097"/>
                    </a:lnTo>
                    <a:lnTo>
                      <a:pt x="2372" y="3070"/>
                    </a:lnTo>
                    <a:lnTo>
                      <a:pt x="2456" y="3070"/>
                    </a:lnTo>
                    <a:lnTo>
                      <a:pt x="2456" y="3014"/>
                    </a:lnTo>
                    <a:lnTo>
                      <a:pt x="2512" y="3014"/>
                    </a:lnTo>
                    <a:lnTo>
                      <a:pt x="2512" y="2874"/>
                    </a:lnTo>
                    <a:lnTo>
                      <a:pt x="2568" y="2874"/>
                    </a:lnTo>
                    <a:lnTo>
                      <a:pt x="2568" y="2735"/>
                    </a:lnTo>
                    <a:lnTo>
                      <a:pt x="2595" y="2735"/>
                    </a:lnTo>
                    <a:lnTo>
                      <a:pt x="2595" y="2595"/>
                    </a:lnTo>
                    <a:lnTo>
                      <a:pt x="2651" y="2595"/>
                    </a:lnTo>
                    <a:lnTo>
                      <a:pt x="2651" y="2372"/>
                    </a:lnTo>
                    <a:lnTo>
                      <a:pt x="2707" y="2372"/>
                    </a:lnTo>
                    <a:lnTo>
                      <a:pt x="2707" y="1619"/>
                    </a:lnTo>
                    <a:lnTo>
                      <a:pt x="2651" y="1619"/>
                    </a:lnTo>
                    <a:lnTo>
                      <a:pt x="2651" y="1396"/>
                    </a:lnTo>
                    <a:lnTo>
                      <a:pt x="2595" y="1396"/>
                    </a:lnTo>
                    <a:lnTo>
                      <a:pt x="2595" y="1256"/>
                    </a:lnTo>
                    <a:lnTo>
                      <a:pt x="2568" y="1256"/>
                    </a:lnTo>
                    <a:lnTo>
                      <a:pt x="2568" y="1145"/>
                    </a:lnTo>
                    <a:lnTo>
                      <a:pt x="2512" y="1145"/>
                    </a:lnTo>
                    <a:lnTo>
                      <a:pt x="2512" y="1005"/>
                    </a:lnTo>
                    <a:lnTo>
                      <a:pt x="2456" y="1005"/>
                    </a:lnTo>
                    <a:lnTo>
                      <a:pt x="2456" y="921"/>
                    </a:lnTo>
                    <a:lnTo>
                      <a:pt x="2428" y="921"/>
                    </a:lnTo>
                    <a:lnTo>
                      <a:pt x="2428" y="782"/>
                    </a:lnTo>
                    <a:lnTo>
                      <a:pt x="2372" y="782"/>
                    </a:lnTo>
                    <a:lnTo>
                      <a:pt x="2372" y="726"/>
                    </a:lnTo>
                    <a:lnTo>
                      <a:pt x="2316" y="726"/>
                    </a:lnTo>
                    <a:lnTo>
                      <a:pt x="2316" y="698"/>
                    </a:lnTo>
                    <a:lnTo>
                      <a:pt x="2289" y="698"/>
                    </a:lnTo>
                    <a:lnTo>
                      <a:pt x="2289" y="587"/>
                    </a:lnTo>
                    <a:lnTo>
                      <a:pt x="2233" y="587"/>
                    </a:lnTo>
                    <a:lnTo>
                      <a:pt x="2233" y="559"/>
                    </a:lnTo>
                    <a:lnTo>
                      <a:pt x="2177" y="559"/>
                    </a:lnTo>
                    <a:lnTo>
                      <a:pt x="2177" y="503"/>
                    </a:lnTo>
                    <a:lnTo>
                      <a:pt x="2149" y="503"/>
                    </a:lnTo>
                    <a:lnTo>
                      <a:pt x="2149" y="419"/>
                    </a:lnTo>
                    <a:lnTo>
                      <a:pt x="2093" y="419"/>
                    </a:lnTo>
                    <a:lnTo>
                      <a:pt x="2093" y="363"/>
                    </a:lnTo>
                    <a:lnTo>
                      <a:pt x="2037" y="363"/>
                    </a:lnTo>
                    <a:lnTo>
                      <a:pt x="2037" y="308"/>
                    </a:lnTo>
                    <a:lnTo>
                      <a:pt x="2010" y="308"/>
                    </a:lnTo>
                    <a:lnTo>
                      <a:pt x="2010" y="280"/>
                    </a:lnTo>
                    <a:lnTo>
                      <a:pt x="1954" y="280"/>
                    </a:lnTo>
                    <a:lnTo>
                      <a:pt x="1954" y="224"/>
                    </a:lnTo>
                    <a:lnTo>
                      <a:pt x="1898" y="224"/>
                    </a:lnTo>
                    <a:lnTo>
                      <a:pt x="1898" y="168"/>
                    </a:lnTo>
                    <a:lnTo>
                      <a:pt x="1870" y="168"/>
                    </a:lnTo>
                    <a:lnTo>
                      <a:pt x="1870" y="140"/>
                    </a:lnTo>
                    <a:lnTo>
                      <a:pt x="1814" y="140"/>
                    </a:lnTo>
                    <a:lnTo>
                      <a:pt x="1814" y="84"/>
                    </a:lnTo>
                    <a:lnTo>
                      <a:pt x="1731" y="84"/>
                    </a:lnTo>
                    <a:lnTo>
                      <a:pt x="1731" y="29"/>
                    </a:lnTo>
                    <a:lnTo>
                      <a:pt x="1675" y="29"/>
                    </a:lnTo>
                    <a:lnTo>
                      <a:pt x="16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42"/>
              <p:cNvSpPr/>
              <p:nvPr/>
            </p:nvSpPr>
            <p:spPr>
              <a:xfrm>
                <a:off x="499072" y="2527352"/>
                <a:ext cx="7771" cy="1887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476" extrusionOk="0">
                    <a:moveTo>
                      <a:pt x="1" y="1"/>
                    </a:moveTo>
                    <a:lnTo>
                      <a:pt x="1" y="140"/>
                    </a:lnTo>
                    <a:lnTo>
                      <a:pt x="56" y="140"/>
                    </a:lnTo>
                    <a:lnTo>
                      <a:pt x="56" y="280"/>
                    </a:lnTo>
                    <a:lnTo>
                      <a:pt x="112" y="280"/>
                    </a:lnTo>
                    <a:lnTo>
                      <a:pt x="112" y="364"/>
                    </a:lnTo>
                    <a:lnTo>
                      <a:pt x="140" y="364"/>
                    </a:lnTo>
                    <a:lnTo>
                      <a:pt x="140" y="475"/>
                    </a:lnTo>
                    <a:lnTo>
                      <a:pt x="196" y="475"/>
                    </a:lnTo>
                    <a:lnTo>
                      <a:pt x="196" y="280"/>
                    </a:lnTo>
                    <a:lnTo>
                      <a:pt x="140" y="280"/>
                    </a:lnTo>
                    <a:lnTo>
                      <a:pt x="140" y="196"/>
                    </a:lnTo>
                    <a:lnTo>
                      <a:pt x="112" y="196"/>
                    </a:lnTo>
                    <a:lnTo>
                      <a:pt x="112" y="57"/>
                    </a:lnTo>
                    <a:lnTo>
                      <a:pt x="56" y="57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42"/>
              <p:cNvSpPr/>
              <p:nvPr/>
            </p:nvSpPr>
            <p:spPr>
              <a:xfrm>
                <a:off x="559892" y="2455471"/>
                <a:ext cx="92973" cy="129449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3265" extrusionOk="0">
                    <a:moveTo>
                      <a:pt x="894" y="0"/>
                    </a:moveTo>
                    <a:lnTo>
                      <a:pt x="894" y="56"/>
                    </a:lnTo>
                    <a:lnTo>
                      <a:pt x="671" y="56"/>
                    </a:lnTo>
                    <a:lnTo>
                      <a:pt x="671" y="84"/>
                    </a:lnTo>
                    <a:lnTo>
                      <a:pt x="419" y="84"/>
                    </a:lnTo>
                    <a:lnTo>
                      <a:pt x="419" y="140"/>
                    </a:lnTo>
                    <a:lnTo>
                      <a:pt x="196" y="140"/>
                    </a:lnTo>
                    <a:lnTo>
                      <a:pt x="196" y="196"/>
                    </a:lnTo>
                    <a:lnTo>
                      <a:pt x="1" y="196"/>
                    </a:lnTo>
                    <a:lnTo>
                      <a:pt x="1" y="279"/>
                    </a:lnTo>
                    <a:lnTo>
                      <a:pt x="57" y="279"/>
                    </a:lnTo>
                    <a:lnTo>
                      <a:pt x="57" y="335"/>
                    </a:lnTo>
                    <a:lnTo>
                      <a:pt x="140" y="335"/>
                    </a:lnTo>
                    <a:lnTo>
                      <a:pt x="140" y="363"/>
                    </a:lnTo>
                    <a:lnTo>
                      <a:pt x="196" y="363"/>
                    </a:lnTo>
                    <a:lnTo>
                      <a:pt x="196" y="419"/>
                    </a:lnTo>
                    <a:lnTo>
                      <a:pt x="252" y="419"/>
                    </a:lnTo>
                    <a:lnTo>
                      <a:pt x="252" y="475"/>
                    </a:lnTo>
                    <a:lnTo>
                      <a:pt x="280" y="475"/>
                    </a:lnTo>
                    <a:lnTo>
                      <a:pt x="280" y="503"/>
                    </a:lnTo>
                    <a:lnTo>
                      <a:pt x="336" y="503"/>
                    </a:lnTo>
                    <a:lnTo>
                      <a:pt x="336" y="558"/>
                    </a:lnTo>
                    <a:lnTo>
                      <a:pt x="392" y="558"/>
                    </a:lnTo>
                    <a:lnTo>
                      <a:pt x="392" y="614"/>
                    </a:lnTo>
                    <a:lnTo>
                      <a:pt x="419" y="614"/>
                    </a:lnTo>
                    <a:lnTo>
                      <a:pt x="419" y="642"/>
                    </a:lnTo>
                    <a:lnTo>
                      <a:pt x="475" y="642"/>
                    </a:lnTo>
                    <a:lnTo>
                      <a:pt x="475" y="754"/>
                    </a:lnTo>
                    <a:lnTo>
                      <a:pt x="531" y="754"/>
                    </a:lnTo>
                    <a:lnTo>
                      <a:pt x="531" y="782"/>
                    </a:lnTo>
                    <a:lnTo>
                      <a:pt x="559" y="782"/>
                    </a:lnTo>
                    <a:lnTo>
                      <a:pt x="559" y="837"/>
                    </a:lnTo>
                    <a:lnTo>
                      <a:pt x="615" y="837"/>
                    </a:lnTo>
                    <a:lnTo>
                      <a:pt x="615" y="921"/>
                    </a:lnTo>
                    <a:lnTo>
                      <a:pt x="671" y="921"/>
                    </a:lnTo>
                    <a:lnTo>
                      <a:pt x="671" y="977"/>
                    </a:lnTo>
                    <a:lnTo>
                      <a:pt x="698" y="977"/>
                    </a:lnTo>
                    <a:lnTo>
                      <a:pt x="698" y="1033"/>
                    </a:lnTo>
                    <a:lnTo>
                      <a:pt x="754" y="1033"/>
                    </a:lnTo>
                    <a:lnTo>
                      <a:pt x="754" y="1172"/>
                    </a:lnTo>
                    <a:lnTo>
                      <a:pt x="810" y="1172"/>
                    </a:lnTo>
                    <a:lnTo>
                      <a:pt x="810" y="1256"/>
                    </a:lnTo>
                    <a:lnTo>
                      <a:pt x="838" y="1256"/>
                    </a:lnTo>
                    <a:lnTo>
                      <a:pt x="838" y="1395"/>
                    </a:lnTo>
                    <a:lnTo>
                      <a:pt x="894" y="1395"/>
                    </a:lnTo>
                    <a:lnTo>
                      <a:pt x="894" y="1479"/>
                    </a:lnTo>
                    <a:lnTo>
                      <a:pt x="950" y="1479"/>
                    </a:lnTo>
                    <a:lnTo>
                      <a:pt x="950" y="1619"/>
                    </a:lnTo>
                    <a:lnTo>
                      <a:pt x="977" y="1619"/>
                    </a:lnTo>
                    <a:lnTo>
                      <a:pt x="977" y="1870"/>
                    </a:lnTo>
                    <a:lnTo>
                      <a:pt x="1033" y="1870"/>
                    </a:lnTo>
                    <a:lnTo>
                      <a:pt x="1033" y="2511"/>
                    </a:lnTo>
                    <a:lnTo>
                      <a:pt x="977" y="2511"/>
                    </a:lnTo>
                    <a:lnTo>
                      <a:pt x="977" y="2735"/>
                    </a:lnTo>
                    <a:lnTo>
                      <a:pt x="950" y="2735"/>
                    </a:lnTo>
                    <a:lnTo>
                      <a:pt x="950" y="2874"/>
                    </a:lnTo>
                    <a:lnTo>
                      <a:pt x="894" y="2874"/>
                    </a:lnTo>
                    <a:lnTo>
                      <a:pt x="894" y="3014"/>
                    </a:lnTo>
                    <a:lnTo>
                      <a:pt x="838" y="3014"/>
                    </a:lnTo>
                    <a:lnTo>
                      <a:pt x="838" y="3153"/>
                    </a:lnTo>
                    <a:lnTo>
                      <a:pt x="810" y="3153"/>
                    </a:lnTo>
                    <a:lnTo>
                      <a:pt x="810" y="3265"/>
                    </a:lnTo>
                    <a:lnTo>
                      <a:pt x="950" y="3265"/>
                    </a:lnTo>
                    <a:lnTo>
                      <a:pt x="950" y="3209"/>
                    </a:lnTo>
                    <a:lnTo>
                      <a:pt x="1089" y="3209"/>
                    </a:lnTo>
                    <a:lnTo>
                      <a:pt x="1089" y="3153"/>
                    </a:lnTo>
                    <a:lnTo>
                      <a:pt x="1256" y="3153"/>
                    </a:lnTo>
                    <a:lnTo>
                      <a:pt x="1256" y="3125"/>
                    </a:lnTo>
                    <a:lnTo>
                      <a:pt x="1452" y="3125"/>
                    </a:lnTo>
                    <a:lnTo>
                      <a:pt x="1452" y="3069"/>
                    </a:lnTo>
                    <a:lnTo>
                      <a:pt x="1647" y="3069"/>
                    </a:lnTo>
                    <a:lnTo>
                      <a:pt x="1647" y="3014"/>
                    </a:lnTo>
                    <a:lnTo>
                      <a:pt x="1787" y="3014"/>
                    </a:lnTo>
                    <a:lnTo>
                      <a:pt x="1787" y="2986"/>
                    </a:lnTo>
                    <a:lnTo>
                      <a:pt x="1954" y="2986"/>
                    </a:lnTo>
                    <a:lnTo>
                      <a:pt x="1954" y="2930"/>
                    </a:lnTo>
                    <a:lnTo>
                      <a:pt x="2149" y="2930"/>
                    </a:lnTo>
                    <a:lnTo>
                      <a:pt x="2149" y="2874"/>
                    </a:lnTo>
                    <a:lnTo>
                      <a:pt x="2289" y="2874"/>
                    </a:lnTo>
                    <a:lnTo>
                      <a:pt x="2289" y="2846"/>
                    </a:lnTo>
                    <a:lnTo>
                      <a:pt x="2345" y="2846"/>
                    </a:lnTo>
                    <a:lnTo>
                      <a:pt x="2345" y="2790"/>
                    </a:lnTo>
                    <a:lnTo>
                      <a:pt x="2233" y="2790"/>
                    </a:lnTo>
                    <a:lnTo>
                      <a:pt x="2233" y="2735"/>
                    </a:lnTo>
                    <a:lnTo>
                      <a:pt x="2149" y="2735"/>
                    </a:lnTo>
                    <a:lnTo>
                      <a:pt x="2149" y="2707"/>
                    </a:lnTo>
                    <a:lnTo>
                      <a:pt x="2066" y="2707"/>
                    </a:lnTo>
                    <a:lnTo>
                      <a:pt x="2066" y="2651"/>
                    </a:lnTo>
                    <a:lnTo>
                      <a:pt x="1954" y="2651"/>
                    </a:lnTo>
                    <a:lnTo>
                      <a:pt x="1954" y="2595"/>
                    </a:lnTo>
                    <a:lnTo>
                      <a:pt x="1926" y="2595"/>
                    </a:lnTo>
                    <a:lnTo>
                      <a:pt x="1926" y="2567"/>
                    </a:lnTo>
                    <a:lnTo>
                      <a:pt x="1814" y="2567"/>
                    </a:lnTo>
                    <a:lnTo>
                      <a:pt x="1814" y="2511"/>
                    </a:lnTo>
                    <a:lnTo>
                      <a:pt x="1787" y="2511"/>
                    </a:lnTo>
                    <a:lnTo>
                      <a:pt x="1787" y="2456"/>
                    </a:lnTo>
                    <a:lnTo>
                      <a:pt x="1731" y="2456"/>
                    </a:lnTo>
                    <a:lnTo>
                      <a:pt x="1731" y="2428"/>
                    </a:lnTo>
                    <a:lnTo>
                      <a:pt x="1675" y="2428"/>
                    </a:lnTo>
                    <a:lnTo>
                      <a:pt x="1675" y="2372"/>
                    </a:lnTo>
                    <a:lnTo>
                      <a:pt x="1647" y="2372"/>
                    </a:lnTo>
                    <a:lnTo>
                      <a:pt x="1647" y="2316"/>
                    </a:lnTo>
                    <a:lnTo>
                      <a:pt x="1535" y="2316"/>
                    </a:lnTo>
                    <a:lnTo>
                      <a:pt x="1535" y="2288"/>
                    </a:lnTo>
                    <a:lnTo>
                      <a:pt x="1508" y="2288"/>
                    </a:lnTo>
                    <a:lnTo>
                      <a:pt x="1508" y="2177"/>
                    </a:lnTo>
                    <a:lnTo>
                      <a:pt x="1452" y="2177"/>
                    </a:lnTo>
                    <a:lnTo>
                      <a:pt x="1452" y="2149"/>
                    </a:lnTo>
                    <a:lnTo>
                      <a:pt x="1396" y="2149"/>
                    </a:lnTo>
                    <a:lnTo>
                      <a:pt x="1396" y="2093"/>
                    </a:lnTo>
                    <a:lnTo>
                      <a:pt x="1368" y="2093"/>
                    </a:lnTo>
                    <a:lnTo>
                      <a:pt x="1368" y="2037"/>
                    </a:lnTo>
                    <a:lnTo>
                      <a:pt x="1312" y="2037"/>
                    </a:lnTo>
                    <a:lnTo>
                      <a:pt x="1312" y="1953"/>
                    </a:lnTo>
                    <a:lnTo>
                      <a:pt x="1256" y="1953"/>
                    </a:lnTo>
                    <a:lnTo>
                      <a:pt x="1256" y="1898"/>
                    </a:lnTo>
                    <a:lnTo>
                      <a:pt x="1229" y="1898"/>
                    </a:lnTo>
                    <a:lnTo>
                      <a:pt x="1229" y="1814"/>
                    </a:lnTo>
                    <a:lnTo>
                      <a:pt x="1173" y="1814"/>
                    </a:lnTo>
                    <a:lnTo>
                      <a:pt x="1173" y="1730"/>
                    </a:lnTo>
                    <a:lnTo>
                      <a:pt x="1117" y="1730"/>
                    </a:lnTo>
                    <a:lnTo>
                      <a:pt x="1117" y="1619"/>
                    </a:lnTo>
                    <a:lnTo>
                      <a:pt x="1089" y="1619"/>
                    </a:lnTo>
                    <a:lnTo>
                      <a:pt x="1089" y="1535"/>
                    </a:lnTo>
                    <a:lnTo>
                      <a:pt x="1033" y="1535"/>
                    </a:lnTo>
                    <a:lnTo>
                      <a:pt x="1033" y="1451"/>
                    </a:lnTo>
                    <a:lnTo>
                      <a:pt x="977" y="1451"/>
                    </a:lnTo>
                    <a:lnTo>
                      <a:pt x="977" y="1256"/>
                    </a:lnTo>
                    <a:lnTo>
                      <a:pt x="950" y="1256"/>
                    </a:lnTo>
                    <a:lnTo>
                      <a:pt x="950" y="1061"/>
                    </a:lnTo>
                    <a:lnTo>
                      <a:pt x="894" y="1061"/>
                    </a:lnTo>
                    <a:lnTo>
                      <a:pt x="894" y="224"/>
                    </a:lnTo>
                    <a:lnTo>
                      <a:pt x="950" y="224"/>
                    </a:ln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42"/>
              <p:cNvSpPr/>
              <p:nvPr/>
            </p:nvSpPr>
            <p:spPr>
              <a:xfrm>
                <a:off x="593077" y="2444409"/>
                <a:ext cx="90753" cy="12393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3126" extrusionOk="0">
                    <a:moveTo>
                      <a:pt x="1675" y="0"/>
                    </a:moveTo>
                    <a:lnTo>
                      <a:pt x="1675" y="56"/>
                    </a:lnTo>
                    <a:lnTo>
                      <a:pt x="1396" y="56"/>
                    </a:lnTo>
                    <a:lnTo>
                      <a:pt x="1396" y="84"/>
                    </a:lnTo>
                    <a:lnTo>
                      <a:pt x="1117" y="84"/>
                    </a:lnTo>
                    <a:lnTo>
                      <a:pt x="1117" y="140"/>
                    </a:lnTo>
                    <a:lnTo>
                      <a:pt x="838" y="140"/>
                    </a:lnTo>
                    <a:lnTo>
                      <a:pt x="838" y="196"/>
                    </a:lnTo>
                    <a:lnTo>
                      <a:pt x="559" y="196"/>
                    </a:lnTo>
                    <a:lnTo>
                      <a:pt x="559" y="224"/>
                    </a:lnTo>
                    <a:lnTo>
                      <a:pt x="336" y="224"/>
                    </a:lnTo>
                    <a:lnTo>
                      <a:pt x="336" y="279"/>
                    </a:lnTo>
                    <a:lnTo>
                      <a:pt x="57" y="279"/>
                    </a:lnTo>
                    <a:lnTo>
                      <a:pt x="57" y="475"/>
                    </a:lnTo>
                    <a:lnTo>
                      <a:pt x="1" y="475"/>
                    </a:lnTo>
                    <a:lnTo>
                      <a:pt x="1" y="1395"/>
                    </a:lnTo>
                    <a:lnTo>
                      <a:pt x="57" y="1395"/>
                    </a:lnTo>
                    <a:lnTo>
                      <a:pt x="57" y="1591"/>
                    </a:lnTo>
                    <a:lnTo>
                      <a:pt x="113" y="1591"/>
                    </a:lnTo>
                    <a:lnTo>
                      <a:pt x="113" y="1758"/>
                    </a:lnTo>
                    <a:lnTo>
                      <a:pt x="140" y="1758"/>
                    </a:lnTo>
                    <a:lnTo>
                      <a:pt x="140" y="1870"/>
                    </a:lnTo>
                    <a:lnTo>
                      <a:pt x="196" y="1870"/>
                    </a:lnTo>
                    <a:lnTo>
                      <a:pt x="196" y="1953"/>
                    </a:lnTo>
                    <a:lnTo>
                      <a:pt x="252" y="1953"/>
                    </a:lnTo>
                    <a:lnTo>
                      <a:pt x="252" y="2037"/>
                    </a:lnTo>
                    <a:lnTo>
                      <a:pt x="280" y="2037"/>
                    </a:lnTo>
                    <a:lnTo>
                      <a:pt x="280" y="2149"/>
                    </a:lnTo>
                    <a:lnTo>
                      <a:pt x="336" y="2149"/>
                    </a:lnTo>
                    <a:lnTo>
                      <a:pt x="336" y="2232"/>
                    </a:lnTo>
                    <a:lnTo>
                      <a:pt x="392" y="2232"/>
                    </a:lnTo>
                    <a:lnTo>
                      <a:pt x="392" y="2288"/>
                    </a:lnTo>
                    <a:lnTo>
                      <a:pt x="419" y="2288"/>
                    </a:lnTo>
                    <a:lnTo>
                      <a:pt x="419" y="2372"/>
                    </a:lnTo>
                    <a:lnTo>
                      <a:pt x="475" y="2372"/>
                    </a:lnTo>
                    <a:lnTo>
                      <a:pt x="475" y="2428"/>
                    </a:lnTo>
                    <a:lnTo>
                      <a:pt x="531" y="2428"/>
                    </a:lnTo>
                    <a:lnTo>
                      <a:pt x="531" y="2456"/>
                    </a:lnTo>
                    <a:lnTo>
                      <a:pt x="559" y="2456"/>
                    </a:lnTo>
                    <a:lnTo>
                      <a:pt x="559" y="2511"/>
                    </a:lnTo>
                    <a:lnTo>
                      <a:pt x="615" y="2511"/>
                    </a:lnTo>
                    <a:lnTo>
                      <a:pt x="615" y="2595"/>
                    </a:lnTo>
                    <a:lnTo>
                      <a:pt x="698" y="2595"/>
                    </a:lnTo>
                    <a:lnTo>
                      <a:pt x="698" y="2651"/>
                    </a:lnTo>
                    <a:lnTo>
                      <a:pt x="754" y="2651"/>
                    </a:lnTo>
                    <a:lnTo>
                      <a:pt x="754" y="2707"/>
                    </a:lnTo>
                    <a:lnTo>
                      <a:pt x="810" y="2707"/>
                    </a:lnTo>
                    <a:lnTo>
                      <a:pt x="810" y="2735"/>
                    </a:lnTo>
                    <a:lnTo>
                      <a:pt x="838" y="2735"/>
                    </a:lnTo>
                    <a:lnTo>
                      <a:pt x="838" y="2790"/>
                    </a:lnTo>
                    <a:lnTo>
                      <a:pt x="894" y="2790"/>
                    </a:lnTo>
                    <a:lnTo>
                      <a:pt x="894" y="2846"/>
                    </a:lnTo>
                    <a:lnTo>
                      <a:pt x="950" y="2846"/>
                    </a:lnTo>
                    <a:lnTo>
                      <a:pt x="950" y="2874"/>
                    </a:lnTo>
                    <a:lnTo>
                      <a:pt x="1033" y="2874"/>
                    </a:lnTo>
                    <a:lnTo>
                      <a:pt x="1033" y="2930"/>
                    </a:lnTo>
                    <a:lnTo>
                      <a:pt x="1089" y="2930"/>
                    </a:lnTo>
                    <a:lnTo>
                      <a:pt x="1089" y="2986"/>
                    </a:lnTo>
                    <a:lnTo>
                      <a:pt x="1173" y="2986"/>
                    </a:lnTo>
                    <a:lnTo>
                      <a:pt x="1173" y="3014"/>
                    </a:lnTo>
                    <a:lnTo>
                      <a:pt x="1256" y="3014"/>
                    </a:lnTo>
                    <a:lnTo>
                      <a:pt x="1256" y="3069"/>
                    </a:lnTo>
                    <a:lnTo>
                      <a:pt x="1368" y="3069"/>
                    </a:lnTo>
                    <a:lnTo>
                      <a:pt x="1368" y="3125"/>
                    </a:lnTo>
                    <a:lnTo>
                      <a:pt x="1647" y="3125"/>
                    </a:lnTo>
                    <a:lnTo>
                      <a:pt x="1647" y="3069"/>
                    </a:lnTo>
                    <a:lnTo>
                      <a:pt x="1786" y="3069"/>
                    </a:lnTo>
                    <a:lnTo>
                      <a:pt x="1786" y="3014"/>
                    </a:lnTo>
                    <a:lnTo>
                      <a:pt x="1814" y="3014"/>
                    </a:lnTo>
                    <a:lnTo>
                      <a:pt x="1814" y="2930"/>
                    </a:lnTo>
                    <a:lnTo>
                      <a:pt x="1870" y="2930"/>
                    </a:lnTo>
                    <a:lnTo>
                      <a:pt x="1870" y="2874"/>
                    </a:lnTo>
                    <a:lnTo>
                      <a:pt x="1926" y="2874"/>
                    </a:lnTo>
                    <a:lnTo>
                      <a:pt x="1926" y="2790"/>
                    </a:lnTo>
                    <a:lnTo>
                      <a:pt x="1954" y="2790"/>
                    </a:lnTo>
                    <a:lnTo>
                      <a:pt x="1954" y="2735"/>
                    </a:lnTo>
                    <a:lnTo>
                      <a:pt x="2010" y="2735"/>
                    </a:lnTo>
                    <a:lnTo>
                      <a:pt x="2010" y="2651"/>
                    </a:lnTo>
                    <a:lnTo>
                      <a:pt x="2065" y="2651"/>
                    </a:lnTo>
                    <a:lnTo>
                      <a:pt x="2065" y="2567"/>
                    </a:lnTo>
                    <a:lnTo>
                      <a:pt x="2093" y="2567"/>
                    </a:lnTo>
                    <a:lnTo>
                      <a:pt x="2093" y="2456"/>
                    </a:lnTo>
                    <a:lnTo>
                      <a:pt x="2149" y="2456"/>
                    </a:lnTo>
                    <a:lnTo>
                      <a:pt x="2149" y="2316"/>
                    </a:lnTo>
                    <a:lnTo>
                      <a:pt x="2205" y="2316"/>
                    </a:lnTo>
                    <a:lnTo>
                      <a:pt x="2205" y="2149"/>
                    </a:lnTo>
                    <a:lnTo>
                      <a:pt x="2233" y="2149"/>
                    </a:lnTo>
                    <a:lnTo>
                      <a:pt x="2233" y="2009"/>
                    </a:lnTo>
                    <a:lnTo>
                      <a:pt x="2289" y="2009"/>
                    </a:lnTo>
                    <a:lnTo>
                      <a:pt x="2289" y="1116"/>
                    </a:lnTo>
                    <a:lnTo>
                      <a:pt x="2233" y="1116"/>
                    </a:lnTo>
                    <a:lnTo>
                      <a:pt x="2233" y="921"/>
                    </a:lnTo>
                    <a:lnTo>
                      <a:pt x="2205" y="921"/>
                    </a:lnTo>
                    <a:lnTo>
                      <a:pt x="2205" y="754"/>
                    </a:lnTo>
                    <a:lnTo>
                      <a:pt x="2149" y="754"/>
                    </a:lnTo>
                    <a:lnTo>
                      <a:pt x="2149" y="614"/>
                    </a:lnTo>
                    <a:lnTo>
                      <a:pt x="2093" y="614"/>
                    </a:lnTo>
                    <a:lnTo>
                      <a:pt x="2093" y="503"/>
                    </a:lnTo>
                    <a:lnTo>
                      <a:pt x="2065" y="503"/>
                    </a:lnTo>
                    <a:lnTo>
                      <a:pt x="2065" y="419"/>
                    </a:lnTo>
                    <a:lnTo>
                      <a:pt x="2010" y="419"/>
                    </a:lnTo>
                    <a:lnTo>
                      <a:pt x="2010" y="335"/>
                    </a:lnTo>
                    <a:lnTo>
                      <a:pt x="1954" y="335"/>
                    </a:lnTo>
                    <a:lnTo>
                      <a:pt x="1954" y="279"/>
                    </a:lnTo>
                    <a:lnTo>
                      <a:pt x="1926" y="279"/>
                    </a:lnTo>
                    <a:lnTo>
                      <a:pt x="1926" y="196"/>
                    </a:lnTo>
                    <a:lnTo>
                      <a:pt x="1870" y="196"/>
                    </a:lnTo>
                    <a:lnTo>
                      <a:pt x="1870" y="140"/>
                    </a:lnTo>
                    <a:lnTo>
                      <a:pt x="1814" y="140"/>
                    </a:lnTo>
                    <a:lnTo>
                      <a:pt x="1814" y="56"/>
                    </a:lnTo>
                    <a:lnTo>
                      <a:pt x="1786" y="56"/>
                    </a:lnTo>
                    <a:lnTo>
                      <a:pt x="17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42"/>
              <p:cNvSpPr/>
              <p:nvPr/>
            </p:nvSpPr>
            <p:spPr>
              <a:xfrm>
                <a:off x="661668" y="2442189"/>
                <a:ext cx="80802" cy="1239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3126" extrusionOk="0">
                    <a:moveTo>
                      <a:pt x="224" y="1"/>
                    </a:moveTo>
                    <a:lnTo>
                      <a:pt x="224" y="56"/>
                    </a:lnTo>
                    <a:lnTo>
                      <a:pt x="1" y="56"/>
                    </a:lnTo>
                    <a:lnTo>
                      <a:pt x="1" y="140"/>
                    </a:lnTo>
                    <a:lnTo>
                      <a:pt x="56" y="140"/>
                    </a:lnTo>
                    <a:lnTo>
                      <a:pt x="56" y="252"/>
                    </a:lnTo>
                    <a:lnTo>
                      <a:pt x="84" y="252"/>
                    </a:lnTo>
                    <a:lnTo>
                      <a:pt x="84" y="280"/>
                    </a:lnTo>
                    <a:lnTo>
                      <a:pt x="140" y="280"/>
                    </a:lnTo>
                    <a:lnTo>
                      <a:pt x="140" y="391"/>
                    </a:lnTo>
                    <a:lnTo>
                      <a:pt x="196" y="391"/>
                    </a:lnTo>
                    <a:lnTo>
                      <a:pt x="196" y="419"/>
                    </a:lnTo>
                    <a:lnTo>
                      <a:pt x="224" y="419"/>
                    </a:lnTo>
                    <a:lnTo>
                      <a:pt x="224" y="531"/>
                    </a:lnTo>
                    <a:lnTo>
                      <a:pt x="280" y="531"/>
                    </a:lnTo>
                    <a:lnTo>
                      <a:pt x="280" y="614"/>
                    </a:lnTo>
                    <a:lnTo>
                      <a:pt x="335" y="614"/>
                    </a:lnTo>
                    <a:lnTo>
                      <a:pt x="335" y="698"/>
                    </a:lnTo>
                    <a:lnTo>
                      <a:pt x="363" y="698"/>
                    </a:lnTo>
                    <a:lnTo>
                      <a:pt x="363" y="838"/>
                    </a:lnTo>
                    <a:lnTo>
                      <a:pt x="419" y="838"/>
                    </a:lnTo>
                    <a:lnTo>
                      <a:pt x="419" y="1033"/>
                    </a:lnTo>
                    <a:lnTo>
                      <a:pt x="475" y="1033"/>
                    </a:lnTo>
                    <a:lnTo>
                      <a:pt x="475" y="1228"/>
                    </a:lnTo>
                    <a:lnTo>
                      <a:pt x="503" y="1228"/>
                    </a:lnTo>
                    <a:lnTo>
                      <a:pt x="503" y="2009"/>
                    </a:lnTo>
                    <a:lnTo>
                      <a:pt x="475" y="2009"/>
                    </a:lnTo>
                    <a:lnTo>
                      <a:pt x="475" y="2149"/>
                    </a:lnTo>
                    <a:lnTo>
                      <a:pt x="419" y="2149"/>
                    </a:lnTo>
                    <a:lnTo>
                      <a:pt x="419" y="2344"/>
                    </a:lnTo>
                    <a:lnTo>
                      <a:pt x="363" y="2344"/>
                    </a:lnTo>
                    <a:lnTo>
                      <a:pt x="363" y="2484"/>
                    </a:lnTo>
                    <a:lnTo>
                      <a:pt x="335" y="2484"/>
                    </a:lnTo>
                    <a:lnTo>
                      <a:pt x="335" y="2567"/>
                    </a:lnTo>
                    <a:lnTo>
                      <a:pt x="280" y="2567"/>
                    </a:lnTo>
                    <a:lnTo>
                      <a:pt x="280" y="2651"/>
                    </a:lnTo>
                    <a:lnTo>
                      <a:pt x="224" y="2651"/>
                    </a:lnTo>
                    <a:lnTo>
                      <a:pt x="224" y="2763"/>
                    </a:lnTo>
                    <a:lnTo>
                      <a:pt x="196" y="2763"/>
                    </a:lnTo>
                    <a:lnTo>
                      <a:pt x="196" y="2791"/>
                    </a:lnTo>
                    <a:lnTo>
                      <a:pt x="140" y="2791"/>
                    </a:lnTo>
                    <a:lnTo>
                      <a:pt x="140" y="2902"/>
                    </a:lnTo>
                    <a:lnTo>
                      <a:pt x="84" y="2902"/>
                    </a:lnTo>
                    <a:lnTo>
                      <a:pt x="84" y="2930"/>
                    </a:lnTo>
                    <a:lnTo>
                      <a:pt x="56" y="2930"/>
                    </a:lnTo>
                    <a:lnTo>
                      <a:pt x="56" y="3042"/>
                    </a:lnTo>
                    <a:lnTo>
                      <a:pt x="1" y="3042"/>
                    </a:lnTo>
                    <a:lnTo>
                      <a:pt x="1" y="3125"/>
                    </a:lnTo>
                    <a:lnTo>
                      <a:pt x="56" y="3125"/>
                    </a:lnTo>
                    <a:lnTo>
                      <a:pt x="56" y="3070"/>
                    </a:lnTo>
                    <a:lnTo>
                      <a:pt x="224" y="3070"/>
                    </a:lnTo>
                    <a:lnTo>
                      <a:pt x="224" y="3042"/>
                    </a:lnTo>
                    <a:lnTo>
                      <a:pt x="363" y="3042"/>
                    </a:lnTo>
                    <a:lnTo>
                      <a:pt x="363" y="2986"/>
                    </a:lnTo>
                    <a:lnTo>
                      <a:pt x="503" y="2986"/>
                    </a:lnTo>
                    <a:lnTo>
                      <a:pt x="503" y="2930"/>
                    </a:lnTo>
                    <a:lnTo>
                      <a:pt x="642" y="2930"/>
                    </a:lnTo>
                    <a:lnTo>
                      <a:pt x="642" y="2902"/>
                    </a:lnTo>
                    <a:lnTo>
                      <a:pt x="838" y="2902"/>
                    </a:lnTo>
                    <a:lnTo>
                      <a:pt x="838" y="2846"/>
                    </a:lnTo>
                    <a:lnTo>
                      <a:pt x="977" y="2846"/>
                    </a:lnTo>
                    <a:lnTo>
                      <a:pt x="977" y="2791"/>
                    </a:lnTo>
                    <a:lnTo>
                      <a:pt x="1117" y="2791"/>
                    </a:lnTo>
                    <a:lnTo>
                      <a:pt x="1117" y="2763"/>
                    </a:lnTo>
                    <a:lnTo>
                      <a:pt x="1256" y="2763"/>
                    </a:lnTo>
                    <a:lnTo>
                      <a:pt x="1256" y="2707"/>
                    </a:lnTo>
                    <a:lnTo>
                      <a:pt x="1396" y="2707"/>
                    </a:lnTo>
                    <a:lnTo>
                      <a:pt x="1396" y="2651"/>
                    </a:lnTo>
                    <a:lnTo>
                      <a:pt x="1535" y="2651"/>
                    </a:lnTo>
                    <a:lnTo>
                      <a:pt x="1535" y="2623"/>
                    </a:lnTo>
                    <a:lnTo>
                      <a:pt x="1675" y="2623"/>
                    </a:lnTo>
                    <a:lnTo>
                      <a:pt x="1675" y="2567"/>
                    </a:lnTo>
                    <a:lnTo>
                      <a:pt x="1814" y="2567"/>
                    </a:lnTo>
                    <a:lnTo>
                      <a:pt x="1814" y="2512"/>
                    </a:lnTo>
                    <a:lnTo>
                      <a:pt x="1954" y="2512"/>
                    </a:lnTo>
                    <a:lnTo>
                      <a:pt x="1954" y="2484"/>
                    </a:lnTo>
                    <a:lnTo>
                      <a:pt x="2037" y="2484"/>
                    </a:lnTo>
                    <a:lnTo>
                      <a:pt x="2037" y="2428"/>
                    </a:lnTo>
                    <a:lnTo>
                      <a:pt x="2009" y="2428"/>
                    </a:lnTo>
                    <a:lnTo>
                      <a:pt x="2009" y="2372"/>
                    </a:lnTo>
                    <a:lnTo>
                      <a:pt x="1870" y="2372"/>
                    </a:lnTo>
                    <a:lnTo>
                      <a:pt x="1870" y="2344"/>
                    </a:lnTo>
                    <a:lnTo>
                      <a:pt x="1758" y="2344"/>
                    </a:lnTo>
                    <a:lnTo>
                      <a:pt x="1758" y="2288"/>
                    </a:lnTo>
                    <a:lnTo>
                      <a:pt x="1675" y="2288"/>
                    </a:lnTo>
                    <a:lnTo>
                      <a:pt x="1675" y="2233"/>
                    </a:lnTo>
                    <a:lnTo>
                      <a:pt x="1591" y="2233"/>
                    </a:lnTo>
                    <a:lnTo>
                      <a:pt x="1591" y="2205"/>
                    </a:lnTo>
                    <a:lnTo>
                      <a:pt x="1535" y="2205"/>
                    </a:lnTo>
                    <a:lnTo>
                      <a:pt x="1535" y="2149"/>
                    </a:lnTo>
                    <a:lnTo>
                      <a:pt x="1451" y="2149"/>
                    </a:lnTo>
                    <a:lnTo>
                      <a:pt x="1451" y="2093"/>
                    </a:lnTo>
                    <a:lnTo>
                      <a:pt x="1396" y="2093"/>
                    </a:lnTo>
                    <a:lnTo>
                      <a:pt x="1396" y="2065"/>
                    </a:lnTo>
                    <a:lnTo>
                      <a:pt x="1312" y="2065"/>
                    </a:lnTo>
                    <a:lnTo>
                      <a:pt x="1312" y="2009"/>
                    </a:lnTo>
                    <a:lnTo>
                      <a:pt x="1256" y="2009"/>
                    </a:lnTo>
                    <a:lnTo>
                      <a:pt x="1256" y="1954"/>
                    </a:lnTo>
                    <a:lnTo>
                      <a:pt x="1200" y="1954"/>
                    </a:lnTo>
                    <a:lnTo>
                      <a:pt x="1200" y="1926"/>
                    </a:lnTo>
                    <a:lnTo>
                      <a:pt x="1172" y="1926"/>
                    </a:lnTo>
                    <a:lnTo>
                      <a:pt x="1172" y="1870"/>
                    </a:lnTo>
                    <a:lnTo>
                      <a:pt x="1117" y="1870"/>
                    </a:lnTo>
                    <a:lnTo>
                      <a:pt x="1117" y="1814"/>
                    </a:lnTo>
                    <a:lnTo>
                      <a:pt x="1061" y="1814"/>
                    </a:lnTo>
                    <a:lnTo>
                      <a:pt x="1061" y="1786"/>
                    </a:lnTo>
                    <a:lnTo>
                      <a:pt x="1033" y="1786"/>
                    </a:lnTo>
                    <a:lnTo>
                      <a:pt x="1033" y="1730"/>
                    </a:lnTo>
                    <a:lnTo>
                      <a:pt x="977" y="1730"/>
                    </a:lnTo>
                    <a:lnTo>
                      <a:pt x="977" y="1675"/>
                    </a:lnTo>
                    <a:lnTo>
                      <a:pt x="921" y="1675"/>
                    </a:lnTo>
                    <a:lnTo>
                      <a:pt x="921" y="1647"/>
                    </a:lnTo>
                    <a:lnTo>
                      <a:pt x="893" y="1647"/>
                    </a:lnTo>
                    <a:lnTo>
                      <a:pt x="893" y="1535"/>
                    </a:lnTo>
                    <a:lnTo>
                      <a:pt x="838" y="1535"/>
                    </a:lnTo>
                    <a:lnTo>
                      <a:pt x="838" y="1507"/>
                    </a:lnTo>
                    <a:lnTo>
                      <a:pt x="782" y="1507"/>
                    </a:lnTo>
                    <a:lnTo>
                      <a:pt x="782" y="1396"/>
                    </a:lnTo>
                    <a:lnTo>
                      <a:pt x="754" y="1396"/>
                    </a:lnTo>
                    <a:lnTo>
                      <a:pt x="754" y="1368"/>
                    </a:lnTo>
                    <a:lnTo>
                      <a:pt x="698" y="1368"/>
                    </a:lnTo>
                    <a:lnTo>
                      <a:pt x="698" y="1256"/>
                    </a:lnTo>
                    <a:lnTo>
                      <a:pt x="642" y="1256"/>
                    </a:lnTo>
                    <a:lnTo>
                      <a:pt x="642" y="1117"/>
                    </a:lnTo>
                    <a:lnTo>
                      <a:pt x="614" y="1117"/>
                    </a:lnTo>
                    <a:lnTo>
                      <a:pt x="614" y="1033"/>
                    </a:lnTo>
                    <a:lnTo>
                      <a:pt x="559" y="1033"/>
                    </a:lnTo>
                    <a:lnTo>
                      <a:pt x="559" y="893"/>
                    </a:lnTo>
                    <a:lnTo>
                      <a:pt x="503" y="893"/>
                    </a:lnTo>
                    <a:lnTo>
                      <a:pt x="503" y="754"/>
                    </a:lnTo>
                    <a:lnTo>
                      <a:pt x="475" y="754"/>
                    </a:lnTo>
                    <a:lnTo>
                      <a:pt x="475" y="475"/>
                    </a:lnTo>
                    <a:lnTo>
                      <a:pt x="419" y="475"/>
                    </a:ln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42"/>
              <p:cNvSpPr/>
              <p:nvPr/>
            </p:nvSpPr>
            <p:spPr>
              <a:xfrm>
                <a:off x="676060" y="2435567"/>
                <a:ext cx="74141" cy="10510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651" extrusionOk="0">
                    <a:moveTo>
                      <a:pt x="1367" y="0"/>
                    </a:moveTo>
                    <a:lnTo>
                      <a:pt x="1367" y="28"/>
                    </a:lnTo>
                    <a:lnTo>
                      <a:pt x="977" y="28"/>
                    </a:lnTo>
                    <a:lnTo>
                      <a:pt x="977" y="84"/>
                    </a:lnTo>
                    <a:lnTo>
                      <a:pt x="614" y="84"/>
                    </a:lnTo>
                    <a:lnTo>
                      <a:pt x="614" y="140"/>
                    </a:lnTo>
                    <a:lnTo>
                      <a:pt x="196" y="140"/>
                    </a:lnTo>
                    <a:lnTo>
                      <a:pt x="196" y="168"/>
                    </a:lnTo>
                    <a:lnTo>
                      <a:pt x="0" y="168"/>
                    </a:lnTo>
                    <a:lnTo>
                      <a:pt x="0" y="698"/>
                    </a:lnTo>
                    <a:lnTo>
                      <a:pt x="56" y="698"/>
                    </a:lnTo>
                    <a:lnTo>
                      <a:pt x="56" y="977"/>
                    </a:lnTo>
                    <a:lnTo>
                      <a:pt x="112" y="977"/>
                    </a:lnTo>
                    <a:lnTo>
                      <a:pt x="112" y="1116"/>
                    </a:lnTo>
                    <a:lnTo>
                      <a:pt x="140" y="1116"/>
                    </a:lnTo>
                    <a:lnTo>
                      <a:pt x="140" y="1256"/>
                    </a:lnTo>
                    <a:lnTo>
                      <a:pt x="196" y="1256"/>
                    </a:lnTo>
                    <a:lnTo>
                      <a:pt x="196" y="1339"/>
                    </a:lnTo>
                    <a:lnTo>
                      <a:pt x="251" y="1339"/>
                    </a:lnTo>
                    <a:lnTo>
                      <a:pt x="251" y="1479"/>
                    </a:lnTo>
                    <a:lnTo>
                      <a:pt x="279" y="1479"/>
                    </a:lnTo>
                    <a:lnTo>
                      <a:pt x="279" y="1563"/>
                    </a:lnTo>
                    <a:lnTo>
                      <a:pt x="335" y="1563"/>
                    </a:lnTo>
                    <a:lnTo>
                      <a:pt x="335" y="1618"/>
                    </a:lnTo>
                    <a:lnTo>
                      <a:pt x="391" y="1618"/>
                    </a:lnTo>
                    <a:lnTo>
                      <a:pt x="391" y="1702"/>
                    </a:lnTo>
                    <a:lnTo>
                      <a:pt x="419" y="1702"/>
                    </a:lnTo>
                    <a:lnTo>
                      <a:pt x="419" y="1758"/>
                    </a:lnTo>
                    <a:lnTo>
                      <a:pt x="475" y="1758"/>
                    </a:lnTo>
                    <a:lnTo>
                      <a:pt x="475" y="1842"/>
                    </a:lnTo>
                    <a:lnTo>
                      <a:pt x="530" y="1842"/>
                    </a:lnTo>
                    <a:lnTo>
                      <a:pt x="530" y="1897"/>
                    </a:lnTo>
                    <a:lnTo>
                      <a:pt x="558" y="1897"/>
                    </a:lnTo>
                    <a:lnTo>
                      <a:pt x="558" y="1953"/>
                    </a:lnTo>
                    <a:lnTo>
                      <a:pt x="614" y="1953"/>
                    </a:lnTo>
                    <a:lnTo>
                      <a:pt x="614" y="1981"/>
                    </a:lnTo>
                    <a:lnTo>
                      <a:pt x="670" y="1981"/>
                    </a:lnTo>
                    <a:lnTo>
                      <a:pt x="670" y="2037"/>
                    </a:lnTo>
                    <a:lnTo>
                      <a:pt x="698" y="2037"/>
                    </a:lnTo>
                    <a:lnTo>
                      <a:pt x="698" y="2093"/>
                    </a:lnTo>
                    <a:lnTo>
                      <a:pt x="754" y="2093"/>
                    </a:lnTo>
                    <a:lnTo>
                      <a:pt x="754" y="2121"/>
                    </a:lnTo>
                    <a:lnTo>
                      <a:pt x="809" y="2121"/>
                    </a:lnTo>
                    <a:lnTo>
                      <a:pt x="809" y="2176"/>
                    </a:lnTo>
                    <a:lnTo>
                      <a:pt x="837" y="2176"/>
                    </a:lnTo>
                    <a:lnTo>
                      <a:pt x="837" y="2232"/>
                    </a:lnTo>
                    <a:lnTo>
                      <a:pt x="893" y="2232"/>
                    </a:lnTo>
                    <a:lnTo>
                      <a:pt x="893" y="2260"/>
                    </a:lnTo>
                    <a:lnTo>
                      <a:pt x="977" y="2260"/>
                    </a:lnTo>
                    <a:lnTo>
                      <a:pt x="977" y="2316"/>
                    </a:lnTo>
                    <a:lnTo>
                      <a:pt x="1033" y="2316"/>
                    </a:lnTo>
                    <a:lnTo>
                      <a:pt x="1033" y="2372"/>
                    </a:lnTo>
                    <a:lnTo>
                      <a:pt x="1116" y="2372"/>
                    </a:lnTo>
                    <a:lnTo>
                      <a:pt x="1116" y="2400"/>
                    </a:lnTo>
                    <a:lnTo>
                      <a:pt x="1172" y="2400"/>
                    </a:lnTo>
                    <a:lnTo>
                      <a:pt x="1172" y="2455"/>
                    </a:lnTo>
                    <a:lnTo>
                      <a:pt x="1256" y="2455"/>
                    </a:lnTo>
                    <a:lnTo>
                      <a:pt x="1256" y="2511"/>
                    </a:lnTo>
                    <a:lnTo>
                      <a:pt x="1367" y="2511"/>
                    </a:lnTo>
                    <a:lnTo>
                      <a:pt x="1367" y="2539"/>
                    </a:lnTo>
                    <a:lnTo>
                      <a:pt x="1451" y="2539"/>
                    </a:lnTo>
                    <a:lnTo>
                      <a:pt x="1451" y="2595"/>
                    </a:lnTo>
                    <a:lnTo>
                      <a:pt x="1591" y="2595"/>
                    </a:lnTo>
                    <a:lnTo>
                      <a:pt x="1591" y="2651"/>
                    </a:lnTo>
                    <a:lnTo>
                      <a:pt x="1730" y="2651"/>
                    </a:lnTo>
                    <a:lnTo>
                      <a:pt x="1730" y="2595"/>
                    </a:lnTo>
                    <a:lnTo>
                      <a:pt x="1870" y="2595"/>
                    </a:lnTo>
                    <a:lnTo>
                      <a:pt x="1870" y="2176"/>
                    </a:lnTo>
                    <a:lnTo>
                      <a:pt x="1814" y="2176"/>
                    </a:lnTo>
                    <a:lnTo>
                      <a:pt x="1814" y="1702"/>
                    </a:lnTo>
                    <a:lnTo>
                      <a:pt x="1786" y="1702"/>
                    </a:lnTo>
                    <a:lnTo>
                      <a:pt x="1786" y="1200"/>
                    </a:lnTo>
                    <a:lnTo>
                      <a:pt x="1730" y="1200"/>
                    </a:lnTo>
                    <a:lnTo>
                      <a:pt x="1730" y="558"/>
                    </a:lnTo>
                    <a:lnTo>
                      <a:pt x="1674" y="558"/>
                    </a:lnTo>
                    <a:lnTo>
                      <a:pt x="16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42"/>
              <p:cNvSpPr/>
              <p:nvPr/>
            </p:nvSpPr>
            <p:spPr>
              <a:xfrm>
                <a:off x="923819" y="2275152"/>
                <a:ext cx="113987" cy="55348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1396" extrusionOk="0">
                    <a:moveTo>
                      <a:pt x="949" y="1"/>
                    </a:moveTo>
                    <a:cubicBezTo>
                      <a:pt x="866" y="1"/>
                      <a:pt x="782" y="29"/>
                      <a:pt x="698" y="57"/>
                    </a:cubicBezTo>
                    <a:cubicBezTo>
                      <a:pt x="1" y="447"/>
                      <a:pt x="1368" y="1396"/>
                      <a:pt x="1814" y="1396"/>
                    </a:cubicBezTo>
                    <a:lnTo>
                      <a:pt x="1842" y="1396"/>
                    </a:lnTo>
                    <a:cubicBezTo>
                      <a:pt x="2874" y="1340"/>
                      <a:pt x="1703" y="1"/>
                      <a:pt x="9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42"/>
              <p:cNvSpPr/>
              <p:nvPr/>
            </p:nvSpPr>
            <p:spPr>
              <a:xfrm>
                <a:off x="-165703" y="2214332"/>
                <a:ext cx="9991" cy="99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12" y="0"/>
                    </a:moveTo>
                    <a:cubicBezTo>
                      <a:pt x="28" y="0"/>
                      <a:pt x="0" y="140"/>
                      <a:pt x="28" y="196"/>
                    </a:cubicBezTo>
                    <a:cubicBezTo>
                      <a:pt x="56" y="251"/>
                      <a:pt x="84" y="251"/>
                      <a:pt x="112" y="251"/>
                    </a:cubicBezTo>
                    <a:cubicBezTo>
                      <a:pt x="195" y="251"/>
                      <a:pt x="251" y="84"/>
                      <a:pt x="168" y="28"/>
                    </a:cubicBezTo>
                    <a:cubicBezTo>
                      <a:pt x="140" y="28"/>
                      <a:pt x="112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42"/>
              <p:cNvSpPr/>
              <p:nvPr/>
            </p:nvSpPr>
            <p:spPr>
              <a:xfrm>
                <a:off x="48871" y="2013000"/>
                <a:ext cx="188088" cy="266629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5" extrusionOk="0">
                    <a:moveTo>
                      <a:pt x="4632" y="6724"/>
                    </a:moveTo>
                    <a:cubicBezTo>
                      <a:pt x="4437" y="5302"/>
                      <a:pt x="4018" y="3935"/>
                      <a:pt x="3237" y="2763"/>
                    </a:cubicBezTo>
                    <a:cubicBezTo>
                      <a:pt x="3209" y="2707"/>
                      <a:pt x="3153" y="2651"/>
                      <a:pt x="3097" y="2595"/>
                    </a:cubicBezTo>
                    <a:cubicBezTo>
                      <a:pt x="3097" y="2512"/>
                      <a:pt x="3042" y="2428"/>
                      <a:pt x="2986" y="2316"/>
                    </a:cubicBezTo>
                    <a:cubicBezTo>
                      <a:pt x="2818" y="2121"/>
                      <a:pt x="2651" y="1926"/>
                      <a:pt x="2484" y="1898"/>
                    </a:cubicBezTo>
                    <a:cubicBezTo>
                      <a:pt x="2177" y="1591"/>
                      <a:pt x="1870" y="1312"/>
                      <a:pt x="1507" y="1061"/>
                    </a:cubicBezTo>
                    <a:cubicBezTo>
                      <a:pt x="1061" y="726"/>
                      <a:pt x="559" y="475"/>
                      <a:pt x="29" y="224"/>
                    </a:cubicBezTo>
                    <a:cubicBezTo>
                      <a:pt x="29" y="168"/>
                      <a:pt x="1" y="84"/>
                      <a:pt x="1" y="1"/>
                    </a:cubicBezTo>
                    <a:cubicBezTo>
                      <a:pt x="614" y="140"/>
                      <a:pt x="1200" y="363"/>
                      <a:pt x="1758" y="698"/>
                    </a:cubicBezTo>
                    <a:cubicBezTo>
                      <a:pt x="2484" y="1173"/>
                      <a:pt x="3097" y="1842"/>
                      <a:pt x="3544" y="2595"/>
                    </a:cubicBezTo>
                    <a:cubicBezTo>
                      <a:pt x="4297" y="3823"/>
                      <a:pt x="4632" y="5246"/>
                      <a:pt x="4743" y="6669"/>
                    </a:cubicBezTo>
                    <a:cubicBezTo>
                      <a:pt x="4716" y="6697"/>
                      <a:pt x="4688" y="6697"/>
                      <a:pt x="4632" y="6724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42"/>
              <p:cNvSpPr/>
              <p:nvPr/>
            </p:nvSpPr>
            <p:spPr>
              <a:xfrm>
                <a:off x="791061" y="2339776"/>
                <a:ext cx="35450" cy="360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77" extrusionOk="0">
                    <a:moveTo>
                      <a:pt x="419" y="0"/>
                    </a:moveTo>
                    <a:cubicBezTo>
                      <a:pt x="252" y="56"/>
                      <a:pt x="112" y="140"/>
                      <a:pt x="1" y="195"/>
                    </a:cubicBezTo>
                    <a:cubicBezTo>
                      <a:pt x="307" y="447"/>
                      <a:pt x="559" y="698"/>
                      <a:pt x="810" y="977"/>
                    </a:cubicBezTo>
                    <a:cubicBezTo>
                      <a:pt x="698" y="670"/>
                      <a:pt x="614" y="363"/>
                      <a:pt x="559" y="56"/>
                    </a:cubicBezTo>
                    <a:cubicBezTo>
                      <a:pt x="503" y="56"/>
                      <a:pt x="447" y="28"/>
                      <a:pt x="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42"/>
              <p:cNvSpPr/>
              <p:nvPr/>
            </p:nvSpPr>
            <p:spPr>
              <a:xfrm>
                <a:off x="161709" y="2488656"/>
                <a:ext cx="45396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89" extrusionOk="0">
                    <a:moveTo>
                      <a:pt x="837" y="0"/>
                    </a:moveTo>
                    <a:cubicBezTo>
                      <a:pt x="754" y="0"/>
                      <a:pt x="642" y="28"/>
                      <a:pt x="530" y="112"/>
                    </a:cubicBezTo>
                    <a:cubicBezTo>
                      <a:pt x="0" y="447"/>
                      <a:pt x="28" y="698"/>
                      <a:pt x="447" y="977"/>
                    </a:cubicBezTo>
                    <a:cubicBezTo>
                      <a:pt x="614" y="977"/>
                      <a:pt x="781" y="1033"/>
                      <a:pt x="921" y="1088"/>
                    </a:cubicBezTo>
                    <a:cubicBezTo>
                      <a:pt x="1060" y="1033"/>
                      <a:pt x="1144" y="893"/>
                      <a:pt x="1144" y="642"/>
                    </a:cubicBezTo>
                    <a:cubicBezTo>
                      <a:pt x="837" y="642"/>
                      <a:pt x="809" y="335"/>
                      <a:pt x="865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42"/>
              <p:cNvSpPr/>
              <p:nvPr/>
            </p:nvSpPr>
            <p:spPr>
              <a:xfrm>
                <a:off x="211467" y="2348183"/>
                <a:ext cx="45396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838" extrusionOk="0">
                    <a:moveTo>
                      <a:pt x="336" y="0"/>
                    </a:moveTo>
                    <a:cubicBezTo>
                      <a:pt x="168" y="0"/>
                      <a:pt x="84" y="140"/>
                      <a:pt x="57" y="419"/>
                    </a:cubicBezTo>
                    <a:cubicBezTo>
                      <a:pt x="1" y="670"/>
                      <a:pt x="112" y="837"/>
                      <a:pt x="308" y="837"/>
                    </a:cubicBezTo>
                    <a:cubicBezTo>
                      <a:pt x="363" y="837"/>
                      <a:pt x="447" y="837"/>
                      <a:pt x="531" y="781"/>
                    </a:cubicBezTo>
                    <a:cubicBezTo>
                      <a:pt x="838" y="614"/>
                      <a:pt x="1145" y="419"/>
                      <a:pt x="726" y="140"/>
                    </a:cubicBezTo>
                    <a:cubicBezTo>
                      <a:pt x="559" y="28"/>
                      <a:pt x="419" y="0"/>
                      <a:pt x="336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42"/>
              <p:cNvSpPr/>
              <p:nvPr/>
            </p:nvSpPr>
            <p:spPr>
              <a:xfrm>
                <a:off x="215907" y="2436678"/>
                <a:ext cx="3370" cy="7771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6" extrusionOk="0">
                    <a:moveTo>
                      <a:pt x="0" y="0"/>
                    </a:moveTo>
                    <a:cubicBezTo>
                      <a:pt x="0" y="84"/>
                      <a:pt x="28" y="168"/>
                      <a:pt x="84" y="195"/>
                    </a:cubicBezTo>
                    <a:cubicBezTo>
                      <a:pt x="56" y="140"/>
                      <a:pt x="28" y="56"/>
                      <a:pt x="0" y="0"/>
                    </a:cubicBezTo>
                    <a:close/>
                  </a:path>
                </a:pathLst>
              </a:custGeom>
              <a:solidFill>
                <a:srgbClr val="677B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42"/>
              <p:cNvSpPr/>
              <p:nvPr/>
            </p:nvSpPr>
            <p:spPr>
              <a:xfrm>
                <a:off x="215907" y="2413444"/>
                <a:ext cx="38736" cy="3433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6" extrusionOk="0">
                    <a:moveTo>
                      <a:pt x="363" y="0"/>
                    </a:moveTo>
                    <a:cubicBezTo>
                      <a:pt x="279" y="0"/>
                      <a:pt x="196" y="56"/>
                      <a:pt x="84" y="251"/>
                    </a:cubicBezTo>
                    <a:cubicBezTo>
                      <a:pt x="28" y="391"/>
                      <a:pt x="0" y="502"/>
                      <a:pt x="0" y="586"/>
                    </a:cubicBezTo>
                    <a:cubicBezTo>
                      <a:pt x="28" y="642"/>
                      <a:pt x="56" y="726"/>
                      <a:pt x="84" y="781"/>
                    </a:cubicBezTo>
                    <a:cubicBezTo>
                      <a:pt x="168" y="865"/>
                      <a:pt x="279" y="865"/>
                      <a:pt x="475" y="865"/>
                    </a:cubicBezTo>
                    <a:cubicBezTo>
                      <a:pt x="809" y="865"/>
                      <a:pt x="977" y="642"/>
                      <a:pt x="782" y="335"/>
                    </a:cubicBezTo>
                    <a:cubicBezTo>
                      <a:pt x="642" y="168"/>
                      <a:pt x="503" y="0"/>
                      <a:pt x="363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42"/>
              <p:cNvSpPr/>
              <p:nvPr/>
            </p:nvSpPr>
            <p:spPr>
              <a:xfrm>
                <a:off x="193784" y="2464312"/>
                <a:ext cx="52018" cy="49837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57" extrusionOk="0">
                    <a:moveTo>
                      <a:pt x="475" y="1"/>
                    </a:moveTo>
                    <a:cubicBezTo>
                      <a:pt x="279" y="1"/>
                      <a:pt x="140" y="140"/>
                      <a:pt x="84" y="447"/>
                    </a:cubicBezTo>
                    <a:cubicBezTo>
                      <a:pt x="56" y="503"/>
                      <a:pt x="56" y="559"/>
                      <a:pt x="56" y="614"/>
                    </a:cubicBezTo>
                    <a:cubicBezTo>
                      <a:pt x="0" y="949"/>
                      <a:pt x="28" y="1256"/>
                      <a:pt x="335" y="1256"/>
                    </a:cubicBezTo>
                    <a:cubicBezTo>
                      <a:pt x="419" y="1256"/>
                      <a:pt x="503" y="1228"/>
                      <a:pt x="642" y="1200"/>
                    </a:cubicBezTo>
                    <a:cubicBezTo>
                      <a:pt x="1312" y="977"/>
                      <a:pt x="1312" y="670"/>
                      <a:pt x="893" y="224"/>
                    </a:cubicBezTo>
                    <a:cubicBezTo>
                      <a:pt x="754" y="84"/>
                      <a:pt x="614" y="1"/>
                      <a:pt x="475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42"/>
              <p:cNvSpPr/>
              <p:nvPr/>
            </p:nvSpPr>
            <p:spPr>
              <a:xfrm>
                <a:off x="27858" y="2622507"/>
                <a:ext cx="23273" cy="31004"/>
              </a:xfrm>
              <a:custGeom>
                <a:avLst/>
                <a:gdLst/>
                <a:ahLst/>
                <a:cxnLst/>
                <a:rect l="l" t="t" r="r" b="b"/>
                <a:pathLst>
                  <a:path w="587" h="782" extrusionOk="0">
                    <a:moveTo>
                      <a:pt x="363" y="0"/>
                    </a:moveTo>
                    <a:cubicBezTo>
                      <a:pt x="252" y="168"/>
                      <a:pt x="112" y="335"/>
                      <a:pt x="1" y="474"/>
                    </a:cubicBezTo>
                    <a:cubicBezTo>
                      <a:pt x="1" y="502"/>
                      <a:pt x="1" y="530"/>
                      <a:pt x="1" y="558"/>
                    </a:cubicBezTo>
                    <a:cubicBezTo>
                      <a:pt x="112" y="726"/>
                      <a:pt x="252" y="781"/>
                      <a:pt x="391" y="781"/>
                    </a:cubicBezTo>
                    <a:lnTo>
                      <a:pt x="447" y="781"/>
                    </a:lnTo>
                    <a:cubicBezTo>
                      <a:pt x="503" y="642"/>
                      <a:pt x="559" y="502"/>
                      <a:pt x="586" y="363"/>
                    </a:cubicBezTo>
                    <a:cubicBezTo>
                      <a:pt x="503" y="251"/>
                      <a:pt x="419" y="112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42"/>
              <p:cNvSpPr/>
              <p:nvPr/>
            </p:nvSpPr>
            <p:spPr>
              <a:xfrm>
                <a:off x="25638" y="2641300"/>
                <a:ext cx="2260" cy="3370"/>
              </a:xfrm>
              <a:custGeom>
                <a:avLst/>
                <a:gdLst/>
                <a:ahLst/>
                <a:cxnLst/>
                <a:rect l="l" t="t" r="r" b="b"/>
                <a:pathLst>
                  <a:path w="57" h="85" extrusionOk="0">
                    <a:moveTo>
                      <a:pt x="57" y="0"/>
                    </a:moveTo>
                    <a:cubicBezTo>
                      <a:pt x="29" y="28"/>
                      <a:pt x="29" y="28"/>
                      <a:pt x="1" y="28"/>
                    </a:cubicBezTo>
                    <a:cubicBezTo>
                      <a:pt x="29" y="56"/>
                      <a:pt x="29" y="84"/>
                      <a:pt x="57" y="84"/>
                    </a:cubicBezTo>
                    <a:cubicBezTo>
                      <a:pt x="57" y="56"/>
                      <a:pt x="57" y="28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42"/>
              <p:cNvSpPr/>
              <p:nvPr/>
            </p:nvSpPr>
            <p:spPr>
              <a:xfrm>
                <a:off x="42250" y="2603675"/>
                <a:ext cx="21053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38" extrusionOk="0">
                    <a:moveTo>
                      <a:pt x="223" y="838"/>
                    </a:moveTo>
                    <a:cubicBezTo>
                      <a:pt x="140" y="726"/>
                      <a:pt x="56" y="587"/>
                      <a:pt x="0" y="475"/>
                    </a:cubicBezTo>
                    <a:cubicBezTo>
                      <a:pt x="84" y="336"/>
                      <a:pt x="196" y="168"/>
                      <a:pt x="279" y="1"/>
                    </a:cubicBezTo>
                    <a:cubicBezTo>
                      <a:pt x="419" y="29"/>
                      <a:pt x="502" y="57"/>
                      <a:pt x="530" y="140"/>
                    </a:cubicBezTo>
                    <a:cubicBezTo>
                      <a:pt x="419" y="364"/>
                      <a:pt x="335" y="587"/>
                      <a:pt x="223" y="83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42"/>
              <p:cNvSpPr/>
              <p:nvPr/>
            </p:nvSpPr>
            <p:spPr>
              <a:xfrm>
                <a:off x="24527" y="2607005"/>
                <a:ext cx="17762" cy="3433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866" extrusionOk="0">
                    <a:moveTo>
                      <a:pt x="224" y="1"/>
                    </a:moveTo>
                    <a:cubicBezTo>
                      <a:pt x="140" y="28"/>
                      <a:pt x="57" y="56"/>
                      <a:pt x="1" y="84"/>
                    </a:cubicBezTo>
                    <a:cubicBezTo>
                      <a:pt x="29" y="335"/>
                      <a:pt x="57" y="614"/>
                      <a:pt x="85" y="865"/>
                    </a:cubicBezTo>
                    <a:cubicBezTo>
                      <a:pt x="196" y="726"/>
                      <a:pt x="336" y="559"/>
                      <a:pt x="447" y="391"/>
                    </a:cubicBezTo>
                    <a:cubicBezTo>
                      <a:pt x="364" y="252"/>
                      <a:pt x="280" y="140"/>
                      <a:pt x="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42"/>
              <p:cNvSpPr/>
              <p:nvPr/>
            </p:nvSpPr>
            <p:spPr>
              <a:xfrm>
                <a:off x="14576" y="2610335"/>
                <a:ext cx="13322" cy="32114"/>
              </a:xfrm>
              <a:custGeom>
                <a:avLst/>
                <a:gdLst/>
                <a:ahLst/>
                <a:cxnLst/>
                <a:rect l="l" t="t" r="r" b="b"/>
                <a:pathLst>
                  <a:path w="336" h="810" extrusionOk="0">
                    <a:moveTo>
                      <a:pt x="252" y="0"/>
                    </a:moveTo>
                    <a:cubicBezTo>
                      <a:pt x="1" y="168"/>
                      <a:pt x="29" y="419"/>
                      <a:pt x="280" y="781"/>
                    </a:cubicBezTo>
                    <a:cubicBezTo>
                      <a:pt x="280" y="809"/>
                      <a:pt x="280" y="809"/>
                      <a:pt x="280" y="809"/>
                    </a:cubicBezTo>
                    <a:cubicBezTo>
                      <a:pt x="308" y="809"/>
                      <a:pt x="308" y="809"/>
                      <a:pt x="336" y="781"/>
                    </a:cubicBezTo>
                    <a:cubicBezTo>
                      <a:pt x="308" y="530"/>
                      <a:pt x="280" y="251"/>
                      <a:pt x="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42"/>
              <p:cNvSpPr/>
              <p:nvPr/>
            </p:nvSpPr>
            <p:spPr>
              <a:xfrm>
                <a:off x="45541" y="2636860"/>
                <a:ext cx="12211" cy="1665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420" extrusionOk="0">
                    <a:moveTo>
                      <a:pt x="140" y="1"/>
                    </a:moveTo>
                    <a:cubicBezTo>
                      <a:pt x="113" y="140"/>
                      <a:pt x="57" y="280"/>
                      <a:pt x="1" y="419"/>
                    </a:cubicBezTo>
                    <a:cubicBezTo>
                      <a:pt x="113" y="419"/>
                      <a:pt x="224" y="336"/>
                      <a:pt x="308" y="196"/>
                    </a:cubicBezTo>
                    <a:cubicBezTo>
                      <a:pt x="252" y="140"/>
                      <a:pt x="196" y="57"/>
                      <a:pt x="1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42"/>
              <p:cNvSpPr/>
              <p:nvPr/>
            </p:nvSpPr>
            <p:spPr>
              <a:xfrm>
                <a:off x="107510" y="2409003"/>
                <a:ext cx="59749" cy="5090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284" extrusionOk="0">
                    <a:moveTo>
                      <a:pt x="558" y="1"/>
                    </a:moveTo>
                    <a:cubicBezTo>
                      <a:pt x="196" y="1"/>
                      <a:pt x="0" y="252"/>
                      <a:pt x="168" y="642"/>
                    </a:cubicBezTo>
                    <a:cubicBezTo>
                      <a:pt x="279" y="977"/>
                      <a:pt x="447" y="1284"/>
                      <a:pt x="670" y="1284"/>
                    </a:cubicBezTo>
                    <a:cubicBezTo>
                      <a:pt x="781" y="1284"/>
                      <a:pt x="893" y="1200"/>
                      <a:pt x="1060" y="1005"/>
                    </a:cubicBezTo>
                    <a:cubicBezTo>
                      <a:pt x="1507" y="419"/>
                      <a:pt x="1367" y="168"/>
                      <a:pt x="754" y="29"/>
                    </a:cubicBezTo>
                    <a:cubicBezTo>
                      <a:pt x="670" y="1"/>
                      <a:pt x="614" y="1"/>
                      <a:pt x="558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42"/>
              <p:cNvSpPr/>
              <p:nvPr/>
            </p:nvSpPr>
            <p:spPr>
              <a:xfrm>
                <a:off x="160599" y="2156803"/>
                <a:ext cx="39846" cy="3100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82" extrusionOk="0">
                    <a:moveTo>
                      <a:pt x="698" y="1"/>
                    </a:moveTo>
                    <a:cubicBezTo>
                      <a:pt x="642" y="1"/>
                      <a:pt x="558" y="29"/>
                      <a:pt x="475" y="84"/>
                    </a:cubicBezTo>
                    <a:cubicBezTo>
                      <a:pt x="224" y="308"/>
                      <a:pt x="0" y="559"/>
                      <a:pt x="447" y="726"/>
                    </a:cubicBezTo>
                    <a:cubicBezTo>
                      <a:pt x="558" y="754"/>
                      <a:pt x="670" y="782"/>
                      <a:pt x="726" y="782"/>
                    </a:cubicBezTo>
                    <a:cubicBezTo>
                      <a:pt x="949" y="782"/>
                      <a:pt x="1005" y="614"/>
                      <a:pt x="977" y="335"/>
                    </a:cubicBezTo>
                    <a:cubicBezTo>
                      <a:pt x="949" y="112"/>
                      <a:pt x="865" y="1"/>
                      <a:pt x="698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42"/>
              <p:cNvSpPr/>
              <p:nvPr/>
            </p:nvSpPr>
            <p:spPr>
              <a:xfrm>
                <a:off x="812091" y="2323840"/>
                <a:ext cx="2260" cy="7771"/>
              </a:xfrm>
              <a:custGeom>
                <a:avLst/>
                <a:gdLst/>
                <a:ahLst/>
                <a:cxnLst/>
                <a:rect l="l" t="t" r="r" b="b"/>
                <a:pathLst>
                  <a:path w="57" h="196" extrusionOk="0">
                    <a:moveTo>
                      <a:pt x="29" y="0"/>
                    </a:moveTo>
                    <a:cubicBezTo>
                      <a:pt x="1" y="56"/>
                      <a:pt x="29" y="112"/>
                      <a:pt x="57" y="196"/>
                    </a:cubicBezTo>
                    <a:cubicBezTo>
                      <a:pt x="57" y="140"/>
                      <a:pt x="29" y="56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9" name="Google Shape;5949;p42"/>
              <p:cNvSpPr/>
              <p:nvPr/>
            </p:nvSpPr>
            <p:spPr>
              <a:xfrm>
                <a:off x="939321" y="2682217"/>
                <a:ext cx="4441" cy="18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75" extrusionOk="0">
                    <a:moveTo>
                      <a:pt x="0" y="475"/>
                    </a:moveTo>
                    <a:cubicBezTo>
                      <a:pt x="0" y="336"/>
                      <a:pt x="56" y="168"/>
                      <a:pt x="112" y="1"/>
                    </a:cubicBezTo>
                    <a:lnTo>
                      <a:pt x="112" y="1"/>
                    </a:lnTo>
                    <a:cubicBezTo>
                      <a:pt x="56" y="168"/>
                      <a:pt x="0" y="336"/>
                      <a:pt x="0" y="475"/>
                    </a:cubicBez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ABB9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0" name="Google Shape;5950;p42"/>
              <p:cNvSpPr/>
              <p:nvPr/>
            </p:nvSpPr>
            <p:spPr>
              <a:xfrm>
                <a:off x="121863" y="2088212"/>
                <a:ext cx="52057" cy="45396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145" extrusionOk="0">
                    <a:moveTo>
                      <a:pt x="698" y="1145"/>
                    </a:moveTo>
                    <a:cubicBezTo>
                      <a:pt x="168" y="1145"/>
                      <a:pt x="1" y="949"/>
                      <a:pt x="252" y="336"/>
                    </a:cubicBezTo>
                    <a:cubicBezTo>
                      <a:pt x="336" y="85"/>
                      <a:pt x="475" y="1"/>
                      <a:pt x="587" y="1"/>
                    </a:cubicBezTo>
                    <a:cubicBezTo>
                      <a:pt x="615" y="1"/>
                      <a:pt x="643" y="1"/>
                      <a:pt x="643" y="1"/>
                    </a:cubicBezTo>
                    <a:cubicBezTo>
                      <a:pt x="866" y="224"/>
                      <a:pt x="1089" y="447"/>
                      <a:pt x="1256" y="698"/>
                    </a:cubicBezTo>
                    <a:cubicBezTo>
                      <a:pt x="1312" y="949"/>
                      <a:pt x="1117" y="1145"/>
                      <a:pt x="754" y="1145"/>
                    </a:cubicBezTo>
                    <a:cubicBezTo>
                      <a:pt x="726" y="1145"/>
                      <a:pt x="726" y="1145"/>
                      <a:pt x="698" y="1145"/>
                    </a:cubicBezTo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1" name="Google Shape;5951;p42"/>
              <p:cNvSpPr/>
              <p:nvPr/>
            </p:nvSpPr>
            <p:spPr>
              <a:xfrm>
                <a:off x="944832" y="2483105"/>
                <a:ext cx="11101" cy="2216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59" extrusionOk="0">
                    <a:moveTo>
                      <a:pt x="168" y="1"/>
                    </a:moveTo>
                    <a:cubicBezTo>
                      <a:pt x="112" y="196"/>
                      <a:pt x="57" y="364"/>
                      <a:pt x="1" y="531"/>
                    </a:cubicBezTo>
                    <a:cubicBezTo>
                      <a:pt x="29" y="559"/>
                      <a:pt x="57" y="559"/>
                      <a:pt x="57" y="559"/>
                    </a:cubicBezTo>
                    <a:cubicBezTo>
                      <a:pt x="140" y="559"/>
                      <a:pt x="196" y="531"/>
                      <a:pt x="280" y="475"/>
                    </a:cubicBezTo>
                    <a:cubicBezTo>
                      <a:pt x="252" y="308"/>
                      <a:pt x="224" y="140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2" name="Google Shape;5952;p42"/>
              <p:cNvSpPr/>
              <p:nvPr/>
            </p:nvSpPr>
            <p:spPr>
              <a:xfrm>
                <a:off x="951493" y="2466532"/>
                <a:ext cx="25454" cy="3544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94" extrusionOk="0">
                    <a:moveTo>
                      <a:pt x="84" y="0"/>
                    </a:moveTo>
                    <a:cubicBezTo>
                      <a:pt x="56" y="140"/>
                      <a:pt x="28" y="279"/>
                      <a:pt x="0" y="419"/>
                    </a:cubicBezTo>
                    <a:cubicBezTo>
                      <a:pt x="56" y="558"/>
                      <a:pt x="84" y="726"/>
                      <a:pt x="112" y="893"/>
                    </a:cubicBezTo>
                    <a:cubicBezTo>
                      <a:pt x="140" y="865"/>
                      <a:pt x="168" y="865"/>
                      <a:pt x="196" y="837"/>
                    </a:cubicBezTo>
                    <a:cubicBezTo>
                      <a:pt x="642" y="475"/>
                      <a:pt x="586" y="251"/>
                      <a:pt x="140" y="28"/>
                    </a:cubicBezTo>
                    <a:cubicBezTo>
                      <a:pt x="140" y="28"/>
                      <a:pt x="112" y="28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3" name="Google Shape;5953;p42"/>
              <p:cNvSpPr/>
              <p:nvPr/>
            </p:nvSpPr>
            <p:spPr>
              <a:xfrm>
                <a:off x="872951" y="2527352"/>
                <a:ext cx="27674" cy="3104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783" extrusionOk="0">
                    <a:moveTo>
                      <a:pt x="112" y="1"/>
                    </a:moveTo>
                    <a:cubicBezTo>
                      <a:pt x="84" y="252"/>
                      <a:pt x="56" y="475"/>
                      <a:pt x="0" y="698"/>
                    </a:cubicBezTo>
                    <a:cubicBezTo>
                      <a:pt x="28" y="698"/>
                      <a:pt x="56" y="726"/>
                      <a:pt x="84" y="726"/>
                    </a:cubicBezTo>
                    <a:cubicBezTo>
                      <a:pt x="140" y="754"/>
                      <a:pt x="168" y="754"/>
                      <a:pt x="196" y="782"/>
                    </a:cubicBezTo>
                    <a:cubicBezTo>
                      <a:pt x="475" y="503"/>
                      <a:pt x="698" y="196"/>
                      <a:pt x="1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42"/>
              <p:cNvSpPr/>
              <p:nvPr/>
            </p:nvSpPr>
            <p:spPr>
              <a:xfrm>
                <a:off x="856338" y="2555027"/>
                <a:ext cx="47617" cy="50907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284" extrusionOk="0">
                    <a:moveTo>
                      <a:pt x="419" y="0"/>
                    </a:moveTo>
                    <a:cubicBezTo>
                      <a:pt x="308" y="363"/>
                      <a:pt x="168" y="698"/>
                      <a:pt x="1" y="1033"/>
                    </a:cubicBezTo>
                    <a:cubicBezTo>
                      <a:pt x="85" y="1200"/>
                      <a:pt x="196" y="1284"/>
                      <a:pt x="308" y="1284"/>
                    </a:cubicBezTo>
                    <a:cubicBezTo>
                      <a:pt x="419" y="1284"/>
                      <a:pt x="559" y="1228"/>
                      <a:pt x="726" y="1060"/>
                    </a:cubicBezTo>
                    <a:cubicBezTo>
                      <a:pt x="1201" y="558"/>
                      <a:pt x="1117" y="279"/>
                      <a:pt x="615" y="84"/>
                    </a:cubicBezTo>
                    <a:cubicBezTo>
                      <a:pt x="587" y="56"/>
                      <a:pt x="559" y="56"/>
                      <a:pt x="503" y="28"/>
                    </a:cubicBezTo>
                    <a:cubicBezTo>
                      <a:pt x="475" y="28"/>
                      <a:pt x="447" y="0"/>
                      <a:pt x="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5" name="Google Shape;5955;p42"/>
              <p:cNvSpPr/>
              <p:nvPr/>
            </p:nvSpPr>
            <p:spPr>
              <a:xfrm>
                <a:off x="948163" y="2635750"/>
                <a:ext cx="21053" cy="3544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4" extrusionOk="0">
                    <a:moveTo>
                      <a:pt x="531" y="1"/>
                    </a:moveTo>
                    <a:cubicBezTo>
                      <a:pt x="280" y="308"/>
                      <a:pt x="112" y="587"/>
                      <a:pt x="1" y="894"/>
                    </a:cubicBezTo>
                    <a:cubicBezTo>
                      <a:pt x="112" y="587"/>
                      <a:pt x="280" y="308"/>
                      <a:pt x="531" y="29"/>
                    </a:cubicBezTo>
                    <a:cubicBezTo>
                      <a:pt x="531" y="29"/>
                      <a:pt x="531" y="29"/>
                      <a:pt x="531" y="1"/>
                    </a:cubicBezTo>
                    <a:close/>
                  </a:path>
                </a:pathLst>
              </a:custGeom>
              <a:solidFill>
                <a:srgbClr val="C9D6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6" name="Google Shape;5956;p42"/>
              <p:cNvSpPr/>
              <p:nvPr/>
            </p:nvSpPr>
            <p:spPr>
              <a:xfrm>
                <a:off x="943722" y="2671155"/>
                <a:ext cx="4480" cy="1110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80" extrusionOk="0">
                    <a:moveTo>
                      <a:pt x="1" y="280"/>
                    </a:moveTo>
                    <a:lnTo>
                      <a:pt x="1" y="280"/>
                    </a:lnTo>
                    <a:cubicBezTo>
                      <a:pt x="29" y="196"/>
                      <a:pt x="57" y="84"/>
                      <a:pt x="113" y="1"/>
                    </a:cubicBezTo>
                    <a:lnTo>
                      <a:pt x="113" y="1"/>
                    </a:lnTo>
                    <a:cubicBezTo>
                      <a:pt x="57" y="84"/>
                      <a:pt x="29" y="196"/>
                      <a:pt x="1" y="280"/>
                    </a:cubicBezTo>
                    <a:close/>
                  </a:path>
                </a:pathLst>
              </a:custGeom>
              <a:solidFill>
                <a:srgbClr val="BBC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7" name="Google Shape;5957;p42"/>
              <p:cNvSpPr/>
              <p:nvPr/>
            </p:nvSpPr>
            <p:spPr>
              <a:xfrm>
                <a:off x="935991" y="2777372"/>
                <a:ext cx="17722" cy="55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0" extrusionOk="0">
                    <a:moveTo>
                      <a:pt x="447" y="0"/>
                    </a:moveTo>
                    <a:cubicBezTo>
                      <a:pt x="307" y="84"/>
                      <a:pt x="140" y="140"/>
                      <a:pt x="1" y="140"/>
                    </a:cubicBezTo>
                    <a:cubicBezTo>
                      <a:pt x="168" y="140"/>
                      <a:pt x="307" y="84"/>
                      <a:pt x="447" y="0"/>
                    </a:cubicBezTo>
                    <a:close/>
                  </a:path>
                </a:pathLst>
              </a:custGeom>
              <a:solidFill>
                <a:srgbClr val="29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42"/>
              <p:cNvSpPr/>
              <p:nvPr/>
            </p:nvSpPr>
            <p:spPr>
              <a:xfrm>
                <a:off x="935991" y="2777372"/>
                <a:ext cx="17762" cy="555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40" extrusionOk="0">
                    <a:moveTo>
                      <a:pt x="1" y="140"/>
                    </a:moveTo>
                    <a:lnTo>
                      <a:pt x="1" y="140"/>
                    </a:lnTo>
                    <a:lnTo>
                      <a:pt x="1" y="140"/>
                    </a:lnTo>
                    <a:lnTo>
                      <a:pt x="1" y="140"/>
                    </a:lnTo>
                    <a:lnTo>
                      <a:pt x="1" y="140"/>
                    </a:lnTo>
                    <a:lnTo>
                      <a:pt x="1" y="140"/>
                    </a:lnTo>
                    <a:close/>
                    <a:moveTo>
                      <a:pt x="1" y="140"/>
                    </a:moveTo>
                    <a:lnTo>
                      <a:pt x="1" y="140"/>
                    </a:lnTo>
                    <a:cubicBezTo>
                      <a:pt x="168" y="140"/>
                      <a:pt x="308" y="84"/>
                      <a:pt x="447" y="0"/>
                    </a:cubicBezTo>
                    <a:lnTo>
                      <a:pt x="447" y="0"/>
                    </a:lnTo>
                    <a:cubicBezTo>
                      <a:pt x="308" y="84"/>
                      <a:pt x="168" y="140"/>
                      <a:pt x="1" y="140"/>
                    </a:cubicBezTo>
                    <a:close/>
                  </a:path>
                </a:pathLst>
              </a:custGeom>
              <a:solidFill>
                <a:srgbClr val="8AA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9" name="Google Shape;5959;p42"/>
              <p:cNvSpPr/>
              <p:nvPr/>
            </p:nvSpPr>
            <p:spPr>
              <a:xfrm>
                <a:off x="928259" y="278177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9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0" name="Google Shape;5960;p42"/>
              <p:cNvSpPr/>
              <p:nvPr/>
            </p:nvSpPr>
            <p:spPr>
              <a:xfrm>
                <a:off x="1039987" y="2682217"/>
                <a:ext cx="5551" cy="26603"/>
              </a:xfrm>
              <a:custGeom>
                <a:avLst/>
                <a:gdLst/>
                <a:ahLst/>
                <a:cxnLst/>
                <a:rect l="l" t="t" r="r" b="b"/>
                <a:pathLst>
                  <a:path w="140" h="671" extrusionOk="0">
                    <a:moveTo>
                      <a:pt x="140" y="1"/>
                    </a:moveTo>
                    <a:cubicBezTo>
                      <a:pt x="140" y="168"/>
                      <a:pt x="112" y="391"/>
                      <a:pt x="0" y="670"/>
                    </a:cubicBezTo>
                    <a:cubicBezTo>
                      <a:pt x="112" y="419"/>
                      <a:pt x="140" y="224"/>
                      <a:pt x="140" y="57"/>
                    </a:cubicBezTo>
                    <a:cubicBezTo>
                      <a:pt x="140" y="29"/>
                      <a:pt x="140" y="29"/>
                      <a:pt x="140" y="1"/>
                    </a:cubicBezTo>
                    <a:close/>
                  </a:path>
                </a:pathLst>
              </a:custGeom>
              <a:solidFill>
                <a:srgbClr val="CD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1" name="Google Shape;5961;p42"/>
              <p:cNvSpPr/>
              <p:nvPr/>
            </p:nvSpPr>
            <p:spPr>
              <a:xfrm>
                <a:off x="979128" y="2741966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AA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2" name="Google Shape;5962;p42"/>
              <p:cNvSpPr/>
              <p:nvPr/>
            </p:nvSpPr>
            <p:spPr>
              <a:xfrm>
                <a:off x="927149" y="2781773"/>
                <a:ext cx="1150" cy="2260"/>
              </a:xfrm>
              <a:custGeom>
                <a:avLst/>
                <a:gdLst/>
                <a:ahLst/>
                <a:cxnLst/>
                <a:rect l="l" t="t" r="r" b="b"/>
                <a:pathLst>
                  <a:path w="29" h="57" extrusionOk="0"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lnTo>
                      <a:pt x="0" y="1"/>
                    </a:lnTo>
                    <a:cubicBezTo>
                      <a:pt x="0" y="29"/>
                      <a:pt x="0" y="29"/>
                      <a:pt x="0" y="56"/>
                    </a:cubicBezTo>
                    <a:close/>
                    <a:moveTo>
                      <a:pt x="28" y="1"/>
                    </a:moveTo>
                    <a:lnTo>
                      <a:pt x="28" y="1"/>
                    </a:lnTo>
                    <a:cubicBezTo>
                      <a:pt x="28" y="1"/>
                      <a:pt x="28" y="1"/>
                      <a:pt x="28" y="1"/>
                    </a:cubicBezTo>
                    <a:lnTo>
                      <a:pt x="28" y="1"/>
                    </a:lnTo>
                    <a:cubicBezTo>
                      <a:pt x="28" y="1"/>
                      <a:pt x="28" y="1"/>
                      <a:pt x="28" y="1"/>
                    </a:cubicBezTo>
                    <a:close/>
                  </a:path>
                </a:pathLst>
              </a:custGeom>
              <a:solidFill>
                <a:srgbClr val="7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3" name="Google Shape;5963;p42"/>
              <p:cNvSpPr/>
              <p:nvPr/>
            </p:nvSpPr>
            <p:spPr>
              <a:xfrm>
                <a:off x="928259" y="278177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AA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4" name="Google Shape;5964;p42"/>
              <p:cNvSpPr/>
              <p:nvPr/>
            </p:nvSpPr>
            <p:spPr>
              <a:xfrm>
                <a:off x="927149" y="2781773"/>
                <a:ext cx="115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28" y="1"/>
                      <a:pt x="28" y="1"/>
                      <a:pt x="0" y="1"/>
                    </a:cubicBezTo>
                    <a:cubicBezTo>
                      <a:pt x="28" y="1"/>
                      <a:pt x="28" y="1"/>
                      <a:pt x="28" y="1"/>
                    </a:cubicBezTo>
                    <a:close/>
                  </a:path>
                </a:pathLst>
              </a:custGeom>
              <a:solidFill>
                <a:srgbClr val="7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5" name="Google Shape;5965;p42"/>
              <p:cNvSpPr/>
              <p:nvPr/>
            </p:nvSpPr>
            <p:spPr>
              <a:xfrm>
                <a:off x="927149" y="2781773"/>
                <a:ext cx="115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8" y="1"/>
                    </a:moveTo>
                    <a:cubicBezTo>
                      <a:pt x="28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8" y="1"/>
                      <a:pt x="28" y="1"/>
                      <a:pt x="28" y="1"/>
                    </a:cubicBezTo>
                  </a:path>
                </a:pathLst>
              </a:custGeom>
              <a:solidFill>
                <a:srgbClr val="8AA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6" name="Google Shape;5966;p42"/>
              <p:cNvSpPr/>
              <p:nvPr/>
            </p:nvSpPr>
            <p:spPr>
              <a:xfrm>
                <a:off x="1041097" y="2665644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A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7" name="Google Shape;5967;p42"/>
              <p:cNvSpPr/>
              <p:nvPr/>
            </p:nvSpPr>
            <p:spPr>
              <a:xfrm>
                <a:off x="1041097" y="2664534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A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8" name="Google Shape;5968;p42"/>
              <p:cNvSpPr/>
              <p:nvPr/>
            </p:nvSpPr>
            <p:spPr>
              <a:xfrm>
                <a:off x="969176" y="2635750"/>
                <a:ext cx="40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9"/>
                    </a:moveTo>
                    <a:cubicBezTo>
                      <a:pt x="1" y="29"/>
                      <a:pt x="1" y="29"/>
                      <a:pt x="1" y="1"/>
                    </a:cubicBezTo>
                    <a:cubicBezTo>
                      <a:pt x="1" y="29"/>
                      <a:pt x="1" y="29"/>
                      <a:pt x="1" y="29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5E1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9" name="Google Shape;5969;p42"/>
              <p:cNvSpPr/>
              <p:nvPr/>
            </p:nvSpPr>
            <p:spPr>
              <a:xfrm>
                <a:off x="969176" y="2635750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D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0" name="Google Shape;5970;p42"/>
              <p:cNvSpPr/>
              <p:nvPr/>
            </p:nvSpPr>
            <p:spPr>
              <a:xfrm>
                <a:off x="969176" y="2635750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D5E1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1" name="Google Shape;5971;p42"/>
              <p:cNvSpPr/>
              <p:nvPr/>
            </p:nvSpPr>
            <p:spPr>
              <a:xfrm>
                <a:off x="969176" y="2635750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D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2" name="Google Shape;5972;p42"/>
              <p:cNvSpPr/>
              <p:nvPr/>
            </p:nvSpPr>
            <p:spPr>
              <a:xfrm>
                <a:off x="970286" y="2631349"/>
                <a:ext cx="3370" cy="3370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28" y="56"/>
                      <a:pt x="56" y="28"/>
                      <a:pt x="84" y="0"/>
                    </a:cubicBezTo>
                    <a:cubicBezTo>
                      <a:pt x="56" y="28"/>
                      <a:pt x="28" y="56"/>
                      <a:pt x="1" y="84"/>
                    </a:cubicBezTo>
                  </a:path>
                </a:pathLst>
              </a:custGeom>
              <a:solidFill>
                <a:srgbClr val="CBD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3" name="Google Shape;5973;p42"/>
              <p:cNvSpPr/>
              <p:nvPr/>
            </p:nvSpPr>
            <p:spPr>
              <a:xfrm>
                <a:off x="970286" y="2631349"/>
                <a:ext cx="3370" cy="3370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84" y="0"/>
                    </a:moveTo>
                    <a:cubicBezTo>
                      <a:pt x="56" y="0"/>
                      <a:pt x="28" y="28"/>
                      <a:pt x="28" y="56"/>
                    </a:cubicBezTo>
                    <a:cubicBezTo>
                      <a:pt x="47" y="38"/>
                      <a:pt x="66" y="19"/>
                      <a:pt x="84" y="0"/>
                    </a:cubicBezTo>
                    <a:close/>
                    <a:moveTo>
                      <a:pt x="28" y="56"/>
                    </a:moveTo>
                    <a:cubicBezTo>
                      <a:pt x="28" y="56"/>
                      <a:pt x="1" y="56"/>
                      <a:pt x="1" y="84"/>
                    </a:cubicBezTo>
                    <a:cubicBezTo>
                      <a:pt x="10" y="75"/>
                      <a:pt x="19" y="65"/>
                      <a:pt x="28" y="56"/>
                    </a:cubicBezTo>
                    <a:close/>
                  </a:path>
                </a:pathLst>
              </a:custGeom>
              <a:solidFill>
                <a:srgbClr val="5E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4" name="Google Shape;5974;p42"/>
              <p:cNvSpPr/>
              <p:nvPr/>
            </p:nvSpPr>
            <p:spPr>
              <a:xfrm>
                <a:off x="969176" y="2634679"/>
                <a:ext cx="1150" cy="1110"/>
              </a:xfrm>
              <a:custGeom>
                <a:avLst/>
                <a:gdLst/>
                <a:ahLst/>
                <a:cxnLst/>
                <a:rect l="l" t="t" r="r" b="b"/>
                <a:pathLst>
                  <a:path w="29" h="28" extrusionOk="0">
                    <a:moveTo>
                      <a:pt x="1" y="28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1" y="28"/>
                    </a:cubicBezTo>
                    <a:close/>
                  </a:path>
                </a:pathLst>
              </a:custGeom>
              <a:solidFill>
                <a:srgbClr val="D5E1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5" name="Google Shape;5975;p42"/>
              <p:cNvSpPr/>
              <p:nvPr/>
            </p:nvSpPr>
            <p:spPr>
              <a:xfrm>
                <a:off x="970286" y="2633569"/>
                <a:ext cx="1150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28" y="0"/>
                    </a:moveTo>
                    <a:cubicBezTo>
                      <a:pt x="28" y="0"/>
                      <a:pt x="1" y="0"/>
                      <a:pt x="1" y="28"/>
                    </a:cubicBezTo>
                    <a:lnTo>
                      <a:pt x="1" y="28"/>
                    </a:lnTo>
                    <a:cubicBezTo>
                      <a:pt x="8" y="21"/>
                      <a:pt x="14" y="14"/>
                      <a:pt x="28" y="0"/>
                    </a:cubicBezTo>
                    <a:close/>
                  </a:path>
                </a:pathLst>
              </a:custGeom>
              <a:solidFill>
                <a:srgbClr val="7D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6" name="Google Shape;5976;p42"/>
              <p:cNvSpPr/>
              <p:nvPr/>
            </p:nvSpPr>
            <p:spPr>
              <a:xfrm>
                <a:off x="-282673" y="1965143"/>
                <a:ext cx="79691" cy="151533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3822" extrusionOk="0">
                    <a:moveTo>
                      <a:pt x="2009" y="0"/>
                    </a:moveTo>
                    <a:lnTo>
                      <a:pt x="2009" y="0"/>
                    </a:lnTo>
                    <a:cubicBezTo>
                      <a:pt x="531" y="1033"/>
                      <a:pt x="1" y="2428"/>
                      <a:pt x="112" y="2930"/>
                    </a:cubicBezTo>
                    <a:cubicBezTo>
                      <a:pt x="224" y="3404"/>
                      <a:pt x="503" y="3711"/>
                      <a:pt x="837" y="3795"/>
                    </a:cubicBezTo>
                    <a:cubicBezTo>
                      <a:pt x="908" y="3812"/>
                      <a:pt x="979" y="3821"/>
                      <a:pt x="1049" y="3821"/>
                    </a:cubicBezTo>
                    <a:cubicBezTo>
                      <a:pt x="1311" y="3821"/>
                      <a:pt x="1566" y="3696"/>
                      <a:pt x="1786" y="3432"/>
                    </a:cubicBezTo>
                    <a:cubicBezTo>
                      <a:pt x="1730" y="3348"/>
                      <a:pt x="1674" y="3265"/>
                      <a:pt x="1647" y="3153"/>
                    </a:cubicBezTo>
                    <a:cubicBezTo>
                      <a:pt x="1630" y="3156"/>
                      <a:pt x="1613" y="3158"/>
                      <a:pt x="1597" y="3158"/>
                    </a:cubicBezTo>
                    <a:cubicBezTo>
                      <a:pt x="1087" y="3158"/>
                      <a:pt x="658" y="1514"/>
                      <a:pt x="2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7" name="Google Shape;5977;p42"/>
              <p:cNvSpPr/>
              <p:nvPr/>
            </p:nvSpPr>
            <p:spPr>
              <a:xfrm>
                <a:off x="-277123" y="1965143"/>
                <a:ext cx="74141" cy="9959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512" extrusionOk="0">
                    <a:moveTo>
                      <a:pt x="1869" y="0"/>
                    </a:moveTo>
                    <a:cubicBezTo>
                      <a:pt x="1848" y="0"/>
                      <a:pt x="1827" y="16"/>
                      <a:pt x="1818" y="36"/>
                    </a:cubicBezTo>
                    <a:lnTo>
                      <a:pt x="1818" y="36"/>
                    </a:lnTo>
                    <a:cubicBezTo>
                      <a:pt x="1835" y="24"/>
                      <a:pt x="1852" y="12"/>
                      <a:pt x="1869" y="0"/>
                    </a:cubicBezTo>
                    <a:close/>
                    <a:moveTo>
                      <a:pt x="1818" y="36"/>
                    </a:moveTo>
                    <a:cubicBezTo>
                      <a:pt x="1480" y="275"/>
                      <a:pt x="1216" y="516"/>
                      <a:pt x="976" y="782"/>
                    </a:cubicBezTo>
                    <a:cubicBezTo>
                      <a:pt x="921" y="837"/>
                      <a:pt x="865" y="921"/>
                      <a:pt x="809" y="977"/>
                    </a:cubicBezTo>
                    <a:cubicBezTo>
                      <a:pt x="335" y="1535"/>
                      <a:pt x="84" y="2093"/>
                      <a:pt x="0" y="2511"/>
                    </a:cubicBezTo>
                    <a:cubicBezTo>
                      <a:pt x="279" y="2037"/>
                      <a:pt x="670" y="1284"/>
                      <a:pt x="1088" y="1284"/>
                    </a:cubicBezTo>
                    <a:lnTo>
                      <a:pt x="1116" y="1284"/>
                    </a:lnTo>
                    <a:cubicBezTo>
                      <a:pt x="1144" y="1200"/>
                      <a:pt x="1172" y="1088"/>
                      <a:pt x="1228" y="1005"/>
                    </a:cubicBezTo>
                    <a:cubicBezTo>
                      <a:pt x="1339" y="698"/>
                      <a:pt x="1507" y="419"/>
                      <a:pt x="1758" y="112"/>
                    </a:cubicBezTo>
                    <a:cubicBezTo>
                      <a:pt x="1786" y="84"/>
                      <a:pt x="1786" y="84"/>
                      <a:pt x="1813" y="56"/>
                    </a:cubicBezTo>
                    <a:cubicBezTo>
                      <a:pt x="1813" y="49"/>
                      <a:pt x="1815" y="43"/>
                      <a:pt x="1818" y="36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8" name="Google Shape;5978;p42"/>
              <p:cNvSpPr/>
              <p:nvPr/>
            </p:nvSpPr>
            <p:spPr>
              <a:xfrm>
                <a:off x="143988" y="2297837"/>
                <a:ext cx="52057" cy="45396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145" extrusionOk="0">
                    <a:moveTo>
                      <a:pt x="698" y="1145"/>
                    </a:moveTo>
                    <a:cubicBezTo>
                      <a:pt x="168" y="1145"/>
                      <a:pt x="1" y="949"/>
                      <a:pt x="252" y="336"/>
                    </a:cubicBezTo>
                    <a:cubicBezTo>
                      <a:pt x="336" y="85"/>
                      <a:pt x="475" y="1"/>
                      <a:pt x="587" y="1"/>
                    </a:cubicBezTo>
                    <a:cubicBezTo>
                      <a:pt x="615" y="1"/>
                      <a:pt x="643" y="1"/>
                      <a:pt x="643" y="1"/>
                    </a:cubicBezTo>
                    <a:cubicBezTo>
                      <a:pt x="866" y="224"/>
                      <a:pt x="1089" y="447"/>
                      <a:pt x="1256" y="698"/>
                    </a:cubicBezTo>
                    <a:cubicBezTo>
                      <a:pt x="1312" y="949"/>
                      <a:pt x="1117" y="1145"/>
                      <a:pt x="754" y="1145"/>
                    </a:cubicBezTo>
                    <a:cubicBezTo>
                      <a:pt x="726" y="1145"/>
                      <a:pt x="726" y="1145"/>
                      <a:pt x="698" y="1145"/>
                    </a:cubicBezTo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9" name="Google Shape;5979;p42"/>
              <p:cNvSpPr/>
              <p:nvPr/>
            </p:nvSpPr>
            <p:spPr>
              <a:xfrm>
                <a:off x="1093607" y="2205302"/>
                <a:ext cx="142572" cy="214889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5420" extrusionOk="0">
                    <a:moveTo>
                      <a:pt x="1305" y="0"/>
                    </a:moveTo>
                    <a:cubicBezTo>
                      <a:pt x="897" y="0"/>
                      <a:pt x="488" y="206"/>
                      <a:pt x="196" y="593"/>
                    </a:cubicBezTo>
                    <a:lnTo>
                      <a:pt x="168" y="621"/>
                    </a:lnTo>
                    <a:cubicBezTo>
                      <a:pt x="112" y="732"/>
                      <a:pt x="28" y="872"/>
                      <a:pt x="0" y="983"/>
                    </a:cubicBezTo>
                    <a:cubicBezTo>
                      <a:pt x="0" y="983"/>
                      <a:pt x="363" y="1123"/>
                      <a:pt x="670" y="1541"/>
                    </a:cubicBezTo>
                    <a:cubicBezTo>
                      <a:pt x="809" y="1709"/>
                      <a:pt x="921" y="1904"/>
                      <a:pt x="1005" y="2127"/>
                    </a:cubicBezTo>
                    <a:cubicBezTo>
                      <a:pt x="1179" y="2033"/>
                      <a:pt x="1340" y="1987"/>
                      <a:pt x="1485" y="1987"/>
                    </a:cubicBezTo>
                    <a:cubicBezTo>
                      <a:pt x="2243" y="1987"/>
                      <a:pt x="2561" y="3241"/>
                      <a:pt x="2093" y="5419"/>
                    </a:cubicBezTo>
                    <a:cubicBezTo>
                      <a:pt x="3596" y="1631"/>
                      <a:pt x="2455" y="0"/>
                      <a:pt x="1305" y="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80" name="Google Shape;5980;p42"/>
            <p:cNvSpPr/>
            <p:nvPr/>
          </p:nvSpPr>
          <p:spPr>
            <a:xfrm flipH="1">
              <a:off x="3555920" y="1454225"/>
              <a:ext cx="578543" cy="329319"/>
            </a:xfrm>
            <a:custGeom>
              <a:avLst/>
              <a:gdLst/>
              <a:ahLst/>
              <a:cxnLst/>
              <a:rect l="l" t="t" r="r" b="b"/>
              <a:pathLst>
                <a:path w="13588" h="7339" extrusionOk="0">
                  <a:moveTo>
                    <a:pt x="84" y="0"/>
                  </a:moveTo>
                  <a:lnTo>
                    <a:pt x="1" y="754"/>
                  </a:lnTo>
                  <a:cubicBezTo>
                    <a:pt x="1" y="754"/>
                    <a:pt x="1842" y="7310"/>
                    <a:pt x="6417" y="7338"/>
                  </a:cubicBezTo>
                  <a:cubicBezTo>
                    <a:pt x="6442" y="7338"/>
                    <a:pt x="6466" y="7338"/>
                    <a:pt x="6490" y="7338"/>
                  </a:cubicBezTo>
                  <a:cubicBezTo>
                    <a:pt x="11570" y="7338"/>
                    <a:pt x="13587" y="1563"/>
                    <a:pt x="13587" y="1563"/>
                  </a:cubicBezTo>
                  <a:lnTo>
                    <a:pt x="13587" y="642"/>
                  </a:lnTo>
                  <a:cubicBezTo>
                    <a:pt x="8566" y="642"/>
                    <a:pt x="4102" y="419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2"/>
            <p:cNvSpPr/>
            <p:nvPr/>
          </p:nvSpPr>
          <p:spPr>
            <a:xfrm>
              <a:off x="1872080" y="1404987"/>
              <a:ext cx="3429033" cy="571876"/>
            </a:xfrm>
            <a:custGeom>
              <a:avLst/>
              <a:gdLst/>
              <a:ahLst/>
              <a:cxnLst/>
              <a:rect l="l" t="t" r="r" b="b"/>
              <a:pathLst>
                <a:path w="86488" h="14424" extrusionOk="0">
                  <a:moveTo>
                    <a:pt x="2205" y="0"/>
                  </a:moveTo>
                  <a:cubicBezTo>
                    <a:pt x="1" y="1646"/>
                    <a:pt x="112" y="4938"/>
                    <a:pt x="2149" y="6026"/>
                  </a:cubicBezTo>
                  <a:cubicBezTo>
                    <a:pt x="2775" y="6356"/>
                    <a:pt x="3393" y="6481"/>
                    <a:pt x="3971" y="6481"/>
                  </a:cubicBezTo>
                  <a:cubicBezTo>
                    <a:pt x="5786" y="6481"/>
                    <a:pt x="7199" y="5245"/>
                    <a:pt x="7199" y="5245"/>
                  </a:cubicBezTo>
                  <a:cubicBezTo>
                    <a:pt x="7199" y="5245"/>
                    <a:pt x="7617" y="8677"/>
                    <a:pt x="9933" y="9514"/>
                  </a:cubicBezTo>
                  <a:cubicBezTo>
                    <a:pt x="10344" y="9667"/>
                    <a:pt x="10746" y="9732"/>
                    <a:pt x="11130" y="9732"/>
                  </a:cubicBezTo>
                  <a:cubicBezTo>
                    <a:pt x="13193" y="9732"/>
                    <a:pt x="14759" y="7868"/>
                    <a:pt x="14759" y="7868"/>
                  </a:cubicBezTo>
                  <a:cubicBezTo>
                    <a:pt x="14759" y="7868"/>
                    <a:pt x="15568" y="11188"/>
                    <a:pt x="18051" y="11773"/>
                  </a:cubicBezTo>
                  <a:cubicBezTo>
                    <a:pt x="18291" y="11831"/>
                    <a:pt x="18528" y="11857"/>
                    <a:pt x="18761" y="11857"/>
                  </a:cubicBezTo>
                  <a:cubicBezTo>
                    <a:pt x="20911" y="11857"/>
                    <a:pt x="22683" y="9653"/>
                    <a:pt x="22683" y="9653"/>
                  </a:cubicBezTo>
                  <a:cubicBezTo>
                    <a:pt x="22683" y="9653"/>
                    <a:pt x="23687" y="12945"/>
                    <a:pt x="26282" y="13280"/>
                  </a:cubicBezTo>
                  <a:cubicBezTo>
                    <a:pt x="26418" y="13296"/>
                    <a:pt x="26552" y="13303"/>
                    <a:pt x="26683" y="13303"/>
                  </a:cubicBezTo>
                  <a:cubicBezTo>
                    <a:pt x="28194" y="13303"/>
                    <a:pt x="29383" y="12325"/>
                    <a:pt x="30076" y="11606"/>
                  </a:cubicBezTo>
                  <a:cubicBezTo>
                    <a:pt x="30522" y="11160"/>
                    <a:pt x="30746" y="10797"/>
                    <a:pt x="30746" y="10797"/>
                  </a:cubicBezTo>
                  <a:cubicBezTo>
                    <a:pt x="30746" y="10797"/>
                    <a:pt x="32280" y="13978"/>
                    <a:pt x="34596" y="14117"/>
                  </a:cubicBezTo>
                  <a:cubicBezTo>
                    <a:pt x="34669" y="14122"/>
                    <a:pt x="34742" y="14124"/>
                    <a:pt x="34814" y="14124"/>
                  </a:cubicBezTo>
                  <a:cubicBezTo>
                    <a:pt x="37360" y="14124"/>
                    <a:pt x="38864" y="11327"/>
                    <a:pt x="38864" y="11327"/>
                  </a:cubicBezTo>
                  <a:cubicBezTo>
                    <a:pt x="38864" y="11327"/>
                    <a:pt x="40454" y="14424"/>
                    <a:pt x="42965" y="14424"/>
                  </a:cubicBezTo>
                  <a:cubicBezTo>
                    <a:pt x="44360" y="14424"/>
                    <a:pt x="45365" y="13643"/>
                    <a:pt x="46034" y="12889"/>
                  </a:cubicBezTo>
                  <a:cubicBezTo>
                    <a:pt x="46704" y="12108"/>
                    <a:pt x="47039" y="11327"/>
                    <a:pt x="47039" y="11327"/>
                  </a:cubicBezTo>
                  <a:cubicBezTo>
                    <a:pt x="47039" y="11327"/>
                    <a:pt x="48508" y="14138"/>
                    <a:pt x="50939" y="14138"/>
                  </a:cubicBezTo>
                  <a:cubicBezTo>
                    <a:pt x="51059" y="14138"/>
                    <a:pt x="51182" y="14131"/>
                    <a:pt x="51307" y="14117"/>
                  </a:cubicBezTo>
                  <a:cubicBezTo>
                    <a:pt x="54153" y="13810"/>
                    <a:pt x="55157" y="10797"/>
                    <a:pt x="55157" y="10797"/>
                  </a:cubicBezTo>
                  <a:cubicBezTo>
                    <a:pt x="55157" y="10797"/>
                    <a:pt x="55380" y="11188"/>
                    <a:pt x="55799" y="11634"/>
                  </a:cubicBezTo>
                  <a:cubicBezTo>
                    <a:pt x="56438" y="12375"/>
                    <a:pt x="57569" y="13304"/>
                    <a:pt x="59171" y="13304"/>
                  </a:cubicBezTo>
                  <a:cubicBezTo>
                    <a:pt x="59317" y="13304"/>
                    <a:pt x="59467" y="13296"/>
                    <a:pt x="59621" y="13280"/>
                  </a:cubicBezTo>
                  <a:cubicBezTo>
                    <a:pt x="62495" y="12917"/>
                    <a:pt x="63220" y="9653"/>
                    <a:pt x="63220" y="9653"/>
                  </a:cubicBezTo>
                  <a:cubicBezTo>
                    <a:pt x="63220" y="9653"/>
                    <a:pt x="65009" y="11837"/>
                    <a:pt x="67209" y="11837"/>
                  </a:cubicBezTo>
                  <a:cubicBezTo>
                    <a:pt x="67420" y="11837"/>
                    <a:pt x="67634" y="11817"/>
                    <a:pt x="67851" y="11773"/>
                  </a:cubicBezTo>
                  <a:cubicBezTo>
                    <a:pt x="70669" y="11243"/>
                    <a:pt x="71143" y="7868"/>
                    <a:pt x="71143" y="7868"/>
                  </a:cubicBezTo>
                  <a:cubicBezTo>
                    <a:pt x="71143" y="7868"/>
                    <a:pt x="72688" y="9713"/>
                    <a:pt x="74791" y="9713"/>
                  </a:cubicBezTo>
                  <a:cubicBezTo>
                    <a:pt x="75168" y="9713"/>
                    <a:pt x="75563" y="9654"/>
                    <a:pt x="75970" y="9514"/>
                  </a:cubicBezTo>
                  <a:cubicBezTo>
                    <a:pt x="78509" y="8677"/>
                    <a:pt x="78732" y="5245"/>
                    <a:pt x="78732" y="5245"/>
                  </a:cubicBezTo>
                  <a:cubicBezTo>
                    <a:pt x="78732" y="5245"/>
                    <a:pt x="80339" y="6447"/>
                    <a:pt x="82105" y="6447"/>
                  </a:cubicBezTo>
                  <a:cubicBezTo>
                    <a:pt x="82654" y="6447"/>
                    <a:pt x="83218" y="6331"/>
                    <a:pt x="83754" y="6026"/>
                  </a:cubicBezTo>
                  <a:cubicBezTo>
                    <a:pt x="86488" y="4492"/>
                    <a:pt x="85484" y="809"/>
                    <a:pt x="83614" y="195"/>
                  </a:cubicBezTo>
                  <a:cubicBezTo>
                    <a:pt x="83140" y="1339"/>
                    <a:pt x="82108" y="1786"/>
                    <a:pt x="82108" y="1786"/>
                  </a:cubicBezTo>
                  <a:cubicBezTo>
                    <a:pt x="82108" y="1786"/>
                    <a:pt x="76779" y="5412"/>
                    <a:pt x="64448" y="7672"/>
                  </a:cubicBezTo>
                  <a:cubicBezTo>
                    <a:pt x="60430" y="8426"/>
                    <a:pt x="55659" y="9039"/>
                    <a:pt x="50108" y="9318"/>
                  </a:cubicBezTo>
                  <a:cubicBezTo>
                    <a:pt x="47848" y="9430"/>
                    <a:pt x="45476" y="9486"/>
                    <a:pt x="42965" y="9486"/>
                  </a:cubicBezTo>
                  <a:cubicBezTo>
                    <a:pt x="40427" y="9486"/>
                    <a:pt x="38027" y="9430"/>
                    <a:pt x="35767" y="9318"/>
                  </a:cubicBezTo>
                  <a:cubicBezTo>
                    <a:pt x="30885" y="9067"/>
                    <a:pt x="26644" y="8565"/>
                    <a:pt x="22962" y="7951"/>
                  </a:cubicBezTo>
                  <a:cubicBezTo>
                    <a:pt x="22432" y="7868"/>
                    <a:pt x="21929" y="7784"/>
                    <a:pt x="21427" y="7672"/>
                  </a:cubicBezTo>
                  <a:cubicBezTo>
                    <a:pt x="9124" y="5412"/>
                    <a:pt x="3795" y="1786"/>
                    <a:pt x="3795" y="1786"/>
                  </a:cubicBezTo>
                  <a:cubicBezTo>
                    <a:pt x="3795" y="1786"/>
                    <a:pt x="2623" y="1283"/>
                    <a:pt x="2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2"/>
            <p:cNvSpPr/>
            <p:nvPr/>
          </p:nvSpPr>
          <p:spPr>
            <a:xfrm>
              <a:off x="3611294" y="607127"/>
              <a:ext cx="1535349" cy="623893"/>
            </a:xfrm>
            <a:custGeom>
              <a:avLst/>
              <a:gdLst/>
              <a:ahLst/>
              <a:cxnLst/>
              <a:rect l="l" t="t" r="r" b="b"/>
              <a:pathLst>
                <a:path w="38725" h="15736" extrusionOk="0">
                  <a:moveTo>
                    <a:pt x="615" y="0"/>
                  </a:moveTo>
                  <a:cubicBezTo>
                    <a:pt x="419" y="140"/>
                    <a:pt x="224" y="251"/>
                    <a:pt x="1" y="335"/>
                  </a:cubicBezTo>
                  <a:cubicBezTo>
                    <a:pt x="1228" y="7784"/>
                    <a:pt x="11105" y="14229"/>
                    <a:pt x="21427" y="15735"/>
                  </a:cubicBezTo>
                  <a:cubicBezTo>
                    <a:pt x="28625" y="14284"/>
                    <a:pt x="32866" y="12220"/>
                    <a:pt x="35321" y="10434"/>
                  </a:cubicBezTo>
                  <a:cubicBezTo>
                    <a:pt x="38194" y="8398"/>
                    <a:pt x="38725" y="6696"/>
                    <a:pt x="38725" y="6696"/>
                  </a:cubicBezTo>
                  <a:lnTo>
                    <a:pt x="38725" y="6696"/>
                  </a:lnTo>
                  <a:cubicBezTo>
                    <a:pt x="37330" y="8592"/>
                    <a:pt x="32194" y="10139"/>
                    <a:pt x="25830" y="10139"/>
                  </a:cubicBezTo>
                  <a:cubicBezTo>
                    <a:pt x="17677" y="10139"/>
                    <a:pt x="7509" y="7599"/>
                    <a:pt x="615" y="0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42"/>
            <p:cNvSpPr/>
            <p:nvPr/>
          </p:nvSpPr>
          <p:spPr>
            <a:xfrm>
              <a:off x="3611294" y="607127"/>
              <a:ext cx="1535349" cy="623893"/>
            </a:xfrm>
            <a:custGeom>
              <a:avLst/>
              <a:gdLst/>
              <a:ahLst/>
              <a:cxnLst/>
              <a:rect l="l" t="t" r="r" b="b"/>
              <a:pathLst>
                <a:path w="38725" h="15736" extrusionOk="0">
                  <a:moveTo>
                    <a:pt x="615" y="0"/>
                  </a:moveTo>
                  <a:cubicBezTo>
                    <a:pt x="419" y="140"/>
                    <a:pt x="224" y="251"/>
                    <a:pt x="1" y="335"/>
                  </a:cubicBezTo>
                  <a:cubicBezTo>
                    <a:pt x="1228" y="7784"/>
                    <a:pt x="11105" y="14229"/>
                    <a:pt x="21427" y="15735"/>
                  </a:cubicBezTo>
                  <a:cubicBezTo>
                    <a:pt x="28625" y="14284"/>
                    <a:pt x="32866" y="12220"/>
                    <a:pt x="35321" y="10434"/>
                  </a:cubicBezTo>
                  <a:cubicBezTo>
                    <a:pt x="38194" y="8398"/>
                    <a:pt x="38725" y="6696"/>
                    <a:pt x="38725" y="6696"/>
                  </a:cubicBezTo>
                  <a:lnTo>
                    <a:pt x="38725" y="6696"/>
                  </a:lnTo>
                  <a:cubicBezTo>
                    <a:pt x="37330" y="8592"/>
                    <a:pt x="32194" y="10139"/>
                    <a:pt x="25830" y="10139"/>
                  </a:cubicBezTo>
                  <a:cubicBezTo>
                    <a:pt x="17677" y="10139"/>
                    <a:pt x="7509" y="7599"/>
                    <a:pt x="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42"/>
            <p:cNvSpPr/>
            <p:nvPr/>
          </p:nvSpPr>
          <p:spPr>
            <a:xfrm>
              <a:off x="2121329" y="1020813"/>
              <a:ext cx="2900334" cy="475651"/>
            </a:xfrm>
            <a:custGeom>
              <a:avLst/>
              <a:gdLst/>
              <a:ahLst/>
              <a:cxnLst/>
              <a:rect l="l" t="t" r="r" b="b"/>
              <a:pathLst>
                <a:path w="73153" h="119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1284" y="1730"/>
                    <a:pt x="754" y="3711"/>
                    <a:pt x="1" y="4966"/>
                  </a:cubicBezTo>
                  <a:lnTo>
                    <a:pt x="29" y="4966"/>
                  </a:lnTo>
                  <a:cubicBezTo>
                    <a:pt x="2763" y="6445"/>
                    <a:pt x="5999" y="7784"/>
                    <a:pt x="9961" y="8900"/>
                  </a:cubicBezTo>
                  <a:cubicBezTo>
                    <a:pt x="13671" y="9960"/>
                    <a:pt x="18024" y="10797"/>
                    <a:pt x="23101" y="11355"/>
                  </a:cubicBezTo>
                  <a:cubicBezTo>
                    <a:pt x="27119" y="11774"/>
                    <a:pt x="31583" y="11997"/>
                    <a:pt x="36604" y="11997"/>
                  </a:cubicBezTo>
                  <a:cubicBezTo>
                    <a:pt x="41654" y="11997"/>
                    <a:pt x="46174" y="11746"/>
                    <a:pt x="50219" y="11327"/>
                  </a:cubicBezTo>
                  <a:cubicBezTo>
                    <a:pt x="55241" y="10797"/>
                    <a:pt x="59510" y="9960"/>
                    <a:pt x="63220" y="8900"/>
                  </a:cubicBezTo>
                  <a:cubicBezTo>
                    <a:pt x="67154" y="7812"/>
                    <a:pt x="70418" y="6445"/>
                    <a:pt x="73152" y="4966"/>
                  </a:cubicBezTo>
                  <a:cubicBezTo>
                    <a:pt x="72371" y="3711"/>
                    <a:pt x="71841" y="1730"/>
                    <a:pt x="72901" y="0"/>
                  </a:cubicBezTo>
                  <a:lnTo>
                    <a:pt x="72901" y="0"/>
                  </a:lnTo>
                  <a:cubicBezTo>
                    <a:pt x="70446" y="1786"/>
                    <a:pt x="66205" y="3850"/>
                    <a:pt x="59007" y="5301"/>
                  </a:cubicBezTo>
                  <a:cubicBezTo>
                    <a:pt x="53483" y="6417"/>
                    <a:pt x="46174" y="7170"/>
                    <a:pt x="36604" y="7170"/>
                  </a:cubicBezTo>
                  <a:cubicBezTo>
                    <a:pt x="27007" y="7170"/>
                    <a:pt x="19725" y="6417"/>
                    <a:pt x="14174" y="5301"/>
                  </a:cubicBezTo>
                  <a:cubicBezTo>
                    <a:pt x="6948" y="3850"/>
                    <a:pt x="2707" y="1786"/>
                    <a:pt x="224" y="0"/>
                  </a:cubicBezTo>
                  <a:close/>
                </a:path>
              </a:pathLst>
            </a:custGeom>
            <a:solidFill>
              <a:srgbClr val="A5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42"/>
            <p:cNvSpPr/>
            <p:nvPr/>
          </p:nvSpPr>
          <p:spPr>
            <a:xfrm>
              <a:off x="2121329" y="1020813"/>
              <a:ext cx="2900334" cy="475651"/>
            </a:xfrm>
            <a:custGeom>
              <a:avLst/>
              <a:gdLst/>
              <a:ahLst/>
              <a:cxnLst/>
              <a:rect l="l" t="t" r="r" b="b"/>
              <a:pathLst>
                <a:path w="73153" h="119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1284" y="1730"/>
                    <a:pt x="754" y="3711"/>
                    <a:pt x="1" y="4966"/>
                  </a:cubicBezTo>
                  <a:lnTo>
                    <a:pt x="29" y="4966"/>
                  </a:lnTo>
                  <a:cubicBezTo>
                    <a:pt x="2763" y="6445"/>
                    <a:pt x="5999" y="7784"/>
                    <a:pt x="9961" y="8900"/>
                  </a:cubicBezTo>
                  <a:cubicBezTo>
                    <a:pt x="13671" y="9960"/>
                    <a:pt x="18024" y="10797"/>
                    <a:pt x="23101" y="11355"/>
                  </a:cubicBezTo>
                  <a:cubicBezTo>
                    <a:pt x="27119" y="11774"/>
                    <a:pt x="31583" y="11997"/>
                    <a:pt x="36604" y="11997"/>
                  </a:cubicBezTo>
                  <a:cubicBezTo>
                    <a:pt x="41654" y="11997"/>
                    <a:pt x="46174" y="11746"/>
                    <a:pt x="50219" y="11327"/>
                  </a:cubicBezTo>
                  <a:cubicBezTo>
                    <a:pt x="55241" y="10797"/>
                    <a:pt x="59510" y="9960"/>
                    <a:pt x="63220" y="8900"/>
                  </a:cubicBezTo>
                  <a:cubicBezTo>
                    <a:pt x="67154" y="7812"/>
                    <a:pt x="70418" y="6445"/>
                    <a:pt x="73152" y="4966"/>
                  </a:cubicBezTo>
                  <a:cubicBezTo>
                    <a:pt x="72371" y="3711"/>
                    <a:pt x="71841" y="1730"/>
                    <a:pt x="72901" y="0"/>
                  </a:cubicBezTo>
                  <a:lnTo>
                    <a:pt x="72901" y="0"/>
                  </a:lnTo>
                  <a:cubicBezTo>
                    <a:pt x="70446" y="1786"/>
                    <a:pt x="66205" y="3850"/>
                    <a:pt x="59007" y="5301"/>
                  </a:cubicBezTo>
                  <a:cubicBezTo>
                    <a:pt x="53483" y="6417"/>
                    <a:pt x="46174" y="7170"/>
                    <a:pt x="36604" y="7170"/>
                  </a:cubicBezTo>
                  <a:cubicBezTo>
                    <a:pt x="27007" y="7170"/>
                    <a:pt x="19725" y="6417"/>
                    <a:pt x="14174" y="5301"/>
                  </a:cubicBezTo>
                  <a:cubicBezTo>
                    <a:pt x="6948" y="3850"/>
                    <a:pt x="2707" y="1786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42"/>
            <p:cNvSpPr/>
            <p:nvPr/>
          </p:nvSpPr>
          <p:spPr>
            <a:xfrm>
              <a:off x="4460827" y="1020813"/>
              <a:ext cx="560854" cy="383867"/>
            </a:xfrm>
            <a:custGeom>
              <a:avLst/>
              <a:gdLst/>
              <a:ahLst/>
              <a:cxnLst/>
              <a:rect l="l" t="t" r="r" b="b"/>
              <a:pathLst>
                <a:path w="14146" h="9682" extrusionOk="0">
                  <a:moveTo>
                    <a:pt x="13894" y="0"/>
                  </a:moveTo>
                  <a:cubicBezTo>
                    <a:pt x="13890" y="7"/>
                    <a:pt x="13886" y="14"/>
                    <a:pt x="13882" y="20"/>
                  </a:cubicBezTo>
                  <a:lnTo>
                    <a:pt x="13882" y="20"/>
                  </a:lnTo>
                  <a:cubicBezTo>
                    <a:pt x="13887" y="14"/>
                    <a:pt x="13891" y="7"/>
                    <a:pt x="13894" y="0"/>
                  </a:cubicBezTo>
                  <a:close/>
                  <a:moveTo>
                    <a:pt x="10183" y="4046"/>
                  </a:moveTo>
                  <a:cubicBezTo>
                    <a:pt x="10351" y="4046"/>
                    <a:pt x="10490" y="4157"/>
                    <a:pt x="10574" y="4325"/>
                  </a:cubicBezTo>
                  <a:cubicBezTo>
                    <a:pt x="10658" y="4548"/>
                    <a:pt x="10518" y="4799"/>
                    <a:pt x="10295" y="4911"/>
                  </a:cubicBezTo>
                  <a:cubicBezTo>
                    <a:pt x="10239" y="4911"/>
                    <a:pt x="10183" y="4939"/>
                    <a:pt x="10128" y="4939"/>
                  </a:cubicBezTo>
                  <a:cubicBezTo>
                    <a:pt x="9960" y="4939"/>
                    <a:pt x="9793" y="4827"/>
                    <a:pt x="9737" y="4660"/>
                  </a:cubicBezTo>
                  <a:cubicBezTo>
                    <a:pt x="9626" y="4436"/>
                    <a:pt x="9737" y="4185"/>
                    <a:pt x="9960" y="4102"/>
                  </a:cubicBezTo>
                  <a:lnTo>
                    <a:pt x="10044" y="4074"/>
                  </a:lnTo>
                  <a:cubicBezTo>
                    <a:pt x="10100" y="4046"/>
                    <a:pt x="10156" y="4046"/>
                    <a:pt x="10183" y="4046"/>
                  </a:cubicBezTo>
                  <a:close/>
                  <a:moveTo>
                    <a:pt x="7700" y="4939"/>
                  </a:moveTo>
                  <a:cubicBezTo>
                    <a:pt x="7868" y="4939"/>
                    <a:pt x="8035" y="5050"/>
                    <a:pt x="8091" y="5245"/>
                  </a:cubicBezTo>
                  <a:cubicBezTo>
                    <a:pt x="8147" y="5469"/>
                    <a:pt x="8007" y="5720"/>
                    <a:pt x="7784" y="5803"/>
                  </a:cubicBezTo>
                  <a:cubicBezTo>
                    <a:pt x="7728" y="5831"/>
                    <a:pt x="7673" y="5831"/>
                    <a:pt x="7645" y="5831"/>
                  </a:cubicBezTo>
                  <a:cubicBezTo>
                    <a:pt x="7449" y="5831"/>
                    <a:pt x="7282" y="5720"/>
                    <a:pt x="7226" y="5524"/>
                  </a:cubicBezTo>
                  <a:cubicBezTo>
                    <a:pt x="7142" y="5301"/>
                    <a:pt x="7254" y="5050"/>
                    <a:pt x="7505" y="4994"/>
                  </a:cubicBezTo>
                  <a:lnTo>
                    <a:pt x="7589" y="4966"/>
                  </a:lnTo>
                  <a:cubicBezTo>
                    <a:pt x="7617" y="4939"/>
                    <a:pt x="7673" y="4939"/>
                    <a:pt x="7700" y="4939"/>
                  </a:cubicBezTo>
                  <a:close/>
                  <a:moveTo>
                    <a:pt x="5190" y="5720"/>
                  </a:moveTo>
                  <a:cubicBezTo>
                    <a:pt x="5357" y="5720"/>
                    <a:pt x="5496" y="5859"/>
                    <a:pt x="5552" y="6054"/>
                  </a:cubicBezTo>
                  <a:cubicBezTo>
                    <a:pt x="5636" y="6278"/>
                    <a:pt x="5469" y="6529"/>
                    <a:pt x="5217" y="6585"/>
                  </a:cubicBezTo>
                  <a:lnTo>
                    <a:pt x="5106" y="6612"/>
                  </a:lnTo>
                  <a:cubicBezTo>
                    <a:pt x="4911" y="6612"/>
                    <a:pt x="4743" y="6501"/>
                    <a:pt x="4687" y="6306"/>
                  </a:cubicBezTo>
                  <a:cubicBezTo>
                    <a:pt x="4632" y="6082"/>
                    <a:pt x="4743" y="5831"/>
                    <a:pt x="4994" y="5775"/>
                  </a:cubicBezTo>
                  <a:lnTo>
                    <a:pt x="5078" y="5748"/>
                  </a:lnTo>
                  <a:cubicBezTo>
                    <a:pt x="5106" y="5720"/>
                    <a:pt x="5134" y="5720"/>
                    <a:pt x="5190" y="5720"/>
                  </a:cubicBezTo>
                  <a:close/>
                  <a:moveTo>
                    <a:pt x="2623" y="6417"/>
                  </a:moveTo>
                  <a:cubicBezTo>
                    <a:pt x="2818" y="6417"/>
                    <a:pt x="2986" y="6557"/>
                    <a:pt x="3041" y="6752"/>
                  </a:cubicBezTo>
                  <a:cubicBezTo>
                    <a:pt x="3097" y="6975"/>
                    <a:pt x="2958" y="7198"/>
                    <a:pt x="2734" y="7282"/>
                  </a:cubicBezTo>
                  <a:lnTo>
                    <a:pt x="2651" y="7282"/>
                  </a:lnTo>
                  <a:lnTo>
                    <a:pt x="2539" y="7310"/>
                  </a:lnTo>
                  <a:cubicBezTo>
                    <a:pt x="2344" y="7310"/>
                    <a:pt x="2176" y="7170"/>
                    <a:pt x="2121" y="6975"/>
                  </a:cubicBezTo>
                  <a:cubicBezTo>
                    <a:pt x="2065" y="6752"/>
                    <a:pt x="2204" y="6501"/>
                    <a:pt x="2455" y="6445"/>
                  </a:cubicBezTo>
                  <a:lnTo>
                    <a:pt x="2511" y="6445"/>
                  </a:lnTo>
                  <a:cubicBezTo>
                    <a:pt x="2567" y="6417"/>
                    <a:pt x="2595" y="6417"/>
                    <a:pt x="2623" y="6417"/>
                  </a:cubicBezTo>
                  <a:close/>
                  <a:moveTo>
                    <a:pt x="13882" y="20"/>
                  </a:moveTo>
                  <a:lnTo>
                    <a:pt x="13882" y="20"/>
                  </a:lnTo>
                  <a:cubicBezTo>
                    <a:pt x="13852" y="63"/>
                    <a:pt x="13803" y="88"/>
                    <a:pt x="13755" y="112"/>
                  </a:cubicBezTo>
                  <a:cubicBezTo>
                    <a:pt x="11272" y="1870"/>
                    <a:pt x="7059" y="3878"/>
                    <a:pt x="0" y="5301"/>
                  </a:cubicBezTo>
                  <a:cubicBezTo>
                    <a:pt x="447" y="6752"/>
                    <a:pt x="865" y="8203"/>
                    <a:pt x="1228" y="9681"/>
                  </a:cubicBezTo>
                  <a:cubicBezTo>
                    <a:pt x="2260" y="9430"/>
                    <a:pt x="3265" y="9179"/>
                    <a:pt x="4213" y="8900"/>
                  </a:cubicBezTo>
                  <a:cubicBezTo>
                    <a:pt x="6110" y="8370"/>
                    <a:pt x="7868" y="7784"/>
                    <a:pt x="9458" y="7143"/>
                  </a:cubicBezTo>
                  <a:cubicBezTo>
                    <a:pt x="9821" y="7003"/>
                    <a:pt x="10183" y="6864"/>
                    <a:pt x="10518" y="6724"/>
                  </a:cubicBezTo>
                  <a:cubicBezTo>
                    <a:pt x="11132" y="6445"/>
                    <a:pt x="11718" y="6194"/>
                    <a:pt x="12304" y="5915"/>
                  </a:cubicBezTo>
                  <a:cubicBezTo>
                    <a:pt x="12946" y="5608"/>
                    <a:pt x="13559" y="5301"/>
                    <a:pt x="14145" y="4966"/>
                  </a:cubicBezTo>
                  <a:cubicBezTo>
                    <a:pt x="13671" y="4213"/>
                    <a:pt x="13308" y="3209"/>
                    <a:pt x="13308" y="2149"/>
                  </a:cubicBezTo>
                  <a:cubicBezTo>
                    <a:pt x="13308" y="1458"/>
                    <a:pt x="13472" y="712"/>
                    <a:pt x="13882" y="2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42"/>
            <p:cNvSpPr/>
            <p:nvPr/>
          </p:nvSpPr>
          <p:spPr>
            <a:xfrm>
              <a:off x="2960692" y="1827203"/>
              <a:ext cx="1233394" cy="1776446"/>
            </a:xfrm>
            <a:custGeom>
              <a:avLst/>
              <a:gdLst/>
              <a:ahLst/>
              <a:cxnLst/>
              <a:rect l="l" t="t" r="r" b="b"/>
              <a:pathLst>
                <a:path w="31109" h="44806" extrusionOk="0">
                  <a:moveTo>
                    <a:pt x="5357" y="4436"/>
                  </a:moveTo>
                  <a:lnTo>
                    <a:pt x="5357" y="4436"/>
                  </a:lnTo>
                  <a:cubicBezTo>
                    <a:pt x="7895" y="5046"/>
                    <a:pt x="9999" y="5176"/>
                    <a:pt x="11326" y="5176"/>
                  </a:cubicBezTo>
                  <a:cubicBezTo>
                    <a:pt x="12305" y="5176"/>
                    <a:pt x="12862" y="5106"/>
                    <a:pt x="12862" y="5106"/>
                  </a:cubicBezTo>
                  <a:lnTo>
                    <a:pt x="12862" y="5106"/>
                  </a:lnTo>
                  <a:cubicBezTo>
                    <a:pt x="15373" y="28736"/>
                    <a:pt x="8426" y="42909"/>
                    <a:pt x="8426" y="42909"/>
                  </a:cubicBezTo>
                  <a:cubicBezTo>
                    <a:pt x="3014" y="42183"/>
                    <a:pt x="1340" y="40788"/>
                    <a:pt x="1340" y="40788"/>
                  </a:cubicBezTo>
                  <a:cubicBezTo>
                    <a:pt x="12192" y="22124"/>
                    <a:pt x="5357" y="4436"/>
                    <a:pt x="5357" y="4436"/>
                  </a:cubicBezTo>
                  <a:close/>
                  <a:moveTo>
                    <a:pt x="25166" y="4436"/>
                  </a:moveTo>
                  <a:cubicBezTo>
                    <a:pt x="25166" y="4436"/>
                    <a:pt x="18916" y="22933"/>
                    <a:pt x="29183" y="40788"/>
                  </a:cubicBezTo>
                  <a:cubicBezTo>
                    <a:pt x="29183" y="40788"/>
                    <a:pt x="27509" y="42183"/>
                    <a:pt x="22097" y="42909"/>
                  </a:cubicBezTo>
                  <a:cubicBezTo>
                    <a:pt x="22097" y="42909"/>
                    <a:pt x="15150" y="28736"/>
                    <a:pt x="17661" y="5106"/>
                  </a:cubicBezTo>
                  <a:lnTo>
                    <a:pt x="17661" y="5106"/>
                  </a:lnTo>
                  <a:cubicBezTo>
                    <a:pt x="17661" y="5106"/>
                    <a:pt x="18213" y="5176"/>
                    <a:pt x="19188" y="5176"/>
                  </a:cubicBezTo>
                  <a:cubicBezTo>
                    <a:pt x="20511" y="5176"/>
                    <a:pt x="22612" y="5046"/>
                    <a:pt x="25166" y="4436"/>
                  </a:cubicBezTo>
                  <a:close/>
                  <a:moveTo>
                    <a:pt x="16545" y="5273"/>
                  </a:moveTo>
                  <a:cubicBezTo>
                    <a:pt x="14034" y="25360"/>
                    <a:pt x="20339" y="43355"/>
                    <a:pt x="20339" y="43355"/>
                  </a:cubicBezTo>
                  <a:cubicBezTo>
                    <a:pt x="18172" y="43606"/>
                    <a:pt x="16294" y="43690"/>
                    <a:pt x="14752" y="43690"/>
                  </a:cubicBezTo>
                  <a:cubicBezTo>
                    <a:pt x="11669" y="43690"/>
                    <a:pt x="9933" y="43355"/>
                    <a:pt x="9933" y="43355"/>
                  </a:cubicBezTo>
                  <a:cubicBezTo>
                    <a:pt x="16433" y="23937"/>
                    <a:pt x="14006" y="5273"/>
                    <a:pt x="14006" y="5273"/>
                  </a:cubicBezTo>
                  <a:close/>
                  <a:moveTo>
                    <a:pt x="3349" y="0"/>
                  </a:moveTo>
                  <a:cubicBezTo>
                    <a:pt x="3349" y="0"/>
                    <a:pt x="3125" y="363"/>
                    <a:pt x="2679" y="809"/>
                  </a:cubicBezTo>
                  <a:cubicBezTo>
                    <a:pt x="7115" y="8760"/>
                    <a:pt x="6920" y="21622"/>
                    <a:pt x="4409" y="31052"/>
                  </a:cubicBezTo>
                  <a:cubicBezTo>
                    <a:pt x="3321" y="35181"/>
                    <a:pt x="1786" y="38640"/>
                    <a:pt x="1" y="40788"/>
                  </a:cubicBezTo>
                  <a:cubicBezTo>
                    <a:pt x="1" y="42435"/>
                    <a:pt x="6975" y="44806"/>
                    <a:pt x="15568" y="44806"/>
                  </a:cubicBezTo>
                  <a:cubicBezTo>
                    <a:pt x="24133" y="44806"/>
                    <a:pt x="31108" y="42435"/>
                    <a:pt x="31108" y="40788"/>
                  </a:cubicBezTo>
                  <a:cubicBezTo>
                    <a:pt x="29323" y="38640"/>
                    <a:pt x="27788" y="35181"/>
                    <a:pt x="26700" y="31052"/>
                  </a:cubicBezTo>
                  <a:lnTo>
                    <a:pt x="26672" y="31052"/>
                  </a:lnTo>
                  <a:cubicBezTo>
                    <a:pt x="24189" y="21622"/>
                    <a:pt x="24022" y="8816"/>
                    <a:pt x="28402" y="837"/>
                  </a:cubicBezTo>
                  <a:cubicBezTo>
                    <a:pt x="27983" y="391"/>
                    <a:pt x="27760" y="0"/>
                    <a:pt x="27760" y="0"/>
                  </a:cubicBezTo>
                  <a:cubicBezTo>
                    <a:pt x="27760" y="0"/>
                    <a:pt x="26756" y="3013"/>
                    <a:pt x="23910" y="3320"/>
                  </a:cubicBezTo>
                  <a:cubicBezTo>
                    <a:pt x="23785" y="3334"/>
                    <a:pt x="23662" y="3341"/>
                    <a:pt x="23542" y="3341"/>
                  </a:cubicBezTo>
                  <a:cubicBezTo>
                    <a:pt x="21111" y="3341"/>
                    <a:pt x="19642" y="530"/>
                    <a:pt x="19642" y="530"/>
                  </a:cubicBezTo>
                  <a:cubicBezTo>
                    <a:pt x="19642" y="530"/>
                    <a:pt x="19307" y="1311"/>
                    <a:pt x="18637" y="2092"/>
                  </a:cubicBezTo>
                  <a:cubicBezTo>
                    <a:pt x="17968" y="2846"/>
                    <a:pt x="16963" y="3627"/>
                    <a:pt x="15568" y="3627"/>
                  </a:cubicBezTo>
                  <a:cubicBezTo>
                    <a:pt x="13057" y="3627"/>
                    <a:pt x="11467" y="530"/>
                    <a:pt x="11467" y="530"/>
                  </a:cubicBezTo>
                  <a:cubicBezTo>
                    <a:pt x="11467" y="530"/>
                    <a:pt x="9963" y="3327"/>
                    <a:pt x="7417" y="3327"/>
                  </a:cubicBezTo>
                  <a:cubicBezTo>
                    <a:pt x="7345" y="3327"/>
                    <a:pt x="7272" y="3325"/>
                    <a:pt x="7199" y="3320"/>
                  </a:cubicBezTo>
                  <a:cubicBezTo>
                    <a:pt x="4883" y="3181"/>
                    <a:pt x="3349" y="0"/>
                    <a:pt x="3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2"/>
            <p:cNvSpPr/>
            <p:nvPr/>
          </p:nvSpPr>
          <p:spPr>
            <a:xfrm>
              <a:off x="3609113" y="1507491"/>
              <a:ext cx="466810" cy="222383"/>
            </a:xfrm>
            <a:custGeom>
              <a:avLst/>
              <a:gdLst/>
              <a:ahLst/>
              <a:cxnLst/>
              <a:rect l="l" t="t" r="r" b="b"/>
              <a:pathLst>
                <a:path w="11774" h="5609" extrusionOk="0">
                  <a:moveTo>
                    <a:pt x="11773" y="1"/>
                  </a:moveTo>
                  <a:lnTo>
                    <a:pt x="11773" y="1"/>
                  </a:lnTo>
                  <a:cubicBezTo>
                    <a:pt x="8119" y="364"/>
                    <a:pt x="4157" y="559"/>
                    <a:pt x="0" y="587"/>
                  </a:cubicBezTo>
                  <a:cubicBezTo>
                    <a:pt x="586" y="1731"/>
                    <a:pt x="2846" y="5609"/>
                    <a:pt x="5887" y="5609"/>
                  </a:cubicBezTo>
                  <a:lnTo>
                    <a:pt x="6138" y="5609"/>
                  </a:lnTo>
                  <a:cubicBezTo>
                    <a:pt x="9542" y="5386"/>
                    <a:pt x="11327" y="1201"/>
                    <a:pt x="11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2"/>
            <p:cNvSpPr/>
            <p:nvPr/>
          </p:nvSpPr>
          <p:spPr>
            <a:xfrm>
              <a:off x="3572597" y="620369"/>
              <a:ext cx="888263" cy="684752"/>
            </a:xfrm>
            <a:custGeom>
              <a:avLst/>
              <a:gdLst/>
              <a:ahLst/>
              <a:cxnLst/>
              <a:rect l="l" t="t" r="r" b="b"/>
              <a:pathLst>
                <a:path w="22404" h="17271" extrusionOk="0">
                  <a:moveTo>
                    <a:pt x="977" y="1"/>
                  </a:moveTo>
                  <a:cubicBezTo>
                    <a:pt x="670" y="113"/>
                    <a:pt x="335" y="196"/>
                    <a:pt x="0" y="196"/>
                  </a:cubicBezTo>
                  <a:lnTo>
                    <a:pt x="0" y="17270"/>
                  </a:lnTo>
                  <a:cubicBezTo>
                    <a:pt x="9570" y="17270"/>
                    <a:pt x="16879" y="16517"/>
                    <a:pt x="22403" y="15401"/>
                  </a:cubicBezTo>
                  <a:cubicBezTo>
                    <a:pt x="12081" y="13895"/>
                    <a:pt x="2204" y="7450"/>
                    <a:pt x="977" y="1"/>
                  </a:cubicBezTo>
                  <a:close/>
                </a:path>
              </a:pathLst>
            </a:custGeom>
            <a:solidFill>
              <a:srgbClr val="D6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2"/>
            <p:cNvSpPr/>
            <p:nvPr/>
          </p:nvSpPr>
          <p:spPr>
            <a:xfrm>
              <a:off x="4360161" y="1230986"/>
              <a:ext cx="100705" cy="17722"/>
            </a:xfrm>
            <a:custGeom>
              <a:avLst/>
              <a:gdLst/>
              <a:ahLst/>
              <a:cxnLst/>
              <a:rect l="l" t="t" r="r" b="b"/>
              <a:pathLst>
                <a:path w="2540" h="447" extrusionOk="0">
                  <a:moveTo>
                    <a:pt x="1" y="447"/>
                  </a:moveTo>
                  <a:cubicBezTo>
                    <a:pt x="837" y="307"/>
                    <a:pt x="1647" y="168"/>
                    <a:pt x="2428" y="28"/>
                  </a:cubicBezTo>
                  <a:cubicBezTo>
                    <a:pt x="2428" y="28"/>
                    <a:pt x="2428" y="28"/>
                    <a:pt x="2428" y="28"/>
                  </a:cubicBezTo>
                  <a:cubicBezTo>
                    <a:pt x="2428" y="28"/>
                    <a:pt x="2456" y="0"/>
                    <a:pt x="2456" y="0"/>
                  </a:cubicBezTo>
                  <a:cubicBezTo>
                    <a:pt x="2456" y="0"/>
                    <a:pt x="2456" y="0"/>
                    <a:pt x="2456" y="0"/>
                  </a:cubicBezTo>
                  <a:cubicBezTo>
                    <a:pt x="2484" y="0"/>
                    <a:pt x="2484" y="0"/>
                    <a:pt x="2484" y="0"/>
                  </a:cubicBezTo>
                  <a:cubicBezTo>
                    <a:pt x="2484" y="0"/>
                    <a:pt x="2484" y="0"/>
                    <a:pt x="2511" y="0"/>
                  </a:cubicBezTo>
                  <a:cubicBezTo>
                    <a:pt x="2511" y="0"/>
                    <a:pt x="2511" y="0"/>
                    <a:pt x="2511" y="0"/>
                  </a:cubicBezTo>
                  <a:cubicBezTo>
                    <a:pt x="2511" y="0"/>
                    <a:pt x="2539" y="0"/>
                    <a:pt x="2539" y="0"/>
                  </a:cubicBezTo>
                  <a:lnTo>
                    <a:pt x="2539" y="0"/>
                  </a:lnTo>
                  <a:cubicBezTo>
                    <a:pt x="1730" y="168"/>
                    <a:pt x="893" y="307"/>
                    <a:pt x="1" y="447"/>
                  </a:cubicBezTo>
                </a:path>
              </a:pathLst>
            </a:custGeom>
            <a:solidFill>
              <a:srgbClr val="D2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2"/>
            <p:cNvSpPr/>
            <p:nvPr/>
          </p:nvSpPr>
          <p:spPr>
            <a:xfrm>
              <a:off x="4456386" y="1230986"/>
              <a:ext cx="4480" cy="1150"/>
            </a:xfrm>
            <a:custGeom>
              <a:avLst/>
              <a:gdLst/>
              <a:ahLst/>
              <a:cxnLst/>
              <a:rect l="l" t="t" r="r" b="b"/>
              <a:pathLst>
                <a:path w="113" h="29" extrusionOk="0"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lose/>
                  <a:moveTo>
                    <a:pt x="57" y="0"/>
                  </a:moveTo>
                  <a:cubicBezTo>
                    <a:pt x="57" y="0"/>
                    <a:pt x="57" y="0"/>
                    <a:pt x="84" y="0"/>
                  </a:cubicBezTo>
                  <a:cubicBezTo>
                    <a:pt x="57" y="0"/>
                    <a:pt x="57" y="0"/>
                    <a:pt x="57" y="0"/>
                  </a:cubicBezTo>
                  <a:close/>
                  <a:moveTo>
                    <a:pt x="84" y="0"/>
                  </a:moveTo>
                  <a:cubicBezTo>
                    <a:pt x="84" y="0"/>
                    <a:pt x="112" y="0"/>
                    <a:pt x="112" y="0"/>
                  </a:cubicBezTo>
                  <a:cubicBezTo>
                    <a:pt x="112" y="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EDC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2"/>
            <p:cNvSpPr/>
            <p:nvPr/>
          </p:nvSpPr>
          <p:spPr>
            <a:xfrm>
              <a:off x="3943146" y="1041826"/>
              <a:ext cx="220163" cy="172586"/>
            </a:xfrm>
            <a:custGeom>
              <a:avLst/>
              <a:gdLst/>
              <a:ahLst/>
              <a:cxnLst/>
              <a:rect l="l" t="t" r="r" b="b"/>
              <a:pathLst>
                <a:path w="5553" h="4353" extrusionOk="0">
                  <a:moveTo>
                    <a:pt x="1" y="0"/>
                  </a:moveTo>
                  <a:lnTo>
                    <a:pt x="1" y="4353"/>
                  </a:lnTo>
                  <a:cubicBezTo>
                    <a:pt x="1870" y="3934"/>
                    <a:pt x="3739" y="3432"/>
                    <a:pt x="5552" y="2790"/>
                  </a:cubicBezTo>
                  <a:cubicBezTo>
                    <a:pt x="3572" y="2009"/>
                    <a:pt x="1702" y="1089"/>
                    <a:pt x="1" y="0"/>
                  </a:cubicBezTo>
                  <a:close/>
                </a:path>
              </a:pathLst>
            </a:custGeom>
            <a:solidFill>
              <a:srgbClr val="F7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42"/>
            <p:cNvSpPr/>
            <p:nvPr/>
          </p:nvSpPr>
          <p:spPr>
            <a:xfrm>
              <a:off x="3943146" y="1248669"/>
              <a:ext cx="417052" cy="45396"/>
            </a:xfrm>
            <a:custGeom>
              <a:avLst/>
              <a:gdLst/>
              <a:ahLst/>
              <a:cxnLst/>
              <a:rect l="l" t="t" r="r" b="b"/>
              <a:pathLst>
                <a:path w="10519" h="1145" extrusionOk="0">
                  <a:moveTo>
                    <a:pt x="10519" y="1"/>
                  </a:moveTo>
                  <a:cubicBezTo>
                    <a:pt x="9424" y="183"/>
                    <a:pt x="8267" y="354"/>
                    <a:pt x="7044" y="509"/>
                  </a:cubicBezTo>
                  <a:lnTo>
                    <a:pt x="7044" y="509"/>
                  </a:lnTo>
                  <a:cubicBezTo>
                    <a:pt x="8262" y="361"/>
                    <a:pt x="9419" y="195"/>
                    <a:pt x="10519" y="1"/>
                  </a:cubicBezTo>
                  <a:close/>
                  <a:moveTo>
                    <a:pt x="7044" y="509"/>
                  </a:moveTo>
                  <a:lnTo>
                    <a:pt x="7044" y="509"/>
                  </a:lnTo>
                  <a:cubicBezTo>
                    <a:pt x="6162" y="617"/>
                    <a:pt x="5247" y="716"/>
                    <a:pt x="4297" y="810"/>
                  </a:cubicBezTo>
                  <a:cubicBezTo>
                    <a:pt x="2930" y="949"/>
                    <a:pt x="1507" y="1061"/>
                    <a:pt x="1" y="1144"/>
                  </a:cubicBezTo>
                  <a:cubicBezTo>
                    <a:pt x="2559" y="1002"/>
                    <a:pt x="4902" y="781"/>
                    <a:pt x="7044" y="509"/>
                  </a:cubicBezTo>
                  <a:close/>
                </a:path>
              </a:pathLst>
            </a:custGeom>
            <a:solidFill>
              <a:srgbClr val="E0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42"/>
            <p:cNvSpPr/>
            <p:nvPr/>
          </p:nvSpPr>
          <p:spPr>
            <a:xfrm>
              <a:off x="3943146" y="1280745"/>
              <a:ext cx="170405" cy="13322"/>
            </a:xfrm>
            <a:custGeom>
              <a:avLst/>
              <a:gdLst/>
              <a:ahLst/>
              <a:cxnLst/>
              <a:rect l="l" t="t" r="r" b="b"/>
              <a:pathLst>
                <a:path w="4298" h="336" extrusionOk="0">
                  <a:moveTo>
                    <a:pt x="1" y="335"/>
                  </a:moveTo>
                  <a:lnTo>
                    <a:pt x="1" y="335"/>
                  </a:lnTo>
                  <a:cubicBezTo>
                    <a:pt x="1507" y="252"/>
                    <a:pt x="2930" y="140"/>
                    <a:pt x="4297" y="1"/>
                  </a:cubicBezTo>
                  <a:cubicBezTo>
                    <a:pt x="2930" y="140"/>
                    <a:pt x="1507" y="252"/>
                    <a:pt x="1" y="335"/>
                  </a:cubicBezTo>
                  <a:close/>
                </a:path>
              </a:pathLst>
            </a:custGeom>
            <a:solidFill>
              <a:srgbClr val="F3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42"/>
            <p:cNvSpPr/>
            <p:nvPr/>
          </p:nvSpPr>
          <p:spPr>
            <a:xfrm>
              <a:off x="4635594" y="1007531"/>
              <a:ext cx="52018" cy="1150"/>
            </a:xfrm>
            <a:custGeom>
              <a:avLst/>
              <a:gdLst/>
              <a:ahLst/>
              <a:cxnLst/>
              <a:rect l="l" t="t" r="r" b="b"/>
              <a:pathLst>
                <a:path w="1312" h="29" extrusionOk="0">
                  <a:moveTo>
                    <a:pt x="1312" y="1"/>
                  </a:moveTo>
                  <a:cubicBezTo>
                    <a:pt x="865" y="28"/>
                    <a:pt x="447" y="28"/>
                    <a:pt x="0" y="28"/>
                  </a:cubicBezTo>
                  <a:lnTo>
                    <a:pt x="1312" y="28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CCF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42"/>
            <p:cNvSpPr/>
            <p:nvPr/>
          </p:nvSpPr>
          <p:spPr>
            <a:xfrm>
              <a:off x="4705295" y="881451"/>
              <a:ext cx="433625" cy="126119"/>
            </a:xfrm>
            <a:custGeom>
              <a:avLst/>
              <a:gdLst/>
              <a:ahLst/>
              <a:cxnLst/>
              <a:rect l="l" t="t" r="r" b="b"/>
              <a:pathLst>
                <a:path w="10937" h="3181" extrusionOk="0">
                  <a:moveTo>
                    <a:pt x="0" y="3181"/>
                  </a:moveTo>
                  <a:lnTo>
                    <a:pt x="0" y="3181"/>
                  </a:lnTo>
                  <a:cubicBezTo>
                    <a:pt x="1618" y="3097"/>
                    <a:pt x="3153" y="2930"/>
                    <a:pt x="4520" y="2678"/>
                  </a:cubicBezTo>
                  <a:lnTo>
                    <a:pt x="4520" y="2678"/>
                  </a:lnTo>
                  <a:cubicBezTo>
                    <a:pt x="3153" y="2930"/>
                    <a:pt x="1618" y="3097"/>
                    <a:pt x="0" y="3181"/>
                  </a:cubicBezTo>
                  <a:close/>
                  <a:moveTo>
                    <a:pt x="4966" y="2567"/>
                  </a:moveTo>
                  <a:lnTo>
                    <a:pt x="4966" y="2567"/>
                  </a:lnTo>
                  <a:cubicBezTo>
                    <a:pt x="6807" y="2204"/>
                    <a:pt x="8370" y="1674"/>
                    <a:pt x="9486" y="1088"/>
                  </a:cubicBezTo>
                  <a:lnTo>
                    <a:pt x="9486" y="1088"/>
                  </a:lnTo>
                  <a:cubicBezTo>
                    <a:pt x="8370" y="1674"/>
                    <a:pt x="6807" y="2204"/>
                    <a:pt x="4966" y="2567"/>
                  </a:cubicBezTo>
                  <a:close/>
                  <a:moveTo>
                    <a:pt x="9932" y="809"/>
                  </a:moveTo>
                  <a:lnTo>
                    <a:pt x="9932" y="809"/>
                  </a:lnTo>
                  <a:cubicBezTo>
                    <a:pt x="10351" y="558"/>
                    <a:pt x="10685" y="279"/>
                    <a:pt x="10936" y="0"/>
                  </a:cubicBezTo>
                  <a:cubicBezTo>
                    <a:pt x="10685" y="279"/>
                    <a:pt x="10351" y="558"/>
                    <a:pt x="9932" y="809"/>
                  </a:cubicBezTo>
                  <a:close/>
                </a:path>
              </a:pathLst>
            </a:custGeom>
            <a:solidFill>
              <a:srgbClr val="C1C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42"/>
            <p:cNvSpPr/>
            <p:nvPr/>
          </p:nvSpPr>
          <p:spPr>
            <a:xfrm>
              <a:off x="5081355" y="913526"/>
              <a:ext cx="17762" cy="11101"/>
            </a:xfrm>
            <a:custGeom>
              <a:avLst/>
              <a:gdLst/>
              <a:ahLst/>
              <a:cxnLst/>
              <a:rect l="l" t="t" r="r" b="b"/>
              <a:pathLst>
                <a:path w="448" h="280" extrusionOk="0">
                  <a:moveTo>
                    <a:pt x="1" y="279"/>
                  </a:moveTo>
                  <a:lnTo>
                    <a:pt x="1" y="279"/>
                  </a:lnTo>
                  <a:cubicBezTo>
                    <a:pt x="168" y="168"/>
                    <a:pt x="308" y="84"/>
                    <a:pt x="447" y="0"/>
                  </a:cubicBezTo>
                  <a:lnTo>
                    <a:pt x="447" y="0"/>
                  </a:lnTo>
                  <a:cubicBezTo>
                    <a:pt x="308" y="84"/>
                    <a:pt x="168" y="168"/>
                    <a:pt x="1" y="279"/>
                  </a:cubicBezTo>
                  <a:close/>
                </a:path>
              </a:pathLst>
            </a:custGeom>
            <a:solidFill>
              <a:srgbClr val="D7D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42"/>
            <p:cNvSpPr/>
            <p:nvPr/>
          </p:nvSpPr>
          <p:spPr>
            <a:xfrm>
              <a:off x="4884464" y="983187"/>
              <a:ext cx="17762" cy="4480"/>
            </a:xfrm>
            <a:custGeom>
              <a:avLst/>
              <a:gdLst/>
              <a:ahLst/>
              <a:cxnLst/>
              <a:rect l="l" t="t" r="r" b="b"/>
              <a:pathLst>
                <a:path w="448" h="113" extrusionOk="0">
                  <a:moveTo>
                    <a:pt x="1" y="112"/>
                  </a:moveTo>
                  <a:lnTo>
                    <a:pt x="1" y="112"/>
                  </a:lnTo>
                  <a:cubicBezTo>
                    <a:pt x="140" y="85"/>
                    <a:pt x="308" y="57"/>
                    <a:pt x="447" y="1"/>
                  </a:cubicBezTo>
                  <a:lnTo>
                    <a:pt x="447" y="1"/>
                  </a:lnTo>
                  <a:cubicBezTo>
                    <a:pt x="308" y="57"/>
                    <a:pt x="140" y="85"/>
                    <a:pt x="1" y="112"/>
                  </a:cubicBezTo>
                  <a:close/>
                </a:path>
              </a:pathLst>
            </a:custGeom>
            <a:solidFill>
              <a:srgbClr val="D7D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42"/>
            <p:cNvSpPr/>
            <p:nvPr/>
          </p:nvSpPr>
          <p:spPr>
            <a:xfrm>
              <a:off x="3710100" y="1847125"/>
              <a:ext cx="59749" cy="2190169"/>
            </a:xfrm>
            <a:custGeom>
              <a:avLst/>
              <a:gdLst/>
              <a:ahLst/>
              <a:cxnLst/>
              <a:rect l="l" t="t" r="r" b="b"/>
              <a:pathLst>
                <a:path w="1507" h="52563" extrusionOk="0">
                  <a:moveTo>
                    <a:pt x="0" y="0"/>
                  </a:moveTo>
                  <a:lnTo>
                    <a:pt x="0" y="52116"/>
                  </a:lnTo>
                  <a:cubicBezTo>
                    <a:pt x="0" y="52116"/>
                    <a:pt x="195" y="52562"/>
                    <a:pt x="809" y="52562"/>
                  </a:cubicBezTo>
                  <a:cubicBezTo>
                    <a:pt x="1395" y="52562"/>
                    <a:pt x="1507" y="52116"/>
                    <a:pt x="1507" y="52116"/>
                  </a:cubicBezTo>
                  <a:lnTo>
                    <a:pt x="1507" y="447"/>
                  </a:lnTo>
                  <a:cubicBezTo>
                    <a:pt x="1004" y="279"/>
                    <a:pt x="502" y="14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42"/>
            <p:cNvSpPr/>
            <p:nvPr/>
          </p:nvSpPr>
          <p:spPr>
            <a:xfrm>
              <a:off x="4687573" y="1007531"/>
              <a:ext cx="17762" cy="1150"/>
            </a:xfrm>
            <a:custGeom>
              <a:avLst/>
              <a:gdLst/>
              <a:ahLst/>
              <a:cxnLst/>
              <a:rect l="l" t="t" r="r" b="b"/>
              <a:pathLst>
                <a:path w="448" h="29" extrusionOk="0">
                  <a:moveTo>
                    <a:pt x="1" y="1"/>
                  </a:moveTo>
                  <a:lnTo>
                    <a:pt x="1" y="28"/>
                  </a:lnTo>
                  <a:cubicBezTo>
                    <a:pt x="140" y="1"/>
                    <a:pt x="308" y="1"/>
                    <a:pt x="447" y="1"/>
                  </a:cubicBezTo>
                  <a:close/>
                </a:path>
              </a:pathLst>
            </a:custGeom>
            <a:solidFill>
              <a:srgbClr val="D7D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42"/>
            <p:cNvSpPr/>
            <p:nvPr/>
          </p:nvSpPr>
          <p:spPr>
            <a:xfrm>
              <a:off x="5139994" y="874790"/>
              <a:ext cx="4441" cy="4480"/>
            </a:xfrm>
            <a:custGeom>
              <a:avLst/>
              <a:gdLst/>
              <a:ahLst/>
              <a:cxnLst/>
              <a:rect l="l" t="t" r="r" b="b"/>
              <a:pathLst>
                <a:path w="112" h="113" extrusionOk="0">
                  <a:moveTo>
                    <a:pt x="0" y="112"/>
                  </a:moveTo>
                  <a:cubicBezTo>
                    <a:pt x="0" y="112"/>
                    <a:pt x="0" y="112"/>
                    <a:pt x="28" y="112"/>
                  </a:cubicBezTo>
                  <a:cubicBezTo>
                    <a:pt x="0" y="112"/>
                    <a:pt x="0" y="112"/>
                    <a:pt x="0" y="112"/>
                  </a:cubicBezTo>
                  <a:close/>
                  <a:moveTo>
                    <a:pt x="112" y="1"/>
                  </a:move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lose/>
                </a:path>
              </a:pathLst>
            </a:custGeom>
            <a:solidFill>
              <a:srgbClr val="C1C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42"/>
            <p:cNvSpPr/>
            <p:nvPr/>
          </p:nvSpPr>
          <p:spPr>
            <a:xfrm>
              <a:off x="4635594" y="873680"/>
              <a:ext cx="509946" cy="135000"/>
            </a:xfrm>
            <a:custGeom>
              <a:avLst/>
              <a:gdLst/>
              <a:ahLst/>
              <a:cxnLst/>
              <a:rect l="l" t="t" r="r" b="b"/>
              <a:pathLst>
                <a:path w="12862" h="3405" extrusionOk="0">
                  <a:moveTo>
                    <a:pt x="12862" y="1"/>
                  </a:moveTo>
                  <a:cubicBezTo>
                    <a:pt x="12862" y="1"/>
                    <a:pt x="12834" y="29"/>
                    <a:pt x="12834" y="29"/>
                  </a:cubicBezTo>
                  <a:cubicBezTo>
                    <a:pt x="12829" y="38"/>
                    <a:pt x="12825" y="46"/>
                    <a:pt x="12820" y="54"/>
                  </a:cubicBezTo>
                  <a:lnTo>
                    <a:pt x="12820" y="54"/>
                  </a:lnTo>
                  <a:cubicBezTo>
                    <a:pt x="12834" y="36"/>
                    <a:pt x="12848" y="19"/>
                    <a:pt x="12862" y="1"/>
                  </a:cubicBezTo>
                  <a:close/>
                  <a:moveTo>
                    <a:pt x="12820" y="54"/>
                  </a:moveTo>
                  <a:cubicBezTo>
                    <a:pt x="12797" y="83"/>
                    <a:pt x="12773" y="112"/>
                    <a:pt x="12748" y="140"/>
                  </a:cubicBezTo>
                  <a:lnTo>
                    <a:pt x="12750" y="140"/>
                  </a:lnTo>
                  <a:cubicBezTo>
                    <a:pt x="12774" y="117"/>
                    <a:pt x="12797" y="94"/>
                    <a:pt x="12820" y="54"/>
                  </a:cubicBezTo>
                  <a:close/>
                  <a:moveTo>
                    <a:pt x="12722" y="140"/>
                  </a:moveTo>
                  <a:cubicBezTo>
                    <a:pt x="12722" y="168"/>
                    <a:pt x="12722" y="168"/>
                    <a:pt x="12694" y="196"/>
                  </a:cubicBezTo>
                  <a:cubicBezTo>
                    <a:pt x="12610" y="290"/>
                    <a:pt x="12515" y="385"/>
                    <a:pt x="12411" y="478"/>
                  </a:cubicBezTo>
                  <a:lnTo>
                    <a:pt x="12411" y="478"/>
                  </a:lnTo>
                  <a:cubicBezTo>
                    <a:pt x="12537" y="367"/>
                    <a:pt x="12649" y="254"/>
                    <a:pt x="12748" y="140"/>
                  </a:cubicBezTo>
                  <a:close/>
                  <a:moveTo>
                    <a:pt x="12411" y="478"/>
                  </a:moveTo>
                  <a:cubicBezTo>
                    <a:pt x="12246" y="624"/>
                    <a:pt x="12057" y="767"/>
                    <a:pt x="11848" y="907"/>
                  </a:cubicBezTo>
                  <a:lnTo>
                    <a:pt x="11848" y="907"/>
                  </a:lnTo>
                  <a:cubicBezTo>
                    <a:pt x="12059" y="769"/>
                    <a:pt x="12247" y="625"/>
                    <a:pt x="12411" y="478"/>
                  </a:cubicBezTo>
                  <a:close/>
                  <a:moveTo>
                    <a:pt x="11848" y="907"/>
                  </a:moveTo>
                  <a:cubicBezTo>
                    <a:pt x="11796" y="940"/>
                    <a:pt x="11744" y="973"/>
                    <a:pt x="11690" y="1005"/>
                  </a:cubicBezTo>
                  <a:cubicBezTo>
                    <a:pt x="11603" y="1057"/>
                    <a:pt x="11517" y="1109"/>
                    <a:pt x="11423" y="1168"/>
                  </a:cubicBezTo>
                  <a:lnTo>
                    <a:pt x="11423" y="1168"/>
                  </a:lnTo>
                  <a:cubicBezTo>
                    <a:pt x="11573" y="1082"/>
                    <a:pt x="11715" y="995"/>
                    <a:pt x="11848" y="907"/>
                  </a:cubicBezTo>
                  <a:close/>
                  <a:moveTo>
                    <a:pt x="11423" y="1168"/>
                  </a:moveTo>
                  <a:lnTo>
                    <a:pt x="11423" y="1168"/>
                  </a:lnTo>
                  <a:cubicBezTo>
                    <a:pt x="10708" y="1576"/>
                    <a:pt x="9805" y="1948"/>
                    <a:pt x="8748" y="2267"/>
                  </a:cubicBezTo>
                  <a:lnTo>
                    <a:pt x="8748" y="2267"/>
                  </a:lnTo>
                  <a:cubicBezTo>
                    <a:pt x="9720" y="1977"/>
                    <a:pt x="10565" y="1641"/>
                    <a:pt x="11244" y="1284"/>
                  </a:cubicBezTo>
                  <a:cubicBezTo>
                    <a:pt x="11307" y="1242"/>
                    <a:pt x="11366" y="1204"/>
                    <a:pt x="11423" y="1168"/>
                  </a:cubicBezTo>
                  <a:close/>
                  <a:moveTo>
                    <a:pt x="8748" y="2267"/>
                  </a:moveTo>
                  <a:cubicBezTo>
                    <a:pt x="8123" y="2453"/>
                    <a:pt x="7445" y="2621"/>
                    <a:pt x="6724" y="2763"/>
                  </a:cubicBezTo>
                  <a:cubicBezTo>
                    <a:pt x="6707" y="2770"/>
                    <a:pt x="6690" y="2776"/>
                    <a:pt x="6672" y="2782"/>
                  </a:cubicBezTo>
                  <a:lnTo>
                    <a:pt x="6672" y="2782"/>
                  </a:lnTo>
                  <a:cubicBezTo>
                    <a:pt x="7414" y="2632"/>
                    <a:pt x="8109" y="2459"/>
                    <a:pt x="8748" y="2267"/>
                  </a:cubicBezTo>
                  <a:close/>
                  <a:moveTo>
                    <a:pt x="6672" y="2782"/>
                  </a:moveTo>
                  <a:lnTo>
                    <a:pt x="6672" y="2782"/>
                  </a:lnTo>
                  <a:cubicBezTo>
                    <a:pt x="4728" y="3174"/>
                    <a:pt x="2457" y="3404"/>
                    <a:pt x="0" y="3404"/>
                  </a:cubicBezTo>
                  <a:lnTo>
                    <a:pt x="1312" y="3404"/>
                  </a:lnTo>
                  <a:cubicBezTo>
                    <a:pt x="1451" y="3377"/>
                    <a:pt x="1619" y="3377"/>
                    <a:pt x="1758" y="3377"/>
                  </a:cubicBezTo>
                  <a:cubicBezTo>
                    <a:pt x="3376" y="3293"/>
                    <a:pt x="4911" y="3126"/>
                    <a:pt x="6278" y="2874"/>
                  </a:cubicBezTo>
                  <a:cubicBezTo>
                    <a:pt x="6400" y="2850"/>
                    <a:pt x="6544" y="2825"/>
                    <a:pt x="6672" y="2782"/>
                  </a:cubicBezTo>
                  <a:close/>
                </a:path>
              </a:pathLst>
            </a:custGeom>
            <a:solidFill>
              <a:srgbClr val="E63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42"/>
            <p:cNvSpPr/>
            <p:nvPr/>
          </p:nvSpPr>
          <p:spPr>
            <a:xfrm>
              <a:off x="4113512" y="1230986"/>
              <a:ext cx="346242" cy="49797"/>
            </a:xfrm>
            <a:custGeom>
              <a:avLst/>
              <a:gdLst/>
              <a:ahLst/>
              <a:cxnLst/>
              <a:rect l="l" t="t" r="r" b="b"/>
              <a:pathLst>
                <a:path w="8733" h="1256" extrusionOk="0">
                  <a:moveTo>
                    <a:pt x="0" y="1256"/>
                  </a:moveTo>
                  <a:cubicBezTo>
                    <a:pt x="3264" y="949"/>
                    <a:pt x="6138" y="530"/>
                    <a:pt x="8649" y="28"/>
                  </a:cubicBezTo>
                  <a:cubicBezTo>
                    <a:pt x="7868" y="168"/>
                    <a:pt x="7058" y="307"/>
                    <a:pt x="6222" y="447"/>
                  </a:cubicBezTo>
                  <a:cubicBezTo>
                    <a:pt x="4324" y="781"/>
                    <a:pt x="2260" y="1032"/>
                    <a:pt x="0" y="1256"/>
                  </a:cubicBezTo>
                  <a:moveTo>
                    <a:pt x="8649" y="28"/>
                  </a:moveTo>
                  <a:cubicBezTo>
                    <a:pt x="8649" y="28"/>
                    <a:pt x="8677" y="0"/>
                    <a:pt x="8677" y="0"/>
                  </a:cubicBezTo>
                  <a:cubicBezTo>
                    <a:pt x="8677" y="0"/>
                    <a:pt x="8649" y="28"/>
                    <a:pt x="8649" y="28"/>
                  </a:cubicBezTo>
                  <a:close/>
                  <a:moveTo>
                    <a:pt x="8677" y="0"/>
                  </a:moveTo>
                  <a:cubicBezTo>
                    <a:pt x="8705" y="0"/>
                    <a:pt x="8705" y="0"/>
                    <a:pt x="8705" y="0"/>
                  </a:cubicBezTo>
                  <a:cubicBezTo>
                    <a:pt x="8705" y="0"/>
                    <a:pt x="8705" y="0"/>
                    <a:pt x="8677" y="0"/>
                  </a:cubicBezTo>
                  <a:close/>
                  <a:moveTo>
                    <a:pt x="8732" y="0"/>
                  </a:moveTo>
                  <a:cubicBezTo>
                    <a:pt x="8732" y="0"/>
                    <a:pt x="8732" y="0"/>
                    <a:pt x="8732" y="0"/>
                  </a:cubicBezTo>
                  <a:cubicBezTo>
                    <a:pt x="8732" y="0"/>
                    <a:pt x="8732" y="0"/>
                    <a:pt x="8732" y="0"/>
                  </a:cubicBezTo>
                  <a:close/>
                </a:path>
              </a:pathLst>
            </a:custGeom>
            <a:solidFill>
              <a:srgbClr val="EF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42"/>
            <p:cNvSpPr/>
            <p:nvPr/>
          </p:nvSpPr>
          <p:spPr>
            <a:xfrm>
              <a:off x="3943146" y="1152444"/>
              <a:ext cx="517717" cy="141621"/>
            </a:xfrm>
            <a:custGeom>
              <a:avLst/>
              <a:gdLst/>
              <a:ahLst/>
              <a:cxnLst/>
              <a:rect l="l" t="t" r="r" b="b"/>
              <a:pathLst>
                <a:path w="13058" h="3572" extrusionOk="0">
                  <a:moveTo>
                    <a:pt x="5552" y="0"/>
                  </a:moveTo>
                  <a:cubicBezTo>
                    <a:pt x="3739" y="642"/>
                    <a:pt x="1870" y="1144"/>
                    <a:pt x="1" y="1563"/>
                  </a:cubicBezTo>
                  <a:lnTo>
                    <a:pt x="1" y="3571"/>
                  </a:lnTo>
                  <a:cubicBezTo>
                    <a:pt x="1507" y="3488"/>
                    <a:pt x="2930" y="3376"/>
                    <a:pt x="4297" y="3237"/>
                  </a:cubicBezTo>
                  <a:cubicBezTo>
                    <a:pt x="7561" y="2930"/>
                    <a:pt x="10435" y="2511"/>
                    <a:pt x="12946" y="2009"/>
                  </a:cubicBezTo>
                  <a:cubicBezTo>
                    <a:pt x="12946" y="2009"/>
                    <a:pt x="12974" y="1981"/>
                    <a:pt x="12974" y="1981"/>
                  </a:cubicBezTo>
                  <a:lnTo>
                    <a:pt x="13057" y="1981"/>
                  </a:lnTo>
                  <a:cubicBezTo>
                    <a:pt x="10491" y="1591"/>
                    <a:pt x="7924" y="921"/>
                    <a:pt x="5552" y="0"/>
                  </a:cubicBezTo>
                  <a:close/>
                </a:path>
              </a:pathLst>
            </a:custGeom>
            <a:solidFill>
              <a:srgbClr val="F9F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42"/>
            <p:cNvSpPr/>
            <p:nvPr/>
          </p:nvSpPr>
          <p:spPr>
            <a:xfrm>
              <a:off x="5006143" y="1020813"/>
              <a:ext cx="5590" cy="4441"/>
            </a:xfrm>
            <a:custGeom>
              <a:avLst/>
              <a:gdLst/>
              <a:ahLst/>
              <a:cxnLst/>
              <a:rect l="l" t="t" r="r" b="b"/>
              <a:pathLst>
                <a:path w="141" h="112" extrusionOk="0">
                  <a:moveTo>
                    <a:pt x="1" y="112"/>
                  </a:moveTo>
                  <a:cubicBezTo>
                    <a:pt x="56" y="84"/>
                    <a:pt x="112" y="56"/>
                    <a:pt x="140" y="0"/>
                  </a:cubicBezTo>
                  <a:lnTo>
                    <a:pt x="140" y="0"/>
                  </a:lnTo>
                  <a:cubicBezTo>
                    <a:pt x="112" y="56"/>
                    <a:pt x="56" y="84"/>
                    <a:pt x="1" y="112"/>
                  </a:cubicBezTo>
                  <a:close/>
                </a:path>
              </a:pathLst>
            </a:custGeom>
            <a:solidFill>
              <a:srgbClr val="F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42"/>
            <p:cNvSpPr/>
            <p:nvPr/>
          </p:nvSpPr>
          <p:spPr>
            <a:xfrm>
              <a:off x="4293791" y="972125"/>
              <a:ext cx="18833" cy="3370"/>
            </a:xfrm>
            <a:custGeom>
              <a:avLst/>
              <a:gdLst/>
              <a:ahLst/>
              <a:cxnLst/>
              <a:rect l="l" t="t" r="r" b="b"/>
              <a:pathLst>
                <a:path w="475" h="85" extrusionOk="0">
                  <a:moveTo>
                    <a:pt x="475" y="85"/>
                  </a:moveTo>
                  <a:cubicBezTo>
                    <a:pt x="307" y="57"/>
                    <a:pt x="168" y="29"/>
                    <a:pt x="1" y="1"/>
                  </a:cubicBezTo>
                  <a:lnTo>
                    <a:pt x="1" y="1"/>
                  </a:lnTo>
                  <a:cubicBezTo>
                    <a:pt x="168" y="29"/>
                    <a:pt x="307" y="57"/>
                    <a:pt x="475" y="85"/>
                  </a:cubicBezTo>
                  <a:lnTo>
                    <a:pt x="475" y="85"/>
                  </a:lnTo>
                  <a:close/>
                </a:path>
              </a:pathLst>
            </a:custGeom>
            <a:solidFill>
              <a:srgbClr val="FBE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42"/>
            <p:cNvSpPr/>
            <p:nvPr/>
          </p:nvSpPr>
          <p:spPr>
            <a:xfrm>
              <a:off x="4096900" y="913526"/>
              <a:ext cx="18833" cy="6661"/>
            </a:xfrm>
            <a:custGeom>
              <a:avLst/>
              <a:gdLst/>
              <a:ahLst/>
              <a:cxnLst/>
              <a:rect l="l" t="t" r="r" b="b"/>
              <a:pathLst>
                <a:path w="475" h="168" extrusionOk="0">
                  <a:moveTo>
                    <a:pt x="475" y="168"/>
                  </a:moveTo>
                  <a:cubicBezTo>
                    <a:pt x="307" y="112"/>
                    <a:pt x="168" y="56"/>
                    <a:pt x="1" y="0"/>
                  </a:cubicBezTo>
                  <a:lnTo>
                    <a:pt x="1" y="0"/>
                  </a:lnTo>
                  <a:cubicBezTo>
                    <a:pt x="168" y="56"/>
                    <a:pt x="307" y="112"/>
                    <a:pt x="475" y="168"/>
                  </a:cubicBezTo>
                  <a:lnTo>
                    <a:pt x="475" y="168"/>
                  </a:lnTo>
                  <a:close/>
                </a:path>
              </a:pathLst>
            </a:custGeom>
            <a:solidFill>
              <a:srgbClr val="FBE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42"/>
            <p:cNvSpPr/>
            <p:nvPr/>
          </p:nvSpPr>
          <p:spPr>
            <a:xfrm>
              <a:off x="4610141" y="1008641"/>
              <a:ext cx="25493" cy="40"/>
            </a:xfrm>
            <a:custGeom>
              <a:avLst/>
              <a:gdLst/>
              <a:ahLst/>
              <a:cxnLst/>
              <a:rect l="l" t="t" r="r" b="b"/>
              <a:pathLst>
                <a:path w="643" h="1" extrusionOk="0">
                  <a:moveTo>
                    <a:pt x="642" y="0"/>
                  </a:move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close/>
                  <a:moveTo>
                    <a:pt x="614" y="0"/>
                  </a:moveTo>
                  <a:cubicBezTo>
                    <a:pt x="419" y="0"/>
                    <a:pt x="224" y="0"/>
                    <a:pt x="1" y="0"/>
                  </a:cubicBezTo>
                  <a:lnTo>
                    <a:pt x="1" y="0"/>
                  </a:lnTo>
                  <a:cubicBezTo>
                    <a:pt x="224" y="0"/>
                    <a:pt x="419" y="0"/>
                    <a:pt x="614" y="0"/>
                  </a:cubicBezTo>
                  <a:close/>
                </a:path>
              </a:pathLst>
            </a:custGeom>
            <a:solidFill>
              <a:srgbClr val="FB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42"/>
            <p:cNvSpPr/>
            <p:nvPr/>
          </p:nvSpPr>
          <p:spPr>
            <a:xfrm>
              <a:off x="3943146" y="2011892"/>
              <a:ext cx="9991" cy="33225"/>
            </a:xfrm>
            <a:custGeom>
              <a:avLst/>
              <a:gdLst/>
              <a:ahLst/>
              <a:cxnLst/>
              <a:rect l="l" t="t" r="r" b="b"/>
              <a:pathLst>
                <a:path w="252" h="838" extrusionOk="0">
                  <a:moveTo>
                    <a:pt x="1" y="838"/>
                  </a:moveTo>
                  <a:lnTo>
                    <a:pt x="1" y="57"/>
                  </a:lnTo>
                  <a:cubicBezTo>
                    <a:pt x="56" y="57"/>
                    <a:pt x="112" y="57"/>
                    <a:pt x="140" y="29"/>
                  </a:cubicBezTo>
                  <a:cubicBezTo>
                    <a:pt x="196" y="29"/>
                    <a:pt x="224" y="29"/>
                    <a:pt x="252" y="1"/>
                  </a:cubicBezTo>
                  <a:lnTo>
                    <a:pt x="252" y="1"/>
                  </a:lnTo>
                  <a:cubicBezTo>
                    <a:pt x="252" y="1"/>
                    <a:pt x="168" y="280"/>
                    <a:pt x="1" y="838"/>
                  </a:cubicBezTo>
                  <a:cubicBezTo>
                    <a:pt x="1" y="838"/>
                    <a:pt x="1" y="838"/>
                    <a:pt x="1" y="838"/>
                  </a:cubicBezTo>
                  <a:close/>
                </a:path>
              </a:pathLst>
            </a:custGeom>
            <a:solidFill>
              <a:srgbClr val="6FC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42"/>
            <p:cNvSpPr/>
            <p:nvPr/>
          </p:nvSpPr>
          <p:spPr>
            <a:xfrm>
              <a:off x="3943146" y="2045077"/>
              <a:ext cx="40" cy="1150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9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9"/>
                  </a:cubicBezTo>
                </a:path>
              </a:pathLst>
            </a:custGeom>
            <a:solidFill>
              <a:srgbClr val="65A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42"/>
            <p:cNvSpPr/>
            <p:nvPr/>
          </p:nvSpPr>
          <p:spPr>
            <a:xfrm>
              <a:off x="4112402" y="1373679"/>
              <a:ext cx="524338" cy="329312"/>
            </a:xfrm>
            <a:custGeom>
              <a:avLst/>
              <a:gdLst/>
              <a:ahLst/>
              <a:cxnLst/>
              <a:rect l="l" t="t" r="r" b="b"/>
              <a:pathLst>
                <a:path w="13225" h="8306" extrusionOk="0">
                  <a:moveTo>
                    <a:pt x="13001" y="0"/>
                  </a:moveTo>
                  <a:cubicBezTo>
                    <a:pt x="9291" y="1060"/>
                    <a:pt x="5022" y="1897"/>
                    <a:pt x="0" y="2427"/>
                  </a:cubicBezTo>
                  <a:lnTo>
                    <a:pt x="28" y="3348"/>
                  </a:lnTo>
                  <a:cubicBezTo>
                    <a:pt x="28" y="3348"/>
                    <a:pt x="3308" y="8306"/>
                    <a:pt x="7188" y="8306"/>
                  </a:cubicBezTo>
                  <a:cubicBezTo>
                    <a:pt x="7404" y="8306"/>
                    <a:pt x="7621" y="8291"/>
                    <a:pt x="7840" y="8258"/>
                  </a:cubicBezTo>
                  <a:cubicBezTo>
                    <a:pt x="12638" y="7533"/>
                    <a:pt x="13224" y="781"/>
                    <a:pt x="13224" y="781"/>
                  </a:cubicBezTo>
                  <a:lnTo>
                    <a:pt x="130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42"/>
            <p:cNvSpPr/>
            <p:nvPr/>
          </p:nvSpPr>
          <p:spPr>
            <a:xfrm>
              <a:off x="4151098" y="1416816"/>
              <a:ext cx="449127" cy="251127"/>
            </a:xfrm>
            <a:custGeom>
              <a:avLst/>
              <a:gdLst/>
              <a:ahLst/>
              <a:cxnLst/>
              <a:rect l="l" t="t" r="r" b="b"/>
              <a:pathLst>
                <a:path w="11328" h="6334" extrusionOk="0">
                  <a:moveTo>
                    <a:pt x="11328" y="0"/>
                  </a:moveTo>
                  <a:lnTo>
                    <a:pt x="11328" y="0"/>
                  </a:lnTo>
                  <a:cubicBezTo>
                    <a:pt x="7868" y="921"/>
                    <a:pt x="4074" y="1618"/>
                    <a:pt x="1" y="2093"/>
                  </a:cubicBezTo>
                  <a:cubicBezTo>
                    <a:pt x="782" y="3153"/>
                    <a:pt x="3376" y="6333"/>
                    <a:pt x="6194" y="6333"/>
                  </a:cubicBezTo>
                  <a:cubicBezTo>
                    <a:pt x="6362" y="6333"/>
                    <a:pt x="6557" y="6333"/>
                    <a:pt x="6724" y="6305"/>
                  </a:cubicBezTo>
                  <a:cubicBezTo>
                    <a:pt x="10212" y="5775"/>
                    <a:pt x="11132" y="1339"/>
                    <a:pt x="1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42"/>
            <p:cNvSpPr/>
            <p:nvPr/>
          </p:nvSpPr>
          <p:spPr>
            <a:xfrm>
              <a:off x="4627863" y="1216832"/>
              <a:ext cx="486713" cy="328202"/>
            </a:xfrm>
            <a:custGeom>
              <a:avLst/>
              <a:gdLst/>
              <a:ahLst/>
              <a:cxnLst/>
              <a:rect l="l" t="t" r="r" b="b"/>
              <a:pathLst>
                <a:path w="12276" h="8278" extrusionOk="0">
                  <a:moveTo>
                    <a:pt x="10348" y="0"/>
                  </a:moveTo>
                  <a:cubicBezTo>
                    <a:pt x="10091" y="0"/>
                    <a:pt x="9932" y="22"/>
                    <a:pt x="9932" y="22"/>
                  </a:cubicBezTo>
                  <a:cubicBezTo>
                    <a:pt x="7198" y="1501"/>
                    <a:pt x="3934" y="2868"/>
                    <a:pt x="0" y="3956"/>
                  </a:cubicBezTo>
                  <a:lnTo>
                    <a:pt x="223" y="4737"/>
                  </a:lnTo>
                  <a:cubicBezTo>
                    <a:pt x="223" y="4737"/>
                    <a:pt x="3557" y="8278"/>
                    <a:pt x="7120" y="8278"/>
                  </a:cubicBezTo>
                  <a:cubicBezTo>
                    <a:pt x="7693" y="8278"/>
                    <a:pt x="8272" y="8186"/>
                    <a:pt x="8844" y="7974"/>
                  </a:cubicBezTo>
                  <a:cubicBezTo>
                    <a:pt x="11662" y="6913"/>
                    <a:pt x="12192" y="2450"/>
                    <a:pt x="12276" y="441"/>
                  </a:cubicBezTo>
                  <a:cubicBezTo>
                    <a:pt x="11548" y="68"/>
                    <a:pt x="10797" y="0"/>
                    <a:pt x="103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42"/>
            <p:cNvSpPr/>
            <p:nvPr/>
          </p:nvSpPr>
          <p:spPr>
            <a:xfrm>
              <a:off x="4676511" y="1252000"/>
              <a:ext cx="402660" cy="258859"/>
            </a:xfrm>
            <a:custGeom>
              <a:avLst/>
              <a:gdLst/>
              <a:ahLst/>
              <a:cxnLst/>
              <a:rect l="l" t="t" r="r" b="b"/>
              <a:pathLst>
                <a:path w="10156" h="6529" extrusionOk="0">
                  <a:moveTo>
                    <a:pt x="8956" y="0"/>
                  </a:moveTo>
                  <a:cubicBezTo>
                    <a:pt x="6306" y="1423"/>
                    <a:pt x="3293" y="2651"/>
                    <a:pt x="1" y="3627"/>
                  </a:cubicBezTo>
                  <a:cubicBezTo>
                    <a:pt x="921" y="4464"/>
                    <a:pt x="3404" y="6529"/>
                    <a:pt x="5915" y="6529"/>
                  </a:cubicBezTo>
                  <a:cubicBezTo>
                    <a:pt x="6417" y="6529"/>
                    <a:pt x="6892" y="6445"/>
                    <a:pt x="7338" y="6278"/>
                  </a:cubicBezTo>
                  <a:cubicBezTo>
                    <a:pt x="9458" y="5469"/>
                    <a:pt x="10016" y="1897"/>
                    <a:pt x="10156" y="112"/>
                  </a:cubicBezTo>
                  <a:cubicBezTo>
                    <a:pt x="9737" y="0"/>
                    <a:pt x="9347" y="0"/>
                    <a:pt x="9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42"/>
            <p:cNvSpPr/>
            <p:nvPr/>
          </p:nvSpPr>
          <p:spPr>
            <a:xfrm>
              <a:off x="4117913" y="2309449"/>
              <a:ext cx="9991" cy="63119"/>
            </a:xfrm>
            <a:custGeom>
              <a:avLst/>
              <a:gdLst/>
              <a:ahLst/>
              <a:cxnLst/>
              <a:rect l="l" t="t" r="r" b="b"/>
              <a:pathLst>
                <a:path w="252" h="1592" extrusionOk="0">
                  <a:moveTo>
                    <a:pt x="252" y="1591"/>
                  </a:moveTo>
                  <a:cubicBezTo>
                    <a:pt x="224" y="1591"/>
                    <a:pt x="196" y="1563"/>
                    <a:pt x="140" y="1563"/>
                  </a:cubicBezTo>
                  <a:cubicBezTo>
                    <a:pt x="196" y="1563"/>
                    <a:pt x="224" y="1591"/>
                    <a:pt x="252" y="1591"/>
                  </a:cubicBezTo>
                  <a:close/>
                  <a:moveTo>
                    <a:pt x="29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9" y="1"/>
                  </a:cubicBezTo>
                  <a:close/>
                </a:path>
              </a:pathLst>
            </a:custGeom>
            <a:solidFill>
              <a:srgbClr val="28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42"/>
            <p:cNvSpPr/>
            <p:nvPr/>
          </p:nvSpPr>
          <p:spPr>
            <a:xfrm>
              <a:off x="4061494" y="2035205"/>
              <a:ext cx="13203" cy="3291"/>
            </a:xfrm>
            <a:custGeom>
              <a:avLst/>
              <a:gdLst/>
              <a:ahLst/>
              <a:cxnLst/>
              <a:rect l="l" t="t" r="r" b="b"/>
              <a:pathLst>
                <a:path w="333" h="83" extrusionOk="0">
                  <a:moveTo>
                    <a:pt x="333" y="0"/>
                  </a:moveTo>
                  <a:lnTo>
                    <a:pt x="333" y="0"/>
                  </a:lnTo>
                  <a:cubicBezTo>
                    <a:pt x="222" y="55"/>
                    <a:pt x="111" y="83"/>
                    <a:pt x="1" y="83"/>
                  </a:cubicBezTo>
                  <a:lnTo>
                    <a:pt x="29" y="83"/>
                  </a:lnTo>
                  <a:cubicBezTo>
                    <a:pt x="112" y="83"/>
                    <a:pt x="222" y="55"/>
                    <a:pt x="333" y="0"/>
                  </a:cubicBezTo>
                  <a:close/>
                </a:path>
              </a:pathLst>
            </a:custGeom>
            <a:solidFill>
              <a:srgbClr val="29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42"/>
            <p:cNvSpPr/>
            <p:nvPr/>
          </p:nvSpPr>
          <p:spPr>
            <a:xfrm>
              <a:off x="4048212" y="2035125"/>
              <a:ext cx="26603" cy="3370"/>
            </a:xfrm>
            <a:custGeom>
              <a:avLst/>
              <a:gdLst/>
              <a:ahLst/>
              <a:cxnLst/>
              <a:rect l="l" t="t" r="r" b="b"/>
              <a:pathLst>
                <a:path w="671" h="85" extrusionOk="0">
                  <a:moveTo>
                    <a:pt x="336" y="85"/>
                  </a:moveTo>
                  <a:lnTo>
                    <a:pt x="336" y="85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6" y="85"/>
                  </a:lnTo>
                  <a:close/>
                  <a:moveTo>
                    <a:pt x="364" y="85"/>
                  </a:moveTo>
                  <a:lnTo>
                    <a:pt x="364" y="85"/>
                  </a:lnTo>
                  <a:cubicBezTo>
                    <a:pt x="447" y="85"/>
                    <a:pt x="559" y="57"/>
                    <a:pt x="671" y="1"/>
                  </a:cubicBezTo>
                  <a:lnTo>
                    <a:pt x="671" y="1"/>
                  </a:lnTo>
                  <a:cubicBezTo>
                    <a:pt x="559" y="57"/>
                    <a:pt x="447" y="85"/>
                    <a:pt x="364" y="8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42"/>
            <p:cNvSpPr/>
            <p:nvPr/>
          </p:nvSpPr>
          <p:spPr>
            <a:xfrm>
              <a:off x="4102451" y="1989768"/>
              <a:ext cx="18833" cy="32154"/>
            </a:xfrm>
            <a:custGeom>
              <a:avLst/>
              <a:gdLst/>
              <a:ahLst/>
              <a:cxnLst/>
              <a:rect l="l" t="t" r="r" b="b"/>
              <a:pathLst>
                <a:path w="475" h="811" extrusionOk="0">
                  <a:moveTo>
                    <a:pt x="363" y="810"/>
                  </a:moveTo>
                  <a:lnTo>
                    <a:pt x="363" y="810"/>
                  </a:lnTo>
                  <a:lnTo>
                    <a:pt x="363" y="810"/>
                  </a:lnTo>
                  <a:lnTo>
                    <a:pt x="363" y="810"/>
                  </a:lnTo>
                  <a:close/>
                  <a:moveTo>
                    <a:pt x="363" y="810"/>
                  </a:moveTo>
                  <a:cubicBezTo>
                    <a:pt x="84" y="782"/>
                    <a:pt x="0" y="280"/>
                    <a:pt x="167" y="1"/>
                  </a:cubicBezTo>
                  <a:cubicBezTo>
                    <a:pt x="0" y="280"/>
                    <a:pt x="84" y="782"/>
                    <a:pt x="363" y="810"/>
                  </a:cubicBezTo>
                  <a:close/>
                  <a:moveTo>
                    <a:pt x="474" y="782"/>
                  </a:moveTo>
                  <a:cubicBezTo>
                    <a:pt x="474" y="782"/>
                    <a:pt x="474" y="782"/>
                    <a:pt x="474" y="782"/>
                  </a:cubicBezTo>
                  <a:cubicBezTo>
                    <a:pt x="474" y="782"/>
                    <a:pt x="474" y="782"/>
                    <a:pt x="474" y="782"/>
                  </a:cubicBezTo>
                  <a:close/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8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42"/>
            <p:cNvSpPr/>
            <p:nvPr/>
          </p:nvSpPr>
          <p:spPr>
            <a:xfrm>
              <a:off x="4048212" y="2035125"/>
              <a:ext cx="40" cy="2260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1" y="57"/>
                  </a:moveTo>
                  <a:cubicBezTo>
                    <a:pt x="1" y="57"/>
                    <a:pt x="1" y="57"/>
                    <a:pt x="1" y="57"/>
                  </a:cubicBezTo>
                  <a:lnTo>
                    <a:pt x="1" y="1"/>
                  </a:lnTo>
                  <a:cubicBezTo>
                    <a:pt x="1" y="29"/>
                    <a:pt x="1" y="29"/>
                    <a:pt x="1" y="57"/>
                  </a:cubicBezTo>
                </a:path>
              </a:pathLst>
            </a:custGeom>
            <a:solidFill>
              <a:srgbClr val="28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42"/>
            <p:cNvSpPr/>
            <p:nvPr/>
          </p:nvSpPr>
          <p:spPr>
            <a:xfrm>
              <a:off x="4067045" y="1869199"/>
              <a:ext cx="14392" cy="28824"/>
            </a:xfrm>
            <a:custGeom>
              <a:avLst/>
              <a:gdLst/>
              <a:ahLst/>
              <a:cxnLst/>
              <a:rect l="l" t="t" r="r" b="b"/>
              <a:pathLst>
                <a:path w="363" h="727" extrusionOk="0">
                  <a:moveTo>
                    <a:pt x="363" y="1"/>
                  </a:moveTo>
                  <a:lnTo>
                    <a:pt x="363" y="1"/>
                  </a:lnTo>
                  <a:cubicBezTo>
                    <a:pt x="223" y="224"/>
                    <a:pt x="112" y="475"/>
                    <a:pt x="0" y="698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112" y="475"/>
                    <a:pt x="223" y="252"/>
                    <a:pt x="363" y="1"/>
                  </a:cubicBezTo>
                  <a:close/>
                </a:path>
              </a:pathLst>
            </a:custGeom>
            <a:solidFill>
              <a:srgbClr val="2C8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42"/>
            <p:cNvSpPr/>
            <p:nvPr/>
          </p:nvSpPr>
          <p:spPr>
            <a:xfrm>
              <a:off x="3943146" y="1836053"/>
              <a:ext cx="138290" cy="170365"/>
            </a:xfrm>
            <a:custGeom>
              <a:avLst/>
              <a:gdLst/>
              <a:ahLst/>
              <a:cxnLst/>
              <a:rect l="l" t="t" r="r" b="b"/>
              <a:pathLst>
                <a:path w="3488" h="4297" extrusionOk="0">
                  <a:moveTo>
                    <a:pt x="2846" y="0"/>
                  </a:moveTo>
                  <a:cubicBezTo>
                    <a:pt x="2846" y="0"/>
                    <a:pt x="2093" y="2288"/>
                    <a:pt x="1" y="3097"/>
                  </a:cubicBezTo>
                  <a:lnTo>
                    <a:pt x="1" y="4296"/>
                  </a:lnTo>
                  <a:cubicBezTo>
                    <a:pt x="2037" y="3376"/>
                    <a:pt x="2818" y="1088"/>
                    <a:pt x="2818" y="1088"/>
                  </a:cubicBezTo>
                  <a:cubicBezTo>
                    <a:pt x="2818" y="1088"/>
                    <a:pt x="2930" y="1283"/>
                    <a:pt x="3125" y="1534"/>
                  </a:cubicBezTo>
                  <a:cubicBezTo>
                    <a:pt x="3237" y="1311"/>
                    <a:pt x="3348" y="1060"/>
                    <a:pt x="3488" y="837"/>
                  </a:cubicBezTo>
                  <a:cubicBezTo>
                    <a:pt x="3069" y="391"/>
                    <a:pt x="2846" y="0"/>
                    <a:pt x="2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42"/>
            <p:cNvSpPr/>
            <p:nvPr/>
          </p:nvSpPr>
          <p:spPr>
            <a:xfrm>
              <a:off x="5079134" y="1492028"/>
              <a:ext cx="135000" cy="139401"/>
            </a:xfrm>
            <a:custGeom>
              <a:avLst/>
              <a:gdLst/>
              <a:ahLst/>
              <a:cxnLst/>
              <a:rect l="l" t="t" r="r" b="b"/>
              <a:pathLst>
                <a:path w="3405" h="3516" extrusionOk="0">
                  <a:moveTo>
                    <a:pt x="1228" y="0"/>
                  </a:moveTo>
                  <a:lnTo>
                    <a:pt x="1089" y="1228"/>
                  </a:lnTo>
                  <a:lnTo>
                    <a:pt x="1" y="1814"/>
                  </a:lnTo>
                  <a:lnTo>
                    <a:pt x="1117" y="2316"/>
                  </a:lnTo>
                  <a:lnTo>
                    <a:pt x="1340" y="3516"/>
                  </a:lnTo>
                  <a:lnTo>
                    <a:pt x="2177" y="2623"/>
                  </a:lnTo>
                  <a:lnTo>
                    <a:pt x="3405" y="2790"/>
                  </a:lnTo>
                  <a:lnTo>
                    <a:pt x="2791" y="1702"/>
                  </a:lnTo>
                  <a:lnTo>
                    <a:pt x="3321" y="614"/>
                  </a:lnTo>
                  <a:lnTo>
                    <a:pt x="2121" y="837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42"/>
            <p:cNvSpPr/>
            <p:nvPr/>
          </p:nvSpPr>
          <p:spPr>
            <a:xfrm>
              <a:off x="4782688" y="1623659"/>
              <a:ext cx="133890" cy="139401"/>
            </a:xfrm>
            <a:custGeom>
              <a:avLst/>
              <a:gdLst/>
              <a:ahLst/>
              <a:cxnLst/>
              <a:rect l="l" t="t" r="r" b="b"/>
              <a:pathLst>
                <a:path w="3377" h="3516" extrusionOk="0">
                  <a:moveTo>
                    <a:pt x="1229" y="0"/>
                  </a:moveTo>
                  <a:lnTo>
                    <a:pt x="1089" y="1228"/>
                  </a:lnTo>
                  <a:lnTo>
                    <a:pt x="1" y="1786"/>
                  </a:lnTo>
                  <a:lnTo>
                    <a:pt x="1117" y="2316"/>
                  </a:lnTo>
                  <a:lnTo>
                    <a:pt x="1340" y="3516"/>
                  </a:lnTo>
                  <a:lnTo>
                    <a:pt x="2177" y="2623"/>
                  </a:lnTo>
                  <a:lnTo>
                    <a:pt x="3377" y="2790"/>
                  </a:lnTo>
                  <a:lnTo>
                    <a:pt x="2763" y="1702"/>
                  </a:lnTo>
                  <a:lnTo>
                    <a:pt x="3321" y="586"/>
                  </a:lnTo>
                  <a:lnTo>
                    <a:pt x="2093" y="837"/>
                  </a:lnTo>
                  <a:lnTo>
                    <a:pt x="1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42"/>
            <p:cNvSpPr/>
            <p:nvPr/>
          </p:nvSpPr>
          <p:spPr>
            <a:xfrm>
              <a:off x="4460827" y="1709933"/>
              <a:ext cx="139401" cy="137180"/>
            </a:xfrm>
            <a:custGeom>
              <a:avLst/>
              <a:gdLst/>
              <a:ahLst/>
              <a:cxnLst/>
              <a:rect l="l" t="t" r="r" b="b"/>
              <a:pathLst>
                <a:path w="3516" h="3460" extrusionOk="0">
                  <a:moveTo>
                    <a:pt x="1646" y="1"/>
                  </a:moveTo>
                  <a:lnTo>
                    <a:pt x="1200" y="1172"/>
                  </a:lnTo>
                  <a:lnTo>
                    <a:pt x="0" y="1451"/>
                  </a:lnTo>
                  <a:lnTo>
                    <a:pt x="949" y="2232"/>
                  </a:lnTo>
                  <a:lnTo>
                    <a:pt x="865" y="3460"/>
                  </a:lnTo>
                  <a:lnTo>
                    <a:pt x="1897" y="2790"/>
                  </a:lnTo>
                  <a:lnTo>
                    <a:pt x="3041" y="3265"/>
                  </a:lnTo>
                  <a:lnTo>
                    <a:pt x="2707" y="2065"/>
                  </a:lnTo>
                  <a:lnTo>
                    <a:pt x="3516" y="1116"/>
                  </a:lnTo>
                  <a:lnTo>
                    <a:pt x="2288" y="1061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42"/>
            <p:cNvSpPr/>
            <p:nvPr/>
          </p:nvSpPr>
          <p:spPr>
            <a:xfrm>
              <a:off x="4147768" y="1750850"/>
              <a:ext cx="139440" cy="137220"/>
            </a:xfrm>
            <a:custGeom>
              <a:avLst/>
              <a:gdLst/>
              <a:ahLst/>
              <a:cxnLst/>
              <a:rect l="l" t="t" r="r" b="b"/>
              <a:pathLst>
                <a:path w="3517" h="3461" extrusionOk="0">
                  <a:moveTo>
                    <a:pt x="1647" y="1"/>
                  </a:moveTo>
                  <a:lnTo>
                    <a:pt x="1201" y="1173"/>
                  </a:lnTo>
                  <a:lnTo>
                    <a:pt x="1" y="1452"/>
                  </a:lnTo>
                  <a:lnTo>
                    <a:pt x="949" y="2233"/>
                  </a:lnTo>
                  <a:lnTo>
                    <a:pt x="866" y="3460"/>
                  </a:lnTo>
                  <a:lnTo>
                    <a:pt x="1898" y="2791"/>
                  </a:lnTo>
                  <a:lnTo>
                    <a:pt x="3042" y="3265"/>
                  </a:lnTo>
                  <a:lnTo>
                    <a:pt x="2707" y="2065"/>
                  </a:lnTo>
                  <a:lnTo>
                    <a:pt x="3516" y="1117"/>
                  </a:lnTo>
                  <a:lnTo>
                    <a:pt x="2289" y="106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42"/>
            <p:cNvSpPr/>
            <p:nvPr/>
          </p:nvSpPr>
          <p:spPr>
            <a:xfrm>
              <a:off x="3823687" y="1790696"/>
              <a:ext cx="139401" cy="137180"/>
            </a:xfrm>
            <a:custGeom>
              <a:avLst/>
              <a:gdLst/>
              <a:ahLst/>
              <a:cxnLst/>
              <a:rect l="l" t="t" r="r" b="b"/>
              <a:pathLst>
                <a:path w="3516" h="3460" extrusionOk="0">
                  <a:moveTo>
                    <a:pt x="1647" y="0"/>
                  </a:moveTo>
                  <a:lnTo>
                    <a:pt x="1200" y="1172"/>
                  </a:lnTo>
                  <a:lnTo>
                    <a:pt x="0" y="1451"/>
                  </a:lnTo>
                  <a:lnTo>
                    <a:pt x="977" y="2232"/>
                  </a:lnTo>
                  <a:lnTo>
                    <a:pt x="865" y="3460"/>
                  </a:lnTo>
                  <a:lnTo>
                    <a:pt x="1898" y="2790"/>
                  </a:lnTo>
                  <a:lnTo>
                    <a:pt x="3041" y="3264"/>
                  </a:lnTo>
                  <a:lnTo>
                    <a:pt x="2735" y="2065"/>
                  </a:lnTo>
                  <a:lnTo>
                    <a:pt x="3516" y="1116"/>
                  </a:lnTo>
                  <a:lnTo>
                    <a:pt x="2288" y="1060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42"/>
            <p:cNvSpPr/>
            <p:nvPr/>
          </p:nvSpPr>
          <p:spPr>
            <a:xfrm>
              <a:off x="1946562" y="1233207"/>
              <a:ext cx="3252086" cy="550862"/>
            </a:xfrm>
            <a:custGeom>
              <a:avLst/>
              <a:gdLst/>
              <a:ahLst/>
              <a:cxnLst/>
              <a:rect l="l" t="t" r="r" b="b"/>
              <a:pathLst>
                <a:path w="82025" h="13894" extrusionOk="0">
                  <a:moveTo>
                    <a:pt x="2093" y="0"/>
                  </a:moveTo>
                  <a:cubicBezTo>
                    <a:pt x="1340" y="363"/>
                    <a:pt x="614" y="1032"/>
                    <a:pt x="252" y="2232"/>
                  </a:cubicBezTo>
                  <a:cubicBezTo>
                    <a:pt x="1" y="3125"/>
                    <a:pt x="57" y="3822"/>
                    <a:pt x="252" y="4408"/>
                  </a:cubicBezTo>
                  <a:cubicBezTo>
                    <a:pt x="670" y="5691"/>
                    <a:pt x="1842" y="6194"/>
                    <a:pt x="1842" y="6194"/>
                  </a:cubicBezTo>
                  <a:cubicBezTo>
                    <a:pt x="1842" y="6194"/>
                    <a:pt x="7171" y="9820"/>
                    <a:pt x="19474" y="12080"/>
                  </a:cubicBezTo>
                  <a:cubicBezTo>
                    <a:pt x="19976" y="12192"/>
                    <a:pt x="20479" y="12276"/>
                    <a:pt x="21009" y="12359"/>
                  </a:cubicBezTo>
                  <a:cubicBezTo>
                    <a:pt x="24691" y="12973"/>
                    <a:pt x="28932" y="13475"/>
                    <a:pt x="33814" y="13726"/>
                  </a:cubicBezTo>
                  <a:cubicBezTo>
                    <a:pt x="36074" y="13838"/>
                    <a:pt x="38474" y="13894"/>
                    <a:pt x="41012" y="13894"/>
                  </a:cubicBezTo>
                  <a:cubicBezTo>
                    <a:pt x="43523" y="13894"/>
                    <a:pt x="45895" y="13838"/>
                    <a:pt x="48155" y="13726"/>
                  </a:cubicBezTo>
                  <a:cubicBezTo>
                    <a:pt x="53706" y="13447"/>
                    <a:pt x="58477" y="12834"/>
                    <a:pt x="62495" y="12080"/>
                  </a:cubicBezTo>
                  <a:cubicBezTo>
                    <a:pt x="74826" y="9820"/>
                    <a:pt x="80155" y="6194"/>
                    <a:pt x="80155" y="6194"/>
                  </a:cubicBezTo>
                  <a:cubicBezTo>
                    <a:pt x="80155" y="6194"/>
                    <a:pt x="81187" y="5747"/>
                    <a:pt x="81661" y="4603"/>
                  </a:cubicBezTo>
                  <a:cubicBezTo>
                    <a:pt x="81912" y="4017"/>
                    <a:pt x="82024" y="3236"/>
                    <a:pt x="81717" y="2232"/>
                  </a:cubicBezTo>
                  <a:cubicBezTo>
                    <a:pt x="81382" y="1032"/>
                    <a:pt x="80657" y="363"/>
                    <a:pt x="79904" y="28"/>
                  </a:cubicBezTo>
                  <a:cubicBezTo>
                    <a:pt x="79820" y="2037"/>
                    <a:pt x="79290" y="6500"/>
                    <a:pt x="76472" y="7561"/>
                  </a:cubicBezTo>
                  <a:cubicBezTo>
                    <a:pt x="75900" y="7773"/>
                    <a:pt x="75321" y="7865"/>
                    <a:pt x="74748" y="7865"/>
                  </a:cubicBezTo>
                  <a:cubicBezTo>
                    <a:pt x="71185" y="7865"/>
                    <a:pt x="67851" y="4324"/>
                    <a:pt x="67851" y="4324"/>
                  </a:cubicBezTo>
                  <a:cubicBezTo>
                    <a:pt x="67851" y="4324"/>
                    <a:pt x="67265" y="11076"/>
                    <a:pt x="62467" y="11801"/>
                  </a:cubicBezTo>
                  <a:cubicBezTo>
                    <a:pt x="62248" y="11834"/>
                    <a:pt x="62031" y="11849"/>
                    <a:pt x="61815" y="11849"/>
                  </a:cubicBezTo>
                  <a:cubicBezTo>
                    <a:pt x="57935" y="11849"/>
                    <a:pt x="54655" y="6891"/>
                    <a:pt x="54655" y="6891"/>
                  </a:cubicBezTo>
                  <a:cubicBezTo>
                    <a:pt x="54655" y="6891"/>
                    <a:pt x="52702" y="13085"/>
                    <a:pt x="48127" y="13392"/>
                  </a:cubicBezTo>
                  <a:cubicBezTo>
                    <a:pt x="48020" y="13399"/>
                    <a:pt x="47915" y="13403"/>
                    <a:pt x="47811" y="13403"/>
                  </a:cubicBezTo>
                  <a:cubicBezTo>
                    <a:pt x="43641" y="13403"/>
                    <a:pt x="41012" y="7561"/>
                    <a:pt x="41012" y="7561"/>
                  </a:cubicBezTo>
                  <a:cubicBezTo>
                    <a:pt x="41012" y="7561"/>
                    <a:pt x="38995" y="13336"/>
                    <a:pt x="33915" y="13336"/>
                  </a:cubicBezTo>
                  <a:cubicBezTo>
                    <a:pt x="33891" y="13336"/>
                    <a:pt x="33867" y="13336"/>
                    <a:pt x="33842" y="13336"/>
                  </a:cubicBezTo>
                  <a:cubicBezTo>
                    <a:pt x="29267" y="13308"/>
                    <a:pt x="27426" y="6752"/>
                    <a:pt x="27426" y="6752"/>
                  </a:cubicBezTo>
                  <a:cubicBezTo>
                    <a:pt x="27426" y="6752"/>
                    <a:pt x="24797" y="11651"/>
                    <a:pt x="20601" y="11651"/>
                  </a:cubicBezTo>
                  <a:cubicBezTo>
                    <a:pt x="20263" y="11651"/>
                    <a:pt x="19915" y="11619"/>
                    <a:pt x="19558" y="11550"/>
                  </a:cubicBezTo>
                  <a:cubicBezTo>
                    <a:pt x="14871" y="10630"/>
                    <a:pt x="14201" y="4073"/>
                    <a:pt x="14201" y="4073"/>
                  </a:cubicBezTo>
                  <a:cubicBezTo>
                    <a:pt x="14201" y="4073"/>
                    <a:pt x="10453" y="7692"/>
                    <a:pt x="7004" y="7692"/>
                  </a:cubicBezTo>
                  <a:cubicBezTo>
                    <a:pt x="6539" y="7692"/>
                    <a:pt x="6080" y="7626"/>
                    <a:pt x="5636" y="7477"/>
                  </a:cubicBezTo>
                  <a:cubicBezTo>
                    <a:pt x="2707" y="6473"/>
                    <a:pt x="2177" y="2009"/>
                    <a:pt x="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42"/>
            <p:cNvSpPr/>
            <p:nvPr/>
          </p:nvSpPr>
          <p:spPr>
            <a:xfrm>
              <a:off x="4938662" y="1139638"/>
              <a:ext cx="39885" cy="34969"/>
            </a:xfrm>
            <a:custGeom>
              <a:avLst/>
              <a:gdLst/>
              <a:ahLst/>
              <a:cxnLst/>
              <a:rect l="l" t="t" r="r" b="b"/>
              <a:pathLst>
                <a:path w="1006" h="882" extrusionOk="0">
                  <a:moveTo>
                    <a:pt x="521" y="0"/>
                  </a:moveTo>
                  <a:cubicBezTo>
                    <a:pt x="460" y="0"/>
                    <a:pt x="397" y="14"/>
                    <a:pt x="336" y="44"/>
                  </a:cubicBezTo>
                  <a:lnTo>
                    <a:pt x="308" y="72"/>
                  </a:lnTo>
                  <a:cubicBezTo>
                    <a:pt x="84" y="184"/>
                    <a:pt x="1" y="435"/>
                    <a:pt x="112" y="658"/>
                  </a:cubicBezTo>
                  <a:cubicBezTo>
                    <a:pt x="196" y="798"/>
                    <a:pt x="336" y="881"/>
                    <a:pt x="503" y="881"/>
                  </a:cubicBezTo>
                  <a:cubicBezTo>
                    <a:pt x="559" y="881"/>
                    <a:pt x="642" y="881"/>
                    <a:pt x="698" y="826"/>
                  </a:cubicBezTo>
                  <a:cubicBezTo>
                    <a:pt x="921" y="742"/>
                    <a:pt x="1005" y="463"/>
                    <a:pt x="921" y="240"/>
                  </a:cubicBezTo>
                  <a:cubicBezTo>
                    <a:pt x="840" y="98"/>
                    <a:pt x="686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42"/>
            <p:cNvSpPr/>
            <p:nvPr/>
          </p:nvSpPr>
          <p:spPr>
            <a:xfrm>
              <a:off x="2168907" y="1146338"/>
              <a:ext cx="2714466" cy="278246"/>
            </a:xfrm>
            <a:custGeom>
              <a:avLst/>
              <a:gdLst/>
              <a:ahLst/>
              <a:cxnLst/>
              <a:rect l="l" t="t" r="r" b="b"/>
              <a:pathLst>
                <a:path w="68465" h="7018" extrusionOk="0">
                  <a:moveTo>
                    <a:pt x="474" y="1"/>
                  </a:moveTo>
                  <a:cubicBezTo>
                    <a:pt x="292" y="1"/>
                    <a:pt x="126" y="113"/>
                    <a:pt x="56" y="322"/>
                  </a:cubicBezTo>
                  <a:cubicBezTo>
                    <a:pt x="0" y="545"/>
                    <a:pt x="140" y="796"/>
                    <a:pt x="363" y="852"/>
                  </a:cubicBezTo>
                  <a:lnTo>
                    <a:pt x="503" y="852"/>
                  </a:lnTo>
                  <a:cubicBezTo>
                    <a:pt x="698" y="852"/>
                    <a:pt x="893" y="740"/>
                    <a:pt x="949" y="573"/>
                  </a:cubicBezTo>
                  <a:cubicBezTo>
                    <a:pt x="1005" y="322"/>
                    <a:pt x="921" y="99"/>
                    <a:pt x="670" y="43"/>
                  </a:cubicBezTo>
                  <a:lnTo>
                    <a:pt x="586" y="15"/>
                  </a:lnTo>
                  <a:cubicBezTo>
                    <a:pt x="549" y="5"/>
                    <a:pt x="511" y="1"/>
                    <a:pt x="474" y="1"/>
                  </a:cubicBezTo>
                  <a:close/>
                  <a:moveTo>
                    <a:pt x="2860" y="864"/>
                  </a:moveTo>
                  <a:cubicBezTo>
                    <a:pt x="2696" y="864"/>
                    <a:pt x="2545" y="967"/>
                    <a:pt x="2483" y="1131"/>
                  </a:cubicBezTo>
                  <a:cubicBezTo>
                    <a:pt x="2400" y="1354"/>
                    <a:pt x="2511" y="1605"/>
                    <a:pt x="2735" y="1689"/>
                  </a:cubicBezTo>
                  <a:lnTo>
                    <a:pt x="2818" y="1745"/>
                  </a:lnTo>
                  <a:cubicBezTo>
                    <a:pt x="2874" y="1745"/>
                    <a:pt x="2930" y="1773"/>
                    <a:pt x="2958" y="1773"/>
                  </a:cubicBezTo>
                  <a:cubicBezTo>
                    <a:pt x="3153" y="1773"/>
                    <a:pt x="3320" y="1661"/>
                    <a:pt x="3376" y="1494"/>
                  </a:cubicBezTo>
                  <a:cubicBezTo>
                    <a:pt x="3460" y="1270"/>
                    <a:pt x="3348" y="1019"/>
                    <a:pt x="3125" y="936"/>
                  </a:cubicBezTo>
                  <a:lnTo>
                    <a:pt x="3041" y="908"/>
                  </a:lnTo>
                  <a:cubicBezTo>
                    <a:pt x="2982" y="878"/>
                    <a:pt x="2920" y="864"/>
                    <a:pt x="2860" y="864"/>
                  </a:cubicBezTo>
                  <a:close/>
                  <a:moveTo>
                    <a:pt x="68000" y="880"/>
                  </a:moveTo>
                  <a:cubicBezTo>
                    <a:pt x="67952" y="880"/>
                    <a:pt x="67901" y="889"/>
                    <a:pt x="67851" y="908"/>
                  </a:cubicBezTo>
                  <a:lnTo>
                    <a:pt x="67767" y="936"/>
                  </a:lnTo>
                  <a:cubicBezTo>
                    <a:pt x="67544" y="1019"/>
                    <a:pt x="67433" y="1270"/>
                    <a:pt x="67544" y="1494"/>
                  </a:cubicBezTo>
                  <a:cubicBezTo>
                    <a:pt x="67600" y="1661"/>
                    <a:pt x="67767" y="1773"/>
                    <a:pt x="67935" y="1773"/>
                  </a:cubicBezTo>
                  <a:cubicBezTo>
                    <a:pt x="67990" y="1773"/>
                    <a:pt x="68046" y="1745"/>
                    <a:pt x="68102" y="1745"/>
                  </a:cubicBezTo>
                  <a:cubicBezTo>
                    <a:pt x="68325" y="1633"/>
                    <a:pt x="68465" y="1382"/>
                    <a:pt x="68381" y="1159"/>
                  </a:cubicBezTo>
                  <a:cubicBezTo>
                    <a:pt x="68316" y="986"/>
                    <a:pt x="68168" y="880"/>
                    <a:pt x="68000" y="880"/>
                  </a:cubicBezTo>
                  <a:close/>
                  <a:moveTo>
                    <a:pt x="5408" y="1758"/>
                  </a:moveTo>
                  <a:cubicBezTo>
                    <a:pt x="5220" y="1758"/>
                    <a:pt x="5036" y="1867"/>
                    <a:pt x="4966" y="2052"/>
                  </a:cubicBezTo>
                  <a:cubicBezTo>
                    <a:pt x="4883" y="2275"/>
                    <a:pt x="5022" y="2526"/>
                    <a:pt x="5245" y="2609"/>
                  </a:cubicBezTo>
                  <a:lnTo>
                    <a:pt x="5329" y="2637"/>
                  </a:lnTo>
                  <a:cubicBezTo>
                    <a:pt x="5385" y="2637"/>
                    <a:pt x="5413" y="2665"/>
                    <a:pt x="5469" y="2665"/>
                  </a:cubicBezTo>
                  <a:cubicBezTo>
                    <a:pt x="5636" y="2665"/>
                    <a:pt x="5803" y="2526"/>
                    <a:pt x="5887" y="2358"/>
                  </a:cubicBezTo>
                  <a:cubicBezTo>
                    <a:pt x="5943" y="2135"/>
                    <a:pt x="5831" y="1884"/>
                    <a:pt x="5608" y="1800"/>
                  </a:cubicBezTo>
                  <a:lnTo>
                    <a:pt x="5524" y="1773"/>
                  </a:lnTo>
                  <a:cubicBezTo>
                    <a:pt x="5486" y="1763"/>
                    <a:pt x="5447" y="1758"/>
                    <a:pt x="5408" y="1758"/>
                  </a:cubicBezTo>
                  <a:close/>
                  <a:moveTo>
                    <a:pt x="65526" y="1776"/>
                  </a:moveTo>
                  <a:cubicBezTo>
                    <a:pt x="65484" y="1776"/>
                    <a:pt x="65441" y="1784"/>
                    <a:pt x="65396" y="1800"/>
                  </a:cubicBezTo>
                  <a:lnTo>
                    <a:pt x="65312" y="1828"/>
                  </a:lnTo>
                  <a:cubicBezTo>
                    <a:pt x="65061" y="1884"/>
                    <a:pt x="64949" y="2135"/>
                    <a:pt x="65033" y="2358"/>
                  </a:cubicBezTo>
                  <a:cubicBezTo>
                    <a:pt x="65089" y="2554"/>
                    <a:pt x="65256" y="2665"/>
                    <a:pt x="65452" y="2665"/>
                  </a:cubicBezTo>
                  <a:cubicBezTo>
                    <a:pt x="65480" y="2665"/>
                    <a:pt x="65535" y="2665"/>
                    <a:pt x="65591" y="2637"/>
                  </a:cubicBezTo>
                  <a:cubicBezTo>
                    <a:pt x="65814" y="2554"/>
                    <a:pt x="65954" y="2303"/>
                    <a:pt x="65898" y="2079"/>
                  </a:cubicBezTo>
                  <a:cubicBezTo>
                    <a:pt x="65831" y="1901"/>
                    <a:pt x="65693" y="1776"/>
                    <a:pt x="65526" y="1776"/>
                  </a:cubicBezTo>
                  <a:close/>
                  <a:moveTo>
                    <a:pt x="7934" y="2541"/>
                  </a:moveTo>
                  <a:cubicBezTo>
                    <a:pt x="7742" y="2541"/>
                    <a:pt x="7553" y="2671"/>
                    <a:pt x="7505" y="2861"/>
                  </a:cubicBezTo>
                  <a:cubicBezTo>
                    <a:pt x="7422" y="3084"/>
                    <a:pt x="7561" y="3335"/>
                    <a:pt x="7784" y="3391"/>
                  </a:cubicBezTo>
                  <a:cubicBezTo>
                    <a:pt x="7840" y="3419"/>
                    <a:pt x="7868" y="3419"/>
                    <a:pt x="7924" y="3419"/>
                  </a:cubicBezTo>
                  <a:cubicBezTo>
                    <a:pt x="8119" y="3419"/>
                    <a:pt x="8314" y="3307"/>
                    <a:pt x="8370" y="3112"/>
                  </a:cubicBezTo>
                  <a:cubicBezTo>
                    <a:pt x="8426" y="2888"/>
                    <a:pt x="8342" y="2665"/>
                    <a:pt x="8119" y="2582"/>
                  </a:cubicBezTo>
                  <a:lnTo>
                    <a:pt x="8035" y="2554"/>
                  </a:lnTo>
                  <a:cubicBezTo>
                    <a:pt x="8002" y="2545"/>
                    <a:pt x="7968" y="2541"/>
                    <a:pt x="7934" y="2541"/>
                  </a:cubicBezTo>
                  <a:close/>
                  <a:moveTo>
                    <a:pt x="63002" y="2560"/>
                  </a:moveTo>
                  <a:cubicBezTo>
                    <a:pt x="62964" y="2560"/>
                    <a:pt x="62925" y="2567"/>
                    <a:pt x="62885" y="2582"/>
                  </a:cubicBezTo>
                  <a:lnTo>
                    <a:pt x="62801" y="2609"/>
                  </a:lnTo>
                  <a:cubicBezTo>
                    <a:pt x="62550" y="2665"/>
                    <a:pt x="62439" y="2916"/>
                    <a:pt x="62494" y="3140"/>
                  </a:cubicBezTo>
                  <a:cubicBezTo>
                    <a:pt x="62550" y="3335"/>
                    <a:pt x="62718" y="3446"/>
                    <a:pt x="62913" y="3446"/>
                  </a:cubicBezTo>
                  <a:lnTo>
                    <a:pt x="63024" y="3419"/>
                  </a:lnTo>
                  <a:cubicBezTo>
                    <a:pt x="63276" y="3363"/>
                    <a:pt x="63443" y="3112"/>
                    <a:pt x="63359" y="2888"/>
                  </a:cubicBezTo>
                  <a:cubicBezTo>
                    <a:pt x="63313" y="2705"/>
                    <a:pt x="63174" y="2560"/>
                    <a:pt x="63002" y="2560"/>
                  </a:cubicBezTo>
                  <a:close/>
                  <a:moveTo>
                    <a:pt x="10484" y="3143"/>
                  </a:moveTo>
                  <a:cubicBezTo>
                    <a:pt x="10295" y="3143"/>
                    <a:pt x="10139" y="3268"/>
                    <a:pt x="10072" y="3446"/>
                  </a:cubicBezTo>
                  <a:cubicBezTo>
                    <a:pt x="10016" y="3698"/>
                    <a:pt x="10156" y="3921"/>
                    <a:pt x="10379" y="3977"/>
                  </a:cubicBezTo>
                  <a:cubicBezTo>
                    <a:pt x="10435" y="4004"/>
                    <a:pt x="10463" y="4004"/>
                    <a:pt x="10518" y="4004"/>
                  </a:cubicBezTo>
                  <a:cubicBezTo>
                    <a:pt x="10714" y="4004"/>
                    <a:pt x="10909" y="3893"/>
                    <a:pt x="10965" y="3698"/>
                  </a:cubicBezTo>
                  <a:cubicBezTo>
                    <a:pt x="11021" y="3474"/>
                    <a:pt x="10937" y="3251"/>
                    <a:pt x="10714" y="3195"/>
                  </a:cubicBezTo>
                  <a:lnTo>
                    <a:pt x="10630" y="3167"/>
                  </a:lnTo>
                  <a:cubicBezTo>
                    <a:pt x="10580" y="3151"/>
                    <a:pt x="10531" y="3143"/>
                    <a:pt x="10484" y="3143"/>
                  </a:cubicBezTo>
                  <a:close/>
                  <a:moveTo>
                    <a:pt x="60443" y="3265"/>
                  </a:moveTo>
                  <a:cubicBezTo>
                    <a:pt x="60402" y="3265"/>
                    <a:pt x="60361" y="3270"/>
                    <a:pt x="60318" y="3279"/>
                  </a:cubicBezTo>
                  <a:lnTo>
                    <a:pt x="60262" y="3279"/>
                  </a:lnTo>
                  <a:cubicBezTo>
                    <a:pt x="60011" y="3335"/>
                    <a:pt x="59872" y="3586"/>
                    <a:pt x="59928" y="3809"/>
                  </a:cubicBezTo>
                  <a:cubicBezTo>
                    <a:pt x="59983" y="4004"/>
                    <a:pt x="60151" y="4144"/>
                    <a:pt x="60346" y="4144"/>
                  </a:cubicBezTo>
                  <a:lnTo>
                    <a:pt x="60458" y="4116"/>
                  </a:lnTo>
                  <a:lnTo>
                    <a:pt x="60541" y="4116"/>
                  </a:lnTo>
                  <a:cubicBezTo>
                    <a:pt x="60765" y="4032"/>
                    <a:pt x="60904" y="3809"/>
                    <a:pt x="60848" y="3586"/>
                  </a:cubicBezTo>
                  <a:cubicBezTo>
                    <a:pt x="60802" y="3377"/>
                    <a:pt x="60640" y="3265"/>
                    <a:pt x="60443" y="3265"/>
                  </a:cubicBezTo>
                  <a:close/>
                  <a:moveTo>
                    <a:pt x="13041" y="3853"/>
                  </a:moveTo>
                  <a:cubicBezTo>
                    <a:pt x="12848" y="3853"/>
                    <a:pt x="12662" y="3986"/>
                    <a:pt x="12639" y="4200"/>
                  </a:cubicBezTo>
                  <a:cubicBezTo>
                    <a:pt x="12583" y="4423"/>
                    <a:pt x="12722" y="4646"/>
                    <a:pt x="12946" y="4702"/>
                  </a:cubicBezTo>
                  <a:lnTo>
                    <a:pt x="13057" y="4730"/>
                  </a:lnTo>
                  <a:lnTo>
                    <a:pt x="13141" y="4730"/>
                  </a:lnTo>
                  <a:cubicBezTo>
                    <a:pt x="13336" y="4730"/>
                    <a:pt x="13504" y="4590"/>
                    <a:pt x="13559" y="4395"/>
                  </a:cubicBezTo>
                  <a:cubicBezTo>
                    <a:pt x="13615" y="4144"/>
                    <a:pt x="13448" y="3921"/>
                    <a:pt x="13225" y="3865"/>
                  </a:cubicBezTo>
                  <a:lnTo>
                    <a:pt x="13141" y="3865"/>
                  </a:lnTo>
                  <a:cubicBezTo>
                    <a:pt x="13108" y="3857"/>
                    <a:pt x="13074" y="3853"/>
                    <a:pt x="13041" y="3853"/>
                  </a:cubicBezTo>
                  <a:close/>
                  <a:moveTo>
                    <a:pt x="57835" y="3861"/>
                  </a:moveTo>
                  <a:cubicBezTo>
                    <a:pt x="57817" y="3861"/>
                    <a:pt x="57798" y="3863"/>
                    <a:pt x="57779" y="3865"/>
                  </a:cubicBezTo>
                  <a:lnTo>
                    <a:pt x="57668" y="3893"/>
                  </a:lnTo>
                  <a:cubicBezTo>
                    <a:pt x="57445" y="3949"/>
                    <a:pt x="57305" y="4172"/>
                    <a:pt x="57361" y="4423"/>
                  </a:cubicBezTo>
                  <a:cubicBezTo>
                    <a:pt x="57389" y="4618"/>
                    <a:pt x="57584" y="4758"/>
                    <a:pt x="57779" y="4758"/>
                  </a:cubicBezTo>
                  <a:lnTo>
                    <a:pt x="57863" y="4730"/>
                  </a:lnTo>
                  <a:cubicBezTo>
                    <a:pt x="58114" y="4674"/>
                    <a:pt x="58282" y="4451"/>
                    <a:pt x="58226" y="4228"/>
                  </a:cubicBezTo>
                  <a:cubicBezTo>
                    <a:pt x="58200" y="3998"/>
                    <a:pt x="58034" y="3861"/>
                    <a:pt x="57835" y="3861"/>
                  </a:cubicBezTo>
                  <a:close/>
                  <a:moveTo>
                    <a:pt x="15638" y="4384"/>
                  </a:moveTo>
                  <a:cubicBezTo>
                    <a:pt x="15429" y="4384"/>
                    <a:pt x="15258" y="4536"/>
                    <a:pt x="15233" y="4730"/>
                  </a:cubicBezTo>
                  <a:cubicBezTo>
                    <a:pt x="15178" y="4953"/>
                    <a:pt x="15317" y="5204"/>
                    <a:pt x="15568" y="5232"/>
                  </a:cubicBezTo>
                  <a:lnTo>
                    <a:pt x="15652" y="5260"/>
                  </a:lnTo>
                  <a:lnTo>
                    <a:pt x="15736" y="5260"/>
                  </a:lnTo>
                  <a:cubicBezTo>
                    <a:pt x="15931" y="5260"/>
                    <a:pt x="16126" y="5120"/>
                    <a:pt x="16154" y="4897"/>
                  </a:cubicBezTo>
                  <a:cubicBezTo>
                    <a:pt x="16210" y="4674"/>
                    <a:pt x="16042" y="4451"/>
                    <a:pt x="15819" y="4395"/>
                  </a:cubicBezTo>
                  <a:lnTo>
                    <a:pt x="15736" y="4395"/>
                  </a:lnTo>
                  <a:cubicBezTo>
                    <a:pt x="15703" y="4388"/>
                    <a:pt x="15670" y="4384"/>
                    <a:pt x="15638" y="4384"/>
                  </a:cubicBezTo>
                  <a:close/>
                  <a:moveTo>
                    <a:pt x="55233" y="4392"/>
                  </a:moveTo>
                  <a:cubicBezTo>
                    <a:pt x="55217" y="4392"/>
                    <a:pt x="55201" y="4393"/>
                    <a:pt x="55185" y="4395"/>
                  </a:cubicBezTo>
                  <a:lnTo>
                    <a:pt x="55101" y="4423"/>
                  </a:lnTo>
                  <a:cubicBezTo>
                    <a:pt x="54850" y="4451"/>
                    <a:pt x="54711" y="4702"/>
                    <a:pt x="54766" y="4925"/>
                  </a:cubicBezTo>
                  <a:cubicBezTo>
                    <a:pt x="54794" y="5120"/>
                    <a:pt x="54962" y="5288"/>
                    <a:pt x="55185" y="5288"/>
                  </a:cubicBezTo>
                  <a:lnTo>
                    <a:pt x="55269" y="5260"/>
                  </a:lnTo>
                  <a:cubicBezTo>
                    <a:pt x="55492" y="5232"/>
                    <a:pt x="55687" y="4981"/>
                    <a:pt x="55659" y="4758"/>
                  </a:cubicBezTo>
                  <a:cubicBezTo>
                    <a:pt x="55607" y="4551"/>
                    <a:pt x="55436" y="4392"/>
                    <a:pt x="55233" y="4392"/>
                  </a:cubicBezTo>
                  <a:close/>
                  <a:moveTo>
                    <a:pt x="18267" y="4838"/>
                  </a:moveTo>
                  <a:cubicBezTo>
                    <a:pt x="18043" y="4838"/>
                    <a:pt x="17853" y="4974"/>
                    <a:pt x="17828" y="5204"/>
                  </a:cubicBezTo>
                  <a:cubicBezTo>
                    <a:pt x="17800" y="5427"/>
                    <a:pt x="17967" y="5650"/>
                    <a:pt x="18191" y="5706"/>
                  </a:cubicBezTo>
                  <a:lnTo>
                    <a:pt x="18246" y="5706"/>
                  </a:lnTo>
                  <a:cubicBezTo>
                    <a:pt x="18470" y="5706"/>
                    <a:pt x="18693" y="5539"/>
                    <a:pt x="18721" y="5344"/>
                  </a:cubicBezTo>
                  <a:cubicBezTo>
                    <a:pt x="18777" y="5093"/>
                    <a:pt x="18637" y="4897"/>
                    <a:pt x="18414" y="4841"/>
                  </a:cubicBezTo>
                  <a:lnTo>
                    <a:pt x="18330" y="4841"/>
                  </a:lnTo>
                  <a:cubicBezTo>
                    <a:pt x="18309" y="4839"/>
                    <a:pt x="18288" y="4838"/>
                    <a:pt x="18267" y="4838"/>
                  </a:cubicBezTo>
                  <a:close/>
                  <a:moveTo>
                    <a:pt x="52639" y="4838"/>
                  </a:moveTo>
                  <a:cubicBezTo>
                    <a:pt x="52623" y="4838"/>
                    <a:pt x="52607" y="4839"/>
                    <a:pt x="52590" y="4841"/>
                  </a:cubicBezTo>
                  <a:lnTo>
                    <a:pt x="52507" y="4869"/>
                  </a:lnTo>
                  <a:cubicBezTo>
                    <a:pt x="52255" y="4897"/>
                    <a:pt x="52116" y="5120"/>
                    <a:pt x="52144" y="5372"/>
                  </a:cubicBezTo>
                  <a:cubicBezTo>
                    <a:pt x="52172" y="5567"/>
                    <a:pt x="52367" y="5734"/>
                    <a:pt x="52562" y="5734"/>
                  </a:cubicBezTo>
                  <a:lnTo>
                    <a:pt x="52618" y="5734"/>
                  </a:lnTo>
                  <a:lnTo>
                    <a:pt x="52730" y="5706"/>
                  </a:lnTo>
                  <a:cubicBezTo>
                    <a:pt x="52953" y="5678"/>
                    <a:pt x="53120" y="5455"/>
                    <a:pt x="53092" y="5204"/>
                  </a:cubicBezTo>
                  <a:cubicBezTo>
                    <a:pt x="53041" y="4997"/>
                    <a:pt x="52845" y="4838"/>
                    <a:pt x="52639" y="4838"/>
                  </a:cubicBezTo>
                  <a:close/>
                  <a:moveTo>
                    <a:pt x="20847" y="5222"/>
                  </a:moveTo>
                  <a:cubicBezTo>
                    <a:pt x="20652" y="5222"/>
                    <a:pt x="20475" y="5398"/>
                    <a:pt x="20450" y="5595"/>
                  </a:cubicBezTo>
                  <a:cubicBezTo>
                    <a:pt x="20423" y="5846"/>
                    <a:pt x="20590" y="6041"/>
                    <a:pt x="20813" y="6069"/>
                  </a:cubicBezTo>
                  <a:lnTo>
                    <a:pt x="20869" y="6069"/>
                  </a:lnTo>
                  <a:cubicBezTo>
                    <a:pt x="21092" y="6069"/>
                    <a:pt x="21315" y="5929"/>
                    <a:pt x="21343" y="5706"/>
                  </a:cubicBezTo>
                  <a:cubicBezTo>
                    <a:pt x="21371" y="5483"/>
                    <a:pt x="21260" y="5260"/>
                    <a:pt x="21008" y="5232"/>
                  </a:cubicBezTo>
                  <a:lnTo>
                    <a:pt x="20925" y="5232"/>
                  </a:lnTo>
                  <a:cubicBezTo>
                    <a:pt x="20899" y="5225"/>
                    <a:pt x="20872" y="5222"/>
                    <a:pt x="20847" y="5222"/>
                  </a:cubicBezTo>
                  <a:close/>
                  <a:moveTo>
                    <a:pt x="50022" y="5229"/>
                  </a:moveTo>
                  <a:cubicBezTo>
                    <a:pt x="50004" y="5229"/>
                    <a:pt x="49986" y="5230"/>
                    <a:pt x="49968" y="5232"/>
                  </a:cubicBezTo>
                  <a:lnTo>
                    <a:pt x="49884" y="5232"/>
                  </a:lnTo>
                  <a:cubicBezTo>
                    <a:pt x="49661" y="5260"/>
                    <a:pt x="49493" y="5483"/>
                    <a:pt x="49521" y="5734"/>
                  </a:cubicBezTo>
                  <a:cubicBezTo>
                    <a:pt x="49549" y="5957"/>
                    <a:pt x="49717" y="6097"/>
                    <a:pt x="49940" y="6097"/>
                  </a:cubicBezTo>
                  <a:lnTo>
                    <a:pt x="50079" y="6097"/>
                  </a:lnTo>
                  <a:cubicBezTo>
                    <a:pt x="50330" y="6069"/>
                    <a:pt x="50498" y="5846"/>
                    <a:pt x="50470" y="5595"/>
                  </a:cubicBezTo>
                  <a:cubicBezTo>
                    <a:pt x="50418" y="5388"/>
                    <a:pt x="50247" y="5229"/>
                    <a:pt x="50022" y="5229"/>
                  </a:cubicBezTo>
                  <a:close/>
                  <a:moveTo>
                    <a:pt x="23498" y="5536"/>
                  </a:moveTo>
                  <a:cubicBezTo>
                    <a:pt x="23293" y="5536"/>
                    <a:pt x="23099" y="5697"/>
                    <a:pt x="23073" y="5929"/>
                  </a:cubicBezTo>
                  <a:cubicBezTo>
                    <a:pt x="23045" y="6153"/>
                    <a:pt x="23240" y="6376"/>
                    <a:pt x="23464" y="6404"/>
                  </a:cubicBezTo>
                  <a:lnTo>
                    <a:pt x="23519" y="6404"/>
                  </a:lnTo>
                  <a:cubicBezTo>
                    <a:pt x="23743" y="6404"/>
                    <a:pt x="23966" y="6236"/>
                    <a:pt x="23994" y="6013"/>
                  </a:cubicBezTo>
                  <a:cubicBezTo>
                    <a:pt x="23994" y="5762"/>
                    <a:pt x="23882" y="5567"/>
                    <a:pt x="23631" y="5539"/>
                  </a:cubicBezTo>
                  <a:lnTo>
                    <a:pt x="23547" y="5539"/>
                  </a:lnTo>
                  <a:cubicBezTo>
                    <a:pt x="23531" y="5537"/>
                    <a:pt x="23515" y="5536"/>
                    <a:pt x="23498" y="5536"/>
                  </a:cubicBezTo>
                  <a:close/>
                  <a:moveTo>
                    <a:pt x="47393" y="5536"/>
                  </a:moveTo>
                  <a:cubicBezTo>
                    <a:pt x="47377" y="5536"/>
                    <a:pt x="47361" y="5537"/>
                    <a:pt x="47345" y="5539"/>
                  </a:cubicBezTo>
                  <a:lnTo>
                    <a:pt x="47261" y="5567"/>
                  </a:lnTo>
                  <a:cubicBezTo>
                    <a:pt x="47038" y="5567"/>
                    <a:pt x="46871" y="5790"/>
                    <a:pt x="46871" y="6041"/>
                  </a:cubicBezTo>
                  <a:cubicBezTo>
                    <a:pt x="46899" y="6264"/>
                    <a:pt x="47094" y="6404"/>
                    <a:pt x="47317" y="6404"/>
                  </a:cubicBezTo>
                  <a:lnTo>
                    <a:pt x="47345" y="6404"/>
                  </a:lnTo>
                  <a:cubicBezTo>
                    <a:pt x="47596" y="6404"/>
                    <a:pt x="47819" y="6181"/>
                    <a:pt x="47792" y="5929"/>
                  </a:cubicBezTo>
                  <a:cubicBezTo>
                    <a:pt x="47765" y="5721"/>
                    <a:pt x="47617" y="5536"/>
                    <a:pt x="47393" y="5536"/>
                  </a:cubicBezTo>
                  <a:close/>
                  <a:moveTo>
                    <a:pt x="26143" y="5787"/>
                  </a:moveTo>
                  <a:cubicBezTo>
                    <a:pt x="25915" y="5787"/>
                    <a:pt x="25723" y="5948"/>
                    <a:pt x="25723" y="6181"/>
                  </a:cubicBezTo>
                  <a:cubicBezTo>
                    <a:pt x="25695" y="6404"/>
                    <a:pt x="25863" y="6627"/>
                    <a:pt x="26114" y="6655"/>
                  </a:cubicBezTo>
                  <a:lnTo>
                    <a:pt x="26226" y="6655"/>
                  </a:lnTo>
                  <a:cubicBezTo>
                    <a:pt x="26449" y="6655"/>
                    <a:pt x="26644" y="6487"/>
                    <a:pt x="26672" y="6236"/>
                  </a:cubicBezTo>
                  <a:cubicBezTo>
                    <a:pt x="26672" y="6013"/>
                    <a:pt x="26505" y="5818"/>
                    <a:pt x="26253" y="5790"/>
                  </a:cubicBezTo>
                  <a:lnTo>
                    <a:pt x="26198" y="5790"/>
                  </a:lnTo>
                  <a:cubicBezTo>
                    <a:pt x="26179" y="5788"/>
                    <a:pt x="26161" y="5787"/>
                    <a:pt x="26143" y="5787"/>
                  </a:cubicBezTo>
                  <a:close/>
                  <a:moveTo>
                    <a:pt x="44765" y="5787"/>
                  </a:moveTo>
                  <a:cubicBezTo>
                    <a:pt x="44751" y="5787"/>
                    <a:pt x="44737" y="5788"/>
                    <a:pt x="44723" y="5790"/>
                  </a:cubicBezTo>
                  <a:lnTo>
                    <a:pt x="44639" y="5790"/>
                  </a:lnTo>
                  <a:cubicBezTo>
                    <a:pt x="44388" y="5818"/>
                    <a:pt x="44220" y="6041"/>
                    <a:pt x="44248" y="6264"/>
                  </a:cubicBezTo>
                  <a:cubicBezTo>
                    <a:pt x="44276" y="6487"/>
                    <a:pt x="44444" y="6655"/>
                    <a:pt x="44667" y="6655"/>
                  </a:cubicBezTo>
                  <a:lnTo>
                    <a:pt x="44723" y="6655"/>
                  </a:lnTo>
                  <a:cubicBezTo>
                    <a:pt x="44946" y="6627"/>
                    <a:pt x="45169" y="6432"/>
                    <a:pt x="45141" y="6181"/>
                  </a:cubicBezTo>
                  <a:cubicBezTo>
                    <a:pt x="45141" y="5972"/>
                    <a:pt x="44970" y="5787"/>
                    <a:pt x="44765" y="5787"/>
                  </a:cubicBezTo>
                  <a:close/>
                  <a:moveTo>
                    <a:pt x="28820" y="5957"/>
                  </a:moveTo>
                  <a:cubicBezTo>
                    <a:pt x="28597" y="5957"/>
                    <a:pt x="28374" y="6125"/>
                    <a:pt x="28346" y="6376"/>
                  </a:cubicBezTo>
                  <a:cubicBezTo>
                    <a:pt x="28346" y="6599"/>
                    <a:pt x="28513" y="6822"/>
                    <a:pt x="28764" y="6822"/>
                  </a:cubicBezTo>
                  <a:lnTo>
                    <a:pt x="28792" y="6822"/>
                  </a:lnTo>
                  <a:cubicBezTo>
                    <a:pt x="29015" y="6822"/>
                    <a:pt x="29239" y="6655"/>
                    <a:pt x="29267" y="6432"/>
                  </a:cubicBezTo>
                  <a:cubicBezTo>
                    <a:pt x="29267" y="6181"/>
                    <a:pt x="29127" y="5985"/>
                    <a:pt x="28904" y="5957"/>
                  </a:cubicBezTo>
                  <a:close/>
                  <a:moveTo>
                    <a:pt x="42100" y="5957"/>
                  </a:moveTo>
                  <a:lnTo>
                    <a:pt x="42016" y="5985"/>
                  </a:lnTo>
                  <a:cubicBezTo>
                    <a:pt x="41765" y="5985"/>
                    <a:pt x="41598" y="6181"/>
                    <a:pt x="41598" y="6432"/>
                  </a:cubicBezTo>
                  <a:cubicBezTo>
                    <a:pt x="41598" y="6655"/>
                    <a:pt x="41793" y="6850"/>
                    <a:pt x="42044" y="6850"/>
                  </a:cubicBezTo>
                  <a:lnTo>
                    <a:pt x="42156" y="6822"/>
                  </a:lnTo>
                  <a:cubicBezTo>
                    <a:pt x="42379" y="6822"/>
                    <a:pt x="42574" y="6627"/>
                    <a:pt x="42547" y="6376"/>
                  </a:cubicBezTo>
                  <a:cubicBezTo>
                    <a:pt x="42547" y="6125"/>
                    <a:pt x="42323" y="5957"/>
                    <a:pt x="42100" y="5957"/>
                  </a:cubicBezTo>
                  <a:close/>
                  <a:moveTo>
                    <a:pt x="31400" y="6094"/>
                  </a:moveTo>
                  <a:cubicBezTo>
                    <a:pt x="31195" y="6094"/>
                    <a:pt x="31022" y="6279"/>
                    <a:pt x="30996" y="6487"/>
                  </a:cubicBezTo>
                  <a:cubicBezTo>
                    <a:pt x="30996" y="6739"/>
                    <a:pt x="31192" y="6934"/>
                    <a:pt x="31415" y="6962"/>
                  </a:cubicBezTo>
                  <a:lnTo>
                    <a:pt x="31526" y="6962"/>
                  </a:lnTo>
                  <a:cubicBezTo>
                    <a:pt x="31750" y="6962"/>
                    <a:pt x="31945" y="6766"/>
                    <a:pt x="31945" y="6543"/>
                  </a:cubicBezTo>
                  <a:cubicBezTo>
                    <a:pt x="31973" y="6292"/>
                    <a:pt x="31777" y="6097"/>
                    <a:pt x="31526" y="6097"/>
                  </a:cubicBezTo>
                  <a:lnTo>
                    <a:pt x="31443" y="6097"/>
                  </a:lnTo>
                  <a:cubicBezTo>
                    <a:pt x="31428" y="6095"/>
                    <a:pt x="31414" y="6094"/>
                    <a:pt x="31400" y="6094"/>
                  </a:cubicBezTo>
                  <a:close/>
                  <a:moveTo>
                    <a:pt x="39366" y="6097"/>
                  </a:moveTo>
                  <a:cubicBezTo>
                    <a:pt x="39115" y="6097"/>
                    <a:pt x="38948" y="6292"/>
                    <a:pt x="38948" y="6543"/>
                  </a:cubicBezTo>
                  <a:cubicBezTo>
                    <a:pt x="38975" y="6766"/>
                    <a:pt x="39143" y="6962"/>
                    <a:pt x="39394" y="6962"/>
                  </a:cubicBezTo>
                  <a:cubicBezTo>
                    <a:pt x="39645" y="6934"/>
                    <a:pt x="39868" y="6739"/>
                    <a:pt x="39868" y="6515"/>
                  </a:cubicBezTo>
                  <a:cubicBezTo>
                    <a:pt x="39840" y="6264"/>
                    <a:pt x="39729" y="6097"/>
                    <a:pt x="39450" y="6097"/>
                  </a:cubicBezTo>
                  <a:close/>
                  <a:moveTo>
                    <a:pt x="34093" y="6153"/>
                  </a:moveTo>
                  <a:cubicBezTo>
                    <a:pt x="33842" y="6153"/>
                    <a:pt x="33647" y="6348"/>
                    <a:pt x="33647" y="6571"/>
                  </a:cubicBezTo>
                  <a:cubicBezTo>
                    <a:pt x="33647" y="6822"/>
                    <a:pt x="33842" y="7018"/>
                    <a:pt x="34093" y="7018"/>
                  </a:cubicBezTo>
                  <a:cubicBezTo>
                    <a:pt x="34316" y="7018"/>
                    <a:pt x="34567" y="6822"/>
                    <a:pt x="34567" y="6571"/>
                  </a:cubicBezTo>
                  <a:cubicBezTo>
                    <a:pt x="34567" y="6348"/>
                    <a:pt x="34428" y="6153"/>
                    <a:pt x="34177" y="6153"/>
                  </a:cubicBezTo>
                  <a:close/>
                  <a:moveTo>
                    <a:pt x="36870" y="6150"/>
                  </a:moveTo>
                  <a:cubicBezTo>
                    <a:pt x="36856" y="6150"/>
                    <a:pt x="36842" y="6151"/>
                    <a:pt x="36827" y="6153"/>
                  </a:cubicBezTo>
                  <a:lnTo>
                    <a:pt x="36744" y="6153"/>
                  </a:lnTo>
                  <a:cubicBezTo>
                    <a:pt x="36492" y="6153"/>
                    <a:pt x="36297" y="6348"/>
                    <a:pt x="36297" y="6571"/>
                  </a:cubicBezTo>
                  <a:cubicBezTo>
                    <a:pt x="36297" y="6822"/>
                    <a:pt x="36492" y="7018"/>
                    <a:pt x="36744" y="7018"/>
                  </a:cubicBezTo>
                  <a:lnTo>
                    <a:pt x="36827" y="7018"/>
                  </a:lnTo>
                  <a:cubicBezTo>
                    <a:pt x="37078" y="7018"/>
                    <a:pt x="37246" y="6822"/>
                    <a:pt x="37246" y="6571"/>
                  </a:cubicBezTo>
                  <a:cubicBezTo>
                    <a:pt x="37246" y="6336"/>
                    <a:pt x="37075" y="6150"/>
                    <a:pt x="36870" y="6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42"/>
            <p:cNvSpPr/>
            <p:nvPr/>
          </p:nvSpPr>
          <p:spPr>
            <a:xfrm>
              <a:off x="4856829" y="1334943"/>
              <a:ext cx="134960" cy="135000"/>
            </a:xfrm>
            <a:custGeom>
              <a:avLst/>
              <a:gdLst/>
              <a:ahLst/>
              <a:cxnLst/>
              <a:rect l="l" t="t" r="r" b="b"/>
              <a:pathLst>
                <a:path w="3404" h="3405" extrusionOk="0">
                  <a:moveTo>
                    <a:pt x="1702" y="1"/>
                  </a:moveTo>
                  <a:cubicBezTo>
                    <a:pt x="753" y="1"/>
                    <a:pt x="0" y="754"/>
                    <a:pt x="0" y="1703"/>
                  </a:cubicBezTo>
                  <a:cubicBezTo>
                    <a:pt x="0" y="2651"/>
                    <a:pt x="753" y="3404"/>
                    <a:pt x="1702" y="3404"/>
                  </a:cubicBezTo>
                  <a:cubicBezTo>
                    <a:pt x="2651" y="3404"/>
                    <a:pt x="3404" y="2651"/>
                    <a:pt x="3404" y="1703"/>
                  </a:cubicBezTo>
                  <a:cubicBezTo>
                    <a:pt x="3404" y="754"/>
                    <a:pt x="2651" y="1"/>
                    <a:pt x="1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42"/>
            <p:cNvSpPr/>
            <p:nvPr/>
          </p:nvSpPr>
          <p:spPr>
            <a:xfrm>
              <a:off x="4891125" y="1369239"/>
              <a:ext cx="66410" cy="66410"/>
            </a:xfrm>
            <a:custGeom>
              <a:avLst/>
              <a:gdLst/>
              <a:ahLst/>
              <a:cxnLst/>
              <a:rect l="l" t="t" r="r" b="b"/>
              <a:pathLst>
                <a:path w="1675" h="1675" extrusionOk="0">
                  <a:moveTo>
                    <a:pt x="837" y="1"/>
                  </a:moveTo>
                  <a:cubicBezTo>
                    <a:pt x="363" y="1"/>
                    <a:pt x="0" y="363"/>
                    <a:pt x="0" y="838"/>
                  </a:cubicBezTo>
                  <a:cubicBezTo>
                    <a:pt x="0" y="1312"/>
                    <a:pt x="363" y="1675"/>
                    <a:pt x="837" y="1675"/>
                  </a:cubicBezTo>
                  <a:cubicBezTo>
                    <a:pt x="1311" y="1675"/>
                    <a:pt x="1674" y="1312"/>
                    <a:pt x="1674" y="838"/>
                  </a:cubicBezTo>
                  <a:cubicBezTo>
                    <a:pt x="1674" y="363"/>
                    <a:pt x="1311" y="1"/>
                    <a:pt x="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42"/>
            <p:cNvSpPr/>
            <p:nvPr/>
          </p:nvSpPr>
          <p:spPr>
            <a:xfrm>
              <a:off x="4340258" y="1476526"/>
              <a:ext cx="136070" cy="136110"/>
            </a:xfrm>
            <a:custGeom>
              <a:avLst/>
              <a:gdLst/>
              <a:ahLst/>
              <a:cxnLst/>
              <a:rect l="l" t="t" r="r" b="b"/>
              <a:pathLst>
                <a:path w="3432" h="3433" extrusionOk="0">
                  <a:moveTo>
                    <a:pt x="1730" y="1"/>
                  </a:moveTo>
                  <a:cubicBezTo>
                    <a:pt x="782" y="1"/>
                    <a:pt x="0" y="782"/>
                    <a:pt x="0" y="1731"/>
                  </a:cubicBezTo>
                  <a:cubicBezTo>
                    <a:pt x="0" y="2679"/>
                    <a:pt x="782" y="3432"/>
                    <a:pt x="1730" y="3432"/>
                  </a:cubicBezTo>
                  <a:cubicBezTo>
                    <a:pt x="2679" y="3432"/>
                    <a:pt x="3432" y="2679"/>
                    <a:pt x="3432" y="1731"/>
                  </a:cubicBezTo>
                  <a:cubicBezTo>
                    <a:pt x="3432" y="782"/>
                    <a:pt x="2679" y="1"/>
                    <a:pt x="1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42"/>
            <p:cNvSpPr/>
            <p:nvPr/>
          </p:nvSpPr>
          <p:spPr>
            <a:xfrm>
              <a:off x="4374553" y="1510821"/>
              <a:ext cx="67520" cy="67520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65" y="1"/>
                  </a:moveTo>
                  <a:cubicBezTo>
                    <a:pt x="391" y="1"/>
                    <a:pt x="0" y="391"/>
                    <a:pt x="0" y="866"/>
                  </a:cubicBezTo>
                  <a:cubicBezTo>
                    <a:pt x="0" y="1340"/>
                    <a:pt x="391" y="1703"/>
                    <a:pt x="865" y="1703"/>
                  </a:cubicBezTo>
                  <a:cubicBezTo>
                    <a:pt x="1339" y="1703"/>
                    <a:pt x="1702" y="1340"/>
                    <a:pt x="1702" y="866"/>
                  </a:cubicBezTo>
                  <a:cubicBezTo>
                    <a:pt x="1702" y="391"/>
                    <a:pt x="1339" y="1"/>
                    <a:pt x="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42"/>
            <p:cNvSpPr/>
            <p:nvPr/>
          </p:nvSpPr>
          <p:spPr>
            <a:xfrm>
              <a:off x="4113512" y="1506420"/>
              <a:ext cx="14392" cy="43176"/>
            </a:xfrm>
            <a:custGeom>
              <a:avLst/>
              <a:gdLst/>
              <a:ahLst/>
              <a:cxnLst/>
              <a:rect l="l" t="t" r="r" b="b"/>
              <a:pathLst>
                <a:path w="363" h="1089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363"/>
                    <a:pt x="84" y="725"/>
                    <a:pt x="140" y="1088"/>
                  </a:cubicBezTo>
                  <a:lnTo>
                    <a:pt x="363" y="1032"/>
                  </a:lnTo>
                  <a:cubicBezTo>
                    <a:pt x="251" y="698"/>
                    <a:pt x="140" y="33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42"/>
            <p:cNvSpPr/>
            <p:nvPr/>
          </p:nvSpPr>
          <p:spPr>
            <a:xfrm>
              <a:off x="4125644" y="1581633"/>
              <a:ext cx="36555" cy="105106"/>
            </a:xfrm>
            <a:custGeom>
              <a:avLst/>
              <a:gdLst/>
              <a:ahLst/>
              <a:cxnLst/>
              <a:rect l="l" t="t" r="r" b="b"/>
              <a:pathLst>
                <a:path w="922" h="2651" extrusionOk="0">
                  <a:moveTo>
                    <a:pt x="308" y="0"/>
                  </a:moveTo>
                  <a:lnTo>
                    <a:pt x="1" y="56"/>
                  </a:lnTo>
                  <a:cubicBezTo>
                    <a:pt x="168" y="949"/>
                    <a:pt x="364" y="1814"/>
                    <a:pt x="615" y="2651"/>
                  </a:cubicBezTo>
                  <a:lnTo>
                    <a:pt x="922" y="2567"/>
                  </a:lnTo>
                  <a:cubicBezTo>
                    <a:pt x="754" y="1702"/>
                    <a:pt x="531" y="837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42"/>
            <p:cNvSpPr/>
            <p:nvPr/>
          </p:nvSpPr>
          <p:spPr>
            <a:xfrm>
              <a:off x="4159940" y="1718775"/>
              <a:ext cx="14432" cy="43176"/>
            </a:xfrm>
            <a:custGeom>
              <a:avLst/>
              <a:gdLst/>
              <a:ahLst/>
              <a:cxnLst/>
              <a:rect l="l" t="t" r="r" b="b"/>
              <a:pathLst>
                <a:path w="364" h="1089" extrusionOk="0">
                  <a:moveTo>
                    <a:pt x="196" y="1"/>
                  </a:moveTo>
                  <a:lnTo>
                    <a:pt x="1" y="57"/>
                  </a:lnTo>
                  <a:cubicBezTo>
                    <a:pt x="112" y="391"/>
                    <a:pt x="224" y="754"/>
                    <a:pt x="363" y="1089"/>
                  </a:cubicBezTo>
                  <a:cubicBezTo>
                    <a:pt x="308" y="726"/>
                    <a:pt x="280" y="363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42"/>
            <p:cNvSpPr/>
            <p:nvPr/>
          </p:nvSpPr>
          <p:spPr>
            <a:xfrm>
              <a:off x="4636705" y="1404644"/>
              <a:ext cx="19943" cy="43176"/>
            </a:xfrm>
            <a:custGeom>
              <a:avLst/>
              <a:gdLst/>
              <a:ahLst/>
              <a:cxnLst/>
              <a:rect l="l" t="t" r="r" b="b"/>
              <a:pathLst>
                <a:path w="503" h="1089" extrusionOk="0">
                  <a:moveTo>
                    <a:pt x="0" y="0"/>
                  </a:moveTo>
                  <a:cubicBezTo>
                    <a:pt x="84" y="363"/>
                    <a:pt x="196" y="726"/>
                    <a:pt x="307" y="1088"/>
                  </a:cubicBezTo>
                  <a:lnTo>
                    <a:pt x="502" y="1005"/>
                  </a:lnTo>
                  <a:cubicBezTo>
                    <a:pt x="363" y="670"/>
                    <a:pt x="168" y="3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42"/>
            <p:cNvSpPr/>
            <p:nvPr/>
          </p:nvSpPr>
          <p:spPr>
            <a:xfrm>
              <a:off x="4658828" y="1475416"/>
              <a:ext cx="44286" cy="100705"/>
            </a:xfrm>
            <a:custGeom>
              <a:avLst/>
              <a:gdLst/>
              <a:ahLst/>
              <a:cxnLst/>
              <a:rect l="l" t="t" r="r" b="b"/>
              <a:pathLst>
                <a:path w="1117" h="2540" extrusionOk="0">
                  <a:moveTo>
                    <a:pt x="279" y="1"/>
                  </a:moveTo>
                  <a:lnTo>
                    <a:pt x="0" y="113"/>
                  </a:lnTo>
                  <a:cubicBezTo>
                    <a:pt x="251" y="949"/>
                    <a:pt x="530" y="1759"/>
                    <a:pt x="809" y="2540"/>
                  </a:cubicBezTo>
                  <a:lnTo>
                    <a:pt x="1116" y="2456"/>
                  </a:lnTo>
                  <a:cubicBezTo>
                    <a:pt x="893" y="1619"/>
                    <a:pt x="614" y="810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42"/>
            <p:cNvSpPr/>
            <p:nvPr/>
          </p:nvSpPr>
          <p:spPr>
            <a:xfrm>
              <a:off x="4703075" y="1605976"/>
              <a:ext cx="16612" cy="44247"/>
            </a:xfrm>
            <a:custGeom>
              <a:avLst/>
              <a:gdLst/>
              <a:ahLst/>
              <a:cxnLst/>
              <a:rect l="l" t="t" r="r" b="b"/>
              <a:pathLst>
                <a:path w="419" h="1116" extrusionOk="0">
                  <a:moveTo>
                    <a:pt x="223" y="0"/>
                  </a:moveTo>
                  <a:lnTo>
                    <a:pt x="0" y="56"/>
                  </a:lnTo>
                  <a:cubicBezTo>
                    <a:pt x="112" y="418"/>
                    <a:pt x="251" y="753"/>
                    <a:pt x="419" y="1116"/>
                  </a:cubicBezTo>
                  <a:cubicBezTo>
                    <a:pt x="363" y="725"/>
                    <a:pt x="307" y="363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42"/>
            <p:cNvSpPr/>
            <p:nvPr/>
          </p:nvSpPr>
          <p:spPr>
            <a:xfrm>
              <a:off x="4948614" y="1217704"/>
              <a:ext cx="73070" cy="37625"/>
            </a:xfrm>
            <a:custGeom>
              <a:avLst/>
              <a:gdLst/>
              <a:ahLst/>
              <a:cxnLst/>
              <a:rect l="l" t="t" r="r" b="b"/>
              <a:pathLst>
                <a:path w="1843" h="949" extrusionOk="0">
                  <a:moveTo>
                    <a:pt x="1" y="949"/>
                  </a:moveTo>
                  <a:cubicBezTo>
                    <a:pt x="643" y="642"/>
                    <a:pt x="1256" y="335"/>
                    <a:pt x="1842" y="0"/>
                  </a:cubicBezTo>
                  <a:cubicBezTo>
                    <a:pt x="1256" y="335"/>
                    <a:pt x="643" y="642"/>
                    <a:pt x="1" y="949"/>
                  </a:cubicBezTo>
                  <a:close/>
                </a:path>
              </a:pathLst>
            </a:custGeom>
            <a:solidFill>
              <a:srgbClr val="D75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42"/>
            <p:cNvSpPr/>
            <p:nvPr/>
          </p:nvSpPr>
          <p:spPr>
            <a:xfrm>
              <a:off x="5038218" y="1217704"/>
              <a:ext cx="76361" cy="16612"/>
            </a:xfrm>
            <a:custGeom>
              <a:avLst/>
              <a:gdLst/>
              <a:ahLst/>
              <a:cxnLst/>
              <a:rect l="l" t="t" r="r" b="b"/>
              <a:pathLst>
                <a:path w="1926" h="419" extrusionOk="0">
                  <a:moveTo>
                    <a:pt x="1926" y="419"/>
                  </a:moveTo>
                  <a:cubicBezTo>
                    <a:pt x="1926" y="419"/>
                    <a:pt x="1926" y="391"/>
                    <a:pt x="1926" y="391"/>
                  </a:cubicBezTo>
                  <a:cubicBezTo>
                    <a:pt x="1926" y="391"/>
                    <a:pt x="1926" y="419"/>
                    <a:pt x="1926" y="419"/>
                  </a:cubicBezTo>
                  <a:close/>
                  <a:moveTo>
                    <a:pt x="1898" y="391"/>
                  </a:moveTo>
                  <a:cubicBezTo>
                    <a:pt x="1786" y="335"/>
                    <a:pt x="1675" y="279"/>
                    <a:pt x="1535" y="252"/>
                  </a:cubicBezTo>
                  <a:lnTo>
                    <a:pt x="1535" y="252"/>
                  </a:lnTo>
                  <a:cubicBezTo>
                    <a:pt x="1675" y="279"/>
                    <a:pt x="1786" y="335"/>
                    <a:pt x="1898" y="391"/>
                  </a:cubicBezTo>
                  <a:close/>
                  <a:moveTo>
                    <a:pt x="1089" y="112"/>
                  </a:moveTo>
                  <a:cubicBezTo>
                    <a:pt x="698" y="28"/>
                    <a:pt x="335" y="0"/>
                    <a:pt x="56" y="0"/>
                  </a:cubicBezTo>
                  <a:cubicBezTo>
                    <a:pt x="335" y="0"/>
                    <a:pt x="698" y="28"/>
                    <a:pt x="1089" y="112"/>
                  </a:cubicBezTo>
                  <a:lnTo>
                    <a:pt x="1089" y="11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DB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42"/>
            <p:cNvSpPr/>
            <p:nvPr/>
          </p:nvSpPr>
          <p:spPr>
            <a:xfrm>
              <a:off x="5081355" y="1222145"/>
              <a:ext cx="17762" cy="5551"/>
            </a:xfrm>
            <a:custGeom>
              <a:avLst/>
              <a:gdLst/>
              <a:ahLst/>
              <a:cxnLst/>
              <a:rect l="l" t="t" r="r" b="b"/>
              <a:pathLst>
                <a:path w="448" h="140" extrusionOk="0">
                  <a:moveTo>
                    <a:pt x="447" y="140"/>
                  </a:moveTo>
                  <a:cubicBezTo>
                    <a:pt x="308" y="84"/>
                    <a:pt x="140" y="28"/>
                    <a:pt x="1" y="0"/>
                  </a:cubicBezTo>
                  <a:lnTo>
                    <a:pt x="1" y="0"/>
                  </a:lnTo>
                  <a:cubicBezTo>
                    <a:pt x="140" y="28"/>
                    <a:pt x="308" y="84"/>
                    <a:pt x="447" y="140"/>
                  </a:cubicBezTo>
                  <a:lnTo>
                    <a:pt x="447" y="140"/>
                  </a:lnTo>
                  <a:close/>
                </a:path>
              </a:pathLst>
            </a:custGeom>
            <a:solidFill>
              <a:srgbClr val="BAC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42"/>
            <p:cNvSpPr/>
            <p:nvPr/>
          </p:nvSpPr>
          <p:spPr>
            <a:xfrm>
              <a:off x="4159940" y="1718775"/>
              <a:ext cx="13322" cy="32114"/>
            </a:xfrm>
            <a:custGeom>
              <a:avLst/>
              <a:gdLst/>
              <a:ahLst/>
              <a:cxnLst/>
              <a:rect l="l" t="t" r="r" b="b"/>
              <a:pathLst>
                <a:path w="336" h="810" extrusionOk="0">
                  <a:moveTo>
                    <a:pt x="196" y="1"/>
                  </a:moveTo>
                  <a:lnTo>
                    <a:pt x="1" y="57"/>
                  </a:lnTo>
                  <a:cubicBezTo>
                    <a:pt x="84" y="308"/>
                    <a:pt x="168" y="559"/>
                    <a:pt x="252" y="810"/>
                  </a:cubicBezTo>
                  <a:lnTo>
                    <a:pt x="336" y="810"/>
                  </a:lnTo>
                  <a:cubicBezTo>
                    <a:pt x="308" y="531"/>
                    <a:pt x="252" y="252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42"/>
            <p:cNvSpPr/>
            <p:nvPr/>
          </p:nvSpPr>
          <p:spPr>
            <a:xfrm>
              <a:off x="4687573" y="1561729"/>
              <a:ext cx="15542" cy="14392"/>
            </a:xfrm>
            <a:custGeom>
              <a:avLst/>
              <a:gdLst/>
              <a:ahLst/>
              <a:cxnLst/>
              <a:rect l="l" t="t" r="r" b="b"/>
              <a:pathLst>
                <a:path w="392" h="363" extrusionOk="0">
                  <a:moveTo>
                    <a:pt x="308" y="0"/>
                  </a:moveTo>
                  <a:cubicBezTo>
                    <a:pt x="224" y="56"/>
                    <a:pt x="112" y="84"/>
                    <a:pt x="1" y="140"/>
                  </a:cubicBezTo>
                  <a:cubicBezTo>
                    <a:pt x="29" y="223"/>
                    <a:pt x="56" y="307"/>
                    <a:pt x="84" y="363"/>
                  </a:cubicBezTo>
                  <a:lnTo>
                    <a:pt x="391" y="279"/>
                  </a:lnTo>
                  <a:cubicBezTo>
                    <a:pt x="363" y="195"/>
                    <a:pt x="335" y="84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42"/>
            <p:cNvSpPr/>
            <p:nvPr/>
          </p:nvSpPr>
          <p:spPr>
            <a:xfrm>
              <a:off x="4703075" y="1605976"/>
              <a:ext cx="15502" cy="38736"/>
            </a:xfrm>
            <a:custGeom>
              <a:avLst/>
              <a:gdLst/>
              <a:ahLst/>
              <a:cxnLst/>
              <a:rect l="l" t="t" r="r" b="b"/>
              <a:pathLst>
                <a:path w="391" h="977" extrusionOk="0">
                  <a:moveTo>
                    <a:pt x="223" y="0"/>
                  </a:moveTo>
                  <a:lnTo>
                    <a:pt x="0" y="56"/>
                  </a:lnTo>
                  <a:cubicBezTo>
                    <a:pt x="112" y="363"/>
                    <a:pt x="223" y="670"/>
                    <a:pt x="363" y="976"/>
                  </a:cubicBezTo>
                  <a:lnTo>
                    <a:pt x="391" y="976"/>
                  </a:lnTo>
                  <a:cubicBezTo>
                    <a:pt x="335" y="642"/>
                    <a:pt x="279" y="307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42"/>
            <p:cNvSpPr/>
            <p:nvPr/>
          </p:nvSpPr>
          <p:spPr>
            <a:xfrm>
              <a:off x="5183131" y="1454402"/>
              <a:ext cx="11101" cy="9991"/>
            </a:xfrm>
            <a:custGeom>
              <a:avLst/>
              <a:gdLst/>
              <a:ahLst/>
              <a:cxnLst/>
              <a:rect l="l" t="t" r="r" b="b"/>
              <a:pathLst>
                <a:path w="280" h="252" extrusionOk="0">
                  <a:moveTo>
                    <a:pt x="279" y="1"/>
                  </a:moveTo>
                  <a:lnTo>
                    <a:pt x="0" y="252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42"/>
            <p:cNvSpPr/>
            <p:nvPr/>
          </p:nvSpPr>
          <p:spPr>
            <a:xfrm>
              <a:off x="5154386" y="1467684"/>
              <a:ext cx="24344" cy="18833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614" y="1"/>
                  </a:moveTo>
                  <a:cubicBezTo>
                    <a:pt x="419" y="168"/>
                    <a:pt x="223" y="308"/>
                    <a:pt x="0" y="447"/>
                  </a:cubicBezTo>
                  <a:lnTo>
                    <a:pt x="28" y="475"/>
                  </a:lnTo>
                  <a:cubicBezTo>
                    <a:pt x="223" y="335"/>
                    <a:pt x="419" y="168"/>
                    <a:pt x="614" y="29"/>
                  </a:cubicBezTo>
                  <a:lnTo>
                    <a:pt x="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42"/>
            <p:cNvSpPr/>
            <p:nvPr/>
          </p:nvSpPr>
          <p:spPr>
            <a:xfrm>
              <a:off x="5125602" y="1489808"/>
              <a:ext cx="24383" cy="16652"/>
            </a:xfrm>
            <a:custGeom>
              <a:avLst/>
              <a:gdLst/>
              <a:ahLst/>
              <a:cxnLst/>
              <a:rect l="l" t="t" r="r" b="b"/>
              <a:pathLst>
                <a:path w="615" h="420" extrusionOk="0">
                  <a:moveTo>
                    <a:pt x="614" y="1"/>
                  </a:moveTo>
                  <a:cubicBezTo>
                    <a:pt x="419" y="140"/>
                    <a:pt x="196" y="252"/>
                    <a:pt x="1" y="391"/>
                  </a:cubicBezTo>
                  <a:lnTo>
                    <a:pt x="1" y="419"/>
                  </a:lnTo>
                  <a:cubicBezTo>
                    <a:pt x="224" y="280"/>
                    <a:pt x="419" y="140"/>
                    <a:pt x="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42"/>
            <p:cNvSpPr/>
            <p:nvPr/>
          </p:nvSpPr>
          <p:spPr>
            <a:xfrm>
              <a:off x="5094637" y="1508601"/>
              <a:ext cx="26603" cy="15542"/>
            </a:xfrm>
            <a:custGeom>
              <a:avLst/>
              <a:gdLst/>
              <a:ahLst/>
              <a:cxnLst/>
              <a:rect l="l" t="t" r="r" b="b"/>
              <a:pathLst>
                <a:path w="671" h="392" extrusionOk="0">
                  <a:moveTo>
                    <a:pt x="642" y="1"/>
                  </a:moveTo>
                  <a:lnTo>
                    <a:pt x="1" y="391"/>
                  </a:lnTo>
                  <a:lnTo>
                    <a:pt x="28" y="391"/>
                  </a:lnTo>
                  <a:lnTo>
                    <a:pt x="670" y="29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42"/>
            <p:cNvSpPr/>
            <p:nvPr/>
          </p:nvSpPr>
          <p:spPr>
            <a:xfrm>
              <a:off x="5063672" y="1526324"/>
              <a:ext cx="26564" cy="15502"/>
            </a:xfrm>
            <a:custGeom>
              <a:avLst/>
              <a:gdLst/>
              <a:ahLst/>
              <a:cxnLst/>
              <a:rect l="l" t="t" r="r" b="b"/>
              <a:pathLst>
                <a:path w="670" h="391" extrusionOk="0">
                  <a:moveTo>
                    <a:pt x="670" y="0"/>
                  </a:moveTo>
                  <a:lnTo>
                    <a:pt x="0" y="363"/>
                  </a:lnTo>
                  <a:lnTo>
                    <a:pt x="28" y="391"/>
                  </a:lnTo>
                  <a:lnTo>
                    <a:pt x="670" y="28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42"/>
            <p:cNvSpPr/>
            <p:nvPr/>
          </p:nvSpPr>
          <p:spPr>
            <a:xfrm>
              <a:off x="5031597" y="1542897"/>
              <a:ext cx="27674" cy="15542"/>
            </a:xfrm>
            <a:custGeom>
              <a:avLst/>
              <a:gdLst/>
              <a:ahLst/>
              <a:cxnLst/>
              <a:rect l="l" t="t" r="r" b="b"/>
              <a:pathLst>
                <a:path w="698" h="392" extrusionOk="0">
                  <a:moveTo>
                    <a:pt x="670" y="1"/>
                  </a:moveTo>
                  <a:lnTo>
                    <a:pt x="0" y="336"/>
                  </a:lnTo>
                  <a:lnTo>
                    <a:pt x="28" y="391"/>
                  </a:lnTo>
                  <a:lnTo>
                    <a:pt x="698" y="29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42"/>
            <p:cNvSpPr/>
            <p:nvPr/>
          </p:nvSpPr>
          <p:spPr>
            <a:xfrm>
              <a:off x="4999522" y="1559509"/>
              <a:ext cx="27674" cy="13322"/>
            </a:xfrm>
            <a:custGeom>
              <a:avLst/>
              <a:gdLst/>
              <a:ahLst/>
              <a:cxnLst/>
              <a:rect l="l" t="t" r="r" b="b"/>
              <a:pathLst>
                <a:path w="698" h="336" extrusionOk="0">
                  <a:moveTo>
                    <a:pt x="698" y="0"/>
                  </a:moveTo>
                  <a:lnTo>
                    <a:pt x="0" y="307"/>
                  </a:lnTo>
                  <a:lnTo>
                    <a:pt x="28" y="335"/>
                  </a:lnTo>
                  <a:lnTo>
                    <a:pt x="698" y="2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42"/>
            <p:cNvSpPr/>
            <p:nvPr/>
          </p:nvSpPr>
          <p:spPr>
            <a:xfrm>
              <a:off x="4967447" y="1573862"/>
              <a:ext cx="27674" cy="14432"/>
            </a:xfrm>
            <a:custGeom>
              <a:avLst/>
              <a:gdLst/>
              <a:ahLst/>
              <a:cxnLst/>
              <a:rect l="l" t="t" r="r" b="b"/>
              <a:pathLst>
                <a:path w="698" h="364" extrusionOk="0">
                  <a:moveTo>
                    <a:pt x="698" y="1"/>
                  </a:moveTo>
                  <a:lnTo>
                    <a:pt x="0" y="308"/>
                  </a:lnTo>
                  <a:lnTo>
                    <a:pt x="28" y="364"/>
                  </a:lnTo>
                  <a:lnTo>
                    <a:pt x="698" y="57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42"/>
            <p:cNvSpPr/>
            <p:nvPr/>
          </p:nvSpPr>
          <p:spPr>
            <a:xfrm>
              <a:off x="4935371" y="1588254"/>
              <a:ext cx="27674" cy="13322"/>
            </a:xfrm>
            <a:custGeom>
              <a:avLst/>
              <a:gdLst/>
              <a:ahLst/>
              <a:cxnLst/>
              <a:rect l="l" t="t" r="r" b="b"/>
              <a:pathLst>
                <a:path w="698" h="336" extrusionOk="0">
                  <a:moveTo>
                    <a:pt x="670" y="1"/>
                  </a:moveTo>
                  <a:lnTo>
                    <a:pt x="0" y="280"/>
                  </a:lnTo>
                  <a:lnTo>
                    <a:pt x="0" y="335"/>
                  </a:lnTo>
                  <a:lnTo>
                    <a:pt x="698" y="56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42"/>
            <p:cNvSpPr/>
            <p:nvPr/>
          </p:nvSpPr>
          <p:spPr>
            <a:xfrm>
              <a:off x="4902186" y="1601536"/>
              <a:ext cx="28784" cy="13322"/>
            </a:xfrm>
            <a:custGeom>
              <a:avLst/>
              <a:gdLst/>
              <a:ahLst/>
              <a:cxnLst/>
              <a:rect l="l" t="t" r="r" b="b"/>
              <a:pathLst>
                <a:path w="726" h="336" extrusionOk="0">
                  <a:moveTo>
                    <a:pt x="698" y="0"/>
                  </a:moveTo>
                  <a:lnTo>
                    <a:pt x="0" y="251"/>
                  </a:lnTo>
                  <a:lnTo>
                    <a:pt x="28" y="335"/>
                  </a:lnTo>
                  <a:lnTo>
                    <a:pt x="725" y="56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42"/>
            <p:cNvSpPr/>
            <p:nvPr/>
          </p:nvSpPr>
          <p:spPr>
            <a:xfrm>
              <a:off x="4869001" y="1613708"/>
              <a:ext cx="28784" cy="13322"/>
            </a:xfrm>
            <a:custGeom>
              <a:avLst/>
              <a:gdLst/>
              <a:ahLst/>
              <a:cxnLst/>
              <a:rect l="l" t="t" r="r" b="b"/>
              <a:pathLst>
                <a:path w="726" h="336" extrusionOk="0">
                  <a:moveTo>
                    <a:pt x="698" y="0"/>
                  </a:moveTo>
                  <a:lnTo>
                    <a:pt x="0" y="251"/>
                  </a:lnTo>
                  <a:lnTo>
                    <a:pt x="28" y="335"/>
                  </a:lnTo>
                  <a:lnTo>
                    <a:pt x="725" y="8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42"/>
            <p:cNvSpPr/>
            <p:nvPr/>
          </p:nvSpPr>
          <p:spPr>
            <a:xfrm>
              <a:off x="4834706" y="1625880"/>
              <a:ext cx="29894" cy="13282"/>
            </a:xfrm>
            <a:custGeom>
              <a:avLst/>
              <a:gdLst/>
              <a:ahLst/>
              <a:cxnLst/>
              <a:rect l="l" t="t" r="r" b="b"/>
              <a:pathLst>
                <a:path w="754" h="335" extrusionOk="0">
                  <a:moveTo>
                    <a:pt x="726" y="0"/>
                  </a:moveTo>
                  <a:lnTo>
                    <a:pt x="0" y="251"/>
                  </a:lnTo>
                  <a:lnTo>
                    <a:pt x="28" y="335"/>
                  </a:lnTo>
                  <a:lnTo>
                    <a:pt x="753" y="84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42"/>
            <p:cNvSpPr/>
            <p:nvPr/>
          </p:nvSpPr>
          <p:spPr>
            <a:xfrm>
              <a:off x="4801521" y="1638051"/>
              <a:ext cx="28784" cy="12172"/>
            </a:xfrm>
            <a:custGeom>
              <a:avLst/>
              <a:gdLst/>
              <a:ahLst/>
              <a:cxnLst/>
              <a:rect l="l" t="t" r="r" b="b"/>
              <a:pathLst>
                <a:path w="726" h="307" extrusionOk="0">
                  <a:moveTo>
                    <a:pt x="698" y="0"/>
                  </a:moveTo>
                  <a:lnTo>
                    <a:pt x="0" y="223"/>
                  </a:lnTo>
                  <a:lnTo>
                    <a:pt x="28" y="307"/>
                  </a:lnTo>
                  <a:lnTo>
                    <a:pt x="726" y="8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42"/>
            <p:cNvSpPr/>
            <p:nvPr/>
          </p:nvSpPr>
          <p:spPr>
            <a:xfrm>
              <a:off x="4768335" y="1649113"/>
              <a:ext cx="28784" cy="12172"/>
            </a:xfrm>
            <a:custGeom>
              <a:avLst/>
              <a:gdLst/>
              <a:ahLst/>
              <a:cxnLst/>
              <a:rect l="l" t="t" r="r" b="b"/>
              <a:pathLst>
                <a:path w="726" h="307" extrusionOk="0">
                  <a:moveTo>
                    <a:pt x="698" y="0"/>
                  </a:moveTo>
                  <a:lnTo>
                    <a:pt x="0" y="195"/>
                  </a:lnTo>
                  <a:lnTo>
                    <a:pt x="28" y="307"/>
                  </a:lnTo>
                  <a:lnTo>
                    <a:pt x="726" y="8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42"/>
            <p:cNvSpPr/>
            <p:nvPr/>
          </p:nvSpPr>
          <p:spPr>
            <a:xfrm>
              <a:off x="4734040" y="1659065"/>
              <a:ext cx="28784" cy="12211"/>
            </a:xfrm>
            <a:custGeom>
              <a:avLst/>
              <a:gdLst/>
              <a:ahLst/>
              <a:cxnLst/>
              <a:rect l="l" t="t" r="r" b="b"/>
              <a:pathLst>
                <a:path w="726" h="308" extrusionOk="0">
                  <a:moveTo>
                    <a:pt x="698" y="0"/>
                  </a:moveTo>
                  <a:lnTo>
                    <a:pt x="0" y="223"/>
                  </a:lnTo>
                  <a:lnTo>
                    <a:pt x="28" y="307"/>
                  </a:lnTo>
                  <a:lnTo>
                    <a:pt x="726" y="8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42"/>
            <p:cNvSpPr/>
            <p:nvPr/>
          </p:nvSpPr>
          <p:spPr>
            <a:xfrm>
              <a:off x="4699745" y="1669017"/>
              <a:ext cx="29894" cy="12211"/>
            </a:xfrm>
            <a:custGeom>
              <a:avLst/>
              <a:gdLst/>
              <a:ahLst/>
              <a:cxnLst/>
              <a:rect l="l" t="t" r="r" b="b"/>
              <a:pathLst>
                <a:path w="754" h="308" extrusionOk="0">
                  <a:moveTo>
                    <a:pt x="726" y="0"/>
                  </a:moveTo>
                  <a:lnTo>
                    <a:pt x="1" y="196"/>
                  </a:lnTo>
                  <a:lnTo>
                    <a:pt x="28" y="307"/>
                  </a:lnTo>
                  <a:lnTo>
                    <a:pt x="754" y="84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42"/>
            <p:cNvSpPr/>
            <p:nvPr/>
          </p:nvSpPr>
          <p:spPr>
            <a:xfrm>
              <a:off x="4665449" y="1678968"/>
              <a:ext cx="29894" cy="11101"/>
            </a:xfrm>
            <a:custGeom>
              <a:avLst/>
              <a:gdLst/>
              <a:ahLst/>
              <a:cxnLst/>
              <a:rect l="l" t="t" r="r" b="b"/>
              <a:pathLst>
                <a:path w="754" h="280" extrusionOk="0">
                  <a:moveTo>
                    <a:pt x="726" y="0"/>
                  </a:moveTo>
                  <a:lnTo>
                    <a:pt x="1" y="196"/>
                  </a:lnTo>
                  <a:lnTo>
                    <a:pt x="29" y="279"/>
                  </a:lnTo>
                  <a:lnTo>
                    <a:pt x="754" y="84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42"/>
            <p:cNvSpPr/>
            <p:nvPr/>
          </p:nvSpPr>
          <p:spPr>
            <a:xfrm>
              <a:off x="4631154" y="1687810"/>
              <a:ext cx="29934" cy="11101"/>
            </a:xfrm>
            <a:custGeom>
              <a:avLst/>
              <a:gdLst/>
              <a:ahLst/>
              <a:cxnLst/>
              <a:rect l="l" t="t" r="r" b="b"/>
              <a:pathLst>
                <a:path w="755" h="280" extrusionOk="0">
                  <a:moveTo>
                    <a:pt x="726" y="1"/>
                  </a:moveTo>
                  <a:lnTo>
                    <a:pt x="1" y="168"/>
                  </a:lnTo>
                  <a:lnTo>
                    <a:pt x="29" y="280"/>
                  </a:lnTo>
                  <a:lnTo>
                    <a:pt x="754" y="112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42"/>
            <p:cNvSpPr/>
            <p:nvPr/>
          </p:nvSpPr>
          <p:spPr>
            <a:xfrm>
              <a:off x="4596859" y="1696651"/>
              <a:ext cx="29934" cy="11101"/>
            </a:xfrm>
            <a:custGeom>
              <a:avLst/>
              <a:gdLst/>
              <a:ahLst/>
              <a:cxnLst/>
              <a:rect l="l" t="t" r="r" b="b"/>
              <a:pathLst>
                <a:path w="755" h="280" extrusionOk="0">
                  <a:moveTo>
                    <a:pt x="726" y="1"/>
                  </a:moveTo>
                  <a:lnTo>
                    <a:pt x="1" y="168"/>
                  </a:lnTo>
                  <a:lnTo>
                    <a:pt x="29" y="280"/>
                  </a:lnTo>
                  <a:lnTo>
                    <a:pt x="754" y="84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42"/>
            <p:cNvSpPr/>
            <p:nvPr/>
          </p:nvSpPr>
          <p:spPr>
            <a:xfrm>
              <a:off x="4562603" y="1704422"/>
              <a:ext cx="29894" cy="11062"/>
            </a:xfrm>
            <a:custGeom>
              <a:avLst/>
              <a:gdLst/>
              <a:ahLst/>
              <a:cxnLst/>
              <a:rect l="l" t="t" r="r" b="b"/>
              <a:pathLst>
                <a:path w="754" h="279" extrusionOk="0">
                  <a:moveTo>
                    <a:pt x="725" y="0"/>
                  </a:moveTo>
                  <a:lnTo>
                    <a:pt x="0" y="167"/>
                  </a:lnTo>
                  <a:lnTo>
                    <a:pt x="28" y="279"/>
                  </a:lnTo>
                  <a:lnTo>
                    <a:pt x="753" y="112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42"/>
            <p:cNvSpPr/>
            <p:nvPr/>
          </p:nvSpPr>
          <p:spPr>
            <a:xfrm>
              <a:off x="4528308" y="1712153"/>
              <a:ext cx="29894" cy="11101"/>
            </a:xfrm>
            <a:custGeom>
              <a:avLst/>
              <a:gdLst/>
              <a:ahLst/>
              <a:cxnLst/>
              <a:rect l="l" t="t" r="r" b="b"/>
              <a:pathLst>
                <a:path w="754" h="280" extrusionOk="0">
                  <a:moveTo>
                    <a:pt x="726" y="0"/>
                  </a:moveTo>
                  <a:lnTo>
                    <a:pt x="0" y="168"/>
                  </a:lnTo>
                  <a:lnTo>
                    <a:pt x="0" y="279"/>
                  </a:lnTo>
                  <a:lnTo>
                    <a:pt x="753" y="11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42"/>
            <p:cNvSpPr/>
            <p:nvPr/>
          </p:nvSpPr>
          <p:spPr>
            <a:xfrm>
              <a:off x="4492902" y="1719885"/>
              <a:ext cx="29894" cy="9991"/>
            </a:xfrm>
            <a:custGeom>
              <a:avLst/>
              <a:gdLst/>
              <a:ahLst/>
              <a:cxnLst/>
              <a:rect l="l" t="t" r="r" b="b"/>
              <a:pathLst>
                <a:path w="754" h="252" extrusionOk="0">
                  <a:moveTo>
                    <a:pt x="726" y="1"/>
                  </a:moveTo>
                  <a:lnTo>
                    <a:pt x="0" y="140"/>
                  </a:lnTo>
                  <a:lnTo>
                    <a:pt x="28" y="252"/>
                  </a:lnTo>
                  <a:lnTo>
                    <a:pt x="754" y="112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42"/>
            <p:cNvSpPr/>
            <p:nvPr/>
          </p:nvSpPr>
          <p:spPr>
            <a:xfrm>
              <a:off x="4458607" y="1726546"/>
              <a:ext cx="29894" cy="11062"/>
            </a:xfrm>
            <a:custGeom>
              <a:avLst/>
              <a:gdLst/>
              <a:ahLst/>
              <a:cxnLst/>
              <a:rect l="l" t="t" r="r" b="b"/>
              <a:pathLst>
                <a:path w="754" h="279" extrusionOk="0">
                  <a:moveTo>
                    <a:pt x="726" y="0"/>
                  </a:moveTo>
                  <a:lnTo>
                    <a:pt x="1" y="139"/>
                  </a:lnTo>
                  <a:lnTo>
                    <a:pt x="28" y="279"/>
                  </a:lnTo>
                  <a:lnTo>
                    <a:pt x="754" y="11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42"/>
            <p:cNvSpPr/>
            <p:nvPr/>
          </p:nvSpPr>
          <p:spPr>
            <a:xfrm>
              <a:off x="4423201" y="1733167"/>
              <a:ext cx="29934" cy="9991"/>
            </a:xfrm>
            <a:custGeom>
              <a:avLst/>
              <a:gdLst/>
              <a:ahLst/>
              <a:cxnLst/>
              <a:rect l="l" t="t" r="r" b="b"/>
              <a:pathLst>
                <a:path w="755" h="252" extrusionOk="0">
                  <a:moveTo>
                    <a:pt x="754" y="0"/>
                  </a:moveTo>
                  <a:lnTo>
                    <a:pt x="1" y="140"/>
                  </a:lnTo>
                  <a:lnTo>
                    <a:pt x="29" y="251"/>
                  </a:lnTo>
                  <a:lnTo>
                    <a:pt x="754" y="14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42"/>
            <p:cNvSpPr/>
            <p:nvPr/>
          </p:nvSpPr>
          <p:spPr>
            <a:xfrm>
              <a:off x="4388906" y="1739788"/>
              <a:ext cx="29934" cy="9991"/>
            </a:xfrm>
            <a:custGeom>
              <a:avLst/>
              <a:gdLst/>
              <a:ahLst/>
              <a:cxnLst/>
              <a:rect l="l" t="t" r="r" b="b"/>
              <a:pathLst>
                <a:path w="755" h="252" extrusionOk="0">
                  <a:moveTo>
                    <a:pt x="726" y="1"/>
                  </a:moveTo>
                  <a:lnTo>
                    <a:pt x="1" y="140"/>
                  </a:lnTo>
                  <a:lnTo>
                    <a:pt x="1" y="252"/>
                  </a:lnTo>
                  <a:lnTo>
                    <a:pt x="754" y="112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42"/>
            <p:cNvSpPr/>
            <p:nvPr/>
          </p:nvSpPr>
          <p:spPr>
            <a:xfrm>
              <a:off x="4353540" y="1746449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725" y="0"/>
                  </a:moveTo>
                  <a:lnTo>
                    <a:pt x="0" y="112"/>
                  </a:lnTo>
                  <a:lnTo>
                    <a:pt x="28" y="223"/>
                  </a:lnTo>
                  <a:lnTo>
                    <a:pt x="753" y="112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42"/>
            <p:cNvSpPr/>
            <p:nvPr/>
          </p:nvSpPr>
          <p:spPr>
            <a:xfrm>
              <a:off x="4319245" y="1751960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726" y="1"/>
                  </a:moveTo>
                  <a:lnTo>
                    <a:pt x="0" y="112"/>
                  </a:lnTo>
                  <a:lnTo>
                    <a:pt x="0" y="224"/>
                  </a:lnTo>
                  <a:lnTo>
                    <a:pt x="754" y="112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42"/>
            <p:cNvSpPr/>
            <p:nvPr/>
          </p:nvSpPr>
          <p:spPr>
            <a:xfrm>
              <a:off x="4283839" y="1756400"/>
              <a:ext cx="29894" cy="9991"/>
            </a:xfrm>
            <a:custGeom>
              <a:avLst/>
              <a:gdLst/>
              <a:ahLst/>
              <a:cxnLst/>
              <a:rect l="l" t="t" r="r" b="b"/>
              <a:pathLst>
                <a:path w="754" h="252" extrusionOk="0">
                  <a:moveTo>
                    <a:pt x="726" y="0"/>
                  </a:moveTo>
                  <a:lnTo>
                    <a:pt x="0" y="112"/>
                  </a:lnTo>
                  <a:lnTo>
                    <a:pt x="28" y="251"/>
                  </a:lnTo>
                  <a:lnTo>
                    <a:pt x="754" y="140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42"/>
            <p:cNvSpPr/>
            <p:nvPr/>
          </p:nvSpPr>
          <p:spPr>
            <a:xfrm>
              <a:off x="4248434" y="1761912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754" y="1"/>
                  </a:moveTo>
                  <a:lnTo>
                    <a:pt x="1" y="112"/>
                  </a:lnTo>
                  <a:lnTo>
                    <a:pt x="29" y="224"/>
                  </a:lnTo>
                  <a:lnTo>
                    <a:pt x="754" y="140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42"/>
            <p:cNvSpPr/>
            <p:nvPr/>
          </p:nvSpPr>
          <p:spPr>
            <a:xfrm>
              <a:off x="4213028" y="1766352"/>
              <a:ext cx="29934" cy="8881"/>
            </a:xfrm>
            <a:custGeom>
              <a:avLst/>
              <a:gdLst/>
              <a:ahLst/>
              <a:cxnLst/>
              <a:rect l="l" t="t" r="r" b="b"/>
              <a:pathLst>
                <a:path w="755" h="224" extrusionOk="0">
                  <a:moveTo>
                    <a:pt x="754" y="0"/>
                  </a:moveTo>
                  <a:lnTo>
                    <a:pt x="1" y="112"/>
                  </a:lnTo>
                  <a:lnTo>
                    <a:pt x="29" y="224"/>
                  </a:lnTo>
                  <a:lnTo>
                    <a:pt x="754" y="14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42"/>
            <p:cNvSpPr/>
            <p:nvPr/>
          </p:nvSpPr>
          <p:spPr>
            <a:xfrm>
              <a:off x="4178773" y="1770753"/>
              <a:ext cx="29894" cy="8921"/>
            </a:xfrm>
            <a:custGeom>
              <a:avLst/>
              <a:gdLst/>
              <a:ahLst/>
              <a:cxnLst/>
              <a:rect l="l" t="t" r="r" b="b"/>
              <a:pathLst>
                <a:path w="754" h="225" extrusionOk="0">
                  <a:moveTo>
                    <a:pt x="725" y="1"/>
                  </a:moveTo>
                  <a:lnTo>
                    <a:pt x="0" y="85"/>
                  </a:lnTo>
                  <a:lnTo>
                    <a:pt x="0" y="224"/>
                  </a:lnTo>
                  <a:lnTo>
                    <a:pt x="753" y="140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42"/>
            <p:cNvSpPr/>
            <p:nvPr/>
          </p:nvSpPr>
          <p:spPr>
            <a:xfrm>
              <a:off x="4143367" y="1775194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726" y="1"/>
                  </a:moveTo>
                  <a:lnTo>
                    <a:pt x="0" y="84"/>
                  </a:lnTo>
                  <a:lnTo>
                    <a:pt x="0" y="224"/>
                  </a:lnTo>
                  <a:lnTo>
                    <a:pt x="754" y="14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42"/>
            <p:cNvSpPr/>
            <p:nvPr/>
          </p:nvSpPr>
          <p:spPr>
            <a:xfrm>
              <a:off x="4107962" y="1778524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726" y="0"/>
                  </a:moveTo>
                  <a:lnTo>
                    <a:pt x="1" y="84"/>
                  </a:lnTo>
                  <a:lnTo>
                    <a:pt x="1" y="223"/>
                  </a:lnTo>
                  <a:lnTo>
                    <a:pt x="754" y="168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42"/>
            <p:cNvSpPr/>
            <p:nvPr/>
          </p:nvSpPr>
          <p:spPr>
            <a:xfrm>
              <a:off x="4072556" y="1782925"/>
              <a:ext cx="29934" cy="7811"/>
            </a:xfrm>
            <a:custGeom>
              <a:avLst/>
              <a:gdLst/>
              <a:ahLst/>
              <a:cxnLst/>
              <a:rect l="l" t="t" r="r" b="b"/>
              <a:pathLst>
                <a:path w="755" h="197" extrusionOk="0">
                  <a:moveTo>
                    <a:pt x="754" y="1"/>
                  </a:moveTo>
                  <a:lnTo>
                    <a:pt x="1" y="57"/>
                  </a:lnTo>
                  <a:lnTo>
                    <a:pt x="29" y="196"/>
                  </a:lnTo>
                  <a:lnTo>
                    <a:pt x="754" y="140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42"/>
            <p:cNvSpPr/>
            <p:nvPr/>
          </p:nvSpPr>
          <p:spPr>
            <a:xfrm>
              <a:off x="4037151" y="1786255"/>
              <a:ext cx="29934" cy="7771"/>
            </a:xfrm>
            <a:custGeom>
              <a:avLst/>
              <a:gdLst/>
              <a:ahLst/>
              <a:cxnLst/>
              <a:rect l="l" t="t" r="r" b="b"/>
              <a:pathLst>
                <a:path w="755" h="196" extrusionOk="0">
                  <a:moveTo>
                    <a:pt x="754" y="1"/>
                  </a:moveTo>
                  <a:lnTo>
                    <a:pt x="1" y="56"/>
                  </a:lnTo>
                  <a:lnTo>
                    <a:pt x="29" y="196"/>
                  </a:lnTo>
                  <a:lnTo>
                    <a:pt x="754" y="140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42"/>
            <p:cNvSpPr/>
            <p:nvPr/>
          </p:nvSpPr>
          <p:spPr>
            <a:xfrm>
              <a:off x="4001785" y="1788476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753" y="0"/>
                  </a:moveTo>
                  <a:lnTo>
                    <a:pt x="0" y="56"/>
                  </a:lnTo>
                  <a:lnTo>
                    <a:pt x="28" y="224"/>
                  </a:lnTo>
                  <a:lnTo>
                    <a:pt x="753" y="16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42"/>
            <p:cNvSpPr/>
            <p:nvPr/>
          </p:nvSpPr>
          <p:spPr>
            <a:xfrm>
              <a:off x="3966379" y="1791806"/>
              <a:ext cx="29894" cy="7771"/>
            </a:xfrm>
            <a:custGeom>
              <a:avLst/>
              <a:gdLst/>
              <a:ahLst/>
              <a:cxnLst/>
              <a:rect l="l" t="t" r="r" b="b"/>
              <a:pathLst>
                <a:path w="754" h="196" extrusionOk="0">
                  <a:moveTo>
                    <a:pt x="754" y="0"/>
                  </a:moveTo>
                  <a:lnTo>
                    <a:pt x="0" y="56"/>
                  </a:lnTo>
                  <a:lnTo>
                    <a:pt x="28" y="195"/>
                  </a:lnTo>
                  <a:lnTo>
                    <a:pt x="754" y="14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42"/>
            <p:cNvSpPr/>
            <p:nvPr/>
          </p:nvSpPr>
          <p:spPr>
            <a:xfrm>
              <a:off x="3930974" y="1793987"/>
              <a:ext cx="29894" cy="7811"/>
            </a:xfrm>
            <a:custGeom>
              <a:avLst/>
              <a:gdLst/>
              <a:ahLst/>
              <a:cxnLst/>
              <a:rect l="l" t="t" r="r" b="b"/>
              <a:pathLst>
                <a:path w="754" h="197" extrusionOk="0">
                  <a:moveTo>
                    <a:pt x="754" y="1"/>
                  </a:moveTo>
                  <a:lnTo>
                    <a:pt x="1" y="57"/>
                  </a:lnTo>
                  <a:lnTo>
                    <a:pt x="29" y="196"/>
                  </a:lnTo>
                  <a:lnTo>
                    <a:pt x="754" y="168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42"/>
            <p:cNvSpPr/>
            <p:nvPr/>
          </p:nvSpPr>
          <p:spPr>
            <a:xfrm>
              <a:off x="2016263" y="3352546"/>
              <a:ext cx="54238" cy="38775"/>
            </a:xfrm>
            <a:custGeom>
              <a:avLst/>
              <a:gdLst/>
              <a:ahLst/>
              <a:cxnLst/>
              <a:rect l="l" t="t" r="r" b="b"/>
              <a:pathLst>
                <a:path w="1368" h="978" extrusionOk="0">
                  <a:moveTo>
                    <a:pt x="1340" y="1"/>
                  </a:moveTo>
                  <a:cubicBezTo>
                    <a:pt x="1224" y="80"/>
                    <a:pt x="1109" y="161"/>
                    <a:pt x="994" y="244"/>
                  </a:cubicBezTo>
                  <a:lnTo>
                    <a:pt x="994" y="244"/>
                  </a:lnTo>
                  <a:cubicBezTo>
                    <a:pt x="1118" y="162"/>
                    <a:pt x="1243" y="81"/>
                    <a:pt x="1367" y="1"/>
                  </a:cubicBezTo>
                  <a:close/>
                  <a:moveTo>
                    <a:pt x="994" y="244"/>
                  </a:moveTo>
                  <a:lnTo>
                    <a:pt x="994" y="244"/>
                  </a:lnTo>
                  <a:cubicBezTo>
                    <a:pt x="648" y="473"/>
                    <a:pt x="309" y="710"/>
                    <a:pt x="0" y="977"/>
                  </a:cubicBezTo>
                  <a:lnTo>
                    <a:pt x="56" y="977"/>
                  </a:lnTo>
                  <a:cubicBezTo>
                    <a:pt x="346" y="729"/>
                    <a:pt x="666" y="481"/>
                    <a:pt x="994" y="244"/>
                  </a:cubicBezTo>
                  <a:close/>
                </a:path>
              </a:pathLst>
            </a:custGeom>
            <a:solidFill>
              <a:srgbClr val="FFA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42"/>
            <p:cNvSpPr/>
            <p:nvPr/>
          </p:nvSpPr>
          <p:spPr>
            <a:xfrm>
              <a:off x="2029545" y="1216991"/>
              <a:ext cx="486713" cy="321184"/>
            </a:xfrm>
            <a:custGeom>
              <a:avLst/>
              <a:gdLst/>
              <a:ahLst/>
              <a:cxnLst/>
              <a:rect l="l" t="t" r="r" b="b"/>
              <a:pathLst>
                <a:path w="12276" h="8101" extrusionOk="0">
                  <a:moveTo>
                    <a:pt x="1964" y="1"/>
                  </a:moveTo>
                  <a:cubicBezTo>
                    <a:pt x="1517" y="1"/>
                    <a:pt x="744" y="67"/>
                    <a:pt x="0" y="409"/>
                  </a:cubicBezTo>
                  <a:cubicBezTo>
                    <a:pt x="84" y="2418"/>
                    <a:pt x="614" y="6882"/>
                    <a:pt x="3543" y="7886"/>
                  </a:cubicBezTo>
                  <a:cubicBezTo>
                    <a:pt x="3987" y="8035"/>
                    <a:pt x="4446" y="8101"/>
                    <a:pt x="4911" y="8101"/>
                  </a:cubicBezTo>
                  <a:cubicBezTo>
                    <a:pt x="8360" y="8101"/>
                    <a:pt x="12108" y="4482"/>
                    <a:pt x="12108" y="4482"/>
                  </a:cubicBezTo>
                  <a:lnTo>
                    <a:pt x="12276" y="3952"/>
                  </a:lnTo>
                  <a:cubicBezTo>
                    <a:pt x="8314" y="2836"/>
                    <a:pt x="5078" y="1497"/>
                    <a:pt x="2344" y="18"/>
                  </a:cubicBezTo>
                  <a:lnTo>
                    <a:pt x="2316" y="18"/>
                  </a:lnTo>
                  <a:cubicBezTo>
                    <a:pt x="2261" y="11"/>
                    <a:pt x="2137" y="1"/>
                    <a:pt x="1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42"/>
            <p:cNvSpPr/>
            <p:nvPr/>
          </p:nvSpPr>
          <p:spPr>
            <a:xfrm>
              <a:off x="2066021" y="1250890"/>
              <a:ext cx="393819" cy="252237"/>
            </a:xfrm>
            <a:custGeom>
              <a:avLst/>
              <a:gdLst/>
              <a:ahLst/>
              <a:cxnLst/>
              <a:rect l="l" t="t" r="r" b="b"/>
              <a:pathLst>
                <a:path w="9933" h="6362" extrusionOk="0">
                  <a:moveTo>
                    <a:pt x="1033" y="0"/>
                  </a:moveTo>
                  <a:cubicBezTo>
                    <a:pt x="810" y="0"/>
                    <a:pt x="419" y="28"/>
                    <a:pt x="1" y="140"/>
                  </a:cubicBezTo>
                  <a:cubicBezTo>
                    <a:pt x="140" y="1925"/>
                    <a:pt x="698" y="5469"/>
                    <a:pt x="2902" y="6194"/>
                  </a:cubicBezTo>
                  <a:cubicBezTo>
                    <a:pt x="3237" y="6306"/>
                    <a:pt x="3600" y="6361"/>
                    <a:pt x="3990" y="6361"/>
                  </a:cubicBezTo>
                  <a:cubicBezTo>
                    <a:pt x="6250" y="6361"/>
                    <a:pt x="8761" y="4548"/>
                    <a:pt x="9933" y="3599"/>
                  </a:cubicBezTo>
                  <a:cubicBezTo>
                    <a:pt x="6724" y="2623"/>
                    <a:pt x="3795" y="1423"/>
                    <a:pt x="1173" y="28"/>
                  </a:cubicBezTo>
                  <a:cubicBezTo>
                    <a:pt x="1145" y="28"/>
                    <a:pt x="1089" y="0"/>
                    <a:pt x="1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42"/>
            <p:cNvSpPr/>
            <p:nvPr/>
          </p:nvSpPr>
          <p:spPr>
            <a:xfrm>
              <a:off x="3027282" y="3072711"/>
              <a:ext cx="46467" cy="4441"/>
            </a:xfrm>
            <a:custGeom>
              <a:avLst/>
              <a:gdLst/>
              <a:ahLst/>
              <a:cxnLst/>
              <a:rect l="l" t="t" r="r" b="b"/>
              <a:pathLst>
                <a:path w="1172" h="112" extrusionOk="0">
                  <a:moveTo>
                    <a:pt x="0" y="112"/>
                  </a:moveTo>
                  <a:cubicBezTo>
                    <a:pt x="391" y="84"/>
                    <a:pt x="781" y="28"/>
                    <a:pt x="1172" y="0"/>
                  </a:cubicBezTo>
                  <a:lnTo>
                    <a:pt x="1172" y="0"/>
                  </a:lnTo>
                  <a:cubicBezTo>
                    <a:pt x="781" y="28"/>
                    <a:pt x="391" y="84"/>
                    <a:pt x="0" y="112"/>
                  </a:cubicBezTo>
                  <a:close/>
                </a:path>
              </a:pathLst>
            </a:custGeom>
            <a:solidFill>
              <a:srgbClr val="D7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42"/>
            <p:cNvSpPr/>
            <p:nvPr/>
          </p:nvSpPr>
          <p:spPr>
            <a:xfrm>
              <a:off x="2069351" y="3352546"/>
              <a:ext cx="1150" cy="40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1" y="1"/>
                  </a:cubicBezTo>
                  <a:close/>
                </a:path>
              </a:pathLst>
            </a:custGeom>
            <a:solidFill>
              <a:srgbClr val="EB9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42"/>
            <p:cNvSpPr/>
            <p:nvPr/>
          </p:nvSpPr>
          <p:spPr>
            <a:xfrm>
              <a:off x="2121329" y="1020813"/>
              <a:ext cx="482312" cy="367255"/>
            </a:xfrm>
            <a:custGeom>
              <a:avLst/>
              <a:gdLst/>
              <a:ahLst/>
              <a:cxnLst/>
              <a:rect l="l" t="t" r="r" b="b"/>
              <a:pathLst>
                <a:path w="12165" h="9263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19" y="307"/>
                    <a:pt x="559" y="642"/>
                    <a:pt x="642" y="977"/>
                  </a:cubicBezTo>
                  <a:cubicBezTo>
                    <a:pt x="782" y="1367"/>
                    <a:pt x="810" y="1758"/>
                    <a:pt x="810" y="2149"/>
                  </a:cubicBezTo>
                  <a:cubicBezTo>
                    <a:pt x="810" y="3209"/>
                    <a:pt x="447" y="4213"/>
                    <a:pt x="1" y="4966"/>
                  </a:cubicBezTo>
                  <a:lnTo>
                    <a:pt x="29" y="4966"/>
                  </a:lnTo>
                  <a:cubicBezTo>
                    <a:pt x="2763" y="6445"/>
                    <a:pt x="5999" y="7784"/>
                    <a:pt x="9961" y="8900"/>
                  </a:cubicBezTo>
                  <a:cubicBezTo>
                    <a:pt x="10072" y="8928"/>
                    <a:pt x="10184" y="8956"/>
                    <a:pt x="10296" y="8984"/>
                  </a:cubicBezTo>
                  <a:cubicBezTo>
                    <a:pt x="10602" y="9095"/>
                    <a:pt x="10937" y="9179"/>
                    <a:pt x="11272" y="9263"/>
                  </a:cubicBezTo>
                  <a:cubicBezTo>
                    <a:pt x="11495" y="7784"/>
                    <a:pt x="11802" y="6306"/>
                    <a:pt x="12165" y="4855"/>
                  </a:cubicBezTo>
                  <a:cubicBezTo>
                    <a:pt x="6166" y="3460"/>
                    <a:pt x="2484" y="1619"/>
                    <a:pt x="22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42"/>
            <p:cNvSpPr/>
            <p:nvPr/>
          </p:nvSpPr>
          <p:spPr>
            <a:xfrm>
              <a:off x="1997470" y="607127"/>
              <a:ext cx="1534239" cy="623893"/>
            </a:xfrm>
            <a:custGeom>
              <a:avLst/>
              <a:gdLst/>
              <a:ahLst/>
              <a:cxnLst/>
              <a:rect l="l" t="t" r="r" b="b"/>
              <a:pathLst>
                <a:path w="38697" h="15736" extrusionOk="0">
                  <a:moveTo>
                    <a:pt x="38110" y="0"/>
                  </a:moveTo>
                  <a:cubicBezTo>
                    <a:pt x="31216" y="7599"/>
                    <a:pt x="21039" y="10139"/>
                    <a:pt x="12884" y="10139"/>
                  </a:cubicBezTo>
                  <a:cubicBezTo>
                    <a:pt x="6517" y="10139"/>
                    <a:pt x="1382" y="8592"/>
                    <a:pt x="0" y="6696"/>
                  </a:cubicBezTo>
                  <a:lnTo>
                    <a:pt x="0" y="6696"/>
                  </a:lnTo>
                  <a:cubicBezTo>
                    <a:pt x="0" y="6696"/>
                    <a:pt x="502" y="8370"/>
                    <a:pt x="3348" y="10434"/>
                  </a:cubicBezTo>
                  <a:cubicBezTo>
                    <a:pt x="5831" y="12220"/>
                    <a:pt x="10072" y="14284"/>
                    <a:pt x="17298" y="15735"/>
                  </a:cubicBezTo>
                  <a:cubicBezTo>
                    <a:pt x="27620" y="14229"/>
                    <a:pt x="37496" y="7756"/>
                    <a:pt x="38696" y="335"/>
                  </a:cubicBezTo>
                  <a:cubicBezTo>
                    <a:pt x="38473" y="251"/>
                    <a:pt x="38278" y="140"/>
                    <a:pt x="38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42"/>
            <p:cNvSpPr/>
            <p:nvPr/>
          </p:nvSpPr>
          <p:spPr>
            <a:xfrm>
              <a:off x="2528393" y="607127"/>
              <a:ext cx="980086" cy="488933"/>
            </a:xfrm>
            <a:custGeom>
              <a:avLst/>
              <a:gdLst/>
              <a:ahLst/>
              <a:cxnLst/>
              <a:rect l="l" t="t" r="r" b="b"/>
              <a:pathLst>
                <a:path w="24720" h="12332" extrusionOk="0">
                  <a:moveTo>
                    <a:pt x="24719" y="0"/>
                  </a:moveTo>
                  <a:cubicBezTo>
                    <a:pt x="24691" y="0"/>
                    <a:pt x="24691" y="28"/>
                    <a:pt x="24691" y="28"/>
                  </a:cubicBezTo>
                  <a:cubicBezTo>
                    <a:pt x="24691" y="28"/>
                    <a:pt x="24691" y="28"/>
                    <a:pt x="24719" y="0"/>
                  </a:cubicBezTo>
                  <a:close/>
                  <a:moveTo>
                    <a:pt x="20116" y="4045"/>
                  </a:moveTo>
                  <a:cubicBezTo>
                    <a:pt x="13894" y="8426"/>
                    <a:pt x="6390" y="10044"/>
                    <a:pt x="1" y="10127"/>
                  </a:cubicBezTo>
                  <a:cubicBezTo>
                    <a:pt x="1619" y="10937"/>
                    <a:pt x="3293" y="11690"/>
                    <a:pt x="4967" y="12332"/>
                  </a:cubicBezTo>
                  <a:cubicBezTo>
                    <a:pt x="11300" y="11606"/>
                    <a:pt x="17521" y="8900"/>
                    <a:pt x="21929" y="4464"/>
                  </a:cubicBezTo>
                  <a:cubicBezTo>
                    <a:pt x="21316" y="4380"/>
                    <a:pt x="20702" y="4241"/>
                    <a:pt x="20116" y="4045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42"/>
            <p:cNvSpPr/>
            <p:nvPr/>
          </p:nvSpPr>
          <p:spPr>
            <a:xfrm>
              <a:off x="2509600" y="1373679"/>
              <a:ext cx="527669" cy="321462"/>
            </a:xfrm>
            <a:custGeom>
              <a:avLst/>
              <a:gdLst/>
              <a:ahLst/>
              <a:cxnLst/>
              <a:rect l="l" t="t" r="r" b="b"/>
              <a:pathLst>
                <a:path w="13309" h="8108" extrusionOk="0">
                  <a:moveTo>
                    <a:pt x="168" y="0"/>
                  </a:moveTo>
                  <a:lnTo>
                    <a:pt x="0" y="530"/>
                  </a:lnTo>
                  <a:cubicBezTo>
                    <a:pt x="0" y="530"/>
                    <a:pt x="670" y="7087"/>
                    <a:pt x="5357" y="8007"/>
                  </a:cubicBezTo>
                  <a:cubicBezTo>
                    <a:pt x="5714" y="8076"/>
                    <a:pt x="6062" y="8108"/>
                    <a:pt x="6400" y="8108"/>
                  </a:cubicBezTo>
                  <a:cubicBezTo>
                    <a:pt x="10596" y="8108"/>
                    <a:pt x="13225" y="3209"/>
                    <a:pt x="13225" y="3209"/>
                  </a:cubicBezTo>
                  <a:lnTo>
                    <a:pt x="13308" y="2455"/>
                  </a:lnTo>
                  <a:cubicBezTo>
                    <a:pt x="8231" y="1897"/>
                    <a:pt x="3878" y="106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42"/>
            <p:cNvSpPr/>
            <p:nvPr/>
          </p:nvSpPr>
          <p:spPr>
            <a:xfrm>
              <a:off x="2548296" y="1417926"/>
              <a:ext cx="445836" cy="242286"/>
            </a:xfrm>
            <a:custGeom>
              <a:avLst/>
              <a:gdLst/>
              <a:ahLst/>
              <a:cxnLst/>
              <a:rect l="l" t="t" r="r" b="b"/>
              <a:pathLst>
                <a:path w="11245" h="611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1590"/>
                    <a:pt x="1368" y="5413"/>
                    <a:pt x="4548" y="6026"/>
                  </a:cubicBezTo>
                  <a:cubicBezTo>
                    <a:pt x="4855" y="6082"/>
                    <a:pt x="5162" y="6110"/>
                    <a:pt x="5441" y="6110"/>
                  </a:cubicBezTo>
                  <a:cubicBezTo>
                    <a:pt x="8398" y="6110"/>
                    <a:pt x="10547" y="3181"/>
                    <a:pt x="11244" y="2065"/>
                  </a:cubicBezTo>
                  <a:cubicBezTo>
                    <a:pt x="7171" y="1590"/>
                    <a:pt x="3405" y="89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42"/>
            <p:cNvSpPr/>
            <p:nvPr/>
          </p:nvSpPr>
          <p:spPr>
            <a:xfrm>
              <a:off x="3033903" y="1471015"/>
              <a:ext cx="538730" cy="290973"/>
            </a:xfrm>
            <a:custGeom>
              <a:avLst/>
              <a:gdLst/>
              <a:ahLst/>
              <a:cxnLst/>
              <a:rect l="l" t="t" r="r" b="b"/>
              <a:pathLst>
                <a:path w="13588" h="7339" extrusionOk="0">
                  <a:moveTo>
                    <a:pt x="84" y="0"/>
                  </a:moveTo>
                  <a:lnTo>
                    <a:pt x="1" y="754"/>
                  </a:lnTo>
                  <a:cubicBezTo>
                    <a:pt x="1" y="754"/>
                    <a:pt x="1842" y="7310"/>
                    <a:pt x="6417" y="7338"/>
                  </a:cubicBezTo>
                  <a:cubicBezTo>
                    <a:pt x="6442" y="7338"/>
                    <a:pt x="6466" y="7338"/>
                    <a:pt x="6490" y="7338"/>
                  </a:cubicBezTo>
                  <a:cubicBezTo>
                    <a:pt x="11570" y="7338"/>
                    <a:pt x="13587" y="1563"/>
                    <a:pt x="13587" y="1563"/>
                  </a:cubicBezTo>
                  <a:lnTo>
                    <a:pt x="13587" y="642"/>
                  </a:lnTo>
                  <a:cubicBezTo>
                    <a:pt x="8566" y="642"/>
                    <a:pt x="4102" y="419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42"/>
            <p:cNvSpPr/>
            <p:nvPr/>
          </p:nvSpPr>
          <p:spPr>
            <a:xfrm>
              <a:off x="3072599" y="1508601"/>
              <a:ext cx="463519" cy="219052"/>
            </a:xfrm>
            <a:custGeom>
              <a:avLst/>
              <a:gdLst/>
              <a:ahLst/>
              <a:cxnLst/>
              <a:rect l="l" t="t" r="r" b="b"/>
              <a:pathLst>
                <a:path w="11691" h="5525" extrusionOk="0">
                  <a:moveTo>
                    <a:pt x="1" y="1"/>
                  </a:moveTo>
                  <a:cubicBezTo>
                    <a:pt x="475" y="1368"/>
                    <a:pt x="2205" y="5497"/>
                    <a:pt x="5441" y="5525"/>
                  </a:cubicBezTo>
                  <a:lnTo>
                    <a:pt x="5497" y="5525"/>
                  </a:lnTo>
                  <a:cubicBezTo>
                    <a:pt x="9347" y="5525"/>
                    <a:pt x="11272" y="1591"/>
                    <a:pt x="11691" y="559"/>
                  </a:cubicBezTo>
                  <a:cubicBezTo>
                    <a:pt x="7562" y="531"/>
                    <a:pt x="3628" y="3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42"/>
            <p:cNvSpPr/>
            <p:nvPr/>
          </p:nvSpPr>
          <p:spPr>
            <a:xfrm>
              <a:off x="2683258" y="620369"/>
              <a:ext cx="889373" cy="684752"/>
            </a:xfrm>
            <a:custGeom>
              <a:avLst/>
              <a:gdLst/>
              <a:ahLst/>
              <a:cxnLst/>
              <a:rect l="l" t="t" r="r" b="b"/>
              <a:pathLst>
                <a:path w="22432" h="17271" extrusionOk="0">
                  <a:moveTo>
                    <a:pt x="21399" y="1"/>
                  </a:moveTo>
                  <a:cubicBezTo>
                    <a:pt x="20199" y="7422"/>
                    <a:pt x="10323" y="13895"/>
                    <a:pt x="1" y="15401"/>
                  </a:cubicBezTo>
                  <a:cubicBezTo>
                    <a:pt x="5552" y="16517"/>
                    <a:pt x="12834" y="17270"/>
                    <a:pt x="22431" y="17270"/>
                  </a:cubicBezTo>
                  <a:lnTo>
                    <a:pt x="22431" y="196"/>
                  </a:lnTo>
                  <a:cubicBezTo>
                    <a:pt x="22069" y="196"/>
                    <a:pt x="21706" y="113"/>
                    <a:pt x="21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42"/>
            <p:cNvSpPr/>
            <p:nvPr/>
          </p:nvSpPr>
          <p:spPr>
            <a:xfrm>
              <a:off x="3042744" y="1281855"/>
              <a:ext cx="140511" cy="11101"/>
            </a:xfrm>
            <a:custGeom>
              <a:avLst/>
              <a:gdLst/>
              <a:ahLst/>
              <a:cxnLst/>
              <a:rect l="l" t="t" r="r" b="b"/>
              <a:pathLst>
                <a:path w="3544" h="280" extrusionOk="0">
                  <a:moveTo>
                    <a:pt x="3544" y="280"/>
                  </a:moveTo>
                  <a:cubicBezTo>
                    <a:pt x="2316" y="224"/>
                    <a:pt x="1145" y="112"/>
                    <a:pt x="29" y="1"/>
                  </a:cubicBezTo>
                  <a:cubicBezTo>
                    <a:pt x="1145" y="112"/>
                    <a:pt x="2316" y="224"/>
                    <a:pt x="3544" y="280"/>
                  </a:cubicBezTo>
                  <a:lnTo>
                    <a:pt x="3544" y="280"/>
                  </a:lnTo>
                  <a:close/>
                  <a:moveTo>
                    <a:pt x="29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9" y="1"/>
                  </a:cubicBezTo>
                  <a:close/>
                </a:path>
              </a:pathLst>
            </a:custGeom>
            <a:solidFill>
              <a:srgbClr val="F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42"/>
            <p:cNvSpPr/>
            <p:nvPr/>
          </p:nvSpPr>
          <p:spPr>
            <a:xfrm>
              <a:off x="2937678" y="785185"/>
              <a:ext cx="578536" cy="449127"/>
            </a:xfrm>
            <a:custGeom>
              <a:avLst/>
              <a:gdLst/>
              <a:ahLst/>
              <a:cxnLst/>
              <a:rect l="l" t="t" r="r" b="b"/>
              <a:pathLst>
                <a:path w="14592" h="11328" extrusionOk="0">
                  <a:moveTo>
                    <a:pt x="14592" y="1"/>
                  </a:moveTo>
                  <a:cubicBezTo>
                    <a:pt x="14173" y="29"/>
                    <a:pt x="13755" y="57"/>
                    <a:pt x="13336" y="85"/>
                  </a:cubicBezTo>
                  <a:cubicBezTo>
                    <a:pt x="10797" y="4158"/>
                    <a:pt x="5775" y="7645"/>
                    <a:pt x="0" y="9654"/>
                  </a:cubicBezTo>
                  <a:cubicBezTo>
                    <a:pt x="2567" y="10407"/>
                    <a:pt x="5190" y="10965"/>
                    <a:pt x="7812" y="11328"/>
                  </a:cubicBezTo>
                  <a:cubicBezTo>
                    <a:pt x="10937" y="8203"/>
                    <a:pt x="13336" y="4269"/>
                    <a:pt x="14592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42"/>
            <p:cNvSpPr/>
            <p:nvPr/>
          </p:nvSpPr>
          <p:spPr>
            <a:xfrm>
              <a:off x="3572597" y="620369"/>
              <a:ext cx="888263" cy="684752"/>
            </a:xfrm>
            <a:custGeom>
              <a:avLst/>
              <a:gdLst/>
              <a:ahLst/>
              <a:cxnLst/>
              <a:rect l="l" t="t" r="r" b="b"/>
              <a:pathLst>
                <a:path w="22404" h="17271" extrusionOk="0">
                  <a:moveTo>
                    <a:pt x="977" y="1"/>
                  </a:moveTo>
                  <a:cubicBezTo>
                    <a:pt x="670" y="113"/>
                    <a:pt x="335" y="196"/>
                    <a:pt x="0" y="196"/>
                  </a:cubicBezTo>
                  <a:lnTo>
                    <a:pt x="0" y="17270"/>
                  </a:lnTo>
                  <a:cubicBezTo>
                    <a:pt x="9570" y="17270"/>
                    <a:pt x="16879" y="16517"/>
                    <a:pt x="22403" y="15401"/>
                  </a:cubicBezTo>
                  <a:cubicBezTo>
                    <a:pt x="12081" y="13895"/>
                    <a:pt x="2204" y="7450"/>
                    <a:pt x="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42"/>
            <p:cNvSpPr/>
            <p:nvPr/>
          </p:nvSpPr>
          <p:spPr>
            <a:xfrm>
              <a:off x="3568157" y="774124"/>
              <a:ext cx="4480" cy="33225"/>
            </a:xfrm>
            <a:custGeom>
              <a:avLst/>
              <a:gdLst/>
              <a:ahLst/>
              <a:cxnLst/>
              <a:rect l="l" t="t" r="r" b="b"/>
              <a:pathLst>
                <a:path w="113" h="838" extrusionOk="0">
                  <a:moveTo>
                    <a:pt x="112" y="838"/>
                  </a:moveTo>
                  <a:cubicBezTo>
                    <a:pt x="57" y="587"/>
                    <a:pt x="29" y="308"/>
                    <a:pt x="1" y="29"/>
                  </a:cubicBezTo>
                  <a:cubicBezTo>
                    <a:pt x="29" y="29"/>
                    <a:pt x="57" y="29"/>
                    <a:pt x="112" y="1"/>
                  </a:cubicBezTo>
                  <a:lnTo>
                    <a:pt x="112" y="838"/>
                  </a:lnTo>
                  <a:close/>
                </a:path>
              </a:pathLst>
            </a:custGeom>
            <a:solidFill>
              <a:srgbClr val="EE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42"/>
            <p:cNvSpPr/>
            <p:nvPr/>
          </p:nvSpPr>
          <p:spPr>
            <a:xfrm>
              <a:off x="1997470" y="872569"/>
              <a:ext cx="357303" cy="128379"/>
            </a:xfrm>
            <a:custGeom>
              <a:avLst/>
              <a:gdLst/>
              <a:ahLst/>
              <a:cxnLst/>
              <a:rect l="l" t="t" r="r" b="b"/>
              <a:pathLst>
                <a:path w="9012" h="3238" extrusionOk="0">
                  <a:moveTo>
                    <a:pt x="0" y="1"/>
                  </a:moveTo>
                  <a:lnTo>
                    <a:pt x="0" y="1"/>
                  </a:lnTo>
                  <a:cubicBezTo>
                    <a:pt x="234" y="313"/>
                    <a:pt x="564" y="625"/>
                    <a:pt x="999" y="919"/>
                  </a:cubicBezTo>
                  <a:lnTo>
                    <a:pt x="999" y="919"/>
                  </a:lnTo>
                  <a:cubicBezTo>
                    <a:pt x="587" y="635"/>
                    <a:pt x="260" y="339"/>
                    <a:pt x="28" y="29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999" y="919"/>
                  </a:moveTo>
                  <a:cubicBezTo>
                    <a:pt x="1180" y="1043"/>
                    <a:pt x="1377" y="1165"/>
                    <a:pt x="1590" y="1284"/>
                  </a:cubicBezTo>
                  <a:lnTo>
                    <a:pt x="1618" y="1284"/>
                  </a:lnTo>
                  <a:cubicBezTo>
                    <a:pt x="1392" y="1167"/>
                    <a:pt x="1186" y="1044"/>
                    <a:pt x="999" y="919"/>
                  </a:cubicBezTo>
                  <a:close/>
                  <a:moveTo>
                    <a:pt x="8734" y="3209"/>
                  </a:moveTo>
                  <a:cubicBezTo>
                    <a:pt x="8817" y="3210"/>
                    <a:pt x="8900" y="3237"/>
                    <a:pt x="8984" y="3237"/>
                  </a:cubicBezTo>
                  <a:lnTo>
                    <a:pt x="9011" y="3237"/>
                  </a:lnTo>
                  <a:cubicBezTo>
                    <a:pt x="8901" y="3237"/>
                    <a:pt x="8817" y="3210"/>
                    <a:pt x="8734" y="3209"/>
                  </a:cubicBezTo>
                  <a:close/>
                </a:path>
              </a:pathLst>
            </a:custGeom>
            <a:solidFill>
              <a:srgbClr val="FFE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42"/>
            <p:cNvSpPr/>
            <p:nvPr/>
          </p:nvSpPr>
          <p:spPr>
            <a:xfrm>
              <a:off x="2060510" y="923477"/>
              <a:ext cx="441396" cy="85202"/>
            </a:xfrm>
            <a:custGeom>
              <a:avLst/>
              <a:gdLst/>
              <a:ahLst/>
              <a:cxnLst/>
              <a:rect l="l" t="t" r="r" b="b"/>
              <a:pathLst>
                <a:path w="11133" h="2149" extrusionOk="0">
                  <a:moveTo>
                    <a:pt x="0" y="0"/>
                  </a:moveTo>
                  <a:cubicBezTo>
                    <a:pt x="503" y="251"/>
                    <a:pt x="1088" y="530"/>
                    <a:pt x="1730" y="754"/>
                  </a:cubicBezTo>
                  <a:cubicBezTo>
                    <a:pt x="1088" y="502"/>
                    <a:pt x="503" y="251"/>
                    <a:pt x="28" y="0"/>
                  </a:cubicBezTo>
                  <a:close/>
                  <a:moveTo>
                    <a:pt x="7394" y="1953"/>
                  </a:moveTo>
                  <a:cubicBezTo>
                    <a:pt x="8523" y="2088"/>
                    <a:pt x="9730" y="2144"/>
                    <a:pt x="10989" y="2148"/>
                  </a:cubicBezTo>
                  <a:lnTo>
                    <a:pt x="10989" y="2148"/>
                  </a:lnTo>
                  <a:cubicBezTo>
                    <a:pt x="9748" y="2143"/>
                    <a:pt x="8558" y="2061"/>
                    <a:pt x="7421" y="1953"/>
                  </a:cubicBezTo>
                  <a:close/>
                  <a:moveTo>
                    <a:pt x="10989" y="2148"/>
                  </a:moveTo>
                  <a:cubicBezTo>
                    <a:pt x="11028" y="2148"/>
                    <a:pt x="11066" y="2148"/>
                    <a:pt x="11104" y="2148"/>
                  </a:cubicBezTo>
                  <a:lnTo>
                    <a:pt x="11132" y="2148"/>
                  </a:lnTo>
                  <a:cubicBezTo>
                    <a:pt x="11084" y="2148"/>
                    <a:pt x="11037" y="2148"/>
                    <a:pt x="10989" y="2148"/>
                  </a:cubicBezTo>
                  <a:close/>
                </a:path>
              </a:pathLst>
            </a:custGeom>
            <a:solidFill>
              <a:srgbClr val="C1C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42"/>
            <p:cNvSpPr/>
            <p:nvPr/>
          </p:nvSpPr>
          <p:spPr>
            <a:xfrm>
              <a:off x="2522882" y="1008641"/>
              <a:ext cx="5551" cy="4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0"/>
                    <a:pt x="84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84" y="0"/>
                    <a:pt x="56" y="0"/>
                    <a:pt x="0" y="0"/>
                  </a:cubicBezTo>
                </a:path>
              </a:pathLst>
            </a:custGeom>
            <a:solidFill>
              <a:srgbClr val="D7D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42"/>
            <p:cNvSpPr/>
            <p:nvPr/>
          </p:nvSpPr>
          <p:spPr>
            <a:xfrm>
              <a:off x="2325991" y="997579"/>
              <a:ext cx="17722" cy="2260"/>
            </a:xfrm>
            <a:custGeom>
              <a:avLst/>
              <a:gdLst/>
              <a:ahLst/>
              <a:cxnLst/>
              <a:rect l="l" t="t" r="r" b="b"/>
              <a:pathLst>
                <a:path w="447" h="57" extrusionOk="0">
                  <a:moveTo>
                    <a:pt x="446" y="56"/>
                  </a:moveTo>
                  <a:cubicBezTo>
                    <a:pt x="307" y="28"/>
                    <a:pt x="140" y="28"/>
                    <a:pt x="0" y="1"/>
                  </a:cubicBezTo>
                  <a:lnTo>
                    <a:pt x="0" y="1"/>
                  </a:lnTo>
                  <a:cubicBezTo>
                    <a:pt x="140" y="28"/>
                    <a:pt x="307" y="28"/>
                    <a:pt x="446" y="56"/>
                  </a:cubicBezTo>
                  <a:lnTo>
                    <a:pt x="446" y="56"/>
                  </a:lnTo>
                  <a:close/>
                </a:path>
              </a:pathLst>
            </a:custGeom>
            <a:solidFill>
              <a:srgbClr val="D7D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42"/>
            <p:cNvSpPr/>
            <p:nvPr/>
          </p:nvSpPr>
          <p:spPr>
            <a:xfrm>
              <a:off x="2129100" y="953332"/>
              <a:ext cx="17722" cy="5590"/>
            </a:xfrm>
            <a:custGeom>
              <a:avLst/>
              <a:gdLst/>
              <a:ahLst/>
              <a:cxnLst/>
              <a:rect l="l" t="t" r="r" b="b"/>
              <a:pathLst>
                <a:path w="447" h="141" extrusionOk="0">
                  <a:moveTo>
                    <a:pt x="0" y="1"/>
                  </a:moveTo>
                  <a:cubicBezTo>
                    <a:pt x="140" y="56"/>
                    <a:pt x="307" y="112"/>
                    <a:pt x="446" y="140"/>
                  </a:cubicBezTo>
                  <a:cubicBezTo>
                    <a:pt x="307" y="84"/>
                    <a:pt x="140" y="56"/>
                    <a:pt x="0" y="1"/>
                  </a:cubicBezTo>
                  <a:close/>
                </a:path>
              </a:pathLst>
            </a:custGeom>
            <a:solidFill>
              <a:srgbClr val="D7D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42"/>
            <p:cNvSpPr/>
            <p:nvPr/>
          </p:nvSpPr>
          <p:spPr>
            <a:xfrm>
              <a:off x="1998540" y="873680"/>
              <a:ext cx="509986" cy="135000"/>
            </a:xfrm>
            <a:custGeom>
              <a:avLst/>
              <a:gdLst/>
              <a:ahLst/>
              <a:cxnLst/>
              <a:rect l="l" t="t" r="r" b="b"/>
              <a:pathLst>
                <a:path w="12863" h="3405" extrusionOk="0">
                  <a:moveTo>
                    <a:pt x="12862" y="3404"/>
                  </a:moveTo>
                  <a:lnTo>
                    <a:pt x="12862" y="3404"/>
                  </a:lnTo>
                  <a:lnTo>
                    <a:pt x="12862" y="3404"/>
                  </a:lnTo>
                  <a:lnTo>
                    <a:pt x="12862" y="3404"/>
                  </a:lnTo>
                  <a:close/>
                  <a:moveTo>
                    <a:pt x="12862" y="3404"/>
                  </a:moveTo>
                  <a:cubicBezTo>
                    <a:pt x="12807" y="3404"/>
                    <a:pt x="12751" y="3404"/>
                    <a:pt x="12695" y="3404"/>
                  </a:cubicBezTo>
                  <a:lnTo>
                    <a:pt x="12695" y="3404"/>
                  </a:lnTo>
                  <a:cubicBezTo>
                    <a:pt x="12751" y="3404"/>
                    <a:pt x="12807" y="3404"/>
                    <a:pt x="12862" y="3404"/>
                  </a:cubicBezTo>
                  <a:close/>
                  <a:moveTo>
                    <a:pt x="8957" y="3209"/>
                  </a:moveTo>
                  <a:cubicBezTo>
                    <a:pt x="8873" y="3209"/>
                    <a:pt x="8789" y="3181"/>
                    <a:pt x="8705" y="3181"/>
                  </a:cubicBezTo>
                  <a:lnTo>
                    <a:pt x="8705" y="3181"/>
                  </a:lnTo>
                  <a:cubicBezTo>
                    <a:pt x="8789" y="3181"/>
                    <a:pt x="8873" y="3209"/>
                    <a:pt x="8957" y="3209"/>
                  </a:cubicBezTo>
                  <a:lnTo>
                    <a:pt x="8957" y="3209"/>
                  </a:lnTo>
                  <a:close/>
                  <a:moveTo>
                    <a:pt x="8259" y="3126"/>
                  </a:moveTo>
                  <a:cubicBezTo>
                    <a:pt x="7562" y="3042"/>
                    <a:pt x="6920" y="2930"/>
                    <a:pt x="6306" y="2819"/>
                  </a:cubicBezTo>
                  <a:lnTo>
                    <a:pt x="6306" y="2819"/>
                  </a:lnTo>
                  <a:cubicBezTo>
                    <a:pt x="6920" y="2930"/>
                    <a:pt x="7562" y="3042"/>
                    <a:pt x="8259" y="3126"/>
                  </a:cubicBezTo>
                  <a:lnTo>
                    <a:pt x="8259" y="3126"/>
                  </a:lnTo>
                  <a:close/>
                  <a:moveTo>
                    <a:pt x="1563" y="1256"/>
                  </a:moveTo>
                  <a:cubicBezTo>
                    <a:pt x="866" y="866"/>
                    <a:pt x="336" y="447"/>
                    <a:pt x="1" y="1"/>
                  </a:cubicBezTo>
                  <a:cubicBezTo>
                    <a:pt x="336" y="447"/>
                    <a:pt x="866" y="866"/>
                    <a:pt x="1563" y="1256"/>
                  </a:cubicBezTo>
                  <a:lnTo>
                    <a:pt x="1563" y="1256"/>
                  </a:lnTo>
                  <a:close/>
                </a:path>
              </a:pathLst>
            </a:custGeom>
            <a:solidFill>
              <a:srgbClr val="E0D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42"/>
            <p:cNvSpPr/>
            <p:nvPr/>
          </p:nvSpPr>
          <p:spPr>
            <a:xfrm>
              <a:off x="2060510" y="923477"/>
              <a:ext cx="441396" cy="85202"/>
            </a:xfrm>
            <a:custGeom>
              <a:avLst/>
              <a:gdLst/>
              <a:ahLst/>
              <a:cxnLst/>
              <a:rect l="l" t="t" r="r" b="b"/>
              <a:pathLst>
                <a:path w="11133" h="2149" extrusionOk="0">
                  <a:moveTo>
                    <a:pt x="11132" y="2148"/>
                  </a:moveTo>
                  <a:cubicBezTo>
                    <a:pt x="9821" y="2148"/>
                    <a:pt x="8565" y="2093"/>
                    <a:pt x="7394" y="1953"/>
                  </a:cubicBezTo>
                  <a:lnTo>
                    <a:pt x="7394" y="1953"/>
                  </a:lnTo>
                  <a:cubicBezTo>
                    <a:pt x="8565" y="2093"/>
                    <a:pt x="9821" y="2148"/>
                    <a:pt x="11132" y="2148"/>
                  </a:cubicBezTo>
                  <a:lnTo>
                    <a:pt x="11132" y="2148"/>
                  </a:lnTo>
                  <a:close/>
                  <a:moveTo>
                    <a:pt x="4743" y="1563"/>
                  </a:moveTo>
                  <a:cubicBezTo>
                    <a:pt x="3795" y="1367"/>
                    <a:pt x="2958" y="1144"/>
                    <a:pt x="2176" y="893"/>
                  </a:cubicBezTo>
                  <a:lnTo>
                    <a:pt x="2176" y="893"/>
                  </a:lnTo>
                  <a:cubicBezTo>
                    <a:pt x="2958" y="1144"/>
                    <a:pt x="3795" y="1367"/>
                    <a:pt x="4743" y="1563"/>
                  </a:cubicBezTo>
                  <a:lnTo>
                    <a:pt x="4743" y="1563"/>
                  </a:lnTo>
                  <a:close/>
                  <a:moveTo>
                    <a:pt x="1730" y="754"/>
                  </a:moveTo>
                  <a:cubicBezTo>
                    <a:pt x="1088" y="530"/>
                    <a:pt x="503" y="251"/>
                    <a:pt x="0" y="0"/>
                  </a:cubicBezTo>
                  <a:lnTo>
                    <a:pt x="0" y="0"/>
                  </a:lnTo>
                  <a:cubicBezTo>
                    <a:pt x="503" y="251"/>
                    <a:pt x="1088" y="530"/>
                    <a:pt x="1730" y="754"/>
                  </a:cubicBezTo>
                  <a:lnTo>
                    <a:pt x="1730" y="754"/>
                  </a:lnTo>
                  <a:close/>
                </a:path>
              </a:pathLst>
            </a:custGeom>
            <a:solidFill>
              <a:srgbClr val="ACB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42"/>
            <p:cNvSpPr/>
            <p:nvPr/>
          </p:nvSpPr>
          <p:spPr>
            <a:xfrm>
              <a:off x="2325991" y="997579"/>
              <a:ext cx="17722" cy="2260"/>
            </a:xfrm>
            <a:custGeom>
              <a:avLst/>
              <a:gdLst/>
              <a:ahLst/>
              <a:cxnLst/>
              <a:rect l="l" t="t" r="r" b="b"/>
              <a:pathLst>
                <a:path w="447" h="57" extrusionOk="0">
                  <a:moveTo>
                    <a:pt x="446" y="56"/>
                  </a:moveTo>
                  <a:cubicBezTo>
                    <a:pt x="307" y="28"/>
                    <a:pt x="140" y="28"/>
                    <a:pt x="0" y="1"/>
                  </a:cubicBezTo>
                  <a:lnTo>
                    <a:pt x="0" y="1"/>
                  </a:lnTo>
                  <a:cubicBezTo>
                    <a:pt x="140" y="28"/>
                    <a:pt x="307" y="28"/>
                    <a:pt x="446" y="56"/>
                  </a:cubicBezTo>
                  <a:lnTo>
                    <a:pt x="446" y="56"/>
                  </a:lnTo>
                  <a:close/>
                </a:path>
              </a:pathLst>
            </a:custGeom>
            <a:solidFill>
              <a:srgbClr val="BFC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42"/>
            <p:cNvSpPr/>
            <p:nvPr/>
          </p:nvSpPr>
          <p:spPr>
            <a:xfrm>
              <a:off x="2129100" y="953332"/>
              <a:ext cx="17722" cy="5590"/>
            </a:xfrm>
            <a:custGeom>
              <a:avLst/>
              <a:gdLst/>
              <a:ahLst/>
              <a:cxnLst/>
              <a:rect l="l" t="t" r="r" b="b"/>
              <a:pathLst>
                <a:path w="447" h="141" extrusionOk="0">
                  <a:moveTo>
                    <a:pt x="446" y="140"/>
                  </a:moveTo>
                  <a:cubicBezTo>
                    <a:pt x="307" y="112"/>
                    <a:pt x="140" y="56"/>
                    <a:pt x="0" y="1"/>
                  </a:cubicBezTo>
                  <a:lnTo>
                    <a:pt x="0" y="1"/>
                  </a:lnTo>
                  <a:cubicBezTo>
                    <a:pt x="140" y="56"/>
                    <a:pt x="307" y="112"/>
                    <a:pt x="446" y="140"/>
                  </a:cubicBezTo>
                  <a:lnTo>
                    <a:pt x="446" y="140"/>
                  </a:lnTo>
                  <a:close/>
                </a:path>
              </a:pathLst>
            </a:custGeom>
            <a:solidFill>
              <a:srgbClr val="BFC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42"/>
            <p:cNvSpPr/>
            <p:nvPr/>
          </p:nvSpPr>
          <p:spPr>
            <a:xfrm>
              <a:off x="3917692" y="1294027"/>
              <a:ext cx="25493" cy="2260"/>
            </a:xfrm>
            <a:custGeom>
              <a:avLst/>
              <a:gdLst/>
              <a:ahLst/>
              <a:cxnLst/>
              <a:rect l="l" t="t" r="r" b="b"/>
              <a:pathLst>
                <a:path w="643" h="57" extrusionOk="0">
                  <a:moveTo>
                    <a:pt x="1" y="56"/>
                  </a:moveTo>
                  <a:lnTo>
                    <a:pt x="1" y="56"/>
                  </a:lnTo>
                  <a:cubicBezTo>
                    <a:pt x="224" y="28"/>
                    <a:pt x="419" y="28"/>
                    <a:pt x="643" y="0"/>
                  </a:cubicBezTo>
                  <a:lnTo>
                    <a:pt x="643" y="0"/>
                  </a:lnTo>
                  <a:cubicBezTo>
                    <a:pt x="419" y="28"/>
                    <a:pt x="224" y="28"/>
                    <a:pt x="1" y="56"/>
                  </a:cubicBezTo>
                  <a:close/>
                </a:path>
              </a:pathLst>
            </a:custGeom>
            <a:solidFill>
              <a:srgbClr val="F3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42"/>
            <p:cNvSpPr/>
            <p:nvPr/>
          </p:nvSpPr>
          <p:spPr>
            <a:xfrm>
              <a:off x="3640078" y="612638"/>
              <a:ext cx="303105" cy="232334"/>
            </a:xfrm>
            <a:custGeom>
              <a:avLst/>
              <a:gdLst/>
              <a:ahLst/>
              <a:cxnLst/>
              <a:rect l="l" t="t" r="r" b="b"/>
              <a:pathLst>
                <a:path w="7645" h="5860" extrusionOk="0">
                  <a:moveTo>
                    <a:pt x="7645" y="5859"/>
                  </a:moveTo>
                  <a:cubicBezTo>
                    <a:pt x="7449" y="5748"/>
                    <a:pt x="7226" y="5636"/>
                    <a:pt x="7031" y="5497"/>
                  </a:cubicBezTo>
                  <a:lnTo>
                    <a:pt x="7031" y="5497"/>
                  </a:lnTo>
                  <a:cubicBezTo>
                    <a:pt x="7226" y="5636"/>
                    <a:pt x="7449" y="5748"/>
                    <a:pt x="7645" y="5859"/>
                  </a:cubicBezTo>
                  <a:lnTo>
                    <a:pt x="7645" y="5859"/>
                  </a:lnTo>
                  <a:close/>
                  <a:moveTo>
                    <a:pt x="6556" y="5246"/>
                  </a:moveTo>
                  <a:cubicBezTo>
                    <a:pt x="6305" y="5106"/>
                    <a:pt x="6026" y="4939"/>
                    <a:pt x="5775" y="4771"/>
                  </a:cubicBezTo>
                  <a:lnTo>
                    <a:pt x="5775" y="4771"/>
                  </a:lnTo>
                  <a:cubicBezTo>
                    <a:pt x="6026" y="4939"/>
                    <a:pt x="6305" y="5106"/>
                    <a:pt x="6556" y="5246"/>
                  </a:cubicBezTo>
                  <a:lnTo>
                    <a:pt x="6556" y="5246"/>
                  </a:lnTo>
                  <a:close/>
                  <a:moveTo>
                    <a:pt x="3069" y="2846"/>
                  </a:moveTo>
                  <a:lnTo>
                    <a:pt x="3069" y="2846"/>
                  </a:lnTo>
                  <a:cubicBezTo>
                    <a:pt x="2734" y="2595"/>
                    <a:pt x="2400" y="2288"/>
                    <a:pt x="2065" y="2009"/>
                  </a:cubicBezTo>
                  <a:lnTo>
                    <a:pt x="2065" y="2009"/>
                  </a:lnTo>
                  <a:cubicBezTo>
                    <a:pt x="2400" y="2288"/>
                    <a:pt x="2734" y="2595"/>
                    <a:pt x="3069" y="2846"/>
                  </a:cubicBezTo>
                  <a:close/>
                  <a:moveTo>
                    <a:pt x="1590" y="1591"/>
                  </a:moveTo>
                  <a:cubicBezTo>
                    <a:pt x="1060" y="1089"/>
                    <a:pt x="530" y="559"/>
                    <a:pt x="0" y="1"/>
                  </a:cubicBezTo>
                  <a:cubicBezTo>
                    <a:pt x="530" y="559"/>
                    <a:pt x="1060" y="1089"/>
                    <a:pt x="1590" y="1591"/>
                  </a:cubicBezTo>
                  <a:lnTo>
                    <a:pt x="1590" y="1591"/>
                  </a:lnTo>
                  <a:close/>
                </a:path>
              </a:pathLst>
            </a:custGeom>
            <a:solidFill>
              <a:srgbClr val="FFF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42"/>
            <p:cNvSpPr/>
            <p:nvPr/>
          </p:nvSpPr>
          <p:spPr>
            <a:xfrm>
              <a:off x="3900009" y="820591"/>
              <a:ext cx="18833" cy="9991"/>
            </a:xfrm>
            <a:custGeom>
              <a:avLst/>
              <a:gdLst/>
              <a:ahLst/>
              <a:cxnLst/>
              <a:rect l="l" t="t" r="r" b="b"/>
              <a:pathLst>
                <a:path w="475" h="252" extrusionOk="0">
                  <a:moveTo>
                    <a:pt x="475" y="252"/>
                  </a:moveTo>
                  <a:cubicBezTo>
                    <a:pt x="307" y="168"/>
                    <a:pt x="168" y="84"/>
                    <a:pt x="0" y="1"/>
                  </a:cubicBezTo>
                  <a:lnTo>
                    <a:pt x="0" y="1"/>
                  </a:lnTo>
                  <a:cubicBezTo>
                    <a:pt x="168" y="84"/>
                    <a:pt x="307" y="168"/>
                    <a:pt x="475" y="252"/>
                  </a:cubicBezTo>
                  <a:lnTo>
                    <a:pt x="475" y="252"/>
                  </a:lnTo>
                  <a:close/>
                </a:path>
              </a:pathLst>
            </a:custGeom>
            <a:solidFill>
              <a:srgbClr val="FBE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42"/>
            <p:cNvSpPr/>
            <p:nvPr/>
          </p:nvSpPr>
          <p:spPr>
            <a:xfrm>
              <a:off x="3703118" y="675678"/>
              <a:ext cx="18833" cy="16652"/>
            </a:xfrm>
            <a:custGeom>
              <a:avLst/>
              <a:gdLst/>
              <a:ahLst/>
              <a:cxnLst/>
              <a:rect l="l" t="t" r="r" b="b"/>
              <a:pathLst>
                <a:path w="475" h="420" extrusionOk="0">
                  <a:moveTo>
                    <a:pt x="475" y="419"/>
                  </a:moveTo>
                  <a:cubicBezTo>
                    <a:pt x="307" y="280"/>
                    <a:pt x="168" y="140"/>
                    <a:pt x="0" y="1"/>
                  </a:cubicBezTo>
                  <a:lnTo>
                    <a:pt x="0" y="1"/>
                  </a:lnTo>
                  <a:cubicBezTo>
                    <a:pt x="168" y="140"/>
                    <a:pt x="307" y="280"/>
                    <a:pt x="475" y="419"/>
                  </a:cubicBezTo>
                  <a:lnTo>
                    <a:pt x="475" y="419"/>
                  </a:lnTo>
                  <a:close/>
                </a:path>
              </a:pathLst>
            </a:custGeom>
            <a:solidFill>
              <a:srgbClr val="FBE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42"/>
            <p:cNvSpPr/>
            <p:nvPr/>
          </p:nvSpPr>
          <p:spPr>
            <a:xfrm>
              <a:off x="3407781" y="609307"/>
              <a:ext cx="98484" cy="95194"/>
            </a:xfrm>
            <a:custGeom>
              <a:avLst/>
              <a:gdLst/>
              <a:ahLst/>
              <a:cxnLst/>
              <a:rect l="l" t="t" r="r" b="b"/>
              <a:pathLst>
                <a:path w="2484" h="2401" extrusionOk="0">
                  <a:moveTo>
                    <a:pt x="2483" y="1"/>
                  </a:moveTo>
                  <a:lnTo>
                    <a:pt x="2483" y="1"/>
                  </a:lnTo>
                  <a:cubicBezTo>
                    <a:pt x="2456" y="29"/>
                    <a:pt x="2456" y="29"/>
                    <a:pt x="2428" y="57"/>
                  </a:cubicBezTo>
                  <a:cubicBezTo>
                    <a:pt x="1746" y="787"/>
                    <a:pt x="1044" y="1474"/>
                    <a:pt x="320" y="2119"/>
                  </a:cubicBezTo>
                  <a:lnTo>
                    <a:pt x="320" y="2119"/>
                  </a:lnTo>
                  <a:cubicBezTo>
                    <a:pt x="1072" y="1452"/>
                    <a:pt x="1799" y="759"/>
                    <a:pt x="2483" y="1"/>
                  </a:cubicBezTo>
                  <a:close/>
                  <a:moveTo>
                    <a:pt x="320" y="2119"/>
                  </a:moveTo>
                  <a:cubicBezTo>
                    <a:pt x="214" y="2213"/>
                    <a:pt x="108" y="2307"/>
                    <a:pt x="0" y="2400"/>
                  </a:cubicBezTo>
                  <a:cubicBezTo>
                    <a:pt x="108" y="2307"/>
                    <a:pt x="214" y="2214"/>
                    <a:pt x="320" y="2119"/>
                  </a:cubicBezTo>
                  <a:close/>
                </a:path>
              </a:pathLst>
            </a:custGeom>
            <a:solidFill>
              <a:srgbClr val="DEB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42"/>
            <p:cNvSpPr/>
            <p:nvPr/>
          </p:nvSpPr>
          <p:spPr>
            <a:xfrm>
              <a:off x="3324799" y="765282"/>
              <a:ext cx="3370" cy="2260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1"/>
                  </a:moveTo>
                  <a:cubicBezTo>
                    <a:pt x="57" y="29"/>
                    <a:pt x="29" y="56"/>
                    <a:pt x="1" y="56"/>
                  </a:cubicBezTo>
                  <a:lnTo>
                    <a:pt x="29" y="56"/>
                  </a:lnTo>
                  <a:cubicBezTo>
                    <a:pt x="29" y="56"/>
                    <a:pt x="57" y="29"/>
                    <a:pt x="85" y="29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B0A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42"/>
            <p:cNvSpPr/>
            <p:nvPr/>
          </p:nvSpPr>
          <p:spPr>
            <a:xfrm>
              <a:off x="3506227" y="609307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EB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42"/>
            <p:cNvSpPr/>
            <p:nvPr/>
          </p:nvSpPr>
          <p:spPr>
            <a:xfrm>
              <a:off x="3507337" y="608237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0A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42"/>
            <p:cNvSpPr/>
            <p:nvPr/>
          </p:nvSpPr>
          <p:spPr>
            <a:xfrm>
              <a:off x="3561536" y="627030"/>
              <a:ext cx="11101" cy="148242"/>
            </a:xfrm>
            <a:custGeom>
              <a:avLst/>
              <a:gdLst/>
              <a:ahLst/>
              <a:cxnLst/>
              <a:rect l="l" t="t" r="r" b="b"/>
              <a:pathLst>
                <a:path w="280" h="3739" extrusionOk="0">
                  <a:moveTo>
                    <a:pt x="168" y="3739"/>
                  </a:moveTo>
                  <a:cubicBezTo>
                    <a:pt x="56" y="2511"/>
                    <a:pt x="0" y="1284"/>
                    <a:pt x="28" y="0"/>
                  </a:cubicBezTo>
                  <a:cubicBezTo>
                    <a:pt x="112" y="0"/>
                    <a:pt x="196" y="28"/>
                    <a:pt x="279" y="28"/>
                  </a:cubicBezTo>
                  <a:lnTo>
                    <a:pt x="279" y="3711"/>
                  </a:lnTo>
                  <a:cubicBezTo>
                    <a:pt x="224" y="3739"/>
                    <a:pt x="196" y="3739"/>
                    <a:pt x="168" y="3739"/>
                  </a:cubicBezTo>
                  <a:close/>
                </a:path>
              </a:pathLst>
            </a:custGeom>
            <a:solidFill>
              <a:srgbClr val="C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42"/>
            <p:cNvSpPr/>
            <p:nvPr/>
          </p:nvSpPr>
          <p:spPr>
            <a:xfrm>
              <a:off x="3572597" y="620369"/>
              <a:ext cx="80762" cy="150502"/>
            </a:xfrm>
            <a:custGeom>
              <a:avLst/>
              <a:gdLst/>
              <a:ahLst/>
              <a:cxnLst/>
              <a:rect l="l" t="t" r="r" b="b"/>
              <a:pathLst>
                <a:path w="2037" h="3796" extrusionOk="0">
                  <a:moveTo>
                    <a:pt x="977" y="1"/>
                  </a:moveTo>
                  <a:cubicBezTo>
                    <a:pt x="670" y="113"/>
                    <a:pt x="335" y="196"/>
                    <a:pt x="0" y="196"/>
                  </a:cubicBezTo>
                  <a:lnTo>
                    <a:pt x="0" y="1396"/>
                  </a:lnTo>
                  <a:cubicBezTo>
                    <a:pt x="56" y="2205"/>
                    <a:pt x="196" y="3014"/>
                    <a:pt x="363" y="3795"/>
                  </a:cubicBezTo>
                  <a:cubicBezTo>
                    <a:pt x="921" y="3628"/>
                    <a:pt x="1507" y="3433"/>
                    <a:pt x="2037" y="3181"/>
                  </a:cubicBezTo>
                  <a:cubicBezTo>
                    <a:pt x="1535" y="2149"/>
                    <a:pt x="1172" y="1089"/>
                    <a:pt x="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42"/>
            <p:cNvSpPr/>
            <p:nvPr/>
          </p:nvSpPr>
          <p:spPr>
            <a:xfrm>
              <a:off x="3199829" y="2019663"/>
              <a:ext cx="116167" cy="17722"/>
            </a:xfrm>
            <a:custGeom>
              <a:avLst/>
              <a:gdLst/>
              <a:ahLst/>
              <a:cxnLst/>
              <a:rect l="l" t="t" r="r" b="b"/>
              <a:pathLst>
                <a:path w="2930" h="447" extrusionOk="0">
                  <a:moveTo>
                    <a:pt x="2930" y="447"/>
                  </a:moveTo>
                  <a:cubicBezTo>
                    <a:pt x="2065" y="363"/>
                    <a:pt x="1088" y="223"/>
                    <a:pt x="0" y="0"/>
                  </a:cubicBezTo>
                  <a:lnTo>
                    <a:pt x="0" y="0"/>
                  </a:lnTo>
                  <a:cubicBezTo>
                    <a:pt x="1088" y="223"/>
                    <a:pt x="2065" y="363"/>
                    <a:pt x="2930" y="447"/>
                  </a:cubicBezTo>
                  <a:lnTo>
                    <a:pt x="2930" y="447"/>
                  </a:lnTo>
                  <a:close/>
                </a:path>
              </a:pathLst>
            </a:custGeom>
            <a:solidFill>
              <a:srgbClr val="D1B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42"/>
            <p:cNvSpPr/>
            <p:nvPr/>
          </p:nvSpPr>
          <p:spPr>
            <a:xfrm>
              <a:off x="3655541" y="2038456"/>
              <a:ext cx="63119" cy="3370"/>
            </a:xfrm>
            <a:custGeom>
              <a:avLst/>
              <a:gdLst/>
              <a:ahLst/>
              <a:cxnLst/>
              <a:rect l="l" t="t" r="r" b="b"/>
              <a:pathLst>
                <a:path w="1592" h="85" extrusionOk="0">
                  <a:moveTo>
                    <a:pt x="1563" y="84"/>
                  </a:moveTo>
                  <a:lnTo>
                    <a:pt x="1563" y="84"/>
                  </a:lnTo>
                  <a:lnTo>
                    <a:pt x="1591" y="84"/>
                  </a:lnTo>
                  <a:lnTo>
                    <a:pt x="1563" y="84"/>
                  </a:lnTo>
                  <a:close/>
                  <a:moveTo>
                    <a:pt x="1535" y="84"/>
                  </a:moveTo>
                  <a:cubicBezTo>
                    <a:pt x="559" y="84"/>
                    <a:pt x="1" y="1"/>
                    <a:pt x="1" y="1"/>
                  </a:cubicBezTo>
                  <a:cubicBezTo>
                    <a:pt x="1" y="1"/>
                    <a:pt x="559" y="84"/>
                    <a:pt x="1535" y="84"/>
                  </a:cubicBezTo>
                  <a:close/>
                </a:path>
              </a:pathLst>
            </a:custGeom>
            <a:solidFill>
              <a:srgbClr val="D1B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42"/>
            <p:cNvSpPr/>
            <p:nvPr/>
          </p:nvSpPr>
          <p:spPr>
            <a:xfrm>
              <a:off x="3315957" y="2037346"/>
              <a:ext cx="149392" cy="4480"/>
            </a:xfrm>
            <a:custGeom>
              <a:avLst/>
              <a:gdLst/>
              <a:ahLst/>
              <a:cxnLst/>
              <a:rect l="l" t="t" r="r" b="b"/>
              <a:pathLst>
                <a:path w="3768" h="113" extrusionOk="0">
                  <a:moveTo>
                    <a:pt x="2205" y="112"/>
                  </a:moveTo>
                  <a:cubicBezTo>
                    <a:pt x="1619" y="112"/>
                    <a:pt x="866" y="84"/>
                    <a:pt x="1" y="1"/>
                  </a:cubicBezTo>
                  <a:lnTo>
                    <a:pt x="1" y="1"/>
                  </a:lnTo>
                  <a:cubicBezTo>
                    <a:pt x="866" y="84"/>
                    <a:pt x="1619" y="112"/>
                    <a:pt x="2205" y="112"/>
                  </a:cubicBezTo>
                  <a:cubicBezTo>
                    <a:pt x="3181" y="112"/>
                    <a:pt x="3767" y="29"/>
                    <a:pt x="3767" y="29"/>
                  </a:cubicBezTo>
                  <a:cubicBezTo>
                    <a:pt x="3767" y="29"/>
                    <a:pt x="3181" y="112"/>
                    <a:pt x="2205" y="112"/>
                  </a:cubicBezTo>
                </a:path>
              </a:pathLst>
            </a:custGeom>
            <a:solidFill>
              <a:srgbClr val="FFD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42"/>
            <p:cNvSpPr/>
            <p:nvPr/>
          </p:nvSpPr>
          <p:spPr>
            <a:xfrm>
              <a:off x="2357913" y="2774025"/>
              <a:ext cx="27674" cy="609541"/>
            </a:xfrm>
            <a:custGeom>
              <a:avLst/>
              <a:gdLst/>
              <a:ahLst/>
              <a:cxnLst/>
              <a:rect l="l" t="t" r="r" b="b"/>
              <a:pathLst>
                <a:path w="698" h="15374" extrusionOk="0">
                  <a:moveTo>
                    <a:pt x="698" y="15373"/>
                  </a:moveTo>
                  <a:lnTo>
                    <a:pt x="0" y="15373"/>
                  </a:lnTo>
                  <a:lnTo>
                    <a:pt x="0" y="336"/>
                  </a:lnTo>
                  <a:cubicBezTo>
                    <a:pt x="223" y="252"/>
                    <a:pt x="474" y="140"/>
                    <a:pt x="698" y="1"/>
                  </a:cubicBezTo>
                  <a:lnTo>
                    <a:pt x="698" y="15373"/>
                  </a:ln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42"/>
            <p:cNvSpPr/>
            <p:nvPr/>
          </p:nvSpPr>
          <p:spPr>
            <a:xfrm>
              <a:off x="1572529" y="1968696"/>
              <a:ext cx="742280" cy="1067509"/>
            </a:xfrm>
            <a:custGeom>
              <a:avLst/>
              <a:gdLst/>
              <a:ahLst/>
              <a:cxnLst/>
              <a:rect l="l" t="t" r="r" b="b"/>
              <a:pathLst>
                <a:path w="18722" h="26925" extrusionOk="0">
                  <a:moveTo>
                    <a:pt x="2428" y="5108"/>
                  </a:moveTo>
                  <a:lnTo>
                    <a:pt x="2428" y="5108"/>
                  </a:lnTo>
                  <a:cubicBezTo>
                    <a:pt x="2428" y="5108"/>
                    <a:pt x="3070" y="5833"/>
                    <a:pt x="2177" y="6279"/>
                  </a:cubicBezTo>
                  <a:cubicBezTo>
                    <a:pt x="1842" y="5889"/>
                    <a:pt x="1954" y="5219"/>
                    <a:pt x="2428" y="5108"/>
                  </a:cubicBezTo>
                  <a:close/>
                  <a:moveTo>
                    <a:pt x="3098" y="9739"/>
                  </a:moveTo>
                  <a:cubicBezTo>
                    <a:pt x="3349" y="9739"/>
                    <a:pt x="3098" y="10213"/>
                    <a:pt x="3237" y="10492"/>
                  </a:cubicBezTo>
                  <a:cubicBezTo>
                    <a:pt x="3237" y="10492"/>
                    <a:pt x="2707" y="9739"/>
                    <a:pt x="3098" y="9739"/>
                  </a:cubicBezTo>
                  <a:close/>
                  <a:moveTo>
                    <a:pt x="5733" y="1"/>
                  </a:moveTo>
                  <a:cubicBezTo>
                    <a:pt x="5682" y="1"/>
                    <a:pt x="5631" y="1"/>
                    <a:pt x="5581" y="2"/>
                  </a:cubicBezTo>
                  <a:cubicBezTo>
                    <a:pt x="4548" y="58"/>
                    <a:pt x="3572" y="281"/>
                    <a:pt x="2902" y="700"/>
                  </a:cubicBezTo>
                  <a:cubicBezTo>
                    <a:pt x="2930" y="1118"/>
                    <a:pt x="2763" y="1816"/>
                    <a:pt x="1731" y="2569"/>
                  </a:cubicBezTo>
                  <a:cubicBezTo>
                    <a:pt x="1681" y="2602"/>
                    <a:pt x="1633" y="2617"/>
                    <a:pt x="1588" y="2617"/>
                  </a:cubicBezTo>
                  <a:cubicBezTo>
                    <a:pt x="1331" y="2617"/>
                    <a:pt x="1170" y="2133"/>
                    <a:pt x="1312" y="1871"/>
                  </a:cubicBezTo>
                  <a:cubicBezTo>
                    <a:pt x="1452" y="1537"/>
                    <a:pt x="2819" y="1230"/>
                    <a:pt x="2791" y="253"/>
                  </a:cubicBezTo>
                  <a:lnTo>
                    <a:pt x="2791" y="253"/>
                  </a:lnTo>
                  <a:cubicBezTo>
                    <a:pt x="2651" y="476"/>
                    <a:pt x="2372" y="700"/>
                    <a:pt x="2065" y="867"/>
                  </a:cubicBezTo>
                  <a:cubicBezTo>
                    <a:pt x="1786" y="1062"/>
                    <a:pt x="1452" y="1230"/>
                    <a:pt x="1145" y="1397"/>
                  </a:cubicBezTo>
                  <a:cubicBezTo>
                    <a:pt x="615" y="1704"/>
                    <a:pt x="419" y="1788"/>
                    <a:pt x="782" y="2653"/>
                  </a:cubicBezTo>
                  <a:cubicBezTo>
                    <a:pt x="838" y="2736"/>
                    <a:pt x="866" y="2820"/>
                    <a:pt x="922" y="2932"/>
                  </a:cubicBezTo>
                  <a:cubicBezTo>
                    <a:pt x="723" y="3196"/>
                    <a:pt x="473" y="3321"/>
                    <a:pt x="212" y="3321"/>
                  </a:cubicBezTo>
                  <a:cubicBezTo>
                    <a:pt x="142" y="3321"/>
                    <a:pt x="72" y="3312"/>
                    <a:pt x="1" y="3294"/>
                  </a:cubicBezTo>
                  <a:lnTo>
                    <a:pt x="1" y="3294"/>
                  </a:lnTo>
                  <a:cubicBezTo>
                    <a:pt x="196" y="4159"/>
                    <a:pt x="85" y="5889"/>
                    <a:pt x="559" y="6363"/>
                  </a:cubicBezTo>
                  <a:cubicBezTo>
                    <a:pt x="1061" y="6865"/>
                    <a:pt x="2261" y="8037"/>
                    <a:pt x="2456" y="9209"/>
                  </a:cubicBezTo>
                  <a:cubicBezTo>
                    <a:pt x="2619" y="10347"/>
                    <a:pt x="2755" y="11248"/>
                    <a:pt x="3452" y="11248"/>
                  </a:cubicBezTo>
                  <a:cubicBezTo>
                    <a:pt x="3473" y="11248"/>
                    <a:pt x="3494" y="11247"/>
                    <a:pt x="3516" y="11246"/>
                  </a:cubicBezTo>
                  <a:cubicBezTo>
                    <a:pt x="4576" y="11190"/>
                    <a:pt x="4799" y="10883"/>
                    <a:pt x="4799" y="10883"/>
                  </a:cubicBezTo>
                  <a:cubicBezTo>
                    <a:pt x="4799" y="10883"/>
                    <a:pt x="4269" y="10436"/>
                    <a:pt x="4242" y="9655"/>
                  </a:cubicBezTo>
                  <a:cubicBezTo>
                    <a:pt x="4236" y="9502"/>
                    <a:pt x="4238" y="9440"/>
                    <a:pt x="4254" y="9440"/>
                  </a:cubicBezTo>
                  <a:cubicBezTo>
                    <a:pt x="4314" y="9440"/>
                    <a:pt x="4574" y="10392"/>
                    <a:pt x="5330" y="10548"/>
                  </a:cubicBezTo>
                  <a:cubicBezTo>
                    <a:pt x="5330" y="10548"/>
                    <a:pt x="5915" y="9851"/>
                    <a:pt x="4827" y="9320"/>
                  </a:cubicBezTo>
                  <a:cubicBezTo>
                    <a:pt x="4827" y="9320"/>
                    <a:pt x="4521" y="8205"/>
                    <a:pt x="4744" y="7507"/>
                  </a:cubicBezTo>
                  <a:cubicBezTo>
                    <a:pt x="4967" y="6837"/>
                    <a:pt x="6083" y="5973"/>
                    <a:pt x="4995" y="4327"/>
                  </a:cubicBezTo>
                  <a:cubicBezTo>
                    <a:pt x="4657" y="3820"/>
                    <a:pt x="4567" y="3633"/>
                    <a:pt x="4615" y="3633"/>
                  </a:cubicBezTo>
                  <a:cubicBezTo>
                    <a:pt x="4724" y="3633"/>
                    <a:pt x="5562" y="4626"/>
                    <a:pt x="5776" y="4996"/>
                  </a:cubicBezTo>
                  <a:cubicBezTo>
                    <a:pt x="6083" y="5526"/>
                    <a:pt x="5971" y="6893"/>
                    <a:pt x="5888" y="8037"/>
                  </a:cubicBezTo>
                  <a:cubicBezTo>
                    <a:pt x="5776" y="9209"/>
                    <a:pt x="6585" y="9878"/>
                    <a:pt x="6139" y="10967"/>
                  </a:cubicBezTo>
                  <a:cubicBezTo>
                    <a:pt x="5748" y="11943"/>
                    <a:pt x="4269" y="13477"/>
                    <a:pt x="6446" y="16937"/>
                  </a:cubicBezTo>
                  <a:cubicBezTo>
                    <a:pt x="6697" y="17355"/>
                    <a:pt x="7031" y="17830"/>
                    <a:pt x="7422" y="18332"/>
                  </a:cubicBezTo>
                  <a:cubicBezTo>
                    <a:pt x="7310" y="18611"/>
                    <a:pt x="7171" y="18918"/>
                    <a:pt x="7004" y="19169"/>
                  </a:cubicBezTo>
                  <a:cubicBezTo>
                    <a:pt x="6808" y="19504"/>
                    <a:pt x="6557" y="19783"/>
                    <a:pt x="6278" y="20006"/>
                  </a:cubicBezTo>
                  <a:cubicBezTo>
                    <a:pt x="6194" y="20062"/>
                    <a:pt x="6111" y="20117"/>
                    <a:pt x="6027" y="20173"/>
                  </a:cubicBezTo>
                  <a:cubicBezTo>
                    <a:pt x="5664" y="20424"/>
                    <a:pt x="5302" y="20648"/>
                    <a:pt x="5023" y="20899"/>
                  </a:cubicBezTo>
                  <a:cubicBezTo>
                    <a:pt x="4465" y="21401"/>
                    <a:pt x="4186" y="21931"/>
                    <a:pt x="4465" y="22628"/>
                  </a:cubicBezTo>
                  <a:cubicBezTo>
                    <a:pt x="4883" y="23716"/>
                    <a:pt x="5999" y="23633"/>
                    <a:pt x="6222" y="25083"/>
                  </a:cubicBezTo>
                  <a:cubicBezTo>
                    <a:pt x="6373" y="26085"/>
                    <a:pt x="6640" y="26421"/>
                    <a:pt x="6995" y="26421"/>
                  </a:cubicBezTo>
                  <a:cubicBezTo>
                    <a:pt x="7165" y="26421"/>
                    <a:pt x="7354" y="26344"/>
                    <a:pt x="7562" y="26227"/>
                  </a:cubicBezTo>
                  <a:cubicBezTo>
                    <a:pt x="7766" y="26108"/>
                    <a:pt x="7970" y="26057"/>
                    <a:pt x="8181" y="26057"/>
                  </a:cubicBezTo>
                  <a:cubicBezTo>
                    <a:pt x="8663" y="26057"/>
                    <a:pt x="9181" y="26325"/>
                    <a:pt x="9821" y="26674"/>
                  </a:cubicBezTo>
                  <a:cubicBezTo>
                    <a:pt x="10212" y="26869"/>
                    <a:pt x="10519" y="26925"/>
                    <a:pt x="10826" y="26925"/>
                  </a:cubicBezTo>
                  <a:cubicBezTo>
                    <a:pt x="10045" y="26423"/>
                    <a:pt x="10128" y="25167"/>
                    <a:pt x="10128" y="25167"/>
                  </a:cubicBezTo>
                  <a:cubicBezTo>
                    <a:pt x="10035" y="25130"/>
                    <a:pt x="9952" y="25114"/>
                    <a:pt x="9874" y="25114"/>
                  </a:cubicBezTo>
                  <a:cubicBezTo>
                    <a:pt x="9719" y="25114"/>
                    <a:pt x="9589" y="25176"/>
                    <a:pt x="9459" y="25251"/>
                  </a:cubicBezTo>
                  <a:cubicBezTo>
                    <a:pt x="9303" y="25303"/>
                    <a:pt x="9125" y="25366"/>
                    <a:pt x="8906" y="25366"/>
                  </a:cubicBezTo>
                  <a:cubicBezTo>
                    <a:pt x="8773" y="25366"/>
                    <a:pt x="8623" y="25342"/>
                    <a:pt x="8454" y="25279"/>
                  </a:cubicBezTo>
                  <a:cubicBezTo>
                    <a:pt x="7617" y="24944"/>
                    <a:pt x="7255" y="24777"/>
                    <a:pt x="6585" y="23521"/>
                  </a:cubicBezTo>
                  <a:cubicBezTo>
                    <a:pt x="6055" y="22545"/>
                    <a:pt x="6139" y="22349"/>
                    <a:pt x="6752" y="22154"/>
                  </a:cubicBezTo>
                  <a:cubicBezTo>
                    <a:pt x="6920" y="22098"/>
                    <a:pt x="7143" y="22042"/>
                    <a:pt x="7422" y="21959"/>
                  </a:cubicBezTo>
                  <a:cubicBezTo>
                    <a:pt x="7645" y="21903"/>
                    <a:pt x="7952" y="21819"/>
                    <a:pt x="8287" y="21708"/>
                  </a:cubicBezTo>
                  <a:cubicBezTo>
                    <a:pt x="8761" y="21568"/>
                    <a:pt x="9291" y="21401"/>
                    <a:pt x="9849" y="21150"/>
                  </a:cubicBezTo>
                  <a:cubicBezTo>
                    <a:pt x="10268" y="20954"/>
                    <a:pt x="10686" y="20731"/>
                    <a:pt x="11077" y="20452"/>
                  </a:cubicBezTo>
                  <a:cubicBezTo>
                    <a:pt x="11244" y="20313"/>
                    <a:pt x="11439" y="20173"/>
                    <a:pt x="11579" y="20006"/>
                  </a:cubicBezTo>
                  <a:cubicBezTo>
                    <a:pt x="12472" y="20127"/>
                    <a:pt x="13334" y="20183"/>
                    <a:pt x="14162" y="20183"/>
                  </a:cubicBezTo>
                  <a:cubicBezTo>
                    <a:pt x="15820" y="20183"/>
                    <a:pt x="17345" y="19959"/>
                    <a:pt x="18721" y="19587"/>
                  </a:cubicBezTo>
                  <a:cubicBezTo>
                    <a:pt x="18219" y="18611"/>
                    <a:pt x="17912" y="17523"/>
                    <a:pt x="17773" y="16518"/>
                  </a:cubicBezTo>
                  <a:cubicBezTo>
                    <a:pt x="17131" y="16714"/>
                    <a:pt x="16573" y="16853"/>
                    <a:pt x="16071" y="16909"/>
                  </a:cubicBezTo>
                  <a:cubicBezTo>
                    <a:pt x="15764" y="16950"/>
                    <a:pt x="15473" y="16976"/>
                    <a:pt x="15207" y="16976"/>
                  </a:cubicBezTo>
                  <a:cubicBezTo>
                    <a:pt x="15110" y="16976"/>
                    <a:pt x="15017" y="16972"/>
                    <a:pt x="14927" y="16965"/>
                  </a:cubicBezTo>
                  <a:cubicBezTo>
                    <a:pt x="14006" y="16881"/>
                    <a:pt x="13420" y="16435"/>
                    <a:pt x="13225" y="15626"/>
                  </a:cubicBezTo>
                  <a:cubicBezTo>
                    <a:pt x="13030" y="14900"/>
                    <a:pt x="12890" y="13868"/>
                    <a:pt x="12946" y="12864"/>
                  </a:cubicBezTo>
                  <a:cubicBezTo>
                    <a:pt x="12974" y="12250"/>
                    <a:pt x="13058" y="11636"/>
                    <a:pt x="13253" y="11106"/>
                  </a:cubicBezTo>
                  <a:cubicBezTo>
                    <a:pt x="13392" y="10660"/>
                    <a:pt x="13616" y="10297"/>
                    <a:pt x="13922" y="10046"/>
                  </a:cubicBezTo>
                  <a:cubicBezTo>
                    <a:pt x="13420" y="9823"/>
                    <a:pt x="13225" y="8930"/>
                    <a:pt x="12974" y="7758"/>
                  </a:cubicBezTo>
                  <a:cubicBezTo>
                    <a:pt x="12723" y="6670"/>
                    <a:pt x="12472" y="5303"/>
                    <a:pt x="11942" y="4048"/>
                  </a:cubicBezTo>
                  <a:cubicBezTo>
                    <a:pt x="11718" y="3517"/>
                    <a:pt x="11467" y="3043"/>
                    <a:pt x="11133" y="2569"/>
                  </a:cubicBezTo>
                  <a:cubicBezTo>
                    <a:pt x="10770" y="2039"/>
                    <a:pt x="10324" y="1592"/>
                    <a:pt x="9849" y="1258"/>
                  </a:cubicBezTo>
                  <a:cubicBezTo>
                    <a:pt x="8638" y="370"/>
                    <a:pt x="7116" y="1"/>
                    <a:pt x="5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42"/>
            <p:cNvSpPr/>
            <p:nvPr/>
          </p:nvSpPr>
          <p:spPr>
            <a:xfrm>
              <a:off x="1779372" y="2136883"/>
              <a:ext cx="22163" cy="29934"/>
            </a:xfrm>
            <a:custGeom>
              <a:avLst/>
              <a:gdLst/>
              <a:ahLst/>
              <a:cxnLst/>
              <a:rect l="l" t="t" r="r" b="b"/>
              <a:pathLst>
                <a:path w="559" h="755" extrusionOk="0">
                  <a:moveTo>
                    <a:pt x="559" y="754"/>
                  </a:moveTo>
                  <a:cubicBezTo>
                    <a:pt x="559" y="754"/>
                    <a:pt x="559" y="754"/>
                    <a:pt x="559" y="754"/>
                  </a:cubicBezTo>
                  <a:cubicBezTo>
                    <a:pt x="559" y="754"/>
                    <a:pt x="559" y="754"/>
                    <a:pt x="559" y="754"/>
                  </a:cubicBezTo>
                  <a:close/>
                  <a:moveTo>
                    <a:pt x="559" y="754"/>
                  </a:moveTo>
                  <a:lnTo>
                    <a:pt x="559" y="754"/>
                  </a:lnTo>
                  <a:lnTo>
                    <a:pt x="559" y="754"/>
                  </a:lnTo>
                  <a:close/>
                  <a:moveTo>
                    <a:pt x="531" y="726"/>
                  </a:moveTo>
                  <a:cubicBezTo>
                    <a:pt x="531" y="726"/>
                    <a:pt x="531" y="726"/>
                    <a:pt x="531" y="726"/>
                  </a:cubicBezTo>
                  <a:cubicBezTo>
                    <a:pt x="531" y="726"/>
                    <a:pt x="531" y="726"/>
                    <a:pt x="531" y="726"/>
                  </a:cubicBezTo>
                  <a:close/>
                  <a:moveTo>
                    <a:pt x="531" y="726"/>
                  </a:moveTo>
                  <a:cubicBezTo>
                    <a:pt x="419" y="531"/>
                    <a:pt x="224" y="252"/>
                    <a:pt x="1" y="1"/>
                  </a:cubicBezTo>
                  <a:lnTo>
                    <a:pt x="1" y="1"/>
                  </a:lnTo>
                  <a:cubicBezTo>
                    <a:pt x="224" y="252"/>
                    <a:pt x="419" y="531"/>
                    <a:pt x="531" y="7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42"/>
            <p:cNvSpPr/>
            <p:nvPr/>
          </p:nvSpPr>
          <p:spPr>
            <a:xfrm>
              <a:off x="1805936" y="2145764"/>
              <a:ext cx="48727" cy="533180"/>
            </a:xfrm>
            <a:custGeom>
              <a:avLst/>
              <a:gdLst/>
              <a:ahLst/>
              <a:cxnLst/>
              <a:rect l="l" t="t" r="r" b="b"/>
              <a:pathLst>
                <a:path w="1229" h="13448" extrusionOk="0">
                  <a:moveTo>
                    <a:pt x="1" y="0"/>
                  </a:moveTo>
                  <a:cubicBezTo>
                    <a:pt x="56" y="84"/>
                    <a:pt x="84" y="167"/>
                    <a:pt x="140" y="251"/>
                  </a:cubicBezTo>
                  <a:cubicBezTo>
                    <a:pt x="196" y="223"/>
                    <a:pt x="252" y="167"/>
                    <a:pt x="307" y="140"/>
                  </a:cubicBezTo>
                  <a:cubicBezTo>
                    <a:pt x="196" y="84"/>
                    <a:pt x="112" y="56"/>
                    <a:pt x="1" y="0"/>
                  </a:cubicBezTo>
                  <a:close/>
                  <a:moveTo>
                    <a:pt x="1061" y="12080"/>
                  </a:moveTo>
                  <a:cubicBezTo>
                    <a:pt x="921" y="12276"/>
                    <a:pt x="754" y="12415"/>
                    <a:pt x="586" y="12527"/>
                  </a:cubicBezTo>
                  <a:cubicBezTo>
                    <a:pt x="782" y="12834"/>
                    <a:pt x="1005" y="13141"/>
                    <a:pt x="1228" y="13447"/>
                  </a:cubicBezTo>
                  <a:cubicBezTo>
                    <a:pt x="1200" y="13029"/>
                    <a:pt x="1172" y="12583"/>
                    <a:pt x="1117" y="12136"/>
                  </a:cubicBezTo>
                  <a:cubicBezTo>
                    <a:pt x="1089" y="12136"/>
                    <a:pt x="1089" y="12108"/>
                    <a:pt x="1061" y="120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42"/>
            <p:cNvSpPr/>
            <p:nvPr/>
          </p:nvSpPr>
          <p:spPr>
            <a:xfrm>
              <a:off x="1996360" y="2972045"/>
              <a:ext cx="67520" cy="29894"/>
            </a:xfrm>
            <a:custGeom>
              <a:avLst/>
              <a:gdLst/>
              <a:ahLst/>
              <a:cxnLst/>
              <a:rect l="l" t="t" r="r" b="b"/>
              <a:pathLst>
                <a:path w="1703" h="754" extrusionOk="0">
                  <a:moveTo>
                    <a:pt x="1702" y="754"/>
                  </a:moveTo>
                  <a:lnTo>
                    <a:pt x="1702" y="754"/>
                  </a:lnTo>
                  <a:cubicBezTo>
                    <a:pt x="1618" y="363"/>
                    <a:pt x="1646" y="56"/>
                    <a:pt x="1646" y="56"/>
                  </a:cubicBezTo>
                  <a:lnTo>
                    <a:pt x="1646" y="56"/>
                  </a:lnTo>
                  <a:cubicBezTo>
                    <a:pt x="1646" y="56"/>
                    <a:pt x="1618" y="363"/>
                    <a:pt x="1702" y="754"/>
                  </a:cubicBezTo>
                  <a:close/>
                  <a:moveTo>
                    <a:pt x="363" y="251"/>
                  </a:moveTo>
                  <a:cubicBezTo>
                    <a:pt x="251" y="251"/>
                    <a:pt x="140" y="224"/>
                    <a:pt x="0" y="168"/>
                  </a:cubicBezTo>
                  <a:cubicBezTo>
                    <a:pt x="140" y="224"/>
                    <a:pt x="251" y="251"/>
                    <a:pt x="363" y="251"/>
                  </a:cubicBezTo>
                  <a:close/>
                  <a:moveTo>
                    <a:pt x="1646" y="28"/>
                  </a:moveTo>
                  <a:cubicBezTo>
                    <a:pt x="1646" y="28"/>
                    <a:pt x="1646" y="28"/>
                    <a:pt x="1618" y="28"/>
                  </a:cubicBezTo>
                  <a:cubicBezTo>
                    <a:pt x="1646" y="28"/>
                    <a:pt x="1646" y="28"/>
                    <a:pt x="1646" y="28"/>
                  </a:cubicBezTo>
                  <a:close/>
                  <a:moveTo>
                    <a:pt x="1618" y="28"/>
                  </a:moveTo>
                  <a:cubicBezTo>
                    <a:pt x="1563" y="28"/>
                    <a:pt x="1507" y="0"/>
                    <a:pt x="1451" y="0"/>
                  </a:cubicBezTo>
                  <a:cubicBezTo>
                    <a:pt x="1507" y="0"/>
                    <a:pt x="1563" y="28"/>
                    <a:pt x="1618" y="28"/>
                  </a:cubicBezTo>
                  <a:close/>
                </a:path>
              </a:pathLst>
            </a:custGeom>
            <a:solidFill>
              <a:srgbClr val="C49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42"/>
            <p:cNvSpPr/>
            <p:nvPr/>
          </p:nvSpPr>
          <p:spPr>
            <a:xfrm>
              <a:off x="1762799" y="2793928"/>
              <a:ext cx="213541" cy="200260"/>
            </a:xfrm>
            <a:custGeom>
              <a:avLst/>
              <a:gdLst/>
              <a:ahLst/>
              <a:cxnLst/>
              <a:rect l="l" t="t" r="r" b="b"/>
              <a:pathLst>
                <a:path w="5386" h="5051" extrusionOk="0">
                  <a:moveTo>
                    <a:pt x="2400" y="1"/>
                  </a:moveTo>
                  <a:cubicBezTo>
                    <a:pt x="1814" y="168"/>
                    <a:pt x="1228" y="391"/>
                    <a:pt x="726" y="643"/>
                  </a:cubicBezTo>
                  <a:cubicBezTo>
                    <a:pt x="0" y="1424"/>
                    <a:pt x="1284" y="2819"/>
                    <a:pt x="2232" y="4297"/>
                  </a:cubicBezTo>
                  <a:cubicBezTo>
                    <a:pt x="3265" y="4716"/>
                    <a:pt x="4325" y="4967"/>
                    <a:pt x="5385" y="5051"/>
                  </a:cubicBezTo>
                  <a:cubicBezTo>
                    <a:pt x="5301" y="4660"/>
                    <a:pt x="5329" y="4353"/>
                    <a:pt x="5329" y="4353"/>
                  </a:cubicBezTo>
                  <a:cubicBezTo>
                    <a:pt x="5329" y="4353"/>
                    <a:pt x="5329" y="4353"/>
                    <a:pt x="5329" y="4325"/>
                  </a:cubicBezTo>
                  <a:lnTo>
                    <a:pt x="5301" y="4325"/>
                  </a:lnTo>
                  <a:cubicBezTo>
                    <a:pt x="5246" y="4325"/>
                    <a:pt x="5190" y="4297"/>
                    <a:pt x="5134" y="4297"/>
                  </a:cubicBezTo>
                  <a:lnTo>
                    <a:pt x="5106" y="4297"/>
                  </a:lnTo>
                  <a:cubicBezTo>
                    <a:pt x="4939" y="4297"/>
                    <a:pt x="4799" y="4353"/>
                    <a:pt x="4660" y="4437"/>
                  </a:cubicBezTo>
                  <a:cubicBezTo>
                    <a:pt x="4492" y="4493"/>
                    <a:pt x="4325" y="4548"/>
                    <a:pt x="4130" y="4548"/>
                  </a:cubicBezTo>
                  <a:lnTo>
                    <a:pt x="4046" y="4548"/>
                  </a:lnTo>
                  <a:cubicBezTo>
                    <a:pt x="3934" y="4548"/>
                    <a:pt x="3823" y="4521"/>
                    <a:pt x="3683" y="4465"/>
                  </a:cubicBezTo>
                  <a:lnTo>
                    <a:pt x="3655" y="4465"/>
                  </a:lnTo>
                  <a:cubicBezTo>
                    <a:pt x="2818" y="4130"/>
                    <a:pt x="2456" y="3963"/>
                    <a:pt x="1786" y="2707"/>
                  </a:cubicBezTo>
                  <a:cubicBezTo>
                    <a:pt x="1563" y="2261"/>
                    <a:pt x="1451" y="1982"/>
                    <a:pt x="1451" y="1786"/>
                  </a:cubicBezTo>
                  <a:cubicBezTo>
                    <a:pt x="1451" y="1563"/>
                    <a:pt x="1619" y="1452"/>
                    <a:pt x="1953" y="1340"/>
                  </a:cubicBezTo>
                  <a:cubicBezTo>
                    <a:pt x="2121" y="1284"/>
                    <a:pt x="2344" y="1228"/>
                    <a:pt x="2623" y="1145"/>
                  </a:cubicBezTo>
                  <a:lnTo>
                    <a:pt x="2679" y="1145"/>
                  </a:lnTo>
                  <a:cubicBezTo>
                    <a:pt x="2567" y="782"/>
                    <a:pt x="2484" y="391"/>
                    <a:pt x="24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42"/>
            <p:cNvSpPr/>
            <p:nvPr/>
          </p:nvSpPr>
          <p:spPr>
            <a:xfrm>
              <a:off x="1669865" y="2334884"/>
              <a:ext cx="49837" cy="79691"/>
            </a:xfrm>
            <a:custGeom>
              <a:avLst/>
              <a:gdLst/>
              <a:ahLst/>
              <a:cxnLst/>
              <a:rect l="l" t="t" r="r" b="b"/>
              <a:pathLst>
                <a:path w="1257" h="2010" extrusionOk="0">
                  <a:moveTo>
                    <a:pt x="1005" y="2010"/>
                  </a:moveTo>
                  <a:lnTo>
                    <a:pt x="1005" y="2010"/>
                  </a:lnTo>
                  <a:lnTo>
                    <a:pt x="1005" y="2010"/>
                  </a:lnTo>
                  <a:lnTo>
                    <a:pt x="1005" y="2010"/>
                  </a:lnTo>
                  <a:close/>
                  <a:moveTo>
                    <a:pt x="1005" y="2010"/>
                  </a:moveTo>
                  <a:cubicBezTo>
                    <a:pt x="308" y="2010"/>
                    <a:pt x="168" y="1117"/>
                    <a:pt x="1" y="1"/>
                  </a:cubicBezTo>
                  <a:cubicBezTo>
                    <a:pt x="168" y="1117"/>
                    <a:pt x="308" y="2010"/>
                    <a:pt x="1005" y="2010"/>
                  </a:cubicBezTo>
                  <a:close/>
                  <a:moveTo>
                    <a:pt x="1061" y="2010"/>
                  </a:moveTo>
                  <a:lnTo>
                    <a:pt x="1061" y="2010"/>
                  </a:lnTo>
                  <a:lnTo>
                    <a:pt x="1061" y="2010"/>
                  </a:lnTo>
                  <a:close/>
                  <a:moveTo>
                    <a:pt x="1061" y="2010"/>
                  </a:moveTo>
                  <a:cubicBezTo>
                    <a:pt x="1117" y="2010"/>
                    <a:pt x="1201" y="2010"/>
                    <a:pt x="1256" y="2010"/>
                  </a:cubicBezTo>
                  <a:cubicBezTo>
                    <a:pt x="1201" y="2010"/>
                    <a:pt x="1117" y="2010"/>
                    <a:pt x="1061" y="2010"/>
                  </a:cubicBezTo>
                  <a:close/>
                  <a:moveTo>
                    <a:pt x="782" y="1256"/>
                  </a:moveTo>
                  <a:cubicBezTo>
                    <a:pt x="782" y="1256"/>
                    <a:pt x="782" y="1256"/>
                    <a:pt x="782" y="1256"/>
                  </a:cubicBezTo>
                  <a:cubicBezTo>
                    <a:pt x="782" y="1256"/>
                    <a:pt x="782" y="1256"/>
                    <a:pt x="782" y="1256"/>
                  </a:cubicBezTo>
                  <a:close/>
                  <a:moveTo>
                    <a:pt x="782" y="1256"/>
                  </a:moveTo>
                  <a:cubicBezTo>
                    <a:pt x="782" y="1256"/>
                    <a:pt x="754" y="1228"/>
                    <a:pt x="754" y="1228"/>
                  </a:cubicBezTo>
                  <a:cubicBezTo>
                    <a:pt x="754" y="1228"/>
                    <a:pt x="782" y="1256"/>
                    <a:pt x="782" y="1256"/>
                  </a:cubicBezTo>
                  <a:close/>
                  <a:moveTo>
                    <a:pt x="754" y="1228"/>
                  </a:moveTo>
                  <a:cubicBezTo>
                    <a:pt x="754" y="1173"/>
                    <a:pt x="726" y="1117"/>
                    <a:pt x="726" y="1033"/>
                  </a:cubicBezTo>
                  <a:cubicBezTo>
                    <a:pt x="726" y="921"/>
                    <a:pt x="754" y="782"/>
                    <a:pt x="754" y="670"/>
                  </a:cubicBezTo>
                  <a:cubicBezTo>
                    <a:pt x="754" y="559"/>
                    <a:pt x="754" y="503"/>
                    <a:pt x="643" y="503"/>
                  </a:cubicBezTo>
                  <a:cubicBezTo>
                    <a:pt x="754" y="503"/>
                    <a:pt x="754" y="559"/>
                    <a:pt x="754" y="670"/>
                  </a:cubicBezTo>
                  <a:cubicBezTo>
                    <a:pt x="754" y="782"/>
                    <a:pt x="726" y="921"/>
                    <a:pt x="726" y="1033"/>
                  </a:cubicBezTo>
                  <a:cubicBezTo>
                    <a:pt x="726" y="1117"/>
                    <a:pt x="754" y="1173"/>
                    <a:pt x="754" y="1228"/>
                  </a:cubicBezTo>
                  <a:close/>
                  <a:moveTo>
                    <a:pt x="643" y="503"/>
                  </a:moveTo>
                  <a:lnTo>
                    <a:pt x="643" y="503"/>
                  </a:lnTo>
                  <a:lnTo>
                    <a:pt x="643" y="503"/>
                  </a:lnTo>
                  <a:close/>
                  <a:moveTo>
                    <a:pt x="643" y="503"/>
                  </a:moveTo>
                  <a:lnTo>
                    <a:pt x="643" y="503"/>
                  </a:lnTo>
                  <a:lnTo>
                    <a:pt x="643" y="503"/>
                  </a:lnTo>
                  <a:lnTo>
                    <a:pt x="643" y="503"/>
                  </a:lnTo>
                  <a:close/>
                </a:path>
              </a:pathLst>
            </a:custGeom>
            <a:solidFill>
              <a:srgbClr val="936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42"/>
            <p:cNvSpPr/>
            <p:nvPr/>
          </p:nvSpPr>
          <p:spPr>
            <a:xfrm>
              <a:off x="1572529" y="2101517"/>
              <a:ext cx="88533" cy="147132"/>
            </a:xfrm>
            <a:custGeom>
              <a:avLst/>
              <a:gdLst/>
              <a:ahLst/>
              <a:cxnLst/>
              <a:rect l="l" t="t" r="r" b="b"/>
              <a:pathLst>
                <a:path w="2233" h="3711" extrusionOk="0">
                  <a:moveTo>
                    <a:pt x="1993" y="2518"/>
                  </a:moveTo>
                  <a:lnTo>
                    <a:pt x="1993" y="2518"/>
                  </a:lnTo>
                  <a:cubicBezTo>
                    <a:pt x="2003" y="2570"/>
                    <a:pt x="2018" y="2623"/>
                    <a:pt x="2038" y="2676"/>
                  </a:cubicBezTo>
                  <a:lnTo>
                    <a:pt x="2038" y="2676"/>
                  </a:lnTo>
                  <a:cubicBezTo>
                    <a:pt x="2019" y="2624"/>
                    <a:pt x="2005" y="2571"/>
                    <a:pt x="1993" y="2518"/>
                  </a:cubicBezTo>
                  <a:close/>
                  <a:moveTo>
                    <a:pt x="2038" y="2676"/>
                  </a:moveTo>
                  <a:cubicBezTo>
                    <a:pt x="2070" y="2766"/>
                    <a:pt x="2115" y="2852"/>
                    <a:pt x="2177" y="2929"/>
                  </a:cubicBezTo>
                  <a:cubicBezTo>
                    <a:pt x="2121" y="2860"/>
                    <a:pt x="2073" y="2770"/>
                    <a:pt x="2038" y="2676"/>
                  </a:cubicBezTo>
                  <a:close/>
                  <a:moveTo>
                    <a:pt x="1" y="0"/>
                  </a:moveTo>
                  <a:cubicBezTo>
                    <a:pt x="196" y="865"/>
                    <a:pt x="85" y="2539"/>
                    <a:pt x="559" y="3013"/>
                  </a:cubicBezTo>
                  <a:cubicBezTo>
                    <a:pt x="726" y="3181"/>
                    <a:pt x="977" y="3432"/>
                    <a:pt x="1228" y="3711"/>
                  </a:cubicBezTo>
                  <a:cubicBezTo>
                    <a:pt x="1424" y="3236"/>
                    <a:pt x="1675" y="2790"/>
                    <a:pt x="1982" y="2455"/>
                  </a:cubicBezTo>
                  <a:cubicBezTo>
                    <a:pt x="1985" y="2476"/>
                    <a:pt x="1989" y="2497"/>
                    <a:pt x="1993" y="2518"/>
                  </a:cubicBezTo>
                  <a:lnTo>
                    <a:pt x="1993" y="2518"/>
                  </a:lnTo>
                  <a:cubicBezTo>
                    <a:pt x="1986" y="2477"/>
                    <a:pt x="1982" y="2437"/>
                    <a:pt x="1982" y="2399"/>
                  </a:cubicBezTo>
                  <a:cubicBezTo>
                    <a:pt x="1982" y="2176"/>
                    <a:pt x="2065" y="1981"/>
                    <a:pt x="2233" y="1841"/>
                  </a:cubicBezTo>
                  <a:cubicBezTo>
                    <a:pt x="1870" y="1088"/>
                    <a:pt x="1089" y="781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42"/>
            <p:cNvSpPr/>
            <p:nvPr/>
          </p:nvSpPr>
          <p:spPr>
            <a:xfrm>
              <a:off x="1595763" y="1978727"/>
              <a:ext cx="88533" cy="69700"/>
            </a:xfrm>
            <a:custGeom>
              <a:avLst/>
              <a:gdLst/>
              <a:ahLst/>
              <a:cxnLst/>
              <a:rect l="l" t="t" r="r" b="b"/>
              <a:pathLst>
                <a:path w="2233" h="1758" extrusionOk="0">
                  <a:moveTo>
                    <a:pt x="2205" y="0"/>
                  </a:moveTo>
                  <a:lnTo>
                    <a:pt x="2205" y="0"/>
                  </a:lnTo>
                  <a:cubicBezTo>
                    <a:pt x="2065" y="223"/>
                    <a:pt x="1786" y="447"/>
                    <a:pt x="1479" y="614"/>
                  </a:cubicBezTo>
                  <a:cubicBezTo>
                    <a:pt x="1200" y="809"/>
                    <a:pt x="866" y="977"/>
                    <a:pt x="559" y="1144"/>
                  </a:cubicBezTo>
                  <a:cubicBezTo>
                    <a:pt x="224" y="1339"/>
                    <a:pt x="1" y="1451"/>
                    <a:pt x="29" y="1758"/>
                  </a:cubicBezTo>
                  <a:cubicBezTo>
                    <a:pt x="308" y="1618"/>
                    <a:pt x="615" y="1507"/>
                    <a:pt x="921" y="1423"/>
                  </a:cubicBezTo>
                  <a:cubicBezTo>
                    <a:pt x="1368" y="1144"/>
                    <a:pt x="2233" y="781"/>
                    <a:pt x="2205" y="0"/>
                  </a:cubicBezTo>
                  <a:close/>
                </a:path>
              </a:pathLst>
            </a:custGeom>
            <a:solidFill>
              <a:srgbClr val="A5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42"/>
            <p:cNvSpPr/>
            <p:nvPr/>
          </p:nvSpPr>
          <p:spPr>
            <a:xfrm>
              <a:off x="1821438" y="1969886"/>
              <a:ext cx="141621" cy="48687"/>
            </a:xfrm>
            <a:custGeom>
              <a:avLst/>
              <a:gdLst/>
              <a:ahLst/>
              <a:cxnLst/>
              <a:rect l="l" t="t" r="r" b="b"/>
              <a:pathLst>
                <a:path w="3572" h="1228" extrusionOk="0">
                  <a:moveTo>
                    <a:pt x="3571" y="1228"/>
                  </a:moveTo>
                  <a:cubicBezTo>
                    <a:pt x="2511" y="446"/>
                    <a:pt x="1228" y="56"/>
                    <a:pt x="0" y="0"/>
                  </a:cubicBezTo>
                  <a:lnTo>
                    <a:pt x="0" y="0"/>
                  </a:lnTo>
                  <a:cubicBezTo>
                    <a:pt x="1228" y="56"/>
                    <a:pt x="2511" y="446"/>
                    <a:pt x="3571" y="1228"/>
                  </a:cubicBezTo>
                  <a:close/>
                </a:path>
              </a:pathLst>
            </a:custGeom>
            <a:solidFill>
              <a:srgbClr val="C49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42"/>
            <p:cNvSpPr/>
            <p:nvPr/>
          </p:nvSpPr>
          <p:spPr>
            <a:xfrm>
              <a:off x="1687587" y="1968776"/>
              <a:ext cx="319717" cy="313057"/>
            </a:xfrm>
            <a:custGeom>
              <a:avLst/>
              <a:gdLst/>
              <a:ahLst/>
              <a:cxnLst/>
              <a:rect l="l" t="t" r="r" b="b"/>
              <a:pathLst>
                <a:path w="8064" h="7896" extrusionOk="0">
                  <a:moveTo>
                    <a:pt x="4604" y="195"/>
                  </a:moveTo>
                  <a:cubicBezTo>
                    <a:pt x="4604" y="196"/>
                    <a:pt x="4604" y="196"/>
                    <a:pt x="4604" y="196"/>
                  </a:cubicBezTo>
                  <a:lnTo>
                    <a:pt x="4604" y="196"/>
                  </a:lnTo>
                  <a:cubicBezTo>
                    <a:pt x="4608" y="197"/>
                    <a:pt x="4613" y="198"/>
                    <a:pt x="4618" y="199"/>
                  </a:cubicBezTo>
                  <a:lnTo>
                    <a:pt x="4618" y="199"/>
                  </a:lnTo>
                  <a:cubicBezTo>
                    <a:pt x="4613" y="198"/>
                    <a:pt x="4608" y="197"/>
                    <a:pt x="4604" y="195"/>
                  </a:cubicBezTo>
                  <a:close/>
                  <a:moveTo>
                    <a:pt x="949" y="279"/>
                  </a:moveTo>
                  <a:cubicBezTo>
                    <a:pt x="934" y="284"/>
                    <a:pt x="919" y="289"/>
                    <a:pt x="905" y="294"/>
                  </a:cubicBezTo>
                  <a:lnTo>
                    <a:pt x="905" y="294"/>
                  </a:lnTo>
                  <a:cubicBezTo>
                    <a:pt x="919" y="290"/>
                    <a:pt x="934" y="285"/>
                    <a:pt x="949" y="281"/>
                  </a:cubicBezTo>
                  <a:lnTo>
                    <a:pt x="949" y="281"/>
                  </a:lnTo>
                  <a:cubicBezTo>
                    <a:pt x="949" y="280"/>
                    <a:pt x="949" y="280"/>
                    <a:pt x="949" y="279"/>
                  </a:cubicBezTo>
                  <a:close/>
                  <a:moveTo>
                    <a:pt x="905" y="294"/>
                  </a:moveTo>
                  <a:cubicBezTo>
                    <a:pt x="573" y="395"/>
                    <a:pt x="268" y="520"/>
                    <a:pt x="0" y="670"/>
                  </a:cubicBezTo>
                  <a:cubicBezTo>
                    <a:pt x="267" y="536"/>
                    <a:pt x="585" y="403"/>
                    <a:pt x="905" y="294"/>
                  </a:cubicBezTo>
                  <a:close/>
                  <a:moveTo>
                    <a:pt x="4618" y="199"/>
                  </a:moveTo>
                  <a:lnTo>
                    <a:pt x="4618" y="199"/>
                  </a:lnTo>
                  <a:cubicBezTo>
                    <a:pt x="5422" y="395"/>
                    <a:pt x="6226" y="729"/>
                    <a:pt x="6947" y="1256"/>
                  </a:cubicBezTo>
                  <a:cubicBezTo>
                    <a:pt x="6242" y="736"/>
                    <a:pt x="5438" y="389"/>
                    <a:pt x="4618" y="199"/>
                  </a:cubicBezTo>
                  <a:close/>
                  <a:moveTo>
                    <a:pt x="2679" y="0"/>
                  </a:moveTo>
                  <a:cubicBezTo>
                    <a:pt x="2060" y="34"/>
                    <a:pt x="1471" y="127"/>
                    <a:pt x="949" y="281"/>
                  </a:cubicBezTo>
                  <a:lnTo>
                    <a:pt x="949" y="281"/>
                  </a:lnTo>
                  <a:cubicBezTo>
                    <a:pt x="893" y="671"/>
                    <a:pt x="837" y="1005"/>
                    <a:pt x="726" y="1311"/>
                  </a:cubicBezTo>
                  <a:lnTo>
                    <a:pt x="1033" y="1311"/>
                  </a:lnTo>
                  <a:cubicBezTo>
                    <a:pt x="2762" y="1311"/>
                    <a:pt x="4018" y="1674"/>
                    <a:pt x="4938" y="2288"/>
                  </a:cubicBezTo>
                  <a:cubicBezTo>
                    <a:pt x="4799" y="1814"/>
                    <a:pt x="4715" y="1339"/>
                    <a:pt x="4660" y="893"/>
                  </a:cubicBezTo>
                  <a:cubicBezTo>
                    <a:pt x="4408" y="809"/>
                    <a:pt x="4185" y="698"/>
                    <a:pt x="3934" y="614"/>
                  </a:cubicBezTo>
                  <a:lnTo>
                    <a:pt x="3934" y="586"/>
                  </a:lnTo>
                  <a:cubicBezTo>
                    <a:pt x="4185" y="586"/>
                    <a:pt x="4408" y="614"/>
                    <a:pt x="4632" y="670"/>
                  </a:cubicBezTo>
                  <a:cubicBezTo>
                    <a:pt x="4604" y="502"/>
                    <a:pt x="4604" y="363"/>
                    <a:pt x="4604" y="196"/>
                  </a:cubicBezTo>
                  <a:lnTo>
                    <a:pt x="4604" y="196"/>
                  </a:lnTo>
                  <a:cubicBezTo>
                    <a:pt x="4195" y="102"/>
                    <a:pt x="3783" y="47"/>
                    <a:pt x="3376" y="28"/>
                  </a:cubicBezTo>
                  <a:lnTo>
                    <a:pt x="3348" y="28"/>
                  </a:lnTo>
                  <a:cubicBezTo>
                    <a:pt x="3181" y="0"/>
                    <a:pt x="3013" y="0"/>
                    <a:pt x="2846" y="0"/>
                  </a:cubicBezTo>
                  <a:close/>
                  <a:moveTo>
                    <a:pt x="7812" y="7505"/>
                  </a:moveTo>
                  <a:lnTo>
                    <a:pt x="7812" y="7505"/>
                  </a:lnTo>
                  <a:cubicBezTo>
                    <a:pt x="7840" y="7617"/>
                    <a:pt x="7868" y="7756"/>
                    <a:pt x="7896" y="7896"/>
                  </a:cubicBezTo>
                  <a:cubicBezTo>
                    <a:pt x="7924" y="7840"/>
                    <a:pt x="8007" y="7784"/>
                    <a:pt x="8063" y="7728"/>
                  </a:cubicBezTo>
                  <a:cubicBezTo>
                    <a:pt x="7979" y="7645"/>
                    <a:pt x="7896" y="7589"/>
                    <a:pt x="7812" y="75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42"/>
            <p:cNvSpPr/>
            <p:nvPr/>
          </p:nvSpPr>
          <p:spPr>
            <a:xfrm>
              <a:off x="1683147" y="1996410"/>
              <a:ext cx="4480" cy="26603"/>
            </a:xfrm>
            <a:custGeom>
              <a:avLst/>
              <a:gdLst/>
              <a:ahLst/>
              <a:cxnLst/>
              <a:rect l="l" t="t" r="r" b="b"/>
              <a:pathLst>
                <a:path w="113" h="671" extrusionOk="0">
                  <a:moveTo>
                    <a:pt x="112" y="1"/>
                  </a:moveTo>
                  <a:cubicBezTo>
                    <a:pt x="112" y="148"/>
                    <a:pt x="91" y="338"/>
                    <a:pt x="29" y="572"/>
                  </a:cubicBezTo>
                  <a:lnTo>
                    <a:pt x="29" y="572"/>
                  </a:lnTo>
                  <a:cubicBezTo>
                    <a:pt x="91" y="400"/>
                    <a:pt x="112" y="232"/>
                    <a:pt x="112" y="84"/>
                  </a:cubicBezTo>
                  <a:cubicBezTo>
                    <a:pt x="112" y="56"/>
                    <a:pt x="112" y="29"/>
                    <a:pt x="112" y="1"/>
                  </a:cubicBezTo>
                  <a:close/>
                  <a:moveTo>
                    <a:pt x="29" y="572"/>
                  </a:moveTo>
                  <a:cubicBezTo>
                    <a:pt x="20" y="595"/>
                    <a:pt x="11" y="619"/>
                    <a:pt x="1" y="642"/>
                  </a:cubicBezTo>
                  <a:cubicBezTo>
                    <a:pt x="1" y="642"/>
                    <a:pt x="1" y="670"/>
                    <a:pt x="1" y="670"/>
                  </a:cubicBezTo>
                  <a:cubicBezTo>
                    <a:pt x="11" y="637"/>
                    <a:pt x="20" y="604"/>
                    <a:pt x="29" y="572"/>
                  </a:cubicBezTo>
                  <a:close/>
                </a:path>
              </a:pathLst>
            </a:custGeom>
            <a:solidFill>
              <a:srgbClr val="C49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42"/>
            <p:cNvSpPr/>
            <p:nvPr/>
          </p:nvSpPr>
          <p:spPr>
            <a:xfrm>
              <a:off x="1595763" y="2020754"/>
              <a:ext cx="120608" cy="80802"/>
            </a:xfrm>
            <a:custGeom>
              <a:avLst/>
              <a:gdLst/>
              <a:ahLst/>
              <a:cxnLst/>
              <a:rect l="l" t="t" r="r" b="b"/>
              <a:pathLst>
                <a:path w="3042" h="2038" extrusionOk="0">
                  <a:moveTo>
                    <a:pt x="3042" y="0"/>
                  </a:moveTo>
                  <a:cubicBezTo>
                    <a:pt x="2763" y="0"/>
                    <a:pt x="2484" y="28"/>
                    <a:pt x="2205" y="28"/>
                  </a:cubicBezTo>
                  <a:cubicBezTo>
                    <a:pt x="2065" y="391"/>
                    <a:pt x="1758" y="810"/>
                    <a:pt x="1145" y="1256"/>
                  </a:cubicBezTo>
                  <a:cubicBezTo>
                    <a:pt x="1145" y="1256"/>
                    <a:pt x="1145" y="1256"/>
                    <a:pt x="1145" y="1284"/>
                  </a:cubicBezTo>
                  <a:cubicBezTo>
                    <a:pt x="1089" y="1312"/>
                    <a:pt x="1061" y="1312"/>
                    <a:pt x="1005" y="1312"/>
                  </a:cubicBezTo>
                  <a:cubicBezTo>
                    <a:pt x="754" y="1312"/>
                    <a:pt x="587" y="865"/>
                    <a:pt x="698" y="558"/>
                  </a:cubicBezTo>
                  <a:lnTo>
                    <a:pt x="726" y="558"/>
                  </a:lnTo>
                  <a:cubicBezTo>
                    <a:pt x="754" y="475"/>
                    <a:pt x="810" y="419"/>
                    <a:pt x="921" y="363"/>
                  </a:cubicBezTo>
                  <a:lnTo>
                    <a:pt x="921" y="363"/>
                  </a:lnTo>
                  <a:cubicBezTo>
                    <a:pt x="615" y="447"/>
                    <a:pt x="308" y="558"/>
                    <a:pt x="29" y="698"/>
                  </a:cubicBezTo>
                  <a:cubicBezTo>
                    <a:pt x="1" y="419"/>
                    <a:pt x="196" y="280"/>
                    <a:pt x="503" y="112"/>
                  </a:cubicBezTo>
                  <a:lnTo>
                    <a:pt x="503" y="112"/>
                  </a:lnTo>
                  <a:cubicBezTo>
                    <a:pt x="196" y="279"/>
                    <a:pt x="1" y="391"/>
                    <a:pt x="1" y="670"/>
                  </a:cubicBezTo>
                  <a:cubicBezTo>
                    <a:pt x="1" y="810"/>
                    <a:pt x="84" y="1033"/>
                    <a:pt x="196" y="1340"/>
                  </a:cubicBezTo>
                  <a:cubicBezTo>
                    <a:pt x="252" y="1423"/>
                    <a:pt x="280" y="1507"/>
                    <a:pt x="336" y="1619"/>
                  </a:cubicBezTo>
                  <a:cubicBezTo>
                    <a:pt x="336" y="1619"/>
                    <a:pt x="308" y="1646"/>
                    <a:pt x="308" y="1646"/>
                  </a:cubicBezTo>
                  <a:cubicBezTo>
                    <a:pt x="252" y="1730"/>
                    <a:pt x="168" y="1814"/>
                    <a:pt x="84" y="1870"/>
                  </a:cubicBezTo>
                  <a:cubicBezTo>
                    <a:pt x="112" y="1925"/>
                    <a:pt x="112" y="1981"/>
                    <a:pt x="140" y="2037"/>
                  </a:cubicBezTo>
                  <a:cubicBezTo>
                    <a:pt x="1451" y="1925"/>
                    <a:pt x="2540" y="1395"/>
                    <a:pt x="3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42"/>
            <p:cNvSpPr/>
            <p:nvPr/>
          </p:nvSpPr>
          <p:spPr>
            <a:xfrm>
              <a:off x="1682037" y="198645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42"/>
            <p:cNvSpPr/>
            <p:nvPr/>
          </p:nvSpPr>
          <p:spPr>
            <a:xfrm>
              <a:off x="1682037" y="1978727"/>
              <a:ext cx="1150" cy="6661"/>
            </a:xfrm>
            <a:custGeom>
              <a:avLst/>
              <a:gdLst/>
              <a:ahLst/>
              <a:cxnLst/>
              <a:rect l="l" t="t" r="r" b="b"/>
              <a:pathLst>
                <a:path w="29" h="168" extrusionOk="0">
                  <a:moveTo>
                    <a:pt x="29" y="0"/>
                  </a:moveTo>
                  <a:cubicBezTo>
                    <a:pt x="29" y="56"/>
                    <a:pt x="29" y="112"/>
                    <a:pt x="1" y="168"/>
                  </a:cubicBezTo>
                  <a:cubicBezTo>
                    <a:pt x="29" y="140"/>
                    <a:pt x="29" y="84"/>
                    <a:pt x="29" y="56"/>
                  </a:cubicBezTo>
                  <a:cubicBezTo>
                    <a:pt x="29" y="28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42"/>
            <p:cNvSpPr/>
            <p:nvPr/>
          </p:nvSpPr>
          <p:spPr>
            <a:xfrm>
              <a:off x="1595763" y="1978727"/>
              <a:ext cx="87423" cy="69700"/>
            </a:xfrm>
            <a:custGeom>
              <a:avLst/>
              <a:gdLst/>
              <a:ahLst/>
              <a:cxnLst/>
              <a:rect l="l" t="t" r="r" b="b"/>
              <a:pathLst>
                <a:path w="2205" h="1758" extrusionOk="0">
                  <a:moveTo>
                    <a:pt x="2205" y="0"/>
                  </a:moveTo>
                  <a:cubicBezTo>
                    <a:pt x="2065" y="223"/>
                    <a:pt x="1786" y="447"/>
                    <a:pt x="1479" y="614"/>
                  </a:cubicBezTo>
                  <a:cubicBezTo>
                    <a:pt x="1200" y="809"/>
                    <a:pt x="866" y="977"/>
                    <a:pt x="559" y="1144"/>
                  </a:cubicBezTo>
                  <a:cubicBezTo>
                    <a:pt x="559" y="1144"/>
                    <a:pt x="531" y="1172"/>
                    <a:pt x="503" y="1172"/>
                  </a:cubicBezTo>
                  <a:cubicBezTo>
                    <a:pt x="196" y="1339"/>
                    <a:pt x="1" y="1479"/>
                    <a:pt x="29" y="1758"/>
                  </a:cubicBezTo>
                  <a:cubicBezTo>
                    <a:pt x="308" y="1618"/>
                    <a:pt x="615" y="1507"/>
                    <a:pt x="921" y="1423"/>
                  </a:cubicBezTo>
                  <a:cubicBezTo>
                    <a:pt x="1312" y="1172"/>
                    <a:pt x="2093" y="837"/>
                    <a:pt x="2177" y="196"/>
                  </a:cubicBezTo>
                  <a:cubicBezTo>
                    <a:pt x="2177" y="196"/>
                    <a:pt x="2177" y="168"/>
                    <a:pt x="2177" y="168"/>
                  </a:cubicBezTo>
                  <a:cubicBezTo>
                    <a:pt x="2205" y="112"/>
                    <a:pt x="2205" y="56"/>
                    <a:pt x="2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42"/>
            <p:cNvSpPr/>
            <p:nvPr/>
          </p:nvSpPr>
          <p:spPr>
            <a:xfrm>
              <a:off x="1683147" y="1979837"/>
              <a:ext cx="42066" cy="42066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61" y="0"/>
                  </a:moveTo>
                  <a:cubicBezTo>
                    <a:pt x="726" y="112"/>
                    <a:pt x="391" y="251"/>
                    <a:pt x="112" y="391"/>
                  </a:cubicBezTo>
                  <a:cubicBezTo>
                    <a:pt x="112" y="419"/>
                    <a:pt x="112" y="419"/>
                    <a:pt x="112" y="419"/>
                  </a:cubicBezTo>
                  <a:cubicBezTo>
                    <a:pt x="112" y="447"/>
                    <a:pt x="112" y="474"/>
                    <a:pt x="112" y="502"/>
                  </a:cubicBezTo>
                  <a:cubicBezTo>
                    <a:pt x="112" y="670"/>
                    <a:pt x="84" y="865"/>
                    <a:pt x="1" y="1060"/>
                  </a:cubicBezTo>
                  <a:cubicBezTo>
                    <a:pt x="280" y="1060"/>
                    <a:pt x="559" y="1032"/>
                    <a:pt x="838" y="1032"/>
                  </a:cubicBezTo>
                  <a:cubicBezTo>
                    <a:pt x="949" y="726"/>
                    <a:pt x="1005" y="391"/>
                    <a:pt x="1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42"/>
            <p:cNvSpPr/>
            <p:nvPr/>
          </p:nvSpPr>
          <p:spPr>
            <a:xfrm>
              <a:off x="1562062" y="1892453"/>
              <a:ext cx="227339" cy="181625"/>
            </a:xfrm>
            <a:custGeom>
              <a:avLst/>
              <a:gdLst/>
              <a:ahLst/>
              <a:cxnLst/>
              <a:rect l="l" t="t" r="r" b="b"/>
              <a:pathLst>
                <a:path w="5734" h="4581" extrusionOk="0">
                  <a:moveTo>
                    <a:pt x="5733" y="0"/>
                  </a:moveTo>
                  <a:lnTo>
                    <a:pt x="5733" y="0"/>
                  </a:lnTo>
                  <a:cubicBezTo>
                    <a:pt x="3724" y="28"/>
                    <a:pt x="2301" y="642"/>
                    <a:pt x="1325" y="1367"/>
                  </a:cubicBezTo>
                  <a:lnTo>
                    <a:pt x="1297" y="1395"/>
                  </a:lnTo>
                  <a:cubicBezTo>
                    <a:pt x="1" y="2962"/>
                    <a:pt x="509" y="4581"/>
                    <a:pt x="998" y="4581"/>
                  </a:cubicBezTo>
                  <a:cubicBezTo>
                    <a:pt x="1014" y="4581"/>
                    <a:pt x="1030" y="4579"/>
                    <a:pt x="1046" y="4576"/>
                  </a:cubicBezTo>
                  <a:cubicBezTo>
                    <a:pt x="683" y="3711"/>
                    <a:pt x="879" y="3627"/>
                    <a:pt x="1409" y="3320"/>
                  </a:cubicBezTo>
                  <a:cubicBezTo>
                    <a:pt x="1716" y="3153"/>
                    <a:pt x="2050" y="2985"/>
                    <a:pt x="2329" y="2790"/>
                  </a:cubicBezTo>
                  <a:cubicBezTo>
                    <a:pt x="2329" y="2790"/>
                    <a:pt x="2385" y="419"/>
                    <a:pt x="5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42"/>
            <p:cNvSpPr/>
            <p:nvPr/>
          </p:nvSpPr>
          <p:spPr>
            <a:xfrm>
              <a:off x="1586922" y="1892453"/>
              <a:ext cx="202480" cy="101775"/>
            </a:xfrm>
            <a:custGeom>
              <a:avLst/>
              <a:gdLst/>
              <a:ahLst/>
              <a:cxnLst/>
              <a:rect l="l" t="t" r="r" b="b"/>
              <a:pathLst>
                <a:path w="5107" h="2567" extrusionOk="0">
                  <a:moveTo>
                    <a:pt x="5106" y="0"/>
                  </a:moveTo>
                  <a:lnTo>
                    <a:pt x="5106" y="0"/>
                  </a:lnTo>
                  <a:cubicBezTo>
                    <a:pt x="3097" y="28"/>
                    <a:pt x="1674" y="642"/>
                    <a:pt x="698" y="1367"/>
                  </a:cubicBezTo>
                  <a:lnTo>
                    <a:pt x="670" y="1395"/>
                  </a:lnTo>
                  <a:cubicBezTo>
                    <a:pt x="670" y="1395"/>
                    <a:pt x="670" y="1423"/>
                    <a:pt x="642" y="1423"/>
                  </a:cubicBezTo>
                  <a:cubicBezTo>
                    <a:pt x="642" y="1423"/>
                    <a:pt x="642" y="1423"/>
                    <a:pt x="642" y="1451"/>
                  </a:cubicBezTo>
                  <a:cubicBezTo>
                    <a:pt x="614" y="1451"/>
                    <a:pt x="614" y="1479"/>
                    <a:pt x="586" y="1479"/>
                  </a:cubicBezTo>
                  <a:cubicBezTo>
                    <a:pt x="531" y="1563"/>
                    <a:pt x="475" y="1646"/>
                    <a:pt x="419" y="1730"/>
                  </a:cubicBezTo>
                  <a:cubicBezTo>
                    <a:pt x="224" y="2009"/>
                    <a:pt x="84" y="2316"/>
                    <a:pt x="1" y="2567"/>
                  </a:cubicBezTo>
                  <a:cubicBezTo>
                    <a:pt x="335" y="1869"/>
                    <a:pt x="1061" y="921"/>
                    <a:pt x="2232" y="921"/>
                  </a:cubicBezTo>
                  <a:cubicBezTo>
                    <a:pt x="2372" y="921"/>
                    <a:pt x="2539" y="921"/>
                    <a:pt x="2679" y="949"/>
                  </a:cubicBezTo>
                  <a:cubicBezTo>
                    <a:pt x="3181" y="530"/>
                    <a:pt x="3934" y="140"/>
                    <a:pt x="5106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42"/>
            <p:cNvSpPr/>
            <p:nvPr/>
          </p:nvSpPr>
          <p:spPr>
            <a:xfrm>
              <a:off x="1618878" y="1978727"/>
              <a:ext cx="69859" cy="93727"/>
            </a:xfrm>
            <a:custGeom>
              <a:avLst/>
              <a:gdLst/>
              <a:ahLst/>
              <a:cxnLst/>
              <a:rect l="l" t="t" r="r" b="b"/>
              <a:pathLst>
                <a:path w="1762" h="2364" extrusionOk="0">
                  <a:moveTo>
                    <a:pt x="1622" y="0"/>
                  </a:moveTo>
                  <a:lnTo>
                    <a:pt x="1622" y="0"/>
                  </a:lnTo>
                  <a:cubicBezTo>
                    <a:pt x="1650" y="977"/>
                    <a:pt x="283" y="1284"/>
                    <a:pt x="143" y="1618"/>
                  </a:cubicBezTo>
                  <a:cubicBezTo>
                    <a:pt x="1" y="1880"/>
                    <a:pt x="162" y="2364"/>
                    <a:pt x="419" y="2364"/>
                  </a:cubicBezTo>
                  <a:cubicBezTo>
                    <a:pt x="464" y="2364"/>
                    <a:pt x="512" y="2349"/>
                    <a:pt x="562" y="2316"/>
                  </a:cubicBezTo>
                  <a:cubicBezTo>
                    <a:pt x="1594" y="1563"/>
                    <a:pt x="1761" y="865"/>
                    <a:pt x="1733" y="447"/>
                  </a:cubicBezTo>
                  <a:cubicBezTo>
                    <a:pt x="1705" y="168"/>
                    <a:pt x="1622" y="0"/>
                    <a:pt x="1622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42"/>
            <p:cNvSpPr/>
            <p:nvPr/>
          </p:nvSpPr>
          <p:spPr>
            <a:xfrm>
              <a:off x="1645561" y="2171178"/>
              <a:ext cx="48687" cy="46507"/>
            </a:xfrm>
            <a:custGeom>
              <a:avLst/>
              <a:gdLst/>
              <a:ahLst/>
              <a:cxnLst/>
              <a:rect l="l" t="t" r="r" b="b"/>
              <a:pathLst>
                <a:path w="1228" h="1173" extrusionOk="0">
                  <a:moveTo>
                    <a:pt x="586" y="1"/>
                  </a:moveTo>
                  <a:lnTo>
                    <a:pt x="586" y="1"/>
                  </a:lnTo>
                  <a:cubicBezTo>
                    <a:pt x="112" y="112"/>
                    <a:pt x="0" y="782"/>
                    <a:pt x="335" y="1172"/>
                  </a:cubicBezTo>
                  <a:cubicBezTo>
                    <a:pt x="1228" y="726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42"/>
            <p:cNvSpPr/>
            <p:nvPr/>
          </p:nvSpPr>
          <p:spPr>
            <a:xfrm>
              <a:off x="1654402" y="1891978"/>
              <a:ext cx="332999" cy="111132"/>
            </a:xfrm>
            <a:custGeom>
              <a:avLst/>
              <a:gdLst/>
              <a:ahLst/>
              <a:cxnLst/>
              <a:rect l="l" t="t" r="r" b="b"/>
              <a:pathLst>
                <a:path w="8399" h="2803" extrusionOk="0">
                  <a:moveTo>
                    <a:pt x="3729" y="1"/>
                  </a:moveTo>
                  <a:cubicBezTo>
                    <a:pt x="3619" y="1"/>
                    <a:pt x="3510" y="4"/>
                    <a:pt x="3404" y="12"/>
                  </a:cubicBezTo>
                  <a:cubicBezTo>
                    <a:pt x="56" y="431"/>
                    <a:pt x="0" y="2802"/>
                    <a:pt x="0" y="2802"/>
                  </a:cubicBezTo>
                  <a:cubicBezTo>
                    <a:pt x="307" y="2635"/>
                    <a:pt x="586" y="2411"/>
                    <a:pt x="726" y="2188"/>
                  </a:cubicBezTo>
                  <a:cubicBezTo>
                    <a:pt x="726" y="2188"/>
                    <a:pt x="809" y="2356"/>
                    <a:pt x="837" y="2635"/>
                  </a:cubicBezTo>
                  <a:cubicBezTo>
                    <a:pt x="1507" y="2216"/>
                    <a:pt x="2483" y="1993"/>
                    <a:pt x="3516" y="1937"/>
                  </a:cubicBezTo>
                  <a:cubicBezTo>
                    <a:pt x="3516" y="1937"/>
                    <a:pt x="4626" y="843"/>
                    <a:pt x="6402" y="843"/>
                  </a:cubicBezTo>
                  <a:cubicBezTo>
                    <a:pt x="6998" y="843"/>
                    <a:pt x="7669" y="966"/>
                    <a:pt x="8398" y="1296"/>
                  </a:cubicBezTo>
                  <a:cubicBezTo>
                    <a:pt x="7282" y="598"/>
                    <a:pt x="5999" y="152"/>
                    <a:pt x="4548" y="40"/>
                  </a:cubicBezTo>
                  <a:cubicBezTo>
                    <a:pt x="4272" y="20"/>
                    <a:pt x="3996" y="1"/>
                    <a:pt x="3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42"/>
            <p:cNvSpPr/>
            <p:nvPr/>
          </p:nvSpPr>
          <p:spPr>
            <a:xfrm>
              <a:off x="1876901" y="1900203"/>
              <a:ext cx="38736" cy="1150"/>
            </a:xfrm>
            <a:custGeom>
              <a:avLst/>
              <a:gdLst/>
              <a:ahLst/>
              <a:cxnLst/>
              <a:rect l="l" t="t" r="r" b="b"/>
              <a:pathLst>
                <a:path w="977" h="29" extrusionOk="0">
                  <a:moveTo>
                    <a:pt x="977" y="28"/>
                  </a:moveTo>
                  <a:cubicBezTo>
                    <a:pt x="698" y="0"/>
                    <a:pt x="391" y="0"/>
                    <a:pt x="112" y="0"/>
                  </a:cubicBezTo>
                  <a:cubicBezTo>
                    <a:pt x="391" y="0"/>
                    <a:pt x="698" y="0"/>
                    <a:pt x="977" y="28"/>
                  </a:cubicBezTo>
                  <a:close/>
                  <a:moveTo>
                    <a:pt x="0" y="0"/>
                  </a:moveTo>
                  <a:cubicBezTo>
                    <a:pt x="0" y="0"/>
                    <a:pt x="28" y="0"/>
                    <a:pt x="28" y="0"/>
                  </a:cubicBezTo>
                  <a:cubicBezTo>
                    <a:pt x="28" y="0"/>
                    <a:pt x="0" y="0"/>
                    <a:pt x="0" y="0"/>
                  </a:cubicBezTo>
                  <a:close/>
                  <a:moveTo>
                    <a:pt x="112" y="0"/>
                  </a:move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F8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42"/>
            <p:cNvSpPr/>
            <p:nvPr/>
          </p:nvSpPr>
          <p:spPr>
            <a:xfrm>
              <a:off x="1676526" y="1892453"/>
              <a:ext cx="310876" cy="55348"/>
            </a:xfrm>
            <a:custGeom>
              <a:avLst/>
              <a:gdLst/>
              <a:ahLst/>
              <a:cxnLst/>
              <a:rect l="l" t="t" r="r" b="b"/>
              <a:pathLst>
                <a:path w="7841" h="1396" extrusionOk="0">
                  <a:moveTo>
                    <a:pt x="2846" y="0"/>
                  </a:moveTo>
                  <a:cubicBezTo>
                    <a:pt x="1312" y="195"/>
                    <a:pt x="475" y="809"/>
                    <a:pt x="0" y="1395"/>
                  </a:cubicBezTo>
                  <a:cubicBezTo>
                    <a:pt x="754" y="837"/>
                    <a:pt x="1591" y="502"/>
                    <a:pt x="2539" y="502"/>
                  </a:cubicBezTo>
                  <a:cubicBezTo>
                    <a:pt x="3181" y="502"/>
                    <a:pt x="3878" y="642"/>
                    <a:pt x="4604" y="1005"/>
                  </a:cubicBezTo>
                  <a:cubicBezTo>
                    <a:pt x="4966" y="893"/>
                    <a:pt x="5385" y="837"/>
                    <a:pt x="5859" y="837"/>
                  </a:cubicBezTo>
                  <a:cubicBezTo>
                    <a:pt x="6054" y="837"/>
                    <a:pt x="6222" y="837"/>
                    <a:pt x="6417" y="865"/>
                  </a:cubicBezTo>
                  <a:cubicBezTo>
                    <a:pt x="6864" y="921"/>
                    <a:pt x="7338" y="1060"/>
                    <a:pt x="7840" y="1284"/>
                  </a:cubicBezTo>
                  <a:cubicBezTo>
                    <a:pt x="6724" y="586"/>
                    <a:pt x="5441" y="140"/>
                    <a:pt x="3990" y="28"/>
                  </a:cubicBezTo>
                  <a:lnTo>
                    <a:pt x="3823" y="28"/>
                  </a:lnTo>
                  <a:cubicBezTo>
                    <a:pt x="3544" y="0"/>
                    <a:pt x="3237" y="0"/>
                    <a:pt x="29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42"/>
            <p:cNvSpPr/>
            <p:nvPr/>
          </p:nvSpPr>
          <p:spPr>
            <a:xfrm>
              <a:off x="1679856" y="2354788"/>
              <a:ext cx="25454" cy="29934"/>
            </a:xfrm>
            <a:custGeom>
              <a:avLst/>
              <a:gdLst/>
              <a:ahLst/>
              <a:cxnLst/>
              <a:rect l="l" t="t" r="r" b="b"/>
              <a:pathLst>
                <a:path w="642" h="755" extrusionOk="0">
                  <a:moveTo>
                    <a:pt x="391" y="1"/>
                  </a:moveTo>
                  <a:cubicBezTo>
                    <a:pt x="0" y="1"/>
                    <a:pt x="530" y="754"/>
                    <a:pt x="530" y="754"/>
                  </a:cubicBezTo>
                  <a:cubicBezTo>
                    <a:pt x="391" y="475"/>
                    <a:pt x="642" y="1"/>
                    <a:pt x="391" y="1"/>
                  </a:cubicBezTo>
                  <a:close/>
                </a:path>
              </a:pathLst>
            </a:custGeom>
            <a:solidFill>
              <a:srgbClr val="31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42"/>
            <p:cNvSpPr/>
            <p:nvPr/>
          </p:nvSpPr>
          <p:spPr>
            <a:xfrm>
              <a:off x="1700869" y="2640173"/>
              <a:ext cx="165964" cy="157123"/>
            </a:xfrm>
            <a:custGeom>
              <a:avLst/>
              <a:gdLst/>
              <a:ahLst/>
              <a:cxnLst/>
              <a:rect l="l" t="t" r="r" b="b"/>
              <a:pathLst>
                <a:path w="4186" h="3963" extrusionOk="0">
                  <a:moveTo>
                    <a:pt x="3209" y="1"/>
                  </a:moveTo>
                  <a:cubicBezTo>
                    <a:pt x="2818" y="894"/>
                    <a:pt x="893" y="838"/>
                    <a:pt x="530" y="1117"/>
                  </a:cubicBezTo>
                  <a:cubicBezTo>
                    <a:pt x="168" y="1424"/>
                    <a:pt x="0" y="2540"/>
                    <a:pt x="307" y="2958"/>
                  </a:cubicBezTo>
                  <a:cubicBezTo>
                    <a:pt x="474" y="3154"/>
                    <a:pt x="1032" y="3488"/>
                    <a:pt x="1786" y="3963"/>
                  </a:cubicBezTo>
                  <a:cubicBezTo>
                    <a:pt x="2065" y="3712"/>
                    <a:pt x="2427" y="3488"/>
                    <a:pt x="2790" y="3237"/>
                  </a:cubicBezTo>
                  <a:cubicBezTo>
                    <a:pt x="2874" y="3181"/>
                    <a:pt x="2957" y="3126"/>
                    <a:pt x="3041" y="3070"/>
                  </a:cubicBezTo>
                  <a:cubicBezTo>
                    <a:pt x="2930" y="2958"/>
                    <a:pt x="2874" y="2875"/>
                    <a:pt x="2846" y="2791"/>
                  </a:cubicBezTo>
                  <a:cubicBezTo>
                    <a:pt x="2758" y="2505"/>
                    <a:pt x="2948" y="2149"/>
                    <a:pt x="3375" y="2149"/>
                  </a:cubicBezTo>
                  <a:cubicBezTo>
                    <a:pt x="3489" y="2149"/>
                    <a:pt x="3620" y="2174"/>
                    <a:pt x="3767" y="2233"/>
                  </a:cubicBezTo>
                  <a:cubicBezTo>
                    <a:pt x="3934" y="1982"/>
                    <a:pt x="4073" y="1675"/>
                    <a:pt x="4185" y="1396"/>
                  </a:cubicBezTo>
                  <a:cubicBezTo>
                    <a:pt x="3794" y="894"/>
                    <a:pt x="3460" y="419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42"/>
            <p:cNvSpPr/>
            <p:nvPr/>
          </p:nvSpPr>
          <p:spPr>
            <a:xfrm>
              <a:off x="1713041" y="2756342"/>
              <a:ext cx="58639" cy="40956"/>
            </a:xfrm>
            <a:custGeom>
              <a:avLst/>
              <a:gdLst/>
              <a:ahLst/>
              <a:cxnLst/>
              <a:rect l="l" t="t" r="r" b="b"/>
              <a:pathLst>
                <a:path w="1479" h="1033" extrusionOk="0">
                  <a:moveTo>
                    <a:pt x="1479" y="1033"/>
                  </a:moveTo>
                  <a:cubicBezTo>
                    <a:pt x="725" y="558"/>
                    <a:pt x="167" y="224"/>
                    <a:pt x="0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0" y="28"/>
                    <a:pt x="0" y="28"/>
                  </a:cubicBezTo>
                  <a:cubicBezTo>
                    <a:pt x="167" y="224"/>
                    <a:pt x="725" y="558"/>
                    <a:pt x="1479" y="1033"/>
                  </a:cubicBezTo>
                  <a:lnTo>
                    <a:pt x="1479" y="1033"/>
                  </a:lnTo>
                  <a:close/>
                </a:path>
              </a:pathLst>
            </a:custGeom>
            <a:solidFill>
              <a:srgbClr val="936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42"/>
            <p:cNvSpPr/>
            <p:nvPr/>
          </p:nvSpPr>
          <p:spPr>
            <a:xfrm>
              <a:off x="1813667" y="2749681"/>
              <a:ext cx="40" cy="1150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9"/>
                  </a:moveTo>
                  <a:cubicBezTo>
                    <a:pt x="1" y="29"/>
                    <a:pt x="1" y="29"/>
                    <a:pt x="1" y="1"/>
                  </a:cubicBezTo>
                  <a:lnTo>
                    <a:pt x="1" y="1"/>
                  </a:lnTo>
                  <a:lnTo>
                    <a:pt x="1" y="29"/>
                  </a:lnTo>
                </a:path>
              </a:pathLst>
            </a:custGeom>
            <a:solidFill>
              <a:srgbClr val="936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42"/>
            <p:cNvSpPr/>
            <p:nvPr/>
          </p:nvSpPr>
          <p:spPr>
            <a:xfrm>
              <a:off x="1708601" y="2746390"/>
              <a:ext cx="112876" cy="50907"/>
            </a:xfrm>
            <a:custGeom>
              <a:avLst/>
              <a:gdLst/>
              <a:ahLst/>
              <a:cxnLst/>
              <a:rect l="l" t="t" r="r" b="b"/>
              <a:pathLst>
                <a:path w="2847" h="1284" extrusionOk="0">
                  <a:moveTo>
                    <a:pt x="0" y="0"/>
                  </a:moveTo>
                  <a:cubicBezTo>
                    <a:pt x="28" y="112"/>
                    <a:pt x="56" y="196"/>
                    <a:pt x="112" y="251"/>
                  </a:cubicBezTo>
                  <a:cubicBezTo>
                    <a:pt x="112" y="251"/>
                    <a:pt x="112" y="279"/>
                    <a:pt x="112" y="279"/>
                  </a:cubicBezTo>
                  <a:cubicBezTo>
                    <a:pt x="279" y="475"/>
                    <a:pt x="837" y="809"/>
                    <a:pt x="1591" y="1284"/>
                  </a:cubicBezTo>
                  <a:cubicBezTo>
                    <a:pt x="1870" y="1033"/>
                    <a:pt x="2232" y="809"/>
                    <a:pt x="2595" y="558"/>
                  </a:cubicBezTo>
                  <a:cubicBezTo>
                    <a:pt x="2679" y="502"/>
                    <a:pt x="2762" y="447"/>
                    <a:pt x="2846" y="391"/>
                  </a:cubicBezTo>
                  <a:cubicBezTo>
                    <a:pt x="2735" y="279"/>
                    <a:pt x="2679" y="196"/>
                    <a:pt x="2651" y="112"/>
                  </a:cubicBezTo>
                  <a:cubicBezTo>
                    <a:pt x="2651" y="112"/>
                    <a:pt x="2651" y="112"/>
                    <a:pt x="2651" y="84"/>
                  </a:cubicBezTo>
                  <a:cubicBezTo>
                    <a:pt x="2428" y="112"/>
                    <a:pt x="2204" y="112"/>
                    <a:pt x="2009" y="112"/>
                  </a:cubicBezTo>
                  <a:cubicBezTo>
                    <a:pt x="1312" y="112"/>
                    <a:pt x="642" y="84"/>
                    <a:pt x="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42"/>
            <p:cNvSpPr/>
            <p:nvPr/>
          </p:nvSpPr>
          <p:spPr>
            <a:xfrm>
              <a:off x="1846852" y="2727557"/>
              <a:ext cx="3370" cy="1150"/>
            </a:xfrm>
            <a:custGeom>
              <a:avLst/>
              <a:gdLst/>
              <a:ahLst/>
              <a:cxnLst/>
              <a:rect l="l" t="t" r="r" b="b"/>
              <a:pathLst>
                <a:path w="85" h="29" extrusionOk="0">
                  <a:moveTo>
                    <a:pt x="1" y="1"/>
                  </a:moveTo>
                  <a:lnTo>
                    <a:pt x="43" y="15"/>
                  </a:lnTo>
                  <a:lnTo>
                    <a:pt x="43" y="15"/>
                  </a:lnTo>
                  <a:cubicBezTo>
                    <a:pt x="29" y="8"/>
                    <a:pt x="15" y="1"/>
                    <a:pt x="1" y="1"/>
                  </a:cubicBezTo>
                  <a:close/>
                  <a:moveTo>
                    <a:pt x="43" y="15"/>
                  </a:moveTo>
                  <a:lnTo>
                    <a:pt x="43" y="15"/>
                  </a:lnTo>
                  <a:cubicBezTo>
                    <a:pt x="57" y="22"/>
                    <a:pt x="71" y="29"/>
                    <a:pt x="85" y="29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936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42"/>
            <p:cNvSpPr/>
            <p:nvPr/>
          </p:nvSpPr>
          <p:spPr>
            <a:xfrm>
              <a:off x="1794874" y="2640411"/>
              <a:ext cx="33106" cy="25255"/>
            </a:xfrm>
            <a:custGeom>
              <a:avLst/>
              <a:gdLst/>
              <a:ahLst/>
              <a:cxnLst/>
              <a:rect l="l" t="t" r="r" b="b"/>
              <a:pathLst>
                <a:path w="835" h="637" extrusionOk="0">
                  <a:moveTo>
                    <a:pt x="835" y="1"/>
                  </a:moveTo>
                  <a:cubicBezTo>
                    <a:pt x="694" y="304"/>
                    <a:pt x="389" y="498"/>
                    <a:pt x="1" y="609"/>
                  </a:cubicBezTo>
                  <a:cubicBezTo>
                    <a:pt x="28" y="637"/>
                    <a:pt x="28" y="637"/>
                    <a:pt x="28" y="637"/>
                  </a:cubicBezTo>
                  <a:cubicBezTo>
                    <a:pt x="389" y="498"/>
                    <a:pt x="694" y="304"/>
                    <a:pt x="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42"/>
            <p:cNvSpPr/>
            <p:nvPr/>
          </p:nvSpPr>
          <p:spPr>
            <a:xfrm>
              <a:off x="1795984" y="2640173"/>
              <a:ext cx="70850" cy="88533"/>
            </a:xfrm>
            <a:custGeom>
              <a:avLst/>
              <a:gdLst/>
              <a:ahLst/>
              <a:cxnLst/>
              <a:rect l="l" t="t" r="r" b="b"/>
              <a:pathLst>
                <a:path w="1787" h="2233" extrusionOk="0">
                  <a:moveTo>
                    <a:pt x="810" y="1"/>
                  </a:moveTo>
                  <a:cubicBezTo>
                    <a:pt x="670" y="308"/>
                    <a:pt x="363" y="503"/>
                    <a:pt x="0" y="643"/>
                  </a:cubicBezTo>
                  <a:cubicBezTo>
                    <a:pt x="503" y="1033"/>
                    <a:pt x="921" y="1563"/>
                    <a:pt x="1284" y="2205"/>
                  </a:cubicBezTo>
                  <a:cubicBezTo>
                    <a:pt x="1312" y="2205"/>
                    <a:pt x="1340" y="2233"/>
                    <a:pt x="1368" y="2233"/>
                  </a:cubicBezTo>
                  <a:cubicBezTo>
                    <a:pt x="1535" y="1982"/>
                    <a:pt x="1674" y="1675"/>
                    <a:pt x="1786" y="1396"/>
                  </a:cubicBezTo>
                  <a:cubicBezTo>
                    <a:pt x="1702" y="1284"/>
                    <a:pt x="1647" y="1173"/>
                    <a:pt x="1563" y="1089"/>
                  </a:cubicBezTo>
                  <a:cubicBezTo>
                    <a:pt x="1284" y="726"/>
                    <a:pt x="1033" y="392"/>
                    <a:pt x="837" y="57"/>
                  </a:cubicBezTo>
                  <a:cubicBezTo>
                    <a:pt x="837" y="57"/>
                    <a:pt x="810" y="29"/>
                    <a:pt x="81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42"/>
            <p:cNvSpPr/>
            <p:nvPr/>
          </p:nvSpPr>
          <p:spPr>
            <a:xfrm>
              <a:off x="1840231" y="2829333"/>
              <a:ext cx="171475" cy="102885"/>
            </a:xfrm>
            <a:custGeom>
              <a:avLst/>
              <a:gdLst/>
              <a:ahLst/>
              <a:cxnLst/>
              <a:rect l="l" t="t" r="r" b="b"/>
              <a:pathLst>
                <a:path w="4325" h="2595" extrusionOk="0">
                  <a:moveTo>
                    <a:pt x="1535" y="1"/>
                  </a:moveTo>
                  <a:cubicBezTo>
                    <a:pt x="1200" y="112"/>
                    <a:pt x="893" y="196"/>
                    <a:pt x="670" y="252"/>
                  </a:cubicBezTo>
                  <a:cubicBezTo>
                    <a:pt x="391" y="335"/>
                    <a:pt x="168" y="391"/>
                    <a:pt x="0" y="447"/>
                  </a:cubicBezTo>
                  <a:cubicBezTo>
                    <a:pt x="279" y="698"/>
                    <a:pt x="558" y="949"/>
                    <a:pt x="837" y="1228"/>
                  </a:cubicBezTo>
                  <a:cubicBezTo>
                    <a:pt x="1810" y="2235"/>
                    <a:pt x="2344" y="2595"/>
                    <a:pt x="2772" y="2595"/>
                  </a:cubicBezTo>
                  <a:cubicBezTo>
                    <a:pt x="3044" y="2595"/>
                    <a:pt x="3273" y="2449"/>
                    <a:pt x="3544" y="2233"/>
                  </a:cubicBezTo>
                  <a:cubicBezTo>
                    <a:pt x="4157" y="1730"/>
                    <a:pt x="3934" y="1061"/>
                    <a:pt x="4325" y="838"/>
                  </a:cubicBezTo>
                  <a:cubicBezTo>
                    <a:pt x="4325" y="838"/>
                    <a:pt x="4102" y="503"/>
                    <a:pt x="3069" y="168"/>
                  </a:cubicBezTo>
                  <a:cubicBezTo>
                    <a:pt x="3049" y="602"/>
                    <a:pt x="2997" y="898"/>
                    <a:pt x="2814" y="898"/>
                  </a:cubicBezTo>
                  <a:cubicBezTo>
                    <a:pt x="2749" y="898"/>
                    <a:pt x="2669" y="862"/>
                    <a:pt x="2567" y="782"/>
                  </a:cubicBezTo>
                  <a:cubicBezTo>
                    <a:pt x="2372" y="642"/>
                    <a:pt x="2009" y="363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42"/>
            <p:cNvSpPr/>
            <p:nvPr/>
          </p:nvSpPr>
          <p:spPr>
            <a:xfrm>
              <a:off x="1793764" y="1925361"/>
              <a:ext cx="313096" cy="139678"/>
            </a:xfrm>
            <a:custGeom>
              <a:avLst/>
              <a:gdLst/>
              <a:ahLst/>
              <a:cxnLst/>
              <a:rect l="l" t="t" r="r" b="b"/>
              <a:pathLst>
                <a:path w="7897" h="3523" extrusionOk="0">
                  <a:moveTo>
                    <a:pt x="2887" y="1"/>
                  </a:moveTo>
                  <a:cubicBezTo>
                    <a:pt x="1111" y="1"/>
                    <a:pt x="1" y="1095"/>
                    <a:pt x="1" y="1095"/>
                  </a:cubicBezTo>
                  <a:cubicBezTo>
                    <a:pt x="51" y="1094"/>
                    <a:pt x="102" y="1094"/>
                    <a:pt x="153" y="1094"/>
                  </a:cubicBezTo>
                  <a:cubicBezTo>
                    <a:pt x="1536" y="1094"/>
                    <a:pt x="3058" y="1463"/>
                    <a:pt x="4269" y="2351"/>
                  </a:cubicBezTo>
                  <a:lnTo>
                    <a:pt x="4269" y="2323"/>
                  </a:lnTo>
                  <a:cubicBezTo>
                    <a:pt x="4269" y="2323"/>
                    <a:pt x="4460" y="2280"/>
                    <a:pt x="4783" y="2280"/>
                  </a:cubicBezTo>
                  <a:cubicBezTo>
                    <a:pt x="5439" y="2280"/>
                    <a:pt x="6643" y="2456"/>
                    <a:pt x="7896" y="3522"/>
                  </a:cubicBezTo>
                  <a:cubicBezTo>
                    <a:pt x="7115" y="2295"/>
                    <a:pt x="6111" y="1207"/>
                    <a:pt x="4883" y="454"/>
                  </a:cubicBezTo>
                  <a:cubicBezTo>
                    <a:pt x="4154" y="124"/>
                    <a:pt x="3483" y="1"/>
                    <a:pt x="2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42"/>
            <p:cNvSpPr/>
            <p:nvPr/>
          </p:nvSpPr>
          <p:spPr>
            <a:xfrm>
              <a:off x="1802606" y="1968776"/>
              <a:ext cx="18872" cy="1150"/>
            </a:xfrm>
            <a:custGeom>
              <a:avLst/>
              <a:gdLst/>
              <a:ahLst/>
              <a:cxnLst/>
              <a:rect l="l" t="t" r="r" b="b"/>
              <a:pathLst>
                <a:path w="476" h="29" extrusionOk="0">
                  <a:moveTo>
                    <a:pt x="475" y="28"/>
                  </a:moveTo>
                  <a:cubicBezTo>
                    <a:pt x="308" y="0"/>
                    <a:pt x="140" y="0"/>
                    <a:pt x="1" y="0"/>
                  </a:cubicBezTo>
                  <a:cubicBezTo>
                    <a:pt x="140" y="0"/>
                    <a:pt x="308" y="0"/>
                    <a:pt x="475" y="28"/>
                  </a:cubicBezTo>
                  <a:lnTo>
                    <a:pt x="475" y="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B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42"/>
            <p:cNvSpPr/>
            <p:nvPr/>
          </p:nvSpPr>
          <p:spPr>
            <a:xfrm>
              <a:off x="1800425" y="1968776"/>
              <a:ext cx="21053" cy="1150"/>
            </a:xfrm>
            <a:custGeom>
              <a:avLst/>
              <a:gdLst/>
              <a:ahLst/>
              <a:cxnLst/>
              <a:rect l="l" t="t" r="r" b="b"/>
              <a:pathLst>
                <a:path w="531" h="29" extrusionOk="0">
                  <a:moveTo>
                    <a:pt x="0" y="0"/>
                  </a:moveTo>
                  <a:cubicBezTo>
                    <a:pt x="167" y="0"/>
                    <a:pt x="335" y="0"/>
                    <a:pt x="502" y="28"/>
                  </a:cubicBezTo>
                  <a:lnTo>
                    <a:pt x="530" y="28"/>
                  </a:lnTo>
                  <a:cubicBezTo>
                    <a:pt x="363" y="0"/>
                    <a:pt x="195" y="0"/>
                    <a:pt x="56" y="0"/>
                  </a:cubicBezTo>
                  <a:close/>
                </a:path>
              </a:pathLst>
            </a:custGeom>
            <a:solidFill>
              <a:srgbClr val="CBD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42"/>
            <p:cNvSpPr/>
            <p:nvPr/>
          </p:nvSpPr>
          <p:spPr>
            <a:xfrm>
              <a:off x="1929835" y="1926749"/>
              <a:ext cx="56458" cy="15502"/>
            </a:xfrm>
            <a:custGeom>
              <a:avLst/>
              <a:gdLst/>
              <a:ahLst/>
              <a:cxnLst/>
              <a:rect l="l" t="t" r="r" b="b"/>
              <a:pathLst>
                <a:path w="1424" h="391" extrusionOk="0">
                  <a:moveTo>
                    <a:pt x="0" y="0"/>
                  </a:moveTo>
                  <a:cubicBezTo>
                    <a:pt x="150" y="19"/>
                    <a:pt x="302" y="44"/>
                    <a:pt x="458" y="77"/>
                  </a:cubicBezTo>
                  <a:lnTo>
                    <a:pt x="458" y="77"/>
                  </a:lnTo>
                  <a:cubicBezTo>
                    <a:pt x="313" y="44"/>
                    <a:pt x="169" y="18"/>
                    <a:pt x="28" y="0"/>
                  </a:cubicBezTo>
                  <a:close/>
                  <a:moveTo>
                    <a:pt x="458" y="77"/>
                  </a:moveTo>
                  <a:lnTo>
                    <a:pt x="458" y="77"/>
                  </a:lnTo>
                  <a:cubicBezTo>
                    <a:pt x="774" y="149"/>
                    <a:pt x="1098" y="257"/>
                    <a:pt x="1423" y="391"/>
                  </a:cubicBezTo>
                  <a:cubicBezTo>
                    <a:pt x="1089" y="242"/>
                    <a:pt x="767" y="143"/>
                    <a:pt x="458" y="77"/>
                  </a:cubicBezTo>
                  <a:close/>
                </a:path>
              </a:pathLst>
            </a:custGeom>
            <a:solidFill>
              <a:srgbClr val="C1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42"/>
            <p:cNvSpPr/>
            <p:nvPr/>
          </p:nvSpPr>
          <p:spPr>
            <a:xfrm>
              <a:off x="1908822" y="1925639"/>
              <a:ext cx="22163" cy="1150"/>
            </a:xfrm>
            <a:custGeom>
              <a:avLst/>
              <a:gdLst/>
              <a:ahLst/>
              <a:cxnLst/>
              <a:rect l="l" t="t" r="r" b="b"/>
              <a:pathLst>
                <a:path w="559" h="29" extrusionOk="0">
                  <a:moveTo>
                    <a:pt x="0" y="0"/>
                  </a:moveTo>
                  <a:cubicBezTo>
                    <a:pt x="168" y="0"/>
                    <a:pt x="363" y="0"/>
                    <a:pt x="530" y="28"/>
                  </a:cubicBezTo>
                  <a:lnTo>
                    <a:pt x="558" y="28"/>
                  </a:lnTo>
                  <a:cubicBezTo>
                    <a:pt x="363" y="0"/>
                    <a:pt x="195" y="0"/>
                    <a:pt x="0" y="0"/>
                  </a:cubicBezTo>
                  <a:close/>
                </a:path>
              </a:pathLst>
            </a:custGeom>
            <a:solidFill>
              <a:srgbClr val="CDAA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42"/>
            <p:cNvSpPr/>
            <p:nvPr/>
          </p:nvSpPr>
          <p:spPr>
            <a:xfrm>
              <a:off x="1793764" y="1925639"/>
              <a:ext cx="313096" cy="139401"/>
            </a:xfrm>
            <a:custGeom>
              <a:avLst/>
              <a:gdLst/>
              <a:ahLst/>
              <a:cxnLst/>
              <a:rect l="l" t="t" r="r" b="b"/>
              <a:pathLst>
                <a:path w="7897" h="3516" extrusionOk="0">
                  <a:moveTo>
                    <a:pt x="2902" y="0"/>
                  </a:moveTo>
                  <a:cubicBezTo>
                    <a:pt x="1117" y="0"/>
                    <a:pt x="1" y="1088"/>
                    <a:pt x="1" y="1088"/>
                  </a:cubicBezTo>
                  <a:lnTo>
                    <a:pt x="224" y="1088"/>
                  </a:lnTo>
                  <a:cubicBezTo>
                    <a:pt x="363" y="1088"/>
                    <a:pt x="531" y="1088"/>
                    <a:pt x="698" y="1116"/>
                  </a:cubicBezTo>
                  <a:cubicBezTo>
                    <a:pt x="782" y="1032"/>
                    <a:pt x="866" y="949"/>
                    <a:pt x="949" y="865"/>
                  </a:cubicBezTo>
                  <a:cubicBezTo>
                    <a:pt x="1619" y="614"/>
                    <a:pt x="2288" y="502"/>
                    <a:pt x="2902" y="502"/>
                  </a:cubicBezTo>
                  <a:cubicBezTo>
                    <a:pt x="4353" y="502"/>
                    <a:pt x="5664" y="1144"/>
                    <a:pt x="6501" y="2651"/>
                  </a:cubicBezTo>
                  <a:cubicBezTo>
                    <a:pt x="6780" y="2762"/>
                    <a:pt x="7031" y="2902"/>
                    <a:pt x="7310" y="3069"/>
                  </a:cubicBezTo>
                  <a:cubicBezTo>
                    <a:pt x="7506" y="3209"/>
                    <a:pt x="7701" y="3348"/>
                    <a:pt x="7896" y="3515"/>
                  </a:cubicBezTo>
                  <a:cubicBezTo>
                    <a:pt x="7115" y="2288"/>
                    <a:pt x="6111" y="1200"/>
                    <a:pt x="4883" y="447"/>
                  </a:cubicBezTo>
                  <a:cubicBezTo>
                    <a:pt x="4883" y="447"/>
                    <a:pt x="4855" y="447"/>
                    <a:pt x="4855" y="419"/>
                  </a:cubicBezTo>
                  <a:cubicBezTo>
                    <a:pt x="4353" y="195"/>
                    <a:pt x="3879" y="84"/>
                    <a:pt x="3432" y="28"/>
                  </a:cubicBezTo>
                  <a:cubicBezTo>
                    <a:pt x="3265" y="0"/>
                    <a:pt x="3070" y="0"/>
                    <a:pt x="2902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42"/>
            <p:cNvSpPr/>
            <p:nvPr/>
          </p:nvSpPr>
          <p:spPr>
            <a:xfrm>
              <a:off x="1961910" y="2779575"/>
              <a:ext cx="86313" cy="82982"/>
            </a:xfrm>
            <a:custGeom>
              <a:avLst/>
              <a:gdLst/>
              <a:ahLst/>
              <a:cxnLst/>
              <a:rect l="l" t="t" r="r" b="b"/>
              <a:pathLst>
                <a:path w="2177" h="2093" extrusionOk="0">
                  <a:moveTo>
                    <a:pt x="1256" y="0"/>
                  </a:moveTo>
                  <a:cubicBezTo>
                    <a:pt x="865" y="279"/>
                    <a:pt x="447" y="502"/>
                    <a:pt x="28" y="698"/>
                  </a:cubicBezTo>
                  <a:cubicBezTo>
                    <a:pt x="0" y="977"/>
                    <a:pt x="0" y="1228"/>
                    <a:pt x="0" y="1423"/>
                  </a:cubicBezTo>
                  <a:cubicBezTo>
                    <a:pt x="1033" y="1758"/>
                    <a:pt x="1256" y="2093"/>
                    <a:pt x="1256" y="2093"/>
                  </a:cubicBezTo>
                  <a:cubicBezTo>
                    <a:pt x="1312" y="2093"/>
                    <a:pt x="1395" y="2065"/>
                    <a:pt x="1479" y="2037"/>
                  </a:cubicBezTo>
                  <a:cubicBezTo>
                    <a:pt x="2176" y="1953"/>
                    <a:pt x="2176" y="419"/>
                    <a:pt x="2176" y="419"/>
                  </a:cubicBezTo>
                  <a:cubicBezTo>
                    <a:pt x="2176" y="419"/>
                    <a:pt x="1981" y="223"/>
                    <a:pt x="1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42"/>
            <p:cNvSpPr/>
            <p:nvPr/>
          </p:nvSpPr>
          <p:spPr>
            <a:xfrm>
              <a:off x="1971058" y="2959677"/>
              <a:ext cx="80802" cy="75251"/>
            </a:xfrm>
            <a:custGeom>
              <a:avLst/>
              <a:gdLst/>
              <a:ahLst/>
              <a:cxnLst/>
              <a:rect l="l" t="t" r="r" b="b"/>
              <a:pathLst>
                <a:path w="2038" h="1898" extrusionOk="0">
                  <a:moveTo>
                    <a:pt x="1033" y="1"/>
                  </a:moveTo>
                  <a:cubicBezTo>
                    <a:pt x="826" y="83"/>
                    <a:pt x="574" y="181"/>
                    <a:pt x="332" y="181"/>
                  </a:cubicBezTo>
                  <a:cubicBezTo>
                    <a:pt x="247" y="181"/>
                    <a:pt x="164" y="169"/>
                    <a:pt x="84" y="140"/>
                  </a:cubicBezTo>
                  <a:lnTo>
                    <a:pt x="84" y="140"/>
                  </a:lnTo>
                  <a:cubicBezTo>
                    <a:pt x="84" y="140"/>
                    <a:pt x="1" y="1396"/>
                    <a:pt x="782" y="1898"/>
                  </a:cubicBezTo>
                  <a:cubicBezTo>
                    <a:pt x="1144" y="1870"/>
                    <a:pt x="1535" y="1730"/>
                    <a:pt x="2037" y="1563"/>
                  </a:cubicBezTo>
                  <a:cubicBezTo>
                    <a:pt x="2037" y="1563"/>
                    <a:pt x="1451" y="1479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42"/>
            <p:cNvSpPr/>
            <p:nvPr/>
          </p:nvSpPr>
          <p:spPr>
            <a:xfrm>
              <a:off x="1963021" y="2015758"/>
              <a:ext cx="219052" cy="264964"/>
            </a:xfrm>
            <a:custGeom>
              <a:avLst/>
              <a:gdLst/>
              <a:ahLst/>
              <a:cxnLst/>
              <a:rect l="l" t="t" r="r" b="b"/>
              <a:pathLst>
                <a:path w="5525" h="6683" extrusionOk="0">
                  <a:moveTo>
                    <a:pt x="514" y="0"/>
                  </a:moveTo>
                  <a:cubicBezTo>
                    <a:pt x="191" y="0"/>
                    <a:pt x="0" y="43"/>
                    <a:pt x="0" y="43"/>
                  </a:cubicBezTo>
                  <a:lnTo>
                    <a:pt x="0" y="71"/>
                  </a:lnTo>
                  <a:cubicBezTo>
                    <a:pt x="475" y="405"/>
                    <a:pt x="921" y="852"/>
                    <a:pt x="1284" y="1382"/>
                  </a:cubicBezTo>
                  <a:cubicBezTo>
                    <a:pt x="1618" y="1856"/>
                    <a:pt x="1869" y="2330"/>
                    <a:pt x="2093" y="2861"/>
                  </a:cubicBezTo>
                  <a:cubicBezTo>
                    <a:pt x="2093" y="2861"/>
                    <a:pt x="4492" y="3614"/>
                    <a:pt x="5524" y="6683"/>
                  </a:cubicBezTo>
                  <a:cubicBezTo>
                    <a:pt x="5273" y="4730"/>
                    <a:pt x="4631" y="2833"/>
                    <a:pt x="3655" y="1270"/>
                  </a:cubicBezTo>
                  <a:lnTo>
                    <a:pt x="3627" y="1242"/>
                  </a:lnTo>
                  <a:cubicBezTo>
                    <a:pt x="2374" y="176"/>
                    <a:pt x="1170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42"/>
            <p:cNvSpPr/>
            <p:nvPr/>
          </p:nvSpPr>
          <p:spPr>
            <a:xfrm>
              <a:off x="1984034" y="2016313"/>
              <a:ext cx="121718" cy="47617"/>
            </a:xfrm>
            <a:custGeom>
              <a:avLst/>
              <a:gdLst/>
              <a:ahLst/>
              <a:cxnLst/>
              <a:rect l="l" t="t" r="r" b="b"/>
              <a:pathLst>
                <a:path w="3070" h="1201" extrusionOk="0">
                  <a:moveTo>
                    <a:pt x="3069" y="1201"/>
                  </a:moveTo>
                  <a:cubicBezTo>
                    <a:pt x="3069" y="1201"/>
                    <a:pt x="3069" y="1201"/>
                    <a:pt x="3069" y="1201"/>
                  </a:cubicBezTo>
                  <a:cubicBezTo>
                    <a:pt x="3069" y="1201"/>
                    <a:pt x="3069" y="1201"/>
                    <a:pt x="3069" y="1201"/>
                  </a:cubicBezTo>
                  <a:close/>
                  <a:moveTo>
                    <a:pt x="3041" y="1173"/>
                  </a:moveTo>
                  <a:cubicBezTo>
                    <a:pt x="3041" y="1173"/>
                    <a:pt x="3041" y="1173"/>
                    <a:pt x="3041" y="1173"/>
                  </a:cubicBezTo>
                  <a:cubicBezTo>
                    <a:pt x="3041" y="1173"/>
                    <a:pt x="3041" y="1173"/>
                    <a:pt x="3041" y="1173"/>
                  </a:cubicBezTo>
                  <a:close/>
                  <a:moveTo>
                    <a:pt x="3013" y="1173"/>
                  </a:moveTo>
                  <a:cubicBezTo>
                    <a:pt x="2846" y="1033"/>
                    <a:pt x="2679" y="894"/>
                    <a:pt x="2511" y="782"/>
                  </a:cubicBezTo>
                  <a:cubicBezTo>
                    <a:pt x="2511" y="782"/>
                    <a:pt x="2511" y="782"/>
                    <a:pt x="2511" y="782"/>
                  </a:cubicBezTo>
                  <a:cubicBezTo>
                    <a:pt x="2679" y="894"/>
                    <a:pt x="2846" y="1033"/>
                    <a:pt x="3013" y="1173"/>
                  </a:cubicBezTo>
                  <a:close/>
                  <a:moveTo>
                    <a:pt x="1702" y="364"/>
                  </a:moveTo>
                  <a:cubicBezTo>
                    <a:pt x="1033" y="85"/>
                    <a:pt x="419" y="1"/>
                    <a:pt x="0" y="1"/>
                  </a:cubicBezTo>
                  <a:cubicBezTo>
                    <a:pt x="419" y="1"/>
                    <a:pt x="1033" y="85"/>
                    <a:pt x="1702" y="364"/>
                  </a:cubicBezTo>
                  <a:lnTo>
                    <a:pt x="1702" y="364"/>
                  </a:lnTo>
                  <a:close/>
                </a:path>
              </a:pathLst>
            </a:custGeom>
            <a:solidFill>
              <a:srgbClr val="BF8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42"/>
            <p:cNvSpPr/>
            <p:nvPr/>
          </p:nvSpPr>
          <p:spPr>
            <a:xfrm>
              <a:off x="2051514" y="2030706"/>
              <a:ext cx="32114" cy="16652"/>
            </a:xfrm>
            <a:custGeom>
              <a:avLst/>
              <a:gdLst/>
              <a:ahLst/>
              <a:cxnLst/>
              <a:rect l="l" t="t" r="r" b="b"/>
              <a:pathLst>
                <a:path w="810" h="420" extrusionOk="0">
                  <a:moveTo>
                    <a:pt x="0" y="1"/>
                  </a:moveTo>
                  <a:lnTo>
                    <a:pt x="0" y="1"/>
                  </a:lnTo>
                  <a:cubicBezTo>
                    <a:pt x="251" y="112"/>
                    <a:pt x="530" y="252"/>
                    <a:pt x="809" y="419"/>
                  </a:cubicBezTo>
                  <a:cubicBezTo>
                    <a:pt x="530" y="252"/>
                    <a:pt x="279" y="112"/>
                    <a:pt x="0" y="1"/>
                  </a:cubicBezTo>
                  <a:close/>
                </a:path>
              </a:pathLst>
            </a:custGeom>
            <a:solidFill>
              <a:srgbClr val="CDAA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42"/>
            <p:cNvSpPr/>
            <p:nvPr/>
          </p:nvSpPr>
          <p:spPr>
            <a:xfrm>
              <a:off x="1963021" y="2016313"/>
              <a:ext cx="219052" cy="264409"/>
            </a:xfrm>
            <a:custGeom>
              <a:avLst/>
              <a:gdLst/>
              <a:ahLst/>
              <a:cxnLst/>
              <a:rect l="l" t="t" r="r" b="b"/>
              <a:pathLst>
                <a:path w="5525" h="6669" extrusionOk="0">
                  <a:moveTo>
                    <a:pt x="530" y="1"/>
                  </a:moveTo>
                  <a:cubicBezTo>
                    <a:pt x="196" y="1"/>
                    <a:pt x="0" y="29"/>
                    <a:pt x="0" y="29"/>
                  </a:cubicBezTo>
                  <a:lnTo>
                    <a:pt x="0" y="57"/>
                  </a:lnTo>
                  <a:cubicBezTo>
                    <a:pt x="28" y="57"/>
                    <a:pt x="56" y="85"/>
                    <a:pt x="84" y="112"/>
                  </a:cubicBezTo>
                  <a:lnTo>
                    <a:pt x="391" y="112"/>
                  </a:lnTo>
                  <a:cubicBezTo>
                    <a:pt x="2567" y="112"/>
                    <a:pt x="3627" y="1926"/>
                    <a:pt x="3767" y="3879"/>
                  </a:cubicBezTo>
                  <a:cubicBezTo>
                    <a:pt x="4241" y="4325"/>
                    <a:pt x="4743" y="4911"/>
                    <a:pt x="5134" y="5720"/>
                  </a:cubicBezTo>
                  <a:cubicBezTo>
                    <a:pt x="5134" y="5720"/>
                    <a:pt x="5134" y="5720"/>
                    <a:pt x="5134" y="5748"/>
                  </a:cubicBezTo>
                  <a:cubicBezTo>
                    <a:pt x="5271" y="6022"/>
                    <a:pt x="5408" y="6296"/>
                    <a:pt x="5518" y="6623"/>
                  </a:cubicBezTo>
                  <a:lnTo>
                    <a:pt x="5518" y="6623"/>
                  </a:lnTo>
                  <a:cubicBezTo>
                    <a:pt x="5263" y="4686"/>
                    <a:pt x="4624" y="2807"/>
                    <a:pt x="3655" y="1256"/>
                  </a:cubicBezTo>
                  <a:lnTo>
                    <a:pt x="3627" y="1228"/>
                  </a:lnTo>
                  <a:cubicBezTo>
                    <a:pt x="3627" y="1228"/>
                    <a:pt x="3627" y="1228"/>
                    <a:pt x="3599" y="1201"/>
                  </a:cubicBezTo>
                  <a:cubicBezTo>
                    <a:pt x="3599" y="1201"/>
                    <a:pt x="3571" y="1201"/>
                    <a:pt x="3571" y="1173"/>
                  </a:cubicBezTo>
                  <a:lnTo>
                    <a:pt x="3543" y="1173"/>
                  </a:lnTo>
                  <a:cubicBezTo>
                    <a:pt x="3376" y="1033"/>
                    <a:pt x="3209" y="894"/>
                    <a:pt x="3041" y="782"/>
                  </a:cubicBezTo>
                  <a:cubicBezTo>
                    <a:pt x="2762" y="615"/>
                    <a:pt x="2483" y="475"/>
                    <a:pt x="2232" y="364"/>
                  </a:cubicBezTo>
                  <a:cubicBezTo>
                    <a:pt x="1563" y="85"/>
                    <a:pt x="949" y="1"/>
                    <a:pt x="530" y="1"/>
                  </a:cubicBezTo>
                  <a:close/>
                  <a:moveTo>
                    <a:pt x="5518" y="6623"/>
                  </a:moveTo>
                  <a:cubicBezTo>
                    <a:pt x="5520" y="6638"/>
                    <a:pt x="5522" y="6654"/>
                    <a:pt x="5524" y="6669"/>
                  </a:cubicBezTo>
                  <a:cubicBezTo>
                    <a:pt x="5524" y="6669"/>
                    <a:pt x="5524" y="6641"/>
                    <a:pt x="5524" y="6641"/>
                  </a:cubicBezTo>
                  <a:cubicBezTo>
                    <a:pt x="5522" y="6635"/>
                    <a:pt x="5520" y="6629"/>
                    <a:pt x="5518" y="6623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42"/>
            <p:cNvSpPr/>
            <p:nvPr/>
          </p:nvSpPr>
          <p:spPr>
            <a:xfrm>
              <a:off x="2011668" y="2952123"/>
              <a:ext cx="43176" cy="70850"/>
            </a:xfrm>
            <a:custGeom>
              <a:avLst/>
              <a:gdLst/>
              <a:ahLst/>
              <a:cxnLst/>
              <a:rect l="l" t="t" r="r" b="b"/>
              <a:pathLst>
                <a:path w="1089" h="1787" extrusionOk="0">
                  <a:moveTo>
                    <a:pt x="336" y="0"/>
                  </a:moveTo>
                  <a:cubicBezTo>
                    <a:pt x="336" y="0"/>
                    <a:pt x="196" y="112"/>
                    <a:pt x="1" y="224"/>
                  </a:cubicBezTo>
                  <a:cubicBezTo>
                    <a:pt x="419" y="1702"/>
                    <a:pt x="1005" y="1786"/>
                    <a:pt x="1005" y="1786"/>
                  </a:cubicBezTo>
                  <a:cubicBezTo>
                    <a:pt x="1005" y="1786"/>
                    <a:pt x="1089" y="614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42"/>
            <p:cNvSpPr/>
            <p:nvPr/>
          </p:nvSpPr>
          <p:spPr>
            <a:xfrm>
              <a:off x="2045964" y="2129151"/>
              <a:ext cx="140511" cy="225674"/>
            </a:xfrm>
            <a:custGeom>
              <a:avLst/>
              <a:gdLst/>
              <a:ahLst/>
              <a:cxnLst/>
              <a:rect l="l" t="t" r="r" b="b"/>
              <a:pathLst>
                <a:path w="3544" h="5692" extrusionOk="0">
                  <a:moveTo>
                    <a:pt x="1" y="1"/>
                  </a:moveTo>
                  <a:lnTo>
                    <a:pt x="1" y="1"/>
                  </a:lnTo>
                  <a:cubicBezTo>
                    <a:pt x="531" y="1256"/>
                    <a:pt x="782" y="2623"/>
                    <a:pt x="1033" y="3711"/>
                  </a:cubicBezTo>
                  <a:cubicBezTo>
                    <a:pt x="1145" y="3795"/>
                    <a:pt x="2233" y="4437"/>
                    <a:pt x="2818" y="5692"/>
                  </a:cubicBezTo>
                  <a:cubicBezTo>
                    <a:pt x="2874" y="5664"/>
                    <a:pt x="2930" y="5664"/>
                    <a:pt x="2986" y="5664"/>
                  </a:cubicBezTo>
                  <a:cubicBezTo>
                    <a:pt x="3097" y="5664"/>
                    <a:pt x="3221" y="5676"/>
                    <a:pt x="3350" y="5676"/>
                  </a:cubicBezTo>
                  <a:cubicBezTo>
                    <a:pt x="3414" y="5676"/>
                    <a:pt x="3479" y="5673"/>
                    <a:pt x="3544" y="5664"/>
                  </a:cubicBezTo>
                  <a:cubicBezTo>
                    <a:pt x="3544" y="5413"/>
                    <a:pt x="3544" y="5162"/>
                    <a:pt x="3516" y="4911"/>
                  </a:cubicBezTo>
                  <a:cubicBezTo>
                    <a:pt x="3516" y="4548"/>
                    <a:pt x="3460" y="4185"/>
                    <a:pt x="3432" y="3823"/>
                  </a:cubicBezTo>
                  <a:cubicBezTo>
                    <a:pt x="2400" y="7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42"/>
            <p:cNvSpPr/>
            <p:nvPr/>
          </p:nvSpPr>
          <p:spPr>
            <a:xfrm>
              <a:off x="2062576" y="2177839"/>
              <a:ext cx="107326" cy="176986"/>
            </a:xfrm>
            <a:custGeom>
              <a:avLst/>
              <a:gdLst/>
              <a:ahLst/>
              <a:cxnLst/>
              <a:rect l="l" t="t" r="r" b="b"/>
              <a:pathLst>
                <a:path w="2707" h="4464" extrusionOk="0">
                  <a:moveTo>
                    <a:pt x="0" y="0"/>
                  </a:moveTo>
                  <a:cubicBezTo>
                    <a:pt x="279" y="865"/>
                    <a:pt x="447" y="1730"/>
                    <a:pt x="614" y="2483"/>
                  </a:cubicBezTo>
                  <a:cubicBezTo>
                    <a:pt x="726" y="2567"/>
                    <a:pt x="1814" y="3209"/>
                    <a:pt x="2399" y="4464"/>
                  </a:cubicBezTo>
                  <a:cubicBezTo>
                    <a:pt x="2455" y="4436"/>
                    <a:pt x="2511" y="4436"/>
                    <a:pt x="2567" y="4436"/>
                  </a:cubicBezTo>
                  <a:lnTo>
                    <a:pt x="2706" y="4436"/>
                  </a:lnTo>
                  <a:cubicBezTo>
                    <a:pt x="2623" y="2595"/>
                    <a:pt x="1674" y="83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42"/>
            <p:cNvSpPr/>
            <p:nvPr/>
          </p:nvSpPr>
          <p:spPr>
            <a:xfrm>
              <a:off x="2086880" y="2276285"/>
              <a:ext cx="70850" cy="90713"/>
            </a:xfrm>
            <a:custGeom>
              <a:avLst/>
              <a:gdLst/>
              <a:ahLst/>
              <a:cxnLst/>
              <a:rect l="l" t="t" r="r" b="b"/>
              <a:pathLst>
                <a:path w="1787" h="2288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1172"/>
                    <a:pt x="447" y="2065"/>
                    <a:pt x="949" y="2288"/>
                  </a:cubicBezTo>
                  <a:cubicBezTo>
                    <a:pt x="1173" y="2093"/>
                    <a:pt x="1452" y="1981"/>
                    <a:pt x="1786" y="1981"/>
                  </a:cubicBezTo>
                  <a:cubicBezTo>
                    <a:pt x="1201" y="726"/>
                    <a:pt x="113" y="8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42"/>
            <p:cNvSpPr/>
            <p:nvPr/>
          </p:nvSpPr>
          <p:spPr>
            <a:xfrm>
              <a:off x="2164312" y="2631332"/>
              <a:ext cx="45396" cy="10427"/>
            </a:xfrm>
            <a:custGeom>
              <a:avLst/>
              <a:gdLst/>
              <a:ahLst/>
              <a:cxnLst/>
              <a:rect l="l" t="t" r="r" b="b"/>
              <a:pathLst>
                <a:path w="1145" h="263" extrusionOk="0">
                  <a:moveTo>
                    <a:pt x="698" y="1"/>
                  </a:moveTo>
                  <a:cubicBezTo>
                    <a:pt x="475" y="112"/>
                    <a:pt x="252" y="196"/>
                    <a:pt x="1" y="252"/>
                  </a:cubicBezTo>
                  <a:cubicBezTo>
                    <a:pt x="91" y="259"/>
                    <a:pt x="184" y="263"/>
                    <a:pt x="281" y="263"/>
                  </a:cubicBezTo>
                  <a:cubicBezTo>
                    <a:pt x="547" y="263"/>
                    <a:pt x="838" y="237"/>
                    <a:pt x="1145" y="196"/>
                  </a:cubicBezTo>
                  <a:cubicBezTo>
                    <a:pt x="977" y="140"/>
                    <a:pt x="838" y="84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42"/>
            <p:cNvSpPr/>
            <p:nvPr/>
          </p:nvSpPr>
          <p:spPr>
            <a:xfrm>
              <a:off x="2185326" y="2170385"/>
              <a:ext cx="463638" cy="183370"/>
            </a:xfrm>
            <a:custGeom>
              <a:avLst/>
              <a:gdLst/>
              <a:ahLst/>
              <a:cxnLst/>
              <a:rect l="l" t="t" r="r" b="b"/>
              <a:pathLst>
                <a:path w="11694" h="4625" extrusionOk="0">
                  <a:moveTo>
                    <a:pt x="10657" y="1"/>
                  </a:moveTo>
                  <a:cubicBezTo>
                    <a:pt x="10276" y="1"/>
                    <a:pt x="9746" y="124"/>
                    <a:pt x="9040" y="439"/>
                  </a:cubicBezTo>
                  <a:cubicBezTo>
                    <a:pt x="6517" y="1567"/>
                    <a:pt x="3529" y="3882"/>
                    <a:pt x="375" y="3882"/>
                  </a:cubicBezTo>
                  <a:cubicBezTo>
                    <a:pt x="250" y="3882"/>
                    <a:pt x="126" y="3878"/>
                    <a:pt x="1" y="3871"/>
                  </a:cubicBezTo>
                  <a:lnTo>
                    <a:pt x="1" y="3871"/>
                  </a:lnTo>
                  <a:cubicBezTo>
                    <a:pt x="29" y="4122"/>
                    <a:pt x="29" y="4373"/>
                    <a:pt x="29" y="4624"/>
                  </a:cubicBezTo>
                  <a:cubicBezTo>
                    <a:pt x="1703" y="4512"/>
                    <a:pt x="4242" y="3843"/>
                    <a:pt x="6334" y="2671"/>
                  </a:cubicBezTo>
                  <a:cubicBezTo>
                    <a:pt x="8033" y="1718"/>
                    <a:pt x="9117" y="996"/>
                    <a:pt x="9733" y="996"/>
                  </a:cubicBezTo>
                  <a:cubicBezTo>
                    <a:pt x="9947" y="996"/>
                    <a:pt x="10104" y="1082"/>
                    <a:pt x="10212" y="1276"/>
                  </a:cubicBezTo>
                  <a:cubicBezTo>
                    <a:pt x="10268" y="1332"/>
                    <a:pt x="10296" y="1416"/>
                    <a:pt x="10296" y="1499"/>
                  </a:cubicBezTo>
                  <a:cubicBezTo>
                    <a:pt x="10547" y="1444"/>
                    <a:pt x="10770" y="1416"/>
                    <a:pt x="11021" y="1360"/>
                  </a:cubicBezTo>
                  <a:cubicBezTo>
                    <a:pt x="11633" y="911"/>
                    <a:pt x="11693" y="1"/>
                    <a:pt x="10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42"/>
            <p:cNvSpPr/>
            <p:nvPr/>
          </p:nvSpPr>
          <p:spPr>
            <a:xfrm>
              <a:off x="2266088" y="2457674"/>
              <a:ext cx="85202" cy="287643"/>
            </a:xfrm>
            <a:custGeom>
              <a:avLst/>
              <a:gdLst/>
              <a:ahLst/>
              <a:cxnLst/>
              <a:rect l="l" t="t" r="r" b="b"/>
              <a:pathLst>
                <a:path w="2149" h="7255" extrusionOk="0">
                  <a:moveTo>
                    <a:pt x="670" y="1005"/>
                  </a:moveTo>
                  <a:cubicBezTo>
                    <a:pt x="782" y="1005"/>
                    <a:pt x="865" y="1089"/>
                    <a:pt x="865" y="1200"/>
                  </a:cubicBezTo>
                  <a:cubicBezTo>
                    <a:pt x="865" y="1312"/>
                    <a:pt x="782" y="1396"/>
                    <a:pt x="670" y="1396"/>
                  </a:cubicBezTo>
                  <a:cubicBezTo>
                    <a:pt x="659" y="1399"/>
                    <a:pt x="648" y="1401"/>
                    <a:pt x="636" y="1401"/>
                  </a:cubicBezTo>
                  <a:cubicBezTo>
                    <a:pt x="559" y="1401"/>
                    <a:pt x="475" y="1325"/>
                    <a:pt x="475" y="1228"/>
                  </a:cubicBezTo>
                  <a:cubicBezTo>
                    <a:pt x="475" y="1117"/>
                    <a:pt x="559" y="1005"/>
                    <a:pt x="670" y="1005"/>
                  </a:cubicBezTo>
                  <a:close/>
                  <a:moveTo>
                    <a:pt x="586" y="2344"/>
                  </a:moveTo>
                  <a:cubicBezTo>
                    <a:pt x="698" y="2344"/>
                    <a:pt x="782" y="2428"/>
                    <a:pt x="782" y="2539"/>
                  </a:cubicBezTo>
                  <a:cubicBezTo>
                    <a:pt x="810" y="2651"/>
                    <a:pt x="726" y="2735"/>
                    <a:pt x="614" y="2735"/>
                  </a:cubicBezTo>
                  <a:cubicBezTo>
                    <a:pt x="475" y="2735"/>
                    <a:pt x="391" y="2651"/>
                    <a:pt x="391" y="2539"/>
                  </a:cubicBezTo>
                  <a:cubicBezTo>
                    <a:pt x="391" y="2428"/>
                    <a:pt x="475" y="2344"/>
                    <a:pt x="586" y="2344"/>
                  </a:cubicBezTo>
                  <a:close/>
                  <a:moveTo>
                    <a:pt x="796" y="3734"/>
                  </a:moveTo>
                  <a:cubicBezTo>
                    <a:pt x="886" y="3734"/>
                    <a:pt x="949" y="3810"/>
                    <a:pt x="949" y="3906"/>
                  </a:cubicBezTo>
                  <a:cubicBezTo>
                    <a:pt x="977" y="4018"/>
                    <a:pt x="893" y="4130"/>
                    <a:pt x="782" y="4130"/>
                  </a:cubicBezTo>
                  <a:cubicBezTo>
                    <a:pt x="670" y="4130"/>
                    <a:pt x="559" y="4046"/>
                    <a:pt x="559" y="3934"/>
                  </a:cubicBezTo>
                  <a:cubicBezTo>
                    <a:pt x="559" y="3823"/>
                    <a:pt x="642" y="3739"/>
                    <a:pt x="754" y="3739"/>
                  </a:cubicBezTo>
                  <a:cubicBezTo>
                    <a:pt x="769" y="3735"/>
                    <a:pt x="783" y="3734"/>
                    <a:pt x="796" y="3734"/>
                  </a:cubicBezTo>
                  <a:close/>
                  <a:moveTo>
                    <a:pt x="1005" y="5190"/>
                  </a:moveTo>
                  <a:cubicBezTo>
                    <a:pt x="1117" y="5190"/>
                    <a:pt x="1200" y="5274"/>
                    <a:pt x="1200" y="5385"/>
                  </a:cubicBezTo>
                  <a:cubicBezTo>
                    <a:pt x="1200" y="5497"/>
                    <a:pt x="1117" y="5580"/>
                    <a:pt x="1005" y="5580"/>
                  </a:cubicBezTo>
                  <a:cubicBezTo>
                    <a:pt x="893" y="5580"/>
                    <a:pt x="810" y="5497"/>
                    <a:pt x="810" y="5385"/>
                  </a:cubicBezTo>
                  <a:cubicBezTo>
                    <a:pt x="810" y="5274"/>
                    <a:pt x="893" y="5190"/>
                    <a:pt x="1005" y="5190"/>
                  </a:cubicBezTo>
                  <a:close/>
                  <a:moveTo>
                    <a:pt x="1535" y="6557"/>
                  </a:moveTo>
                  <a:cubicBezTo>
                    <a:pt x="1647" y="6557"/>
                    <a:pt x="1758" y="6641"/>
                    <a:pt x="1758" y="6752"/>
                  </a:cubicBezTo>
                  <a:cubicBezTo>
                    <a:pt x="1758" y="6836"/>
                    <a:pt x="1647" y="6947"/>
                    <a:pt x="1563" y="6947"/>
                  </a:cubicBezTo>
                  <a:cubicBezTo>
                    <a:pt x="1451" y="6947"/>
                    <a:pt x="1340" y="6864"/>
                    <a:pt x="1340" y="6752"/>
                  </a:cubicBezTo>
                  <a:cubicBezTo>
                    <a:pt x="1340" y="6641"/>
                    <a:pt x="1423" y="6557"/>
                    <a:pt x="1535" y="6557"/>
                  </a:cubicBezTo>
                  <a:close/>
                  <a:moveTo>
                    <a:pt x="1396" y="1"/>
                  </a:moveTo>
                  <a:lnTo>
                    <a:pt x="1396" y="1"/>
                  </a:lnTo>
                  <a:cubicBezTo>
                    <a:pt x="977" y="84"/>
                    <a:pt x="586" y="140"/>
                    <a:pt x="196" y="168"/>
                  </a:cubicBezTo>
                  <a:cubicBezTo>
                    <a:pt x="196" y="168"/>
                    <a:pt x="1" y="1675"/>
                    <a:pt x="196" y="3516"/>
                  </a:cubicBezTo>
                  <a:cubicBezTo>
                    <a:pt x="224" y="3739"/>
                    <a:pt x="224" y="3962"/>
                    <a:pt x="280" y="4185"/>
                  </a:cubicBezTo>
                  <a:cubicBezTo>
                    <a:pt x="419" y="5190"/>
                    <a:pt x="726" y="6278"/>
                    <a:pt x="1228" y="7254"/>
                  </a:cubicBezTo>
                  <a:cubicBezTo>
                    <a:pt x="1535" y="7171"/>
                    <a:pt x="1842" y="7087"/>
                    <a:pt x="2149" y="7003"/>
                  </a:cubicBezTo>
                  <a:cubicBezTo>
                    <a:pt x="1730" y="6166"/>
                    <a:pt x="1423" y="5022"/>
                    <a:pt x="1284" y="3851"/>
                  </a:cubicBezTo>
                  <a:cubicBezTo>
                    <a:pt x="1256" y="3795"/>
                    <a:pt x="1256" y="3739"/>
                    <a:pt x="1256" y="3683"/>
                  </a:cubicBezTo>
                  <a:cubicBezTo>
                    <a:pt x="1089" y="2260"/>
                    <a:pt x="1117" y="865"/>
                    <a:pt x="1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42"/>
            <p:cNvSpPr/>
            <p:nvPr/>
          </p:nvSpPr>
          <p:spPr>
            <a:xfrm>
              <a:off x="2281591" y="2550609"/>
              <a:ext cx="16612" cy="15502"/>
            </a:xfrm>
            <a:custGeom>
              <a:avLst/>
              <a:gdLst/>
              <a:ahLst/>
              <a:cxnLst/>
              <a:rect l="l" t="t" r="r" b="b"/>
              <a:pathLst>
                <a:path w="419" h="391" extrusionOk="0">
                  <a:moveTo>
                    <a:pt x="195" y="0"/>
                  </a:moveTo>
                  <a:cubicBezTo>
                    <a:pt x="84" y="0"/>
                    <a:pt x="0" y="84"/>
                    <a:pt x="0" y="195"/>
                  </a:cubicBezTo>
                  <a:cubicBezTo>
                    <a:pt x="0" y="307"/>
                    <a:pt x="84" y="391"/>
                    <a:pt x="223" y="391"/>
                  </a:cubicBezTo>
                  <a:cubicBezTo>
                    <a:pt x="335" y="391"/>
                    <a:pt x="419" y="307"/>
                    <a:pt x="391" y="195"/>
                  </a:cubicBezTo>
                  <a:cubicBezTo>
                    <a:pt x="391" y="84"/>
                    <a:pt x="307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42"/>
            <p:cNvSpPr/>
            <p:nvPr/>
          </p:nvSpPr>
          <p:spPr>
            <a:xfrm>
              <a:off x="2284881" y="2497480"/>
              <a:ext cx="15542" cy="15740"/>
            </a:xfrm>
            <a:custGeom>
              <a:avLst/>
              <a:gdLst/>
              <a:ahLst/>
              <a:cxnLst/>
              <a:rect l="l" t="t" r="r" b="b"/>
              <a:pathLst>
                <a:path w="392" h="397" extrusionOk="0">
                  <a:moveTo>
                    <a:pt x="196" y="1"/>
                  </a:moveTo>
                  <a:cubicBezTo>
                    <a:pt x="85" y="1"/>
                    <a:pt x="1" y="113"/>
                    <a:pt x="1" y="224"/>
                  </a:cubicBezTo>
                  <a:cubicBezTo>
                    <a:pt x="1" y="321"/>
                    <a:pt x="85" y="397"/>
                    <a:pt x="162" y="397"/>
                  </a:cubicBezTo>
                  <a:cubicBezTo>
                    <a:pt x="174" y="397"/>
                    <a:pt x="185" y="395"/>
                    <a:pt x="196" y="392"/>
                  </a:cubicBezTo>
                  <a:cubicBezTo>
                    <a:pt x="308" y="392"/>
                    <a:pt x="391" y="308"/>
                    <a:pt x="391" y="196"/>
                  </a:cubicBezTo>
                  <a:cubicBezTo>
                    <a:pt x="391" y="85"/>
                    <a:pt x="308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42"/>
            <p:cNvSpPr/>
            <p:nvPr/>
          </p:nvSpPr>
          <p:spPr>
            <a:xfrm>
              <a:off x="2288212" y="2605680"/>
              <a:ext cx="16652" cy="15740"/>
            </a:xfrm>
            <a:custGeom>
              <a:avLst/>
              <a:gdLst/>
              <a:ahLst/>
              <a:cxnLst/>
              <a:rect l="l" t="t" r="r" b="b"/>
              <a:pathLst>
                <a:path w="420" h="397" extrusionOk="0">
                  <a:moveTo>
                    <a:pt x="238" y="1"/>
                  </a:moveTo>
                  <a:cubicBezTo>
                    <a:pt x="225" y="1"/>
                    <a:pt x="211" y="2"/>
                    <a:pt x="196" y="6"/>
                  </a:cubicBezTo>
                  <a:cubicBezTo>
                    <a:pt x="84" y="6"/>
                    <a:pt x="1" y="90"/>
                    <a:pt x="1" y="201"/>
                  </a:cubicBezTo>
                  <a:cubicBezTo>
                    <a:pt x="1" y="313"/>
                    <a:pt x="112" y="397"/>
                    <a:pt x="224" y="397"/>
                  </a:cubicBezTo>
                  <a:cubicBezTo>
                    <a:pt x="335" y="397"/>
                    <a:pt x="419" y="285"/>
                    <a:pt x="391" y="173"/>
                  </a:cubicBezTo>
                  <a:cubicBezTo>
                    <a:pt x="391" y="77"/>
                    <a:pt x="328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42"/>
            <p:cNvSpPr/>
            <p:nvPr/>
          </p:nvSpPr>
          <p:spPr>
            <a:xfrm>
              <a:off x="2298163" y="2663407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392" h="392" extrusionOk="0">
                  <a:moveTo>
                    <a:pt x="196" y="1"/>
                  </a:moveTo>
                  <a:cubicBezTo>
                    <a:pt x="84" y="1"/>
                    <a:pt x="1" y="85"/>
                    <a:pt x="1" y="196"/>
                  </a:cubicBezTo>
                  <a:cubicBezTo>
                    <a:pt x="1" y="308"/>
                    <a:pt x="84" y="391"/>
                    <a:pt x="196" y="391"/>
                  </a:cubicBezTo>
                  <a:cubicBezTo>
                    <a:pt x="308" y="391"/>
                    <a:pt x="391" y="308"/>
                    <a:pt x="391" y="196"/>
                  </a:cubicBezTo>
                  <a:cubicBezTo>
                    <a:pt x="391" y="85"/>
                    <a:pt x="308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42"/>
            <p:cNvSpPr/>
            <p:nvPr/>
          </p:nvSpPr>
          <p:spPr>
            <a:xfrm>
              <a:off x="2319177" y="2717606"/>
              <a:ext cx="16652" cy="15542"/>
            </a:xfrm>
            <a:custGeom>
              <a:avLst/>
              <a:gdLst/>
              <a:ahLst/>
              <a:cxnLst/>
              <a:rect l="l" t="t" r="r" b="b"/>
              <a:pathLst>
                <a:path w="420" h="392" extrusionOk="0">
                  <a:moveTo>
                    <a:pt x="196" y="1"/>
                  </a:moveTo>
                  <a:cubicBezTo>
                    <a:pt x="84" y="1"/>
                    <a:pt x="1" y="85"/>
                    <a:pt x="1" y="196"/>
                  </a:cubicBezTo>
                  <a:cubicBezTo>
                    <a:pt x="1" y="308"/>
                    <a:pt x="112" y="391"/>
                    <a:pt x="224" y="391"/>
                  </a:cubicBezTo>
                  <a:cubicBezTo>
                    <a:pt x="308" y="391"/>
                    <a:pt x="419" y="280"/>
                    <a:pt x="419" y="196"/>
                  </a:cubicBezTo>
                  <a:cubicBezTo>
                    <a:pt x="419" y="85"/>
                    <a:pt x="308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42"/>
            <p:cNvSpPr/>
            <p:nvPr/>
          </p:nvSpPr>
          <p:spPr>
            <a:xfrm>
              <a:off x="2316956" y="2217963"/>
              <a:ext cx="657078" cy="726461"/>
            </a:xfrm>
            <a:custGeom>
              <a:avLst/>
              <a:gdLst/>
              <a:ahLst/>
              <a:cxnLst/>
              <a:rect l="l" t="t" r="r" b="b"/>
              <a:pathLst>
                <a:path w="16573" h="18323" extrusionOk="0">
                  <a:moveTo>
                    <a:pt x="9507" y="0"/>
                  </a:moveTo>
                  <a:cubicBezTo>
                    <a:pt x="8942" y="0"/>
                    <a:pt x="8341" y="54"/>
                    <a:pt x="7701" y="160"/>
                  </a:cubicBezTo>
                  <a:cubicBezTo>
                    <a:pt x="7450" y="216"/>
                    <a:pt x="7227" y="244"/>
                    <a:pt x="6976" y="299"/>
                  </a:cubicBezTo>
                  <a:cubicBezTo>
                    <a:pt x="7087" y="802"/>
                    <a:pt x="6836" y="1639"/>
                    <a:pt x="6613" y="2615"/>
                  </a:cubicBezTo>
                  <a:lnTo>
                    <a:pt x="6613" y="2643"/>
                  </a:lnTo>
                  <a:cubicBezTo>
                    <a:pt x="6418" y="3480"/>
                    <a:pt x="6222" y="4428"/>
                    <a:pt x="6250" y="5349"/>
                  </a:cubicBezTo>
                  <a:cubicBezTo>
                    <a:pt x="6278" y="6549"/>
                    <a:pt x="6446" y="7302"/>
                    <a:pt x="6418" y="7721"/>
                  </a:cubicBezTo>
                  <a:cubicBezTo>
                    <a:pt x="6418" y="8023"/>
                    <a:pt x="6350" y="8143"/>
                    <a:pt x="6090" y="8143"/>
                  </a:cubicBezTo>
                  <a:cubicBezTo>
                    <a:pt x="6062" y="8143"/>
                    <a:pt x="6032" y="8142"/>
                    <a:pt x="5999" y="8139"/>
                  </a:cubicBezTo>
                  <a:cubicBezTo>
                    <a:pt x="5895" y="8132"/>
                    <a:pt x="5788" y="8127"/>
                    <a:pt x="5672" y="8127"/>
                  </a:cubicBezTo>
                  <a:cubicBezTo>
                    <a:pt x="5324" y="8127"/>
                    <a:pt x="4890" y="8174"/>
                    <a:pt x="4158" y="8362"/>
                  </a:cubicBezTo>
                  <a:cubicBezTo>
                    <a:pt x="4102" y="8390"/>
                    <a:pt x="4046" y="8390"/>
                    <a:pt x="4018" y="8418"/>
                  </a:cubicBezTo>
                  <a:cubicBezTo>
                    <a:pt x="3572" y="8558"/>
                    <a:pt x="3042" y="8725"/>
                    <a:pt x="2344" y="8976"/>
                  </a:cubicBezTo>
                  <a:cubicBezTo>
                    <a:pt x="2233" y="9032"/>
                    <a:pt x="2121" y="9060"/>
                    <a:pt x="1982" y="9115"/>
                  </a:cubicBezTo>
                  <a:cubicBezTo>
                    <a:pt x="1619" y="9255"/>
                    <a:pt x="1228" y="9422"/>
                    <a:pt x="782" y="9590"/>
                  </a:cubicBezTo>
                  <a:cubicBezTo>
                    <a:pt x="531" y="9701"/>
                    <a:pt x="252" y="9785"/>
                    <a:pt x="1" y="9897"/>
                  </a:cubicBezTo>
                  <a:cubicBezTo>
                    <a:pt x="140" y="11068"/>
                    <a:pt x="447" y="12212"/>
                    <a:pt x="866" y="13049"/>
                  </a:cubicBezTo>
                  <a:cubicBezTo>
                    <a:pt x="2540" y="12491"/>
                    <a:pt x="3991" y="11738"/>
                    <a:pt x="5190" y="10901"/>
                  </a:cubicBezTo>
                  <a:cubicBezTo>
                    <a:pt x="5720" y="10510"/>
                    <a:pt x="6222" y="10120"/>
                    <a:pt x="6669" y="9729"/>
                  </a:cubicBezTo>
                  <a:cubicBezTo>
                    <a:pt x="8371" y="12910"/>
                    <a:pt x="12360" y="12408"/>
                    <a:pt x="13002" y="13077"/>
                  </a:cubicBezTo>
                  <a:cubicBezTo>
                    <a:pt x="13699" y="13747"/>
                    <a:pt x="12109" y="14221"/>
                    <a:pt x="10742" y="14388"/>
                  </a:cubicBezTo>
                  <a:cubicBezTo>
                    <a:pt x="10686" y="14416"/>
                    <a:pt x="10603" y="14416"/>
                    <a:pt x="10547" y="14416"/>
                  </a:cubicBezTo>
                  <a:cubicBezTo>
                    <a:pt x="9124" y="14612"/>
                    <a:pt x="8454" y="15030"/>
                    <a:pt x="8705" y="15923"/>
                  </a:cubicBezTo>
                  <a:cubicBezTo>
                    <a:pt x="8957" y="16816"/>
                    <a:pt x="8817" y="17150"/>
                    <a:pt x="8957" y="17987"/>
                  </a:cubicBezTo>
                  <a:cubicBezTo>
                    <a:pt x="8984" y="18099"/>
                    <a:pt x="9040" y="18211"/>
                    <a:pt x="9096" y="18322"/>
                  </a:cubicBezTo>
                  <a:cubicBezTo>
                    <a:pt x="10407" y="18211"/>
                    <a:pt x="10770" y="17318"/>
                    <a:pt x="10826" y="17178"/>
                  </a:cubicBezTo>
                  <a:cubicBezTo>
                    <a:pt x="10463" y="16955"/>
                    <a:pt x="10240" y="16788"/>
                    <a:pt x="10184" y="16369"/>
                  </a:cubicBezTo>
                  <a:cubicBezTo>
                    <a:pt x="10156" y="16007"/>
                    <a:pt x="10379" y="15783"/>
                    <a:pt x="10909" y="15588"/>
                  </a:cubicBezTo>
                  <a:cubicBezTo>
                    <a:pt x="11244" y="15476"/>
                    <a:pt x="11663" y="15393"/>
                    <a:pt x="12221" y="15281"/>
                  </a:cubicBezTo>
                  <a:cubicBezTo>
                    <a:pt x="12556" y="15197"/>
                    <a:pt x="12974" y="15142"/>
                    <a:pt x="13420" y="15058"/>
                  </a:cubicBezTo>
                  <a:cubicBezTo>
                    <a:pt x="15736" y="14667"/>
                    <a:pt x="15792" y="14333"/>
                    <a:pt x="16182" y="13356"/>
                  </a:cubicBezTo>
                  <a:cubicBezTo>
                    <a:pt x="16573" y="12380"/>
                    <a:pt x="16015" y="12017"/>
                    <a:pt x="14955" y="11877"/>
                  </a:cubicBezTo>
                  <a:cubicBezTo>
                    <a:pt x="13895" y="11766"/>
                    <a:pt x="13392" y="10176"/>
                    <a:pt x="14146" y="8892"/>
                  </a:cubicBezTo>
                  <a:cubicBezTo>
                    <a:pt x="14843" y="7665"/>
                    <a:pt x="15848" y="4596"/>
                    <a:pt x="14536" y="2531"/>
                  </a:cubicBezTo>
                  <a:cubicBezTo>
                    <a:pt x="14508" y="2476"/>
                    <a:pt x="14481" y="2420"/>
                    <a:pt x="14425" y="2364"/>
                  </a:cubicBezTo>
                  <a:cubicBezTo>
                    <a:pt x="14369" y="2280"/>
                    <a:pt x="14313" y="2224"/>
                    <a:pt x="14285" y="2169"/>
                  </a:cubicBezTo>
                  <a:cubicBezTo>
                    <a:pt x="14062" y="1918"/>
                    <a:pt x="13867" y="1694"/>
                    <a:pt x="13644" y="1499"/>
                  </a:cubicBezTo>
                  <a:cubicBezTo>
                    <a:pt x="12538" y="477"/>
                    <a:pt x="11182" y="0"/>
                    <a:pt x="9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42"/>
            <p:cNvSpPr/>
            <p:nvPr/>
          </p:nvSpPr>
          <p:spPr>
            <a:xfrm>
              <a:off x="2032682" y="2745280"/>
              <a:ext cx="281021" cy="23273"/>
            </a:xfrm>
            <a:custGeom>
              <a:avLst/>
              <a:gdLst/>
              <a:ahLst/>
              <a:cxnLst/>
              <a:rect l="l" t="t" r="r" b="b"/>
              <a:pathLst>
                <a:path w="7088" h="587" extrusionOk="0">
                  <a:moveTo>
                    <a:pt x="2568" y="586"/>
                  </a:moveTo>
                  <a:lnTo>
                    <a:pt x="2568" y="586"/>
                  </a:lnTo>
                  <a:lnTo>
                    <a:pt x="2568" y="586"/>
                  </a:lnTo>
                  <a:lnTo>
                    <a:pt x="2568" y="586"/>
                  </a:lnTo>
                  <a:close/>
                  <a:moveTo>
                    <a:pt x="2568" y="586"/>
                  </a:moveTo>
                  <a:cubicBezTo>
                    <a:pt x="1731" y="586"/>
                    <a:pt x="894" y="530"/>
                    <a:pt x="1" y="419"/>
                  </a:cubicBezTo>
                  <a:cubicBezTo>
                    <a:pt x="894" y="530"/>
                    <a:pt x="1731" y="586"/>
                    <a:pt x="2568" y="586"/>
                  </a:cubicBezTo>
                  <a:close/>
                  <a:moveTo>
                    <a:pt x="7004" y="28"/>
                  </a:moveTo>
                  <a:cubicBezTo>
                    <a:pt x="7031" y="28"/>
                    <a:pt x="7059" y="28"/>
                    <a:pt x="7059" y="28"/>
                  </a:cubicBezTo>
                  <a:cubicBezTo>
                    <a:pt x="7059" y="28"/>
                    <a:pt x="7031" y="28"/>
                    <a:pt x="7004" y="28"/>
                  </a:cubicBezTo>
                  <a:close/>
                  <a:moveTo>
                    <a:pt x="7087" y="28"/>
                  </a:moveTo>
                  <a:cubicBezTo>
                    <a:pt x="7087" y="28"/>
                    <a:pt x="7087" y="0"/>
                    <a:pt x="7087" y="0"/>
                  </a:cubicBezTo>
                  <a:cubicBezTo>
                    <a:pt x="7087" y="0"/>
                    <a:pt x="7087" y="28"/>
                    <a:pt x="7087" y="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42"/>
            <p:cNvSpPr/>
            <p:nvPr/>
          </p:nvSpPr>
          <p:spPr>
            <a:xfrm>
              <a:off x="2660980" y="2843726"/>
              <a:ext cx="85202" cy="100705"/>
            </a:xfrm>
            <a:custGeom>
              <a:avLst/>
              <a:gdLst/>
              <a:ahLst/>
              <a:cxnLst/>
              <a:rect l="l" t="t" r="r" b="b"/>
              <a:pathLst>
                <a:path w="2149" h="2540" extrusionOk="0">
                  <a:moveTo>
                    <a:pt x="419" y="2539"/>
                  </a:moveTo>
                  <a:lnTo>
                    <a:pt x="419" y="2539"/>
                  </a:lnTo>
                  <a:cubicBezTo>
                    <a:pt x="363" y="2428"/>
                    <a:pt x="307" y="2316"/>
                    <a:pt x="280" y="2204"/>
                  </a:cubicBezTo>
                  <a:cubicBezTo>
                    <a:pt x="140" y="1367"/>
                    <a:pt x="280" y="1033"/>
                    <a:pt x="28" y="140"/>
                  </a:cubicBezTo>
                  <a:cubicBezTo>
                    <a:pt x="28" y="84"/>
                    <a:pt x="1" y="56"/>
                    <a:pt x="1" y="0"/>
                  </a:cubicBezTo>
                  <a:cubicBezTo>
                    <a:pt x="1" y="56"/>
                    <a:pt x="28" y="84"/>
                    <a:pt x="28" y="140"/>
                  </a:cubicBezTo>
                  <a:cubicBezTo>
                    <a:pt x="280" y="1033"/>
                    <a:pt x="140" y="1367"/>
                    <a:pt x="280" y="2204"/>
                  </a:cubicBezTo>
                  <a:cubicBezTo>
                    <a:pt x="307" y="2316"/>
                    <a:pt x="363" y="2428"/>
                    <a:pt x="419" y="2539"/>
                  </a:cubicBezTo>
                  <a:lnTo>
                    <a:pt x="419" y="2539"/>
                  </a:lnTo>
                  <a:cubicBezTo>
                    <a:pt x="1730" y="2428"/>
                    <a:pt x="2093" y="1535"/>
                    <a:pt x="2149" y="1395"/>
                  </a:cubicBezTo>
                  <a:lnTo>
                    <a:pt x="2149" y="1395"/>
                  </a:lnTo>
                  <a:cubicBezTo>
                    <a:pt x="2093" y="1535"/>
                    <a:pt x="1730" y="2428"/>
                    <a:pt x="419" y="2539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B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42"/>
            <p:cNvSpPr/>
            <p:nvPr/>
          </p:nvSpPr>
          <p:spPr>
            <a:xfrm>
              <a:off x="2655469" y="2791747"/>
              <a:ext cx="98484" cy="152683"/>
            </a:xfrm>
            <a:custGeom>
              <a:avLst/>
              <a:gdLst/>
              <a:ahLst/>
              <a:cxnLst/>
              <a:rect l="l" t="t" r="r" b="b"/>
              <a:pathLst>
                <a:path w="2484" h="3851" extrusionOk="0">
                  <a:moveTo>
                    <a:pt x="1702" y="0"/>
                  </a:moveTo>
                  <a:cubicBezTo>
                    <a:pt x="558" y="195"/>
                    <a:pt x="0" y="586"/>
                    <a:pt x="140" y="1311"/>
                  </a:cubicBezTo>
                  <a:cubicBezTo>
                    <a:pt x="140" y="1367"/>
                    <a:pt x="167" y="1395"/>
                    <a:pt x="167" y="1451"/>
                  </a:cubicBezTo>
                  <a:cubicBezTo>
                    <a:pt x="419" y="2344"/>
                    <a:pt x="279" y="2678"/>
                    <a:pt x="419" y="3515"/>
                  </a:cubicBezTo>
                  <a:cubicBezTo>
                    <a:pt x="446" y="3627"/>
                    <a:pt x="502" y="3739"/>
                    <a:pt x="558" y="3850"/>
                  </a:cubicBezTo>
                  <a:cubicBezTo>
                    <a:pt x="1869" y="3739"/>
                    <a:pt x="2232" y="2846"/>
                    <a:pt x="2288" y="2706"/>
                  </a:cubicBezTo>
                  <a:cubicBezTo>
                    <a:pt x="1925" y="2483"/>
                    <a:pt x="1702" y="2316"/>
                    <a:pt x="1646" y="1897"/>
                  </a:cubicBezTo>
                  <a:cubicBezTo>
                    <a:pt x="1646" y="1897"/>
                    <a:pt x="1646" y="1869"/>
                    <a:pt x="1646" y="1841"/>
                  </a:cubicBezTo>
                  <a:cubicBezTo>
                    <a:pt x="1646" y="1507"/>
                    <a:pt x="1897" y="1311"/>
                    <a:pt x="2371" y="1116"/>
                  </a:cubicBezTo>
                  <a:cubicBezTo>
                    <a:pt x="2427" y="1116"/>
                    <a:pt x="2455" y="1088"/>
                    <a:pt x="2483" y="1088"/>
                  </a:cubicBezTo>
                  <a:cubicBezTo>
                    <a:pt x="2483" y="921"/>
                    <a:pt x="2483" y="753"/>
                    <a:pt x="2483" y="586"/>
                  </a:cubicBezTo>
                  <a:cubicBezTo>
                    <a:pt x="2232" y="391"/>
                    <a:pt x="1981" y="195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42"/>
            <p:cNvSpPr/>
            <p:nvPr/>
          </p:nvSpPr>
          <p:spPr>
            <a:xfrm>
              <a:off x="2735082" y="2789527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49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42"/>
            <p:cNvSpPr/>
            <p:nvPr/>
          </p:nvSpPr>
          <p:spPr>
            <a:xfrm>
              <a:off x="2706337" y="2556120"/>
              <a:ext cx="161524" cy="257788"/>
            </a:xfrm>
            <a:custGeom>
              <a:avLst/>
              <a:gdLst/>
              <a:ahLst/>
              <a:cxnLst/>
              <a:rect l="l" t="t" r="r" b="b"/>
              <a:pathLst>
                <a:path w="4074" h="6502" extrusionOk="0">
                  <a:moveTo>
                    <a:pt x="1898" y="1"/>
                  </a:moveTo>
                  <a:cubicBezTo>
                    <a:pt x="1814" y="754"/>
                    <a:pt x="1535" y="1507"/>
                    <a:pt x="1088" y="2260"/>
                  </a:cubicBezTo>
                  <a:cubicBezTo>
                    <a:pt x="1172" y="2233"/>
                    <a:pt x="1228" y="2205"/>
                    <a:pt x="1284" y="2205"/>
                  </a:cubicBezTo>
                  <a:cubicBezTo>
                    <a:pt x="1312" y="2205"/>
                    <a:pt x="1340" y="2205"/>
                    <a:pt x="1367" y="2233"/>
                  </a:cubicBezTo>
                  <a:cubicBezTo>
                    <a:pt x="1619" y="1954"/>
                    <a:pt x="1898" y="1702"/>
                    <a:pt x="2260" y="1451"/>
                  </a:cubicBezTo>
                  <a:lnTo>
                    <a:pt x="2260" y="1423"/>
                  </a:lnTo>
                  <a:lnTo>
                    <a:pt x="2288" y="1423"/>
                  </a:lnTo>
                  <a:cubicBezTo>
                    <a:pt x="2288" y="1396"/>
                    <a:pt x="2316" y="1396"/>
                    <a:pt x="2316" y="1396"/>
                  </a:cubicBezTo>
                  <a:cubicBezTo>
                    <a:pt x="2595" y="1200"/>
                    <a:pt x="2902" y="1033"/>
                    <a:pt x="3265" y="865"/>
                  </a:cubicBezTo>
                  <a:cubicBezTo>
                    <a:pt x="2790" y="642"/>
                    <a:pt x="2344" y="335"/>
                    <a:pt x="1898" y="1"/>
                  </a:cubicBezTo>
                  <a:close/>
                  <a:moveTo>
                    <a:pt x="670" y="2874"/>
                  </a:moveTo>
                  <a:cubicBezTo>
                    <a:pt x="447" y="3153"/>
                    <a:pt x="224" y="3432"/>
                    <a:pt x="0" y="3683"/>
                  </a:cubicBezTo>
                  <a:cubicBezTo>
                    <a:pt x="140" y="3739"/>
                    <a:pt x="279" y="3795"/>
                    <a:pt x="419" y="3823"/>
                  </a:cubicBezTo>
                  <a:cubicBezTo>
                    <a:pt x="475" y="3600"/>
                    <a:pt x="586" y="3321"/>
                    <a:pt x="754" y="3042"/>
                  </a:cubicBezTo>
                  <a:cubicBezTo>
                    <a:pt x="698" y="2986"/>
                    <a:pt x="698" y="2930"/>
                    <a:pt x="670" y="2874"/>
                  </a:cubicBezTo>
                  <a:close/>
                  <a:moveTo>
                    <a:pt x="3962" y="2288"/>
                  </a:moveTo>
                  <a:lnTo>
                    <a:pt x="3962" y="2316"/>
                  </a:lnTo>
                  <a:cubicBezTo>
                    <a:pt x="3962" y="3070"/>
                    <a:pt x="3097" y="3404"/>
                    <a:pt x="2651" y="3655"/>
                  </a:cubicBezTo>
                  <a:cubicBezTo>
                    <a:pt x="2539" y="3711"/>
                    <a:pt x="2483" y="3795"/>
                    <a:pt x="2428" y="3851"/>
                  </a:cubicBezTo>
                  <a:cubicBezTo>
                    <a:pt x="2428" y="3879"/>
                    <a:pt x="2428" y="3879"/>
                    <a:pt x="2428" y="3879"/>
                  </a:cubicBezTo>
                  <a:cubicBezTo>
                    <a:pt x="2372" y="3990"/>
                    <a:pt x="2372" y="4102"/>
                    <a:pt x="2400" y="4241"/>
                  </a:cubicBezTo>
                  <a:cubicBezTo>
                    <a:pt x="2679" y="4297"/>
                    <a:pt x="2902" y="4353"/>
                    <a:pt x="3041" y="4437"/>
                  </a:cubicBezTo>
                  <a:cubicBezTo>
                    <a:pt x="3544" y="4074"/>
                    <a:pt x="3795" y="3711"/>
                    <a:pt x="3934" y="3404"/>
                  </a:cubicBezTo>
                  <a:cubicBezTo>
                    <a:pt x="4046" y="3125"/>
                    <a:pt x="4074" y="2902"/>
                    <a:pt x="4074" y="2735"/>
                  </a:cubicBezTo>
                  <a:cubicBezTo>
                    <a:pt x="4074" y="2456"/>
                    <a:pt x="3962" y="2288"/>
                    <a:pt x="3962" y="2288"/>
                  </a:cubicBezTo>
                  <a:close/>
                  <a:moveTo>
                    <a:pt x="1144" y="5832"/>
                  </a:moveTo>
                  <a:cubicBezTo>
                    <a:pt x="1088" y="5832"/>
                    <a:pt x="1005" y="5859"/>
                    <a:pt x="921" y="5859"/>
                  </a:cubicBezTo>
                  <a:cubicBezTo>
                    <a:pt x="865" y="5887"/>
                    <a:pt x="782" y="5887"/>
                    <a:pt x="726" y="5887"/>
                  </a:cubicBezTo>
                  <a:cubicBezTo>
                    <a:pt x="614" y="5915"/>
                    <a:pt x="503" y="5915"/>
                    <a:pt x="419" y="5943"/>
                  </a:cubicBezTo>
                  <a:cubicBezTo>
                    <a:pt x="698" y="6138"/>
                    <a:pt x="949" y="6306"/>
                    <a:pt x="1200" y="6501"/>
                  </a:cubicBezTo>
                  <a:cubicBezTo>
                    <a:pt x="1172" y="6278"/>
                    <a:pt x="1172" y="6055"/>
                    <a:pt x="1144" y="5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42"/>
            <p:cNvSpPr/>
            <p:nvPr/>
          </p:nvSpPr>
          <p:spPr>
            <a:xfrm>
              <a:off x="2722950" y="2791747"/>
              <a:ext cx="31004" cy="23233"/>
            </a:xfrm>
            <a:custGeom>
              <a:avLst/>
              <a:gdLst/>
              <a:ahLst/>
              <a:cxnLst/>
              <a:rect l="l" t="t" r="r" b="b"/>
              <a:pathLst>
                <a:path w="782" h="586" extrusionOk="0">
                  <a:moveTo>
                    <a:pt x="0" y="0"/>
                  </a:moveTo>
                  <a:cubicBezTo>
                    <a:pt x="279" y="196"/>
                    <a:pt x="530" y="391"/>
                    <a:pt x="781" y="586"/>
                  </a:cubicBezTo>
                  <a:cubicBezTo>
                    <a:pt x="781" y="586"/>
                    <a:pt x="781" y="558"/>
                    <a:pt x="781" y="558"/>
                  </a:cubicBezTo>
                  <a:cubicBezTo>
                    <a:pt x="530" y="363"/>
                    <a:pt x="279" y="196"/>
                    <a:pt x="0" y="0"/>
                  </a:cubicBezTo>
                  <a:close/>
                </a:path>
              </a:pathLst>
            </a:custGeom>
            <a:solidFill>
              <a:srgbClr val="DC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42"/>
            <p:cNvSpPr/>
            <p:nvPr/>
          </p:nvSpPr>
          <p:spPr>
            <a:xfrm>
              <a:off x="2277150" y="262360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4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42"/>
            <p:cNvSpPr/>
            <p:nvPr/>
          </p:nvSpPr>
          <p:spPr>
            <a:xfrm>
              <a:off x="2114554" y="2359228"/>
              <a:ext cx="9991" cy="7771"/>
            </a:xfrm>
            <a:custGeom>
              <a:avLst/>
              <a:gdLst/>
              <a:ahLst/>
              <a:cxnLst/>
              <a:rect l="l" t="t" r="r" b="b"/>
              <a:pathLst>
                <a:path w="252" h="196" extrusionOk="0">
                  <a:moveTo>
                    <a:pt x="251" y="196"/>
                  </a:moveTo>
                  <a:cubicBezTo>
                    <a:pt x="168" y="140"/>
                    <a:pt x="84" y="8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4" y="84"/>
                    <a:pt x="168" y="140"/>
                    <a:pt x="251" y="196"/>
                  </a:cubicBezTo>
                  <a:close/>
                </a:path>
              </a:pathLst>
            </a:custGeom>
            <a:solidFill>
              <a:srgbClr val="29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42"/>
            <p:cNvSpPr/>
            <p:nvPr/>
          </p:nvSpPr>
          <p:spPr>
            <a:xfrm>
              <a:off x="2164312" y="2639103"/>
              <a:ext cx="45396" cy="2220"/>
            </a:xfrm>
            <a:custGeom>
              <a:avLst/>
              <a:gdLst/>
              <a:ahLst/>
              <a:cxnLst/>
              <a:rect l="l" t="t" r="r" b="b"/>
              <a:pathLst>
                <a:path w="1145" h="56" extrusionOk="0">
                  <a:moveTo>
                    <a:pt x="364" y="56"/>
                  </a:moveTo>
                  <a:lnTo>
                    <a:pt x="364" y="56"/>
                  </a:lnTo>
                  <a:lnTo>
                    <a:pt x="364" y="56"/>
                  </a:lnTo>
                  <a:lnTo>
                    <a:pt x="364" y="56"/>
                  </a:lnTo>
                  <a:close/>
                  <a:moveTo>
                    <a:pt x="364" y="56"/>
                  </a:moveTo>
                  <a:cubicBezTo>
                    <a:pt x="252" y="56"/>
                    <a:pt x="112" y="56"/>
                    <a:pt x="29" y="56"/>
                  </a:cubicBezTo>
                  <a:cubicBezTo>
                    <a:pt x="112" y="56"/>
                    <a:pt x="252" y="56"/>
                    <a:pt x="364" y="56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1" y="56"/>
                  </a:cubicBezTo>
                  <a:lnTo>
                    <a:pt x="1" y="56"/>
                  </a:lnTo>
                  <a:cubicBezTo>
                    <a:pt x="1" y="56"/>
                    <a:pt x="1" y="56"/>
                    <a:pt x="1" y="56"/>
                  </a:cubicBezTo>
                  <a:close/>
                  <a:moveTo>
                    <a:pt x="1005" y="28"/>
                  </a:moveTo>
                  <a:cubicBezTo>
                    <a:pt x="1005" y="28"/>
                    <a:pt x="1005" y="28"/>
                    <a:pt x="1005" y="28"/>
                  </a:cubicBezTo>
                  <a:cubicBezTo>
                    <a:pt x="1005" y="28"/>
                    <a:pt x="1005" y="28"/>
                    <a:pt x="1005" y="28"/>
                  </a:cubicBezTo>
                  <a:close/>
                  <a:moveTo>
                    <a:pt x="1033" y="28"/>
                  </a:moveTo>
                  <a:cubicBezTo>
                    <a:pt x="1061" y="28"/>
                    <a:pt x="1061" y="28"/>
                    <a:pt x="1089" y="0"/>
                  </a:cubicBezTo>
                  <a:cubicBezTo>
                    <a:pt x="1061" y="28"/>
                    <a:pt x="1061" y="28"/>
                    <a:pt x="1033" y="28"/>
                  </a:cubicBezTo>
                  <a:close/>
                  <a:moveTo>
                    <a:pt x="1089" y="0"/>
                  </a:moveTo>
                  <a:cubicBezTo>
                    <a:pt x="1089" y="0"/>
                    <a:pt x="1089" y="0"/>
                    <a:pt x="1117" y="0"/>
                  </a:cubicBezTo>
                  <a:cubicBezTo>
                    <a:pt x="1089" y="0"/>
                    <a:pt x="1089" y="0"/>
                    <a:pt x="1089" y="0"/>
                  </a:cubicBezTo>
                  <a:close/>
                  <a:moveTo>
                    <a:pt x="1117" y="0"/>
                  </a:moveTo>
                  <a:cubicBezTo>
                    <a:pt x="1117" y="0"/>
                    <a:pt x="1145" y="0"/>
                    <a:pt x="1145" y="0"/>
                  </a:cubicBezTo>
                  <a:lnTo>
                    <a:pt x="1145" y="0"/>
                  </a:lnTo>
                  <a:cubicBezTo>
                    <a:pt x="1145" y="0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42"/>
            <p:cNvSpPr/>
            <p:nvPr/>
          </p:nvSpPr>
          <p:spPr>
            <a:xfrm>
              <a:off x="2083589" y="2456564"/>
              <a:ext cx="68590" cy="131669"/>
            </a:xfrm>
            <a:custGeom>
              <a:avLst/>
              <a:gdLst/>
              <a:ahLst/>
              <a:cxnLst/>
              <a:rect l="l" t="t" r="r" b="b"/>
              <a:pathLst>
                <a:path w="1730" h="3321" extrusionOk="0">
                  <a:moveTo>
                    <a:pt x="1451" y="1"/>
                  </a:moveTo>
                  <a:cubicBezTo>
                    <a:pt x="921" y="29"/>
                    <a:pt x="447" y="224"/>
                    <a:pt x="56" y="559"/>
                  </a:cubicBezTo>
                  <a:cubicBezTo>
                    <a:pt x="0" y="1563"/>
                    <a:pt x="140" y="2595"/>
                    <a:pt x="335" y="3321"/>
                  </a:cubicBezTo>
                  <a:cubicBezTo>
                    <a:pt x="949" y="3014"/>
                    <a:pt x="1451" y="2484"/>
                    <a:pt x="1618" y="1814"/>
                  </a:cubicBezTo>
                  <a:lnTo>
                    <a:pt x="1674" y="1703"/>
                  </a:lnTo>
                  <a:cubicBezTo>
                    <a:pt x="1702" y="1507"/>
                    <a:pt x="1730" y="1284"/>
                    <a:pt x="1730" y="1061"/>
                  </a:cubicBezTo>
                  <a:cubicBezTo>
                    <a:pt x="1730" y="670"/>
                    <a:pt x="1618" y="335"/>
                    <a:pt x="1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42"/>
            <p:cNvSpPr/>
            <p:nvPr/>
          </p:nvSpPr>
          <p:spPr>
            <a:xfrm>
              <a:off x="2085810" y="2409026"/>
              <a:ext cx="55308" cy="69700"/>
            </a:xfrm>
            <a:custGeom>
              <a:avLst/>
              <a:gdLst/>
              <a:ahLst/>
              <a:cxnLst/>
              <a:rect l="l" t="t" r="r" b="b"/>
              <a:pathLst>
                <a:path w="1395" h="1758" extrusionOk="0">
                  <a:moveTo>
                    <a:pt x="307" y="0"/>
                  </a:moveTo>
                  <a:cubicBezTo>
                    <a:pt x="112" y="530"/>
                    <a:pt x="28" y="1144"/>
                    <a:pt x="0" y="1758"/>
                  </a:cubicBezTo>
                  <a:cubicBezTo>
                    <a:pt x="391" y="1423"/>
                    <a:pt x="865" y="1228"/>
                    <a:pt x="1395" y="1200"/>
                  </a:cubicBezTo>
                  <a:cubicBezTo>
                    <a:pt x="1367" y="1144"/>
                    <a:pt x="1339" y="1116"/>
                    <a:pt x="1311" y="1060"/>
                  </a:cubicBezTo>
                  <a:cubicBezTo>
                    <a:pt x="809" y="809"/>
                    <a:pt x="446" y="474"/>
                    <a:pt x="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42"/>
            <p:cNvSpPr/>
            <p:nvPr/>
          </p:nvSpPr>
          <p:spPr>
            <a:xfrm>
              <a:off x="2097942" y="2209835"/>
              <a:ext cx="500034" cy="257471"/>
            </a:xfrm>
            <a:custGeom>
              <a:avLst/>
              <a:gdLst/>
              <a:ahLst/>
              <a:cxnLst/>
              <a:rect l="l" t="t" r="r" b="b"/>
              <a:pathLst>
                <a:path w="12612" h="6494" extrusionOk="0">
                  <a:moveTo>
                    <a:pt x="11937" y="1"/>
                  </a:moveTo>
                  <a:cubicBezTo>
                    <a:pt x="11321" y="1"/>
                    <a:pt x="10237" y="723"/>
                    <a:pt x="8538" y="1676"/>
                  </a:cubicBezTo>
                  <a:cubicBezTo>
                    <a:pt x="6446" y="2848"/>
                    <a:pt x="3907" y="3517"/>
                    <a:pt x="2233" y="3629"/>
                  </a:cubicBezTo>
                  <a:cubicBezTo>
                    <a:pt x="2168" y="3638"/>
                    <a:pt x="2103" y="3641"/>
                    <a:pt x="2039" y="3641"/>
                  </a:cubicBezTo>
                  <a:cubicBezTo>
                    <a:pt x="1910" y="3641"/>
                    <a:pt x="1786" y="3629"/>
                    <a:pt x="1675" y="3629"/>
                  </a:cubicBezTo>
                  <a:cubicBezTo>
                    <a:pt x="1619" y="3629"/>
                    <a:pt x="1563" y="3629"/>
                    <a:pt x="1507" y="3657"/>
                  </a:cubicBezTo>
                  <a:cubicBezTo>
                    <a:pt x="1173" y="3657"/>
                    <a:pt x="894" y="3769"/>
                    <a:pt x="670" y="3964"/>
                  </a:cubicBezTo>
                  <a:cubicBezTo>
                    <a:pt x="364" y="4215"/>
                    <a:pt x="140" y="4578"/>
                    <a:pt x="1" y="5024"/>
                  </a:cubicBezTo>
                  <a:cubicBezTo>
                    <a:pt x="140" y="5498"/>
                    <a:pt x="503" y="5833"/>
                    <a:pt x="1005" y="6084"/>
                  </a:cubicBezTo>
                  <a:cubicBezTo>
                    <a:pt x="1117" y="6140"/>
                    <a:pt x="1256" y="6196"/>
                    <a:pt x="1396" y="6224"/>
                  </a:cubicBezTo>
                  <a:cubicBezTo>
                    <a:pt x="1619" y="6307"/>
                    <a:pt x="1870" y="6391"/>
                    <a:pt x="2121" y="6419"/>
                  </a:cubicBezTo>
                  <a:cubicBezTo>
                    <a:pt x="2261" y="6419"/>
                    <a:pt x="2400" y="6447"/>
                    <a:pt x="2568" y="6475"/>
                  </a:cubicBezTo>
                  <a:cubicBezTo>
                    <a:pt x="2753" y="6486"/>
                    <a:pt x="2947" y="6493"/>
                    <a:pt x="3149" y="6493"/>
                  </a:cubicBezTo>
                  <a:cubicBezTo>
                    <a:pt x="3435" y="6493"/>
                    <a:pt x="3736" y="6480"/>
                    <a:pt x="4046" y="6447"/>
                  </a:cubicBezTo>
                  <a:cubicBezTo>
                    <a:pt x="4186" y="6447"/>
                    <a:pt x="4297" y="6447"/>
                    <a:pt x="4437" y="6419"/>
                  </a:cubicBezTo>
                  <a:cubicBezTo>
                    <a:pt x="4827" y="6391"/>
                    <a:pt x="5218" y="6335"/>
                    <a:pt x="5637" y="6252"/>
                  </a:cubicBezTo>
                  <a:lnTo>
                    <a:pt x="5720" y="6224"/>
                  </a:lnTo>
                  <a:cubicBezTo>
                    <a:pt x="6167" y="6140"/>
                    <a:pt x="6613" y="6028"/>
                    <a:pt x="7059" y="5889"/>
                  </a:cubicBezTo>
                  <a:cubicBezTo>
                    <a:pt x="7450" y="5777"/>
                    <a:pt x="7841" y="5638"/>
                    <a:pt x="8203" y="5498"/>
                  </a:cubicBezTo>
                  <a:cubicBezTo>
                    <a:pt x="8566" y="5359"/>
                    <a:pt x="8901" y="5219"/>
                    <a:pt x="9236" y="5052"/>
                  </a:cubicBezTo>
                  <a:cubicBezTo>
                    <a:pt x="9710" y="4829"/>
                    <a:pt x="10128" y="4606"/>
                    <a:pt x="10519" y="4327"/>
                  </a:cubicBezTo>
                  <a:cubicBezTo>
                    <a:pt x="11216" y="3880"/>
                    <a:pt x="11774" y="3378"/>
                    <a:pt x="12137" y="2848"/>
                  </a:cubicBezTo>
                  <a:lnTo>
                    <a:pt x="12137" y="2820"/>
                  </a:lnTo>
                  <a:cubicBezTo>
                    <a:pt x="12360" y="1844"/>
                    <a:pt x="12611" y="1007"/>
                    <a:pt x="12500" y="504"/>
                  </a:cubicBezTo>
                  <a:cubicBezTo>
                    <a:pt x="12500" y="421"/>
                    <a:pt x="12472" y="337"/>
                    <a:pt x="12416" y="281"/>
                  </a:cubicBezTo>
                  <a:cubicBezTo>
                    <a:pt x="12308" y="87"/>
                    <a:pt x="12151" y="1"/>
                    <a:pt x="11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42"/>
            <p:cNvSpPr/>
            <p:nvPr/>
          </p:nvSpPr>
          <p:spPr>
            <a:xfrm>
              <a:off x="2167643" y="2353717"/>
              <a:ext cx="4480" cy="40"/>
            </a:xfrm>
            <a:custGeom>
              <a:avLst/>
              <a:gdLst/>
              <a:ahLst/>
              <a:cxnLst/>
              <a:rect l="l" t="t" r="r" b="b"/>
              <a:pathLst>
                <a:path w="113" h="1" extrusionOk="0">
                  <a:moveTo>
                    <a:pt x="112" y="0"/>
                  </a:move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close/>
                  <a:moveTo>
                    <a:pt x="112" y="0"/>
                  </a:moveTo>
                  <a:cubicBezTo>
                    <a:pt x="84" y="0"/>
                    <a:pt x="56" y="0"/>
                    <a:pt x="1" y="0"/>
                  </a:cubicBezTo>
                  <a:cubicBezTo>
                    <a:pt x="56" y="0"/>
                    <a:pt x="84" y="0"/>
                    <a:pt x="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42"/>
            <p:cNvSpPr/>
            <p:nvPr/>
          </p:nvSpPr>
          <p:spPr>
            <a:xfrm>
              <a:off x="2109004" y="2331594"/>
              <a:ext cx="463519" cy="54238"/>
            </a:xfrm>
            <a:custGeom>
              <a:avLst/>
              <a:gdLst/>
              <a:ahLst/>
              <a:cxnLst/>
              <a:rect l="l" t="t" r="r" b="b"/>
              <a:pathLst>
                <a:path w="11691" h="1368" extrusionOk="0">
                  <a:moveTo>
                    <a:pt x="11691" y="0"/>
                  </a:moveTo>
                  <a:cubicBezTo>
                    <a:pt x="11440" y="140"/>
                    <a:pt x="11161" y="251"/>
                    <a:pt x="10909" y="363"/>
                  </a:cubicBezTo>
                  <a:cubicBezTo>
                    <a:pt x="10826" y="670"/>
                    <a:pt x="10742" y="893"/>
                    <a:pt x="10603" y="1004"/>
                  </a:cubicBezTo>
                  <a:cubicBezTo>
                    <a:pt x="11021" y="698"/>
                    <a:pt x="11412" y="363"/>
                    <a:pt x="11691" y="0"/>
                  </a:cubicBezTo>
                  <a:close/>
                  <a:moveTo>
                    <a:pt x="1256" y="558"/>
                  </a:moveTo>
                  <a:cubicBezTo>
                    <a:pt x="1228" y="558"/>
                    <a:pt x="1228" y="558"/>
                    <a:pt x="1228" y="586"/>
                  </a:cubicBezTo>
                  <a:cubicBezTo>
                    <a:pt x="894" y="586"/>
                    <a:pt x="615" y="698"/>
                    <a:pt x="391" y="893"/>
                  </a:cubicBezTo>
                  <a:cubicBezTo>
                    <a:pt x="252" y="1004"/>
                    <a:pt x="113" y="1144"/>
                    <a:pt x="1" y="1311"/>
                  </a:cubicBezTo>
                  <a:cubicBezTo>
                    <a:pt x="364" y="1367"/>
                    <a:pt x="698" y="1367"/>
                    <a:pt x="1033" y="1367"/>
                  </a:cubicBezTo>
                  <a:cubicBezTo>
                    <a:pt x="1228" y="1116"/>
                    <a:pt x="1507" y="837"/>
                    <a:pt x="1870" y="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42"/>
            <p:cNvSpPr/>
            <p:nvPr/>
          </p:nvSpPr>
          <p:spPr>
            <a:xfrm>
              <a:off x="2137788" y="2451053"/>
              <a:ext cx="15502" cy="5551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0" y="0"/>
                  </a:moveTo>
                  <a:cubicBezTo>
                    <a:pt x="28" y="56"/>
                    <a:pt x="56" y="84"/>
                    <a:pt x="84" y="140"/>
                  </a:cubicBezTo>
                  <a:lnTo>
                    <a:pt x="391" y="140"/>
                  </a:lnTo>
                  <a:cubicBezTo>
                    <a:pt x="251" y="112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42"/>
            <p:cNvSpPr/>
            <p:nvPr/>
          </p:nvSpPr>
          <p:spPr>
            <a:xfrm>
              <a:off x="2141079" y="2456564"/>
              <a:ext cx="52057" cy="67520"/>
            </a:xfrm>
            <a:custGeom>
              <a:avLst/>
              <a:gdLst/>
              <a:ahLst/>
              <a:cxnLst/>
              <a:rect l="l" t="t" r="r" b="b"/>
              <a:pathLst>
                <a:path w="1313" h="1703" extrusionOk="0">
                  <a:moveTo>
                    <a:pt x="1" y="1"/>
                  </a:moveTo>
                  <a:cubicBezTo>
                    <a:pt x="168" y="335"/>
                    <a:pt x="280" y="670"/>
                    <a:pt x="280" y="1061"/>
                  </a:cubicBezTo>
                  <a:cubicBezTo>
                    <a:pt x="280" y="1284"/>
                    <a:pt x="252" y="1507"/>
                    <a:pt x="224" y="1703"/>
                  </a:cubicBezTo>
                  <a:cubicBezTo>
                    <a:pt x="392" y="1117"/>
                    <a:pt x="782" y="642"/>
                    <a:pt x="1312" y="335"/>
                  </a:cubicBezTo>
                  <a:cubicBezTo>
                    <a:pt x="1229" y="280"/>
                    <a:pt x="1145" y="224"/>
                    <a:pt x="1033" y="196"/>
                  </a:cubicBezTo>
                  <a:cubicBezTo>
                    <a:pt x="782" y="168"/>
                    <a:pt x="531" y="84"/>
                    <a:pt x="3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42"/>
            <p:cNvSpPr/>
            <p:nvPr/>
          </p:nvSpPr>
          <p:spPr>
            <a:xfrm>
              <a:off x="2096872" y="2528485"/>
              <a:ext cx="95154" cy="112837"/>
            </a:xfrm>
            <a:custGeom>
              <a:avLst/>
              <a:gdLst/>
              <a:ahLst/>
              <a:cxnLst/>
              <a:rect l="l" t="t" r="r" b="b"/>
              <a:pathLst>
                <a:path w="2400" h="2846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116" y="670"/>
                    <a:pt x="614" y="1200"/>
                    <a:pt x="0" y="1507"/>
                  </a:cubicBezTo>
                  <a:cubicBezTo>
                    <a:pt x="195" y="2316"/>
                    <a:pt x="781" y="2762"/>
                    <a:pt x="1702" y="2846"/>
                  </a:cubicBezTo>
                  <a:cubicBezTo>
                    <a:pt x="1953" y="2790"/>
                    <a:pt x="2176" y="2706"/>
                    <a:pt x="2399" y="2595"/>
                  </a:cubicBezTo>
                  <a:cubicBezTo>
                    <a:pt x="1730" y="2204"/>
                    <a:pt x="1255" y="1479"/>
                    <a:pt x="1228" y="642"/>
                  </a:cubicBezTo>
                  <a:cubicBezTo>
                    <a:pt x="1228" y="419"/>
                    <a:pt x="1255" y="195"/>
                    <a:pt x="1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42"/>
            <p:cNvSpPr/>
            <p:nvPr/>
          </p:nvSpPr>
          <p:spPr>
            <a:xfrm>
              <a:off x="2145519" y="2469846"/>
              <a:ext cx="94044" cy="161524"/>
            </a:xfrm>
            <a:custGeom>
              <a:avLst/>
              <a:gdLst/>
              <a:ahLst/>
              <a:cxnLst/>
              <a:rect l="l" t="t" r="r" b="b"/>
              <a:pathLst>
                <a:path w="2372" h="4074" extrusionOk="0">
                  <a:moveTo>
                    <a:pt x="1200" y="0"/>
                  </a:moveTo>
                  <a:cubicBezTo>
                    <a:pt x="670" y="307"/>
                    <a:pt x="280" y="782"/>
                    <a:pt x="112" y="1368"/>
                  </a:cubicBezTo>
                  <a:lnTo>
                    <a:pt x="56" y="1479"/>
                  </a:lnTo>
                  <a:cubicBezTo>
                    <a:pt x="28" y="1674"/>
                    <a:pt x="1" y="1898"/>
                    <a:pt x="1" y="2121"/>
                  </a:cubicBezTo>
                  <a:cubicBezTo>
                    <a:pt x="28" y="2958"/>
                    <a:pt x="503" y="3683"/>
                    <a:pt x="1172" y="4074"/>
                  </a:cubicBezTo>
                  <a:cubicBezTo>
                    <a:pt x="1898" y="3655"/>
                    <a:pt x="2372" y="2846"/>
                    <a:pt x="2344" y="1926"/>
                  </a:cubicBezTo>
                  <a:cubicBezTo>
                    <a:pt x="2316" y="1116"/>
                    <a:pt x="1870" y="391"/>
                    <a:pt x="1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42"/>
            <p:cNvSpPr/>
            <p:nvPr/>
          </p:nvSpPr>
          <p:spPr>
            <a:xfrm>
              <a:off x="2182035" y="2464295"/>
              <a:ext cx="17722" cy="5590"/>
            </a:xfrm>
            <a:custGeom>
              <a:avLst/>
              <a:gdLst/>
              <a:ahLst/>
              <a:cxnLst/>
              <a:rect l="l" t="t" r="r" b="b"/>
              <a:pathLst>
                <a:path w="447" h="141" extrusionOk="0">
                  <a:moveTo>
                    <a:pt x="0" y="1"/>
                  </a:moveTo>
                  <a:cubicBezTo>
                    <a:pt x="112" y="29"/>
                    <a:pt x="196" y="85"/>
                    <a:pt x="279" y="140"/>
                  </a:cubicBezTo>
                  <a:cubicBezTo>
                    <a:pt x="335" y="113"/>
                    <a:pt x="391" y="85"/>
                    <a:pt x="447" y="57"/>
                  </a:cubicBezTo>
                  <a:cubicBezTo>
                    <a:pt x="279" y="29"/>
                    <a:pt x="14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42"/>
            <p:cNvSpPr/>
            <p:nvPr/>
          </p:nvSpPr>
          <p:spPr>
            <a:xfrm>
              <a:off x="2191987" y="2465405"/>
              <a:ext cx="85202" cy="173735"/>
            </a:xfrm>
            <a:custGeom>
              <a:avLst/>
              <a:gdLst/>
              <a:ahLst/>
              <a:cxnLst/>
              <a:rect l="l" t="t" r="r" b="b"/>
              <a:pathLst>
                <a:path w="2149" h="4382" extrusionOk="0">
                  <a:moveTo>
                    <a:pt x="1674" y="1"/>
                  </a:moveTo>
                  <a:cubicBezTo>
                    <a:pt x="1364" y="34"/>
                    <a:pt x="1063" y="47"/>
                    <a:pt x="777" y="47"/>
                  </a:cubicBezTo>
                  <a:cubicBezTo>
                    <a:pt x="575" y="47"/>
                    <a:pt x="381" y="40"/>
                    <a:pt x="196" y="29"/>
                  </a:cubicBezTo>
                  <a:cubicBezTo>
                    <a:pt x="140" y="57"/>
                    <a:pt x="84" y="85"/>
                    <a:pt x="28" y="112"/>
                  </a:cubicBezTo>
                  <a:cubicBezTo>
                    <a:pt x="698" y="503"/>
                    <a:pt x="1144" y="1228"/>
                    <a:pt x="1172" y="2038"/>
                  </a:cubicBezTo>
                  <a:cubicBezTo>
                    <a:pt x="1200" y="2958"/>
                    <a:pt x="726" y="3767"/>
                    <a:pt x="0" y="4186"/>
                  </a:cubicBezTo>
                  <a:cubicBezTo>
                    <a:pt x="140" y="4269"/>
                    <a:pt x="279" y="4325"/>
                    <a:pt x="447" y="4381"/>
                  </a:cubicBezTo>
                  <a:cubicBezTo>
                    <a:pt x="949" y="4325"/>
                    <a:pt x="1507" y="4186"/>
                    <a:pt x="2149" y="3990"/>
                  </a:cubicBezTo>
                  <a:cubicBezTo>
                    <a:pt x="2093" y="3767"/>
                    <a:pt x="2093" y="3544"/>
                    <a:pt x="2065" y="3321"/>
                  </a:cubicBezTo>
                  <a:cubicBezTo>
                    <a:pt x="1535" y="2930"/>
                    <a:pt x="1200" y="2289"/>
                    <a:pt x="1172" y="1563"/>
                  </a:cubicBezTo>
                  <a:cubicBezTo>
                    <a:pt x="1144" y="977"/>
                    <a:pt x="1339" y="447"/>
                    <a:pt x="1674" y="29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42"/>
            <p:cNvSpPr/>
            <p:nvPr/>
          </p:nvSpPr>
          <p:spPr>
            <a:xfrm>
              <a:off x="2237344" y="2464295"/>
              <a:ext cx="36515" cy="132779"/>
            </a:xfrm>
            <a:custGeom>
              <a:avLst/>
              <a:gdLst/>
              <a:ahLst/>
              <a:cxnLst/>
              <a:rect l="l" t="t" r="r" b="b"/>
              <a:pathLst>
                <a:path w="921" h="3349" extrusionOk="0">
                  <a:moveTo>
                    <a:pt x="921" y="1"/>
                  </a:moveTo>
                  <a:lnTo>
                    <a:pt x="921" y="1"/>
                  </a:lnTo>
                  <a:cubicBezTo>
                    <a:pt x="781" y="29"/>
                    <a:pt x="670" y="29"/>
                    <a:pt x="530" y="29"/>
                  </a:cubicBezTo>
                  <a:lnTo>
                    <a:pt x="530" y="57"/>
                  </a:lnTo>
                  <a:cubicBezTo>
                    <a:pt x="195" y="475"/>
                    <a:pt x="0" y="1005"/>
                    <a:pt x="28" y="1591"/>
                  </a:cubicBezTo>
                  <a:cubicBezTo>
                    <a:pt x="56" y="2317"/>
                    <a:pt x="391" y="2958"/>
                    <a:pt x="921" y="3349"/>
                  </a:cubicBezTo>
                  <a:cubicBezTo>
                    <a:pt x="726" y="1508"/>
                    <a:pt x="921" y="1"/>
                    <a:pt x="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42"/>
            <p:cNvSpPr/>
            <p:nvPr/>
          </p:nvSpPr>
          <p:spPr>
            <a:xfrm>
              <a:off x="2309225" y="2456564"/>
              <a:ext cx="23273" cy="147172"/>
            </a:xfrm>
            <a:custGeom>
              <a:avLst/>
              <a:gdLst/>
              <a:ahLst/>
              <a:cxnLst/>
              <a:rect l="l" t="t" r="r" b="b"/>
              <a:pathLst>
                <a:path w="587" h="3712" extrusionOk="0">
                  <a:moveTo>
                    <a:pt x="391" y="1"/>
                  </a:moveTo>
                  <a:lnTo>
                    <a:pt x="308" y="29"/>
                  </a:lnTo>
                  <a:cubicBezTo>
                    <a:pt x="29" y="893"/>
                    <a:pt x="1" y="2288"/>
                    <a:pt x="168" y="3711"/>
                  </a:cubicBezTo>
                  <a:cubicBezTo>
                    <a:pt x="447" y="3293"/>
                    <a:pt x="587" y="2818"/>
                    <a:pt x="559" y="2316"/>
                  </a:cubicBezTo>
                  <a:cubicBezTo>
                    <a:pt x="559" y="2121"/>
                    <a:pt x="531" y="1954"/>
                    <a:pt x="503" y="1786"/>
                  </a:cubicBezTo>
                  <a:cubicBezTo>
                    <a:pt x="419" y="1647"/>
                    <a:pt x="363" y="1507"/>
                    <a:pt x="335" y="1368"/>
                  </a:cubicBezTo>
                  <a:cubicBezTo>
                    <a:pt x="280" y="1200"/>
                    <a:pt x="280" y="1033"/>
                    <a:pt x="252" y="866"/>
                  </a:cubicBezTo>
                  <a:cubicBezTo>
                    <a:pt x="252" y="559"/>
                    <a:pt x="308" y="280"/>
                    <a:pt x="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42"/>
            <p:cNvSpPr/>
            <p:nvPr/>
          </p:nvSpPr>
          <p:spPr>
            <a:xfrm>
              <a:off x="2315886" y="2527375"/>
              <a:ext cx="79652" cy="82982"/>
            </a:xfrm>
            <a:custGeom>
              <a:avLst/>
              <a:gdLst/>
              <a:ahLst/>
              <a:cxnLst/>
              <a:rect l="l" t="t" r="r" b="b"/>
              <a:pathLst>
                <a:path w="2009" h="2093" extrusionOk="0">
                  <a:moveTo>
                    <a:pt x="335" y="0"/>
                  </a:moveTo>
                  <a:lnTo>
                    <a:pt x="335" y="0"/>
                  </a:lnTo>
                  <a:cubicBezTo>
                    <a:pt x="363" y="168"/>
                    <a:pt x="391" y="335"/>
                    <a:pt x="391" y="530"/>
                  </a:cubicBezTo>
                  <a:cubicBezTo>
                    <a:pt x="419" y="1032"/>
                    <a:pt x="279" y="1507"/>
                    <a:pt x="0" y="1925"/>
                  </a:cubicBezTo>
                  <a:cubicBezTo>
                    <a:pt x="0" y="1981"/>
                    <a:pt x="0" y="2037"/>
                    <a:pt x="28" y="2093"/>
                  </a:cubicBezTo>
                  <a:cubicBezTo>
                    <a:pt x="279" y="1981"/>
                    <a:pt x="558" y="1897"/>
                    <a:pt x="809" y="1786"/>
                  </a:cubicBezTo>
                  <a:cubicBezTo>
                    <a:pt x="1255" y="1618"/>
                    <a:pt x="1646" y="1451"/>
                    <a:pt x="2009" y="1311"/>
                  </a:cubicBezTo>
                  <a:cubicBezTo>
                    <a:pt x="1283" y="1172"/>
                    <a:pt x="642" y="670"/>
                    <a:pt x="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42"/>
            <p:cNvSpPr/>
            <p:nvPr/>
          </p:nvSpPr>
          <p:spPr>
            <a:xfrm>
              <a:off x="2319177" y="2443282"/>
              <a:ext cx="106255" cy="136110"/>
            </a:xfrm>
            <a:custGeom>
              <a:avLst/>
              <a:gdLst/>
              <a:ahLst/>
              <a:cxnLst/>
              <a:rect l="l" t="t" r="r" b="b"/>
              <a:pathLst>
                <a:path w="2680" h="3433" extrusionOk="0">
                  <a:moveTo>
                    <a:pt x="1479" y="1"/>
                  </a:moveTo>
                  <a:cubicBezTo>
                    <a:pt x="1033" y="140"/>
                    <a:pt x="587" y="252"/>
                    <a:pt x="140" y="336"/>
                  </a:cubicBezTo>
                  <a:cubicBezTo>
                    <a:pt x="57" y="615"/>
                    <a:pt x="1" y="894"/>
                    <a:pt x="1" y="1201"/>
                  </a:cubicBezTo>
                  <a:cubicBezTo>
                    <a:pt x="29" y="1368"/>
                    <a:pt x="29" y="1535"/>
                    <a:pt x="84" y="1703"/>
                  </a:cubicBezTo>
                  <a:cubicBezTo>
                    <a:pt x="140" y="1842"/>
                    <a:pt x="224" y="1982"/>
                    <a:pt x="252" y="2121"/>
                  </a:cubicBezTo>
                  <a:cubicBezTo>
                    <a:pt x="559" y="2791"/>
                    <a:pt x="1200" y="3293"/>
                    <a:pt x="1926" y="3432"/>
                  </a:cubicBezTo>
                  <a:cubicBezTo>
                    <a:pt x="2065" y="3377"/>
                    <a:pt x="2177" y="3349"/>
                    <a:pt x="2288" y="3293"/>
                  </a:cubicBezTo>
                  <a:cubicBezTo>
                    <a:pt x="2540" y="2902"/>
                    <a:pt x="2679" y="2456"/>
                    <a:pt x="2651" y="1982"/>
                  </a:cubicBezTo>
                  <a:cubicBezTo>
                    <a:pt x="2623" y="1117"/>
                    <a:pt x="2149" y="39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42"/>
            <p:cNvSpPr/>
            <p:nvPr/>
          </p:nvSpPr>
          <p:spPr>
            <a:xfrm>
              <a:off x="2322507" y="2510762"/>
              <a:ext cx="6661" cy="16652"/>
            </a:xfrm>
            <a:custGeom>
              <a:avLst/>
              <a:gdLst/>
              <a:ahLst/>
              <a:cxnLst/>
              <a:rect l="l" t="t" r="r" b="b"/>
              <a:pathLst>
                <a:path w="168" h="420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40"/>
                    <a:pt x="84" y="280"/>
                    <a:pt x="168" y="419"/>
                  </a:cubicBezTo>
                  <a:cubicBezTo>
                    <a:pt x="140" y="280"/>
                    <a:pt x="56" y="140"/>
                    <a:pt x="0" y="1"/>
                  </a:cubicBez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42"/>
            <p:cNvSpPr/>
            <p:nvPr/>
          </p:nvSpPr>
          <p:spPr>
            <a:xfrm>
              <a:off x="2377816" y="2427819"/>
              <a:ext cx="98484" cy="146022"/>
            </a:xfrm>
            <a:custGeom>
              <a:avLst/>
              <a:gdLst/>
              <a:ahLst/>
              <a:cxnLst/>
              <a:rect l="l" t="t" r="r" b="b"/>
              <a:pathLst>
                <a:path w="2484" h="3683" extrusionOk="0">
                  <a:moveTo>
                    <a:pt x="1144" y="0"/>
                  </a:moveTo>
                  <a:cubicBezTo>
                    <a:pt x="782" y="140"/>
                    <a:pt x="391" y="279"/>
                    <a:pt x="0" y="391"/>
                  </a:cubicBezTo>
                  <a:cubicBezTo>
                    <a:pt x="670" y="781"/>
                    <a:pt x="1144" y="1507"/>
                    <a:pt x="1172" y="2372"/>
                  </a:cubicBezTo>
                  <a:cubicBezTo>
                    <a:pt x="1200" y="2846"/>
                    <a:pt x="1061" y="3292"/>
                    <a:pt x="809" y="3683"/>
                  </a:cubicBezTo>
                  <a:cubicBezTo>
                    <a:pt x="1507" y="3432"/>
                    <a:pt x="2037" y="3265"/>
                    <a:pt x="2483" y="3125"/>
                  </a:cubicBezTo>
                  <a:lnTo>
                    <a:pt x="2483" y="3097"/>
                  </a:lnTo>
                  <a:cubicBezTo>
                    <a:pt x="1619" y="2790"/>
                    <a:pt x="1005" y="1981"/>
                    <a:pt x="949" y="1005"/>
                  </a:cubicBezTo>
                  <a:cubicBezTo>
                    <a:pt x="949" y="642"/>
                    <a:pt x="1005" y="307"/>
                    <a:pt x="1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42"/>
            <p:cNvSpPr/>
            <p:nvPr/>
          </p:nvSpPr>
          <p:spPr>
            <a:xfrm>
              <a:off x="2415402" y="2410096"/>
              <a:ext cx="90753" cy="141621"/>
            </a:xfrm>
            <a:custGeom>
              <a:avLst/>
              <a:gdLst/>
              <a:ahLst/>
              <a:cxnLst/>
              <a:rect l="l" t="t" r="r" b="b"/>
              <a:pathLst>
                <a:path w="2289" h="3572" extrusionOk="0">
                  <a:moveTo>
                    <a:pt x="1229" y="1"/>
                  </a:moveTo>
                  <a:cubicBezTo>
                    <a:pt x="894" y="168"/>
                    <a:pt x="559" y="308"/>
                    <a:pt x="196" y="447"/>
                  </a:cubicBezTo>
                  <a:cubicBezTo>
                    <a:pt x="57" y="754"/>
                    <a:pt x="1" y="1089"/>
                    <a:pt x="1" y="1452"/>
                  </a:cubicBezTo>
                  <a:cubicBezTo>
                    <a:pt x="57" y="2428"/>
                    <a:pt x="671" y="3237"/>
                    <a:pt x="1535" y="3544"/>
                  </a:cubicBezTo>
                  <a:lnTo>
                    <a:pt x="1535" y="3572"/>
                  </a:lnTo>
                  <a:cubicBezTo>
                    <a:pt x="1563" y="3544"/>
                    <a:pt x="1619" y="3544"/>
                    <a:pt x="1675" y="3516"/>
                  </a:cubicBezTo>
                  <a:cubicBezTo>
                    <a:pt x="2065" y="3098"/>
                    <a:pt x="2289" y="2512"/>
                    <a:pt x="2289" y="1870"/>
                  </a:cubicBezTo>
                  <a:cubicBezTo>
                    <a:pt x="2261" y="1089"/>
                    <a:pt x="1842" y="419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42"/>
            <p:cNvSpPr/>
            <p:nvPr/>
          </p:nvSpPr>
          <p:spPr>
            <a:xfrm>
              <a:off x="2464089" y="2381352"/>
              <a:ext cx="107326" cy="168185"/>
            </a:xfrm>
            <a:custGeom>
              <a:avLst/>
              <a:gdLst/>
              <a:ahLst/>
              <a:cxnLst/>
              <a:rect l="l" t="t" r="r" b="b"/>
              <a:pathLst>
                <a:path w="2707" h="4242" extrusionOk="0">
                  <a:moveTo>
                    <a:pt x="1284" y="1"/>
                  </a:moveTo>
                  <a:lnTo>
                    <a:pt x="1284" y="1"/>
                  </a:lnTo>
                  <a:cubicBezTo>
                    <a:pt x="893" y="280"/>
                    <a:pt x="475" y="503"/>
                    <a:pt x="1" y="726"/>
                  </a:cubicBezTo>
                  <a:cubicBezTo>
                    <a:pt x="614" y="1144"/>
                    <a:pt x="1033" y="1814"/>
                    <a:pt x="1061" y="2595"/>
                  </a:cubicBezTo>
                  <a:cubicBezTo>
                    <a:pt x="1061" y="3237"/>
                    <a:pt x="837" y="3823"/>
                    <a:pt x="447" y="4241"/>
                  </a:cubicBezTo>
                  <a:cubicBezTo>
                    <a:pt x="1179" y="4053"/>
                    <a:pt x="1613" y="4006"/>
                    <a:pt x="1961" y="4006"/>
                  </a:cubicBezTo>
                  <a:cubicBezTo>
                    <a:pt x="2077" y="4006"/>
                    <a:pt x="2184" y="4011"/>
                    <a:pt x="2288" y="4018"/>
                  </a:cubicBezTo>
                  <a:cubicBezTo>
                    <a:pt x="2321" y="4021"/>
                    <a:pt x="2351" y="4022"/>
                    <a:pt x="2379" y="4022"/>
                  </a:cubicBezTo>
                  <a:cubicBezTo>
                    <a:pt x="2639" y="4022"/>
                    <a:pt x="2707" y="3902"/>
                    <a:pt x="2707" y="3600"/>
                  </a:cubicBezTo>
                  <a:cubicBezTo>
                    <a:pt x="1702" y="3348"/>
                    <a:pt x="921" y="2456"/>
                    <a:pt x="893" y="1368"/>
                  </a:cubicBezTo>
                  <a:cubicBezTo>
                    <a:pt x="893" y="865"/>
                    <a:pt x="1033" y="391"/>
                    <a:pt x="1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42"/>
            <p:cNvSpPr/>
            <p:nvPr/>
          </p:nvSpPr>
          <p:spPr>
            <a:xfrm>
              <a:off x="2499495" y="2322712"/>
              <a:ext cx="79691" cy="201370"/>
            </a:xfrm>
            <a:custGeom>
              <a:avLst/>
              <a:gdLst/>
              <a:ahLst/>
              <a:cxnLst/>
              <a:rect l="l" t="t" r="r" b="b"/>
              <a:pathLst>
                <a:path w="2010" h="507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646" y="531"/>
                    <a:pt x="1088" y="1033"/>
                    <a:pt x="391" y="1480"/>
                  </a:cubicBezTo>
                  <a:cubicBezTo>
                    <a:pt x="140" y="1870"/>
                    <a:pt x="0" y="2344"/>
                    <a:pt x="0" y="2847"/>
                  </a:cubicBezTo>
                  <a:cubicBezTo>
                    <a:pt x="28" y="3935"/>
                    <a:pt x="809" y="4827"/>
                    <a:pt x="1814" y="5079"/>
                  </a:cubicBezTo>
                  <a:cubicBezTo>
                    <a:pt x="1842" y="4660"/>
                    <a:pt x="1674" y="3907"/>
                    <a:pt x="1646" y="2707"/>
                  </a:cubicBezTo>
                  <a:cubicBezTo>
                    <a:pt x="1618" y="1786"/>
                    <a:pt x="1814" y="838"/>
                    <a:pt x="2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42"/>
            <p:cNvSpPr/>
            <p:nvPr/>
          </p:nvSpPr>
          <p:spPr>
            <a:xfrm>
              <a:off x="2522729" y="2603697"/>
              <a:ext cx="337400" cy="184757"/>
            </a:xfrm>
            <a:custGeom>
              <a:avLst/>
              <a:gdLst/>
              <a:ahLst/>
              <a:cxnLst/>
              <a:rect l="l" t="t" r="r" b="b"/>
              <a:pathLst>
                <a:path w="8510" h="4660" extrusionOk="0">
                  <a:moveTo>
                    <a:pt x="1479" y="0"/>
                  </a:moveTo>
                  <a:cubicBezTo>
                    <a:pt x="1032" y="391"/>
                    <a:pt x="530" y="781"/>
                    <a:pt x="0" y="1172"/>
                  </a:cubicBezTo>
                  <a:cubicBezTo>
                    <a:pt x="148" y="2653"/>
                    <a:pt x="908" y="3828"/>
                    <a:pt x="1777" y="3828"/>
                  </a:cubicBezTo>
                  <a:cubicBezTo>
                    <a:pt x="1890" y="3828"/>
                    <a:pt x="2005" y="3808"/>
                    <a:pt x="2120" y="3767"/>
                  </a:cubicBezTo>
                  <a:cubicBezTo>
                    <a:pt x="2822" y="3539"/>
                    <a:pt x="3897" y="3092"/>
                    <a:pt x="4620" y="3092"/>
                  </a:cubicBezTo>
                  <a:cubicBezTo>
                    <a:pt x="4960" y="3092"/>
                    <a:pt x="5222" y="3192"/>
                    <a:pt x="5329" y="3460"/>
                  </a:cubicBezTo>
                  <a:cubicBezTo>
                    <a:pt x="5468" y="3739"/>
                    <a:pt x="5496" y="4157"/>
                    <a:pt x="5552" y="4659"/>
                  </a:cubicBezTo>
                  <a:cubicBezTo>
                    <a:pt x="6919" y="4492"/>
                    <a:pt x="8509" y="4018"/>
                    <a:pt x="7812" y="3348"/>
                  </a:cubicBezTo>
                  <a:cubicBezTo>
                    <a:pt x="7170" y="2679"/>
                    <a:pt x="3181" y="3181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42"/>
            <p:cNvSpPr/>
            <p:nvPr/>
          </p:nvSpPr>
          <p:spPr>
            <a:xfrm>
              <a:off x="2666531" y="2726487"/>
              <a:ext cx="39846" cy="6661"/>
            </a:xfrm>
            <a:custGeom>
              <a:avLst/>
              <a:gdLst/>
              <a:ahLst/>
              <a:cxnLst/>
              <a:rect l="l" t="t" r="r" b="b"/>
              <a:pathLst>
                <a:path w="1005" h="168" extrusionOk="0">
                  <a:moveTo>
                    <a:pt x="1004" y="0"/>
                  </a:moveTo>
                  <a:cubicBezTo>
                    <a:pt x="698" y="0"/>
                    <a:pt x="363" y="84"/>
                    <a:pt x="0" y="167"/>
                  </a:cubicBezTo>
                  <a:cubicBezTo>
                    <a:pt x="363" y="84"/>
                    <a:pt x="725" y="0"/>
                    <a:pt x="1004" y="0"/>
                  </a:cubicBezTo>
                  <a:close/>
                </a:path>
              </a:pathLst>
            </a:custGeom>
            <a:solidFill>
              <a:srgbClr val="9D6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42"/>
            <p:cNvSpPr/>
            <p:nvPr/>
          </p:nvSpPr>
          <p:spPr>
            <a:xfrm>
              <a:off x="2538191" y="2603697"/>
              <a:ext cx="288753" cy="136070"/>
            </a:xfrm>
            <a:custGeom>
              <a:avLst/>
              <a:gdLst/>
              <a:ahLst/>
              <a:cxnLst/>
              <a:rect l="l" t="t" r="r" b="b"/>
              <a:pathLst>
                <a:path w="7283" h="3432" extrusionOk="0">
                  <a:moveTo>
                    <a:pt x="1089" y="0"/>
                  </a:moveTo>
                  <a:cubicBezTo>
                    <a:pt x="1089" y="0"/>
                    <a:pt x="1061" y="28"/>
                    <a:pt x="1061" y="28"/>
                  </a:cubicBezTo>
                  <a:cubicBezTo>
                    <a:pt x="726" y="307"/>
                    <a:pt x="363" y="614"/>
                    <a:pt x="1" y="893"/>
                  </a:cubicBezTo>
                  <a:cubicBezTo>
                    <a:pt x="894" y="2037"/>
                    <a:pt x="2009" y="2790"/>
                    <a:pt x="3237" y="3264"/>
                  </a:cubicBezTo>
                  <a:cubicBezTo>
                    <a:pt x="3600" y="3181"/>
                    <a:pt x="3935" y="3097"/>
                    <a:pt x="4241" y="3097"/>
                  </a:cubicBezTo>
                  <a:cubicBezTo>
                    <a:pt x="4381" y="3097"/>
                    <a:pt x="4493" y="3125"/>
                    <a:pt x="4604" y="3153"/>
                  </a:cubicBezTo>
                  <a:cubicBezTo>
                    <a:pt x="4576" y="3013"/>
                    <a:pt x="4604" y="2846"/>
                    <a:pt x="4660" y="2623"/>
                  </a:cubicBezTo>
                  <a:cubicBezTo>
                    <a:pt x="3767" y="2372"/>
                    <a:pt x="2846" y="1981"/>
                    <a:pt x="2065" y="1256"/>
                  </a:cubicBezTo>
                  <a:cubicBezTo>
                    <a:pt x="1926" y="1144"/>
                    <a:pt x="1814" y="1033"/>
                    <a:pt x="1703" y="893"/>
                  </a:cubicBezTo>
                  <a:cubicBezTo>
                    <a:pt x="1479" y="642"/>
                    <a:pt x="1284" y="335"/>
                    <a:pt x="1089" y="0"/>
                  </a:cubicBezTo>
                  <a:close/>
                  <a:moveTo>
                    <a:pt x="6641" y="3041"/>
                  </a:moveTo>
                  <a:lnTo>
                    <a:pt x="6641" y="3041"/>
                  </a:lnTo>
                  <a:cubicBezTo>
                    <a:pt x="6669" y="3237"/>
                    <a:pt x="6780" y="3432"/>
                    <a:pt x="6948" y="3432"/>
                  </a:cubicBezTo>
                  <a:cubicBezTo>
                    <a:pt x="7003" y="3432"/>
                    <a:pt x="7031" y="3404"/>
                    <a:pt x="7087" y="3376"/>
                  </a:cubicBezTo>
                  <a:cubicBezTo>
                    <a:pt x="7171" y="3320"/>
                    <a:pt x="7227" y="3292"/>
                    <a:pt x="7282" y="3237"/>
                  </a:cubicBezTo>
                  <a:cubicBezTo>
                    <a:pt x="7143" y="3153"/>
                    <a:pt x="6920" y="3097"/>
                    <a:pt x="6641" y="304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42"/>
            <p:cNvSpPr/>
            <p:nvPr/>
          </p:nvSpPr>
          <p:spPr>
            <a:xfrm>
              <a:off x="2677593" y="2899034"/>
              <a:ext cx="106216" cy="81872"/>
            </a:xfrm>
            <a:custGeom>
              <a:avLst/>
              <a:gdLst/>
              <a:ahLst/>
              <a:cxnLst/>
              <a:rect l="l" t="t" r="r" b="b"/>
              <a:pathLst>
                <a:path w="2679" h="2065" extrusionOk="0">
                  <a:moveTo>
                    <a:pt x="1730" y="0"/>
                  </a:moveTo>
                  <a:cubicBezTo>
                    <a:pt x="1674" y="140"/>
                    <a:pt x="1311" y="1033"/>
                    <a:pt x="0" y="1144"/>
                  </a:cubicBezTo>
                  <a:cubicBezTo>
                    <a:pt x="279" y="1758"/>
                    <a:pt x="949" y="2065"/>
                    <a:pt x="949" y="2065"/>
                  </a:cubicBezTo>
                  <a:cubicBezTo>
                    <a:pt x="1897" y="1842"/>
                    <a:pt x="2678" y="837"/>
                    <a:pt x="2678" y="837"/>
                  </a:cubicBezTo>
                  <a:cubicBezTo>
                    <a:pt x="2344" y="419"/>
                    <a:pt x="2009" y="196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42"/>
            <p:cNvSpPr/>
            <p:nvPr/>
          </p:nvSpPr>
          <p:spPr>
            <a:xfrm>
              <a:off x="2749474" y="2823822"/>
              <a:ext cx="147172" cy="100665"/>
            </a:xfrm>
            <a:custGeom>
              <a:avLst/>
              <a:gdLst/>
              <a:ahLst/>
              <a:cxnLst/>
              <a:rect l="l" t="t" r="r" b="b"/>
              <a:pathLst>
                <a:path w="3712" h="2539" extrusionOk="0">
                  <a:moveTo>
                    <a:pt x="1312" y="0"/>
                  </a:moveTo>
                  <a:cubicBezTo>
                    <a:pt x="754" y="112"/>
                    <a:pt x="335" y="195"/>
                    <a:pt x="0" y="307"/>
                  </a:cubicBezTo>
                  <a:cubicBezTo>
                    <a:pt x="168" y="893"/>
                    <a:pt x="419" y="1451"/>
                    <a:pt x="977" y="1786"/>
                  </a:cubicBezTo>
                  <a:cubicBezTo>
                    <a:pt x="2093" y="2483"/>
                    <a:pt x="2456" y="2372"/>
                    <a:pt x="2874" y="2539"/>
                  </a:cubicBezTo>
                  <a:lnTo>
                    <a:pt x="2874" y="2511"/>
                  </a:lnTo>
                  <a:cubicBezTo>
                    <a:pt x="3711" y="1897"/>
                    <a:pt x="3209" y="921"/>
                    <a:pt x="3209" y="921"/>
                  </a:cubicBezTo>
                  <a:lnTo>
                    <a:pt x="3209" y="921"/>
                  </a:lnTo>
                  <a:cubicBezTo>
                    <a:pt x="3009" y="941"/>
                    <a:pt x="2774" y="993"/>
                    <a:pt x="2532" y="993"/>
                  </a:cubicBezTo>
                  <a:cubicBezTo>
                    <a:pt x="2095" y="993"/>
                    <a:pt x="1634" y="825"/>
                    <a:pt x="1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42"/>
            <p:cNvSpPr/>
            <p:nvPr/>
          </p:nvSpPr>
          <p:spPr>
            <a:xfrm>
              <a:off x="2863422" y="2859823"/>
              <a:ext cx="82982" cy="76877"/>
            </a:xfrm>
            <a:custGeom>
              <a:avLst/>
              <a:gdLst/>
              <a:ahLst/>
              <a:cxnLst/>
              <a:rect l="l" t="t" r="r" b="b"/>
              <a:pathLst>
                <a:path w="2093" h="1939" extrusionOk="0">
                  <a:moveTo>
                    <a:pt x="838" y="0"/>
                  </a:moveTo>
                  <a:cubicBezTo>
                    <a:pt x="685" y="0"/>
                    <a:pt x="512" y="4"/>
                    <a:pt x="335" y="13"/>
                  </a:cubicBezTo>
                  <a:cubicBezTo>
                    <a:pt x="335" y="13"/>
                    <a:pt x="837" y="989"/>
                    <a:pt x="0" y="1603"/>
                  </a:cubicBezTo>
                  <a:lnTo>
                    <a:pt x="0" y="1631"/>
                  </a:lnTo>
                  <a:cubicBezTo>
                    <a:pt x="112" y="1631"/>
                    <a:pt x="195" y="1687"/>
                    <a:pt x="279" y="1743"/>
                  </a:cubicBezTo>
                  <a:cubicBezTo>
                    <a:pt x="525" y="1895"/>
                    <a:pt x="834" y="1939"/>
                    <a:pt x="1111" y="1939"/>
                  </a:cubicBezTo>
                  <a:cubicBezTo>
                    <a:pt x="1494" y="1939"/>
                    <a:pt x="1814" y="1854"/>
                    <a:pt x="1814" y="1854"/>
                  </a:cubicBezTo>
                  <a:cubicBezTo>
                    <a:pt x="1814" y="1854"/>
                    <a:pt x="2093" y="710"/>
                    <a:pt x="1367" y="13"/>
                  </a:cubicBezTo>
                  <a:cubicBezTo>
                    <a:pt x="1367" y="13"/>
                    <a:pt x="1144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42"/>
            <p:cNvSpPr/>
            <p:nvPr/>
          </p:nvSpPr>
          <p:spPr>
            <a:xfrm>
              <a:off x="2857871" y="2239769"/>
              <a:ext cx="43176" cy="71921"/>
            </a:xfrm>
            <a:custGeom>
              <a:avLst/>
              <a:gdLst/>
              <a:ahLst/>
              <a:cxnLst/>
              <a:rect l="l" t="t" r="r" b="b"/>
              <a:pathLst>
                <a:path w="1089" h="1814" extrusionOk="0">
                  <a:moveTo>
                    <a:pt x="1089" y="0"/>
                  </a:moveTo>
                  <a:cubicBezTo>
                    <a:pt x="614" y="391"/>
                    <a:pt x="1" y="949"/>
                    <a:pt x="1" y="949"/>
                  </a:cubicBezTo>
                  <a:cubicBezTo>
                    <a:pt x="224" y="1144"/>
                    <a:pt x="419" y="1368"/>
                    <a:pt x="642" y="1619"/>
                  </a:cubicBezTo>
                  <a:cubicBezTo>
                    <a:pt x="670" y="1674"/>
                    <a:pt x="726" y="1730"/>
                    <a:pt x="782" y="1814"/>
                  </a:cubicBezTo>
                  <a:cubicBezTo>
                    <a:pt x="782" y="1814"/>
                    <a:pt x="698" y="865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42"/>
            <p:cNvSpPr/>
            <p:nvPr/>
          </p:nvSpPr>
          <p:spPr>
            <a:xfrm>
              <a:off x="2885546" y="2228707"/>
              <a:ext cx="56418" cy="89643"/>
            </a:xfrm>
            <a:custGeom>
              <a:avLst/>
              <a:gdLst/>
              <a:ahLst/>
              <a:cxnLst/>
              <a:rect l="l" t="t" r="r" b="b"/>
              <a:pathLst>
                <a:path w="1423" h="2261" extrusionOk="0">
                  <a:moveTo>
                    <a:pt x="753" y="0"/>
                  </a:moveTo>
                  <a:cubicBezTo>
                    <a:pt x="642" y="84"/>
                    <a:pt x="530" y="168"/>
                    <a:pt x="391" y="279"/>
                  </a:cubicBezTo>
                  <a:cubicBezTo>
                    <a:pt x="0" y="1144"/>
                    <a:pt x="84" y="2093"/>
                    <a:pt x="84" y="2093"/>
                  </a:cubicBezTo>
                  <a:cubicBezTo>
                    <a:pt x="140" y="2149"/>
                    <a:pt x="167" y="2205"/>
                    <a:pt x="195" y="2260"/>
                  </a:cubicBezTo>
                  <a:lnTo>
                    <a:pt x="223" y="2260"/>
                  </a:lnTo>
                  <a:lnTo>
                    <a:pt x="977" y="1702"/>
                  </a:lnTo>
                  <a:cubicBezTo>
                    <a:pt x="977" y="1702"/>
                    <a:pt x="1032" y="977"/>
                    <a:pt x="1423" y="558"/>
                  </a:cubicBezTo>
                  <a:cubicBezTo>
                    <a:pt x="1116" y="140"/>
                    <a:pt x="753" y="0"/>
                    <a:pt x="7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42"/>
            <p:cNvSpPr/>
            <p:nvPr/>
          </p:nvSpPr>
          <p:spPr>
            <a:xfrm>
              <a:off x="2915400" y="2189733"/>
              <a:ext cx="142572" cy="214889"/>
            </a:xfrm>
            <a:custGeom>
              <a:avLst/>
              <a:gdLst/>
              <a:ahLst/>
              <a:cxnLst/>
              <a:rect l="l" t="t" r="r" b="b"/>
              <a:pathLst>
                <a:path w="3596" h="5420" extrusionOk="0">
                  <a:moveTo>
                    <a:pt x="1305" y="0"/>
                  </a:moveTo>
                  <a:cubicBezTo>
                    <a:pt x="897" y="0"/>
                    <a:pt x="488" y="206"/>
                    <a:pt x="196" y="593"/>
                  </a:cubicBezTo>
                  <a:lnTo>
                    <a:pt x="168" y="621"/>
                  </a:lnTo>
                  <a:cubicBezTo>
                    <a:pt x="112" y="732"/>
                    <a:pt x="28" y="872"/>
                    <a:pt x="0" y="983"/>
                  </a:cubicBezTo>
                  <a:cubicBezTo>
                    <a:pt x="0" y="983"/>
                    <a:pt x="363" y="1123"/>
                    <a:pt x="670" y="1541"/>
                  </a:cubicBezTo>
                  <a:cubicBezTo>
                    <a:pt x="809" y="1709"/>
                    <a:pt x="921" y="1904"/>
                    <a:pt x="1005" y="2127"/>
                  </a:cubicBezTo>
                  <a:cubicBezTo>
                    <a:pt x="1179" y="2033"/>
                    <a:pt x="1340" y="1987"/>
                    <a:pt x="1485" y="1987"/>
                  </a:cubicBezTo>
                  <a:cubicBezTo>
                    <a:pt x="2243" y="1987"/>
                    <a:pt x="2561" y="3241"/>
                    <a:pt x="2093" y="5419"/>
                  </a:cubicBezTo>
                  <a:cubicBezTo>
                    <a:pt x="3596" y="1631"/>
                    <a:pt x="2455" y="0"/>
                    <a:pt x="1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42"/>
            <p:cNvSpPr/>
            <p:nvPr/>
          </p:nvSpPr>
          <p:spPr>
            <a:xfrm>
              <a:off x="2924242" y="2250831"/>
              <a:ext cx="31004" cy="45396"/>
            </a:xfrm>
            <a:custGeom>
              <a:avLst/>
              <a:gdLst/>
              <a:ahLst/>
              <a:cxnLst/>
              <a:rect l="l" t="t" r="r" b="b"/>
              <a:pathLst>
                <a:path w="782" h="1145" extrusionOk="0">
                  <a:moveTo>
                    <a:pt x="447" y="0"/>
                  </a:moveTo>
                  <a:cubicBezTo>
                    <a:pt x="56" y="419"/>
                    <a:pt x="1" y="1144"/>
                    <a:pt x="1" y="1144"/>
                  </a:cubicBezTo>
                  <a:lnTo>
                    <a:pt x="782" y="586"/>
                  </a:lnTo>
                  <a:cubicBezTo>
                    <a:pt x="698" y="363"/>
                    <a:pt x="586" y="168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42"/>
            <p:cNvSpPr/>
            <p:nvPr/>
          </p:nvSpPr>
          <p:spPr>
            <a:xfrm>
              <a:off x="2923132" y="2158174"/>
              <a:ext cx="231224" cy="461021"/>
            </a:xfrm>
            <a:custGeom>
              <a:avLst/>
              <a:gdLst/>
              <a:ahLst/>
              <a:cxnLst/>
              <a:rect l="l" t="t" r="r" b="b"/>
              <a:pathLst>
                <a:path w="5832" h="11628" extrusionOk="0">
                  <a:moveTo>
                    <a:pt x="2637" y="0"/>
                  </a:moveTo>
                  <a:cubicBezTo>
                    <a:pt x="1578" y="0"/>
                    <a:pt x="529" y="496"/>
                    <a:pt x="1" y="1389"/>
                  </a:cubicBezTo>
                  <a:cubicBezTo>
                    <a:pt x="293" y="1002"/>
                    <a:pt x="702" y="796"/>
                    <a:pt x="1110" y="796"/>
                  </a:cubicBezTo>
                  <a:cubicBezTo>
                    <a:pt x="2260" y="796"/>
                    <a:pt x="3401" y="2427"/>
                    <a:pt x="1898" y="6215"/>
                  </a:cubicBezTo>
                  <a:cubicBezTo>
                    <a:pt x="1870" y="6383"/>
                    <a:pt x="1842" y="6550"/>
                    <a:pt x="1786" y="6718"/>
                  </a:cubicBezTo>
                  <a:cubicBezTo>
                    <a:pt x="1200" y="9145"/>
                    <a:pt x="1619" y="10902"/>
                    <a:pt x="2902" y="11628"/>
                  </a:cubicBezTo>
                  <a:cubicBezTo>
                    <a:pt x="866" y="9675"/>
                    <a:pt x="4576" y="6997"/>
                    <a:pt x="5580" y="4820"/>
                  </a:cubicBezTo>
                  <a:cubicBezTo>
                    <a:pt x="5776" y="4039"/>
                    <a:pt x="5832" y="3202"/>
                    <a:pt x="5636" y="2393"/>
                  </a:cubicBezTo>
                  <a:cubicBezTo>
                    <a:pt x="5238" y="738"/>
                    <a:pt x="3930" y="0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42"/>
            <p:cNvSpPr/>
            <p:nvPr/>
          </p:nvSpPr>
          <p:spPr>
            <a:xfrm>
              <a:off x="2987282" y="2157896"/>
              <a:ext cx="200260" cy="408211"/>
            </a:xfrm>
            <a:custGeom>
              <a:avLst/>
              <a:gdLst/>
              <a:ahLst/>
              <a:cxnLst/>
              <a:rect l="l" t="t" r="r" b="b"/>
              <a:pathLst>
                <a:path w="5051" h="10296" extrusionOk="0">
                  <a:moveTo>
                    <a:pt x="1033" y="1"/>
                  </a:moveTo>
                  <a:cubicBezTo>
                    <a:pt x="670" y="1"/>
                    <a:pt x="336" y="57"/>
                    <a:pt x="1" y="168"/>
                  </a:cubicBezTo>
                  <a:cubicBezTo>
                    <a:pt x="5051" y="1089"/>
                    <a:pt x="1479" y="6892"/>
                    <a:pt x="1" y="9626"/>
                  </a:cubicBezTo>
                  <a:cubicBezTo>
                    <a:pt x="29" y="9849"/>
                    <a:pt x="84" y="10073"/>
                    <a:pt x="168" y="10268"/>
                  </a:cubicBezTo>
                  <a:cubicBezTo>
                    <a:pt x="336" y="10268"/>
                    <a:pt x="503" y="10296"/>
                    <a:pt x="698" y="10296"/>
                  </a:cubicBezTo>
                  <a:cubicBezTo>
                    <a:pt x="698" y="9012"/>
                    <a:pt x="2065" y="7562"/>
                    <a:pt x="3098" y="6222"/>
                  </a:cubicBezTo>
                  <a:cubicBezTo>
                    <a:pt x="3098" y="6222"/>
                    <a:pt x="3098" y="6195"/>
                    <a:pt x="3098" y="6195"/>
                  </a:cubicBezTo>
                  <a:cubicBezTo>
                    <a:pt x="3460" y="5720"/>
                    <a:pt x="3767" y="5274"/>
                    <a:pt x="3962" y="4827"/>
                  </a:cubicBezTo>
                  <a:cubicBezTo>
                    <a:pt x="4018" y="4576"/>
                    <a:pt x="4074" y="4297"/>
                    <a:pt x="4102" y="4046"/>
                  </a:cubicBezTo>
                  <a:cubicBezTo>
                    <a:pt x="4130" y="3851"/>
                    <a:pt x="4130" y="3656"/>
                    <a:pt x="4130" y="3460"/>
                  </a:cubicBezTo>
                  <a:cubicBezTo>
                    <a:pt x="4130" y="3098"/>
                    <a:pt x="4102" y="2763"/>
                    <a:pt x="4018" y="2400"/>
                  </a:cubicBezTo>
                  <a:cubicBezTo>
                    <a:pt x="3628" y="754"/>
                    <a:pt x="2316" y="1"/>
                    <a:pt x="1033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42"/>
            <p:cNvSpPr/>
            <p:nvPr/>
          </p:nvSpPr>
          <p:spPr>
            <a:xfrm>
              <a:off x="2957427" y="2349277"/>
              <a:ext cx="203550" cy="283321"/>
            </a:xfrm>
            <a:custGeom>
              <a:avLst/>
              <a:gdLst/>
              <a:ahLst/>
              <a:cxnLst/>
              <a:rect l="l" t="t" r="r" b="b"/>
              <a:pathLst>
                <a:path w="5134" h="7146" extrusionOk="0">
                  <a:moveTo>
                    <a:pt x="4715" y="0"/>
                  </a:moveTo>
                  <a:lnTo>
                    <a:pt x="4715" y="0"/>
                  </a:lnTo>
                  <a:cubicBezTo>
                    <a:pt x="3711" y="2177"/>
                    <a:pt x="1" y="4855"/>
                    <a:pt x="2037" y="6808"/>
                  </a:cubicBezTo>
                  <a:cubicBezTo>
                    <a:pt x="2316" y="6947"/>
                    <a:pt x="2623" y="7059"/>
                    <a:pt x="2986" y="7115"/>
                  </a:cubicBezTo>
                  <a:cubicBezTo>
                    <a:pt x="3123" y="7136"/>
                    <a:pt x="3251" y="7145"/>
                    <a:pt x="3372" y="7145"/>
                  </a:cubicBezTo>
                  <a:cubicBezTo>
                    <a:pt x="5013" y="7145"/>
                    <a:pt x="5134" y="5329"/>
                    <a:pt x="5134" y="5329"/>
                  </a:cubicBezTo>
                  <a:lnTo>
                    <a:pt x="5134" y="5329"/>
                  </a:lnTo>
                  <a:cubicBezTo>
                    <a:pt x="5134" y="5329"/>
                    <a:pt x="4754" y="5698"/>
                    <a:pt x="4251" y="5698"/>
                  </a:cubicBezTo>
                  <a:cubicBezTo>
                    <a:pt x="3948" y="5698"/>
                    <a:pt x="3601" y="5564"/>
                    <a:pt x="3265" y="5134"/>
                  </a:cubicBezTo>
                  <a:cubicBezTo>
                    <a:pt x="2595" y="4297"/>
                    <a:pt x="4185" y="2288"/>
                    <a:pt x="4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42"/>
            <p:cNvSpPr/>
            <p:nvPr/>
          </p:nvSpPr>
          <p:spPr>
            <a:xfrm>
              <a:off x="1875637" y="2286236"/>
              <a:ext cx="196929" cy="306436"/>
            </a:xfrm>
            <a:custGeom>
              <a:avLst/>
              <a:gdLst/>
              <a:ahLst/>
              <a:cxnLst/>
              <a:rect l="l" t="t" r="r" b="b"/>
              <a:pathLst>
                <a:path w="4967" h="7729" extrusionOk="0">
                  <a:moveTo>
                    <a:pt x="2093" y="2651"/>
                  </a:moveTo>
                  <a:lnTo>
                    <a:pt x="2093" y="2706"/>
                  </a:lnTo>
                  <a:lnTo>
                    <a:pt x="2232" y="2706"/>
                  </a:lnTo>
                  <a:lnTo>
                    <a:pt x="2232" y="2762"/>
                  </a:lnTo>
                  <a:lnTo>
                    <a:pt x="2316" y="2762"/>
                  </a:lnTo>
                  <a:lnTo>
                    <a:pt x="2316" y="2790"/>
                  </a:lnTo>
                  <a:lnTo>
                    <a:pt x="2455" y="2790"/>
                  </a:lnTo>
                  <a:lnTo>
                    <a:pt x="2455" y="2846"/>
                  </a:lnTo>
                  <a:lnTo>
                    <a:pt x="2511" y="2846"/>
                  </a:lnTo>
                  <a:lnTo>
                    <a:pt x="2511" y="2902"/>
                  </a:lnTo>
                  <a:lnTo>
                    <a:pt x="2567" y="2902"/>
                  </a:lnTo>
                  <a:lnTo>
                    <a:pt x="2567" y="2930"/>
                  </a:lnTo>
                  <a:lnTo>
                    <a:pt x="2595" y="2930"/>
                  </a:lnTo>
                  <a:lnTo>
                    <a:pt x="2595" y="2985"/>
                  </a:lnTo>
                  <a:lnTo>
                    <a:pt x="2651" y="2985"/>
                  </a:lnTo>
                  <a:lnTo>
                    <a:pt x="2651" y="3264"/>
                  </a:lnTo>
                  <a:lnTo>
                    <a:pt x="2595" y="3264"/>
                  </a:lnTo>
                  <a:lnTo>
                    <a:pt x="2595" y="3348"/>
                  </a:lnTo>
                  <a:lnTo>
                    <a:pt x="2567" y="3348"/>
                  </a:lnTo>
                  <a:lnTo>
                    <a:pt x="2567" y="3460"/>
                  </a:lnTo>
                  <a:lnTo>
                    <a:pt x="2511" y="3460"/>
                  </a:lnTo>
                  <a:lnTo>
                    <a:pt x="2511" y="3488"/>
                  </a:lnTo>
                  <a:lnTo>
                    <a:pt x="2455" y="3488"/>
                  </a:lnTo>
                  <a:lnTo>
                    <a:pt x="2455" y="3599"/>
                  </a:lnTo>
                  <a:lnTo>
                    <a:pt x="2427" y="3599"/>
                  </a:lnTo>
                  <a:lnTo>
                    <a:pt x="2427" y="3627"/>
                  </a:lnTo>
                  <a:lnTo>
                    <a:pt x="2372" y="3627"/>
                  </a:lnTo>
                  <a:lnTo>
                    <a:pt x="2372" y="3683"/>
                  </a:lnTo>
                  <a:lnTo>
                    <a:pt x="2316" y="3683"/>
                  </a:lnTo>
                  <a:lnTo>
                    <a:pt x="2316" y="3739"/>
                  </a:lnTo>
                  <a:lnTo>
                    <a:pt x="2288" y="3739"/>
                  </a:lnTo>
                  <a:lnTo>
                    <a:pt x="2288" y="3767"/>
                  </a:lnTo>
                  <a:lnTo>
                    <a:pt x="2232" y="3767"/>
                  </a:lnTo>
                  <a:lnTo>
                    <a:pt x="2232" y="3822"/>
                  </a:lnTo>
                  <a:lnTo>
                    <a:pt x="2176" y="3822"/>
                  </a:lnTo>
                  <a:lnTo>
                    <a:pt x="2176" y="3878"/>
                  </a:lnTo>
                  <a:lnTo>
                    <a:pt x="2093" y="3878"/>
                  </a:lnTo>
                  <a:lnTo>
                    <a:pt x="2093" y="3906"/>
                  </a:lnTo>
                  <a:lnTo>
                    <a:pt x="2009" y="3906"/>
                  </a:lnTo>
                  <a:lnTo>
                    <a:pt x="2009" y="3878"/>
                  </a:lnTo>
                  <a:lnTo>
                    <a:pt x="1897" y="3878"/>
                  </a:lnTo>
                  <a:lnTo>
                    <a:pt x="1897" y="3822"/>
                  </a:lnTo>
                  <a:lnTo>
                    <a:pt x="1869" y="3822"/>
                  </a:lnTo>
                  <a:lnTo>
                    <a:pt x="1869" y="3767"/>
                  </a:lnTo>
                  <a:lnTo>
                    <a:pt x="1814" y="3767"/>
                  </a:lnTo>
                  <a:lnTo>
                    <a:pt x="1814" y="3739"/>
                  </a:lnTo>
                  <a:lnTo>
                    <a:pt x="1758" y="3739"/>
                  </a:lnTo>
                  <a:lnTo>
                    <a:pt x="1758" y="3683"/>
                  </a:lnTo>
                  <a:lnTo>
                    <a:pt x="1730" y="3683"/>
                  </a:lnTo>
                  <a:lnTo>
                    <a:pt x="1730" y="3599"/>
                  </a:lnTo>
                  <a:lnTo>
                    <a:pt x="1674" y="3599"/>
                  </a:lnTo>
                  <a:lnTo>
                    <a:pt x="1674" y="3488"/>
                  </a:lnTo>
                  <a:lnTo>
                    <a:pt x="1618" y="3488"/>
                  </a:lnTo>
                  <a:lnTo>
                    <a:pt x="1618" y="3404"/>
                  </a:lnTo>
                  <a:lnTo>
                    <a:pt x="1590" y="3404"/>
                  </a:lnTo>
                  <a:lnTo>
                    <a:pt x="1590" y="3320"/>
                  </a:lnTo>
                  <a:lnTo>
                    <a:pt x="1535" y="3320"/>
                  </a:lnTo>
                  <a:lnTo>
                    <a:pt x="1535" y="3181"/>
                  </a:lnTo>
                  <a:lnTo>
                    <a:pt x="1479" y="3181"/>
                  </a:lnTo>
                  <a:lnTo>
                    <a:pt x="1479" y="2930"/>
                  </a:lnTo>
                  <a:lnTo>
                    <a:pt x="1535" y="2930"/>
                  </a:lnTo>
                  <a:lnTo>
                    <a:pt x="1535" y="2846"/>
                  </a:lnTo>
                  <a:lnTo>
                    <a:pt x="1590" y="2846"/>
                  </a:lnTo>
                  <a:lnTo>
                    <a:pt x="1590" y="2790"/>
                  </a:lnTo>
                  <a:lnTo>
                    <a:pt x="1618" y="2790"/>
                  </a:lnTo>
                  <a:lnTo>
                    <a:pt x="1618" y="2762"/>
                  </a:lnTo>
                  <a:lnTo>
                    <a:pt x="1674" y="2762"/>
                  </a:lnTo>
                  <a:lnTo>
                    <a:pt x="1674" y="2706"/>
                  </a:lnTo>
                  <a:lnTo>
                    <a:pt x="1758" y="2706"/>
                  </a:lnTo>
                  <a:lnTo>
                    <a:pt x="1758" y="2651"/>
                  </a:lnTo>
                  <a:close/>
                  <a:moveTo>
                    <a:pt x="3013" y="0"/>
                  </a:moveTo>
                  <a:lnTo>
                    <a:pt x="3013" y="56"/>
                  </a:lnTo>
                  <a:lnTo>
                    <a:pt x="2930" y="56"/>
                  </a:lnTo>
                  <a:lnTo>
                    <a:pt x="2930" y="112"/>
                  </a:lnTo>
                  <a:lnTo>
                    <a:pt x="2874" y="112"/>
                  </a:lnTo>
                  <a:lnTo>
                    <a:pt x="2874" y="140"/>
                  </a:lnTo>
                  <a:lnTo>
                    <a:pt x="2790" y="140"/>
                  </a:lnTo>
                  <a:lnTo>
                    <a:pt x="2790" y="196"/>
                  </a:lnTo>
                  <a:lnTo>
                    <a:pt x="2706" y="196"/>
                  </a:lnTo>
                  <a:lnTo>
                    <a:pt x="2706" y="251"/>
                  </a:lnTo>
                  <a:lnTo>
                    <a:pt x="2651" y="251"/>
                  </a:lnTo>
                  <a:lnTo>
                    <a:pt x="2651" y="279"/>
                  </a:lnTo>
                  <a:lnTo>
                    <a:pt x="2567" y="279"/>
                  </a:lnTo>
                  <a:lnTo>
                    <a:pt x="2567" y="335"/>
                  </a:lnTo>
                  <a:lnTo>
                    <a:pt x="2455" y="335"/>
                  </a:lnTo>
                  <a:lnTo>
                    <a:pt x="2455" y="391"/>
                  </a:lnTo>
                  <a:lnTo>
                    <a:pt x="2427" y="391"/>
                  </a:lnTo>
                  <a:lnTo>
                    <a:pt x="2427" y="419"/>
                  </a:lnTo>
                  <a:lnTo>
                    <a:pt x="2316" y="419"/>
                  </a:lnTo>
                  <a:lnTo>
                    <a:pt x="2316" y="475"/>
                  </a:lnTo>
                  <a:lnTo>
                    <a:pt x="2232" y="475"/>
                  </a:lnTo>
                  <a:lnTo>
                    <a:pt x="2232" y="530"/>
                  </a:lnTo>
                  <a:lnTo>
                    <a:pt x="2176" y="530"/>
                  </a:lnTo>
                  <a:lnTo>
                    <a:pt x="2176" y="558"/>
                  </a:lnTo>
                  <a:lnTo>
                    <a:pt x="2093" y="558"/>
                  </a:lnTo>
                  <a:lnTo>
                    <a:pt x="2093" y="614"/>
                  </a:lnTo>
                  <a:lnTo>
                    <a:pt x="2037" y="614"/>
                  </a:lnTo>
                  <a:lnTo>
                    <a:pt x="2037" y="670"/>
                  </a:lnTo>
                  <a:lnTo>
                    <a:pt x="2009" y="670"/>
                  </a:lnTo>
                  <a:lnTo>
                    <a:pt x="2009" y="698"/>
                  </a:lnTo>
                  <a:lnTo>
                    <a:pt x="1897" y="698"/>
                  </a:lnTo>
                  <a:lnTo>
                    <a:pt x="1897" y="754"/>
                  </a:lnTo>
                  <a:lnTo>
                    <a:pt x="1869" y="754"/>
                  </a:lnTo>
                  <a:lnTo>
                    <a:pt x="1869" y="809"/>
                  </a:lnTo>
                  <a:lnTo>
                    <a:pt x="1758" y="809"/>
                  </a:lnTo>
                  <a:lnTo>
                    <a:pt x="1758" y="837"/>
                  </a:lnTo>
                  <a:lnTo>
                    <a:pt x="1730" y="837"/>
                  </a:lnTo>
                  <a:lnTo>
                    <a:pt x="1730" y="893"/>
                  </a:lnTo>
                  <a:lnTo>
                    <a:pt x="1618" y="893"/>
                  </a:lnTo>
                  <a:lnTo>
                    <a:pt x="1618" y="949"/>
                  </a:lnTo>
                  <a:lnTo>
                    <a:pt x="1590" y="949"/>
                  </a:lnTo>
                  <a:lnTo>
                    <a:pt x="1590" y="977"/>
                  </a:lnTo>
                  <a:lnTo>
                    <a:pt x="1535" y="977"/>
                  </a:lnTo>
                  <a:lnTo>
                    <a:pt x="1535" y="1646"/>
                  </a:lnTo>
                  <a:lnTo>
                    <a:pt x="1479" y="1646"/>
                  </a:lnTo>
                  <a:lnTo>
                    <a:pt x="1479" y="2372"/>
                  </a:lnTo>
                  <a:lnTo>
                    <a:pt x="1451" y="2372"/>
                  </a:lnTo>
                  <a:lnTo>
                    <a:pt x="1451" y="2846"/>
                  </a:lnTo>
                  <a:lnTo>
                    <a:pt x="1395" y="2846"/>
                  </a:lnTo>
                  <a:lnTo>
                    <a:pt x="1395" y="3209"/>
                  </a:lnTo>
                  <a:lnTo>
                    <a:pt x="1339" y="3209"/>
                  </a:lnTo>
                  <a:lnTo>
                    <a:pt x="1339" y="3543"/>
                  </a:lnTo>
                  <a:lnTo>
                    <a:pt x="1311" y="3543"/>
                  </a:lnTo>
                  <a:lnTo>
                    <a:pt x="1311" y="3767"/>
                  </a:lnTo>
                  <a:lnTo>
                    <a:pt x="1256" y="3767"/>
                  </a:lnTo>
                  <a:lnTo>
                    <a:pt x="1256" y="4018"/>
                  </a:lnTo>
                  <a:lnTo>
                    <a:pt x="1200" y="4018"/>
                  </a:lnTo>
                  <a:lnTo>
                    <a:pt x="1200" y="4241"/>
                  </a:lnTo>
                  <a:lnTo>
                    <a:pt x="1172" y="4241"/>
                  </a:lnTo>
                  <a:lnTo>
                    <a:pt x="1172" y="4464"/>
                  </a:lnTo>
                  <a:lnTo>
                    <a:pt x="1116" y="4464"/>
                  </a:lnTo>
                  <a:lnTo>
                    <a:pt x="1116" y="4604"/>
                  </a:lnTo>
                  <a:lnTo>
                    <a:pt x="1060" y="4604"/>
                  </a:lnTo>
                  <a:lnTo>
                    <a:pt x="1060" y="4799"/>
                  </a:lnTo>
                  <a:lnTo>
                    <a:pt x="1032" y="4799"/>
                  </a:lnTo>
                  <a:lnTo>
                    <a:pt x="1032" y="4994"/>
                  </a:lnTo>
                  <a:lnTo>
                    <a:pt x="977" y="4994"/>
                  </a:lnTo>
                  <a:lnTo>
                    <a:pt x="977" y="5134"/>
                  </a:lnTo>
                  <a:lnTo>
                    <a:pt x="921" y="5134"/>
                  </a:lnTo>
                  <a:lnTo>
                    <a:pt x="921" y="5301"/>
                  </a:lnTo>
                  <a:lnTo>
                    <a:pt x="893" y="5301"/>
                  </a:lnTo>
                  <a:lnTo>
                    <a:pt x="893" y="5496"/>
                  </a:lnTo>
                  <a:lnTo>
                    <a:pt x="837" y="5496"/>
                  </a:lnTo>
                  <a:lnTo>
                    <a:pt x="837" y="5636"/>
                  </a:lnTo>
                  <a:lnTo>
                    <a:pt x="781" y="5636"/>
                  </a:lnTo>
                  <a:lnTo>
                    <a:pt x="781" y="5775"/>
                  </a:lnTo>
                  <a:lnTo>
                    <a:pt x="753" y="5775"/>
                  </a:lnTo>
                  <a:lnTo>
                    <a:pt x="753" y="5859"/>
                  </a:lnTo>
                  <a:lnTo>
                    <a:pt x="698" y="5859"/>
                  </a:lnTo>
                  <a:lnTo>
                    <a:pt x="698" y="5999"/>
                  </a:lnTo>
                  <a:lnTo>
                    <a:pt x="642" y="5999"/>
                  </a:lnTo>
                  <a:lnTo>
                    <a:pt x="642" y="6138"/>
                  </a:lnTo>
                  <a:lnTo>
                    <a:pt x="614" y="6138"/>
                  </a:lnTo>
                  <a:lnTo>
                    <a:pt x="614" y="6250"/>
                  </a:lnTo>
                  <a:lnTo>
                    <a:pt x="558" y="6250"/>
                  </a:lnTo>
                  <a:lnTo>
                    <a:pt x="558" y="6389"/>
                  </a:lnTo>
                  <a:lnTo>
                    <a:pt x="502" y="6389"/>
                  </a:lnTo>
                  <a:lnTo>
                    <a:pt x="502" y="6529"/>
                  </a:lnTo>
                  <a:lnTo>
                    <a:pt x="474" y="6529"/>
                  </a:lnTo>
                  <a:lnTo>
                    <a:pt x="474" y="6612"/>
                  </a:lnTo>
                  <a:lnTo>
                    <a:pt x="419" y="6612"/>
                  </a:lnTo>
                  <a:lnTo>
                    <a:pt x="419" y="6752"/>
                  </a:lnTo>
                  <a:lnTo>
                    <a:pt x="363" y="6752"/>
                  </a:lnTo>
                  <a:lnTo>
                    <a:pt x="363" y="6836"/>
                  </a:lnTo>
                  <a:lnTo>
                    <a:pt x="335" y="6836"/>
                  </a:lnTo>
                  <a:lnTo>
                    <a:pt x="335" y="6947"/>
                  </a:lnTo>
                  <a:lnTo>
                    <a:pt x="279" y="6947"/>
                  </a:lnTo>
                  <a:lnTo>
                    <a:pt x="279" y="7031"/>
                  </a:lnTo>
                  <a:lnTo>
                    <a:pt x="223" y="7031"/>
                  </a:lnTo>
                  <a:lnTo>
                    <a:pt x="223" y="7114"/>
                  </a:lnTo>
                  <a:lnTo>
                    <a:pt x="195" y="7114"/>
                  </a:lnTo>
                  <a:lnTo>
                    <a:pt x="195" y="7226"/>
                  </a:lnTo>
                  <a:lnTo>
                    <a:pt x="140" y="7226"/>
                  </a:lnTo>
                  <a:lnTo>
                    <a:pt x="140" y="7310"/>
                  </a:lnTo>
                  <a:lnTo>
                    <a:pt x="84" y="7310"/>
                  </a:lnTo>
                  <a:lnTo>
                    <a:pt x="84" y="7393"/>
                  </a:lnTo>
                  <a:lnTo>
                    <a:pt x="56" y="7393"/>
                  </a:lnTo>
                  <a:lnTo>
                    <a:pt x="56" y="7505"/>
                  </a:lnTo>
                  <a:lnTo>
                    <a:pt x="0" y="7505"/>
                  </a:lnTo>
                  <a:lnTo>
                    <a:pt x="0" y="7589"/>
                  </a:lnTo>
                  <a:lnTo>
                    <a:pt x="84" y="7589"/>
                  </a:lnTo>
                  <a:lnTo>
                    <a:pt x="84" y="7645"/>
                  </a:lnTo>
                  <a:lnTo>
                    <a:pt x="195" y="7645"/>
                  </a:lnTo>
                  <a:lnTo>
                    <a:pt x="195" y="7672"/>
                  </a:lnTo>
                  <a:lnTo>
                    <a:pt x="223" y="7672"/>
                  </a:lnTo>
                  <a:lnTo>
                    <a:pt x="223" y="7728"/>
                  </a:lnTo>
                  <a:lnTo>
                    <a:pt x="279" y="7728"/>
                  </a:lnTo>
                  <a:lnTo>
                    <a:pt x="279" y="7672"/>
                  </a:lnTo>
                  <a:lnTo>
                    <a:pt x="335" y="7672"/>
                  </a:lnTo>
                  <a:lnTo>
                    <a:pt x="335" y="7589"/>
                  </a:lnTo>
                  <a:lnTo>
                    <a:pt x="363" y="7589"/>
                  </a:lnTo>
                  <a:lnTo>
                    <a:pt x="363" y="7505"/>
                  </a:lnTo>
                  <a:lnTo>
                    <a:pt x="419" y="7505"/>
                  </a:lnTo>
                  <a:lnTo>
                    <a:pt x="419" y="7449"/>
                  </a:lnTo>
                  <a:lnTo>
                    <a:pt x="474" y="7449"/>
                  </a:lnTo>
                  <a:lnTo>
                    <a:pt x="474" y="7366"/>
                  </a:lnTo>
                  <a:lnTo>
                    <a:pt x="502" y="7366"/>
                  </a:lnTo>
                  <a:lnTo>
                    <a:pt x="502" y="7254"/>
                  </a:lnTo>
                  <a:lnTo>
                    <a:pt x="558" y="7254"/>
                  </a:lnTo>
                  <a:lnTo>
                    <a:pt x="558" y="7226"/>
                  </a:lnTo>
                  <a:lnTo>
                    <a:pt x="614" y="7226"/>
                  </a:lnTo>
                  <a:lnTo>
                    <a:pt x="614" y="7114"/>
                  </a:lnTo>
                  <a:lnTo>
                    <a:pt x="642" y="7114"/>
                  </a:lnTo>
                  <a:lnTo>
                    <a:pt x="642" y="7087"/>
                  </a:lnTo>
                  <a:lnTo>
                    <a:pt x="698" y="7087"/>
                  </a:lnTo>
                  <a:lnTo>
                    <a:pt x="698" y="6975"/>
                  </a:lnTo>
                  <a:lnTo>
                    <a:pt x="753" y="6975"/>
                  </a:lnTo>
                  <a:lnTo>
                    <a:pt x="753" y="6947"/>
                  </a:lnTo>
                  <a:lnTo>
                    <a:pt x="781" y="6947"/>
                  </a:lnTo>
                  <a:lnTo>
                    <a:pt x="781" y="6891"/>
                  </a:lnTo>
                  <a:lnTo>
                    <a:pt x="837" y="6891"/>
                  </a:lnTo>
                  <a:lnTo>
                    <a:pt x="837" y="6808"/>
                  </a:lnTo>
                  <a:lnTo>
                    <a:pt x="893" y="6808"/>
                  </a:lnTo>
                  <a:lnTo>
                    <a:pt x="893" y="6752"/>
                  </a:lnTo>
                  <a:lnTo>
                    <a:pt x="921" y="6752"/>
                  </a:lnTo>
                  <a:lnTo>
                    <a:pt x="921" y="6696"/>
                  </a:lnTo>
                  <a:lnTo>
                    <a:pt x="977" y="6696"/>
                  </a:lnTo>
                  <a:lnTo>
                    <a:pt x="977" y="6668"/>
                  </a:lnTo>
                  <a:lnTo>
                    <a:pt x="1032" y="6668"/>
                  </a:lnTo>
                  <a:lnTo>
                    <a:pt x="1032" y="6612"/>
                  </a:lnTo>
                  <a:lnTo>
                    <a:pt x="1060" y="6612"/>
                  </a:lnTo>
                  <a:lnTo>
                    <a:pt x="1060" y="6557"/>
                  </a:lnTo>
                  <a:lnTo>
                    <a:pt x="1116" y="6557"/>
                  </a:lnTo>
                  <a:lnTo>
                    <a:pt x="1116" y="6473"/>
                  </a:lnTo>
                  <a:lnTo>
                    <a:pt x="1172" y="6473"/>
                  </a:lnTo>
                  <a:lnTo>
                    <a:pt x="1172" y="6417"/>
                  </a:lnTo>
                  <a:lnTo>
                    <a:pt x="1256" y="6417"/>
                  </a:lnTo>
                  <a:lnTo>
                    <a:pt x="1256" y="6389"/>
                  </a:lnTo>
                  <a:lnTo>
                    <a:pt x="1311" y="6389"/>
                  </a:lnTo>
                  <a:lnTo>
                    <a:pt x="1311" y="6333"/>
                  </a:lnTo>
                  <a:lnTo>
                    <a:pt x="1339" y="6333"/>
                  </a:lnTo>
                  <a:lnTo>
                    <a:pt x="1339" y="6278"/>
                  </a:lnTo>
                  <a:lnTo>
                    <a:pt x="1395" y="6278"/>
                  </a:lnTo>
                  <a:lnTo>
                    <a:pt x="1395" y="6250"/>
                  </a:lnTo>
                  <a:lnTo>
                    <a:pt x="1451" y="6250"/>
                  </a:lnTo>
                  <a:lnTo>
                    <a:pt x="1451" y="6194"/>
                  </a:lnTo>
                  <a:lnTo>
                    <a:pt x="1479" y="6194"/>
                  </a:lnTo>
                  <a:lnTo>
                    <a:pt x="1479" y="6138"/>
                  </a:lnTo>
                  <a:lnTo>
                    <a:pt x="1590" y="6138"/>
                  </a:lnTo>
                  <a:lnTo>
                    <a:pt x="1590" y="6110"/>
                  </a:lnTo>
                  <a:lnTo>
                    <a:pt x="1618" y="6110"/>
                  </a:lnTo>
                  <a:lnTo>
                    <a:pt x="1618" y="6054"/>
                  </a:lnTo>
                  <a:lnTo>
                    <a:pt x="1730" y="6054"/>
                  </a:lnTo>
                  <a:lnTo>
                    <a:pt x="1730" y="5999"/>
                  </a:lnTo>
                  <a:lnTo>
                    <a:pt x="1758" y="5999"/>
                  </a:lnTo>
                  <a:lnTo>
                    <a:pt x="1758" y="5971"/>
                  </a:lnTo>
                  <a:lnTo>
                    <a:pt x="1869" y="5971"/>
                  </a:lnTo>
                  <a:lnTo>
                    <a:pt x="1869" y="5915"/>
                  </a:lnTo>
                  <a:lnTo>
                    <a:pt x="1953" y="5915"/>
                  </a:lnTo>
                  <a:lnTo>
                    <a:pt x="1953" y="5859"/>
                  </a:lnTo>
                  <a:lnTo>
                    <a:pt x="2037" y="5859"/>
                  </a:lnTo>
                  <a:lnTo>
                    <a:pt x="2037" y="5831"/>
                  </a:lnTo>
                  <a:lnTo>
                    <a:pt x="2148" y="5831"/>
                  </a:lnTo>
                  <a:lnTo>
                    <a:pt x="2148" y="5775"/>
                  </a:lnTo>
                  <a:lnTo>
                    <a:pt x="2288" y="5775"/>
                  </a:lnTo>
                  <a:lnTo>
                    <a:pt x="2288" y="5720"/>
                  </a:lnTo>
                  <a:lnTo>
                    <a:pt x="2427" y="5720"/>
                  </a:lnTo>
                  <a:lnTo>
                    <a:pt x="2427" y="5692"/>
                  </a:lnTo>
                  <a:lnTo>
                    <a:pt x="2651" y="5692"/>
                  </a:lnTo>
                  <a:lnTo>
                    <a:pt x="2651" y="5636"/>
                  </a:lnTo>
                  <a:lnTo>
                    <a:pt x="3209" y="5636"/>
                  </a:lnTo>
                  <a:lnTo>
                    <a:pt x="3209" y="5580"/>
                  </a:lnTo>
                  <a:lnTo>
                    <a:pt x="3153" y="5580"/>
                  </a:lnTo>
                  <a:lnTo>
                    <a:pt x="3153" y="5552"/>
                  </a:lnTo>
                  <a:lnTo>
                    <a:pt x="3125" y="5552"/>
                  </a:lnTo>
                  <a:lnTo>
                    <a:pt x="3125" y="5496"/>
                  </a:lnTo>
                  <a:lnTo>
                    <a:pt x="3013" y="5496"/>
                  </a:lnTo>
                  <a:lnTo>
                    <a:pt x="3013" y="5441"/>
                  </a:lnTo>
                  <a:lnTo>
                    <a:pt x="2985" y="5441"/>
                  </a:lnTo>
                  <a:lnTo>
                    <a:pt x="2985" y="5357"/>
                  </a:lnTo>
                  <a:lnTo>
                    <a:pt x="2930" y="5357"/>
                  </a:lnTo>
                  <a:lnTo>
                    <a:pt x="2930" y="5134"/>
                  </a:lnTo>
                  <a:lnTo>
                    <a:pt x="2985" y="5134"/>
                  </a:lnTo>
                  <a:lnTo>
                    <a:pt x="2985" y="5022"/>
                  </a:lnTo>
                  <a:lnTo>
                    <a:pt x="3013" y="5022"/>
                  </a:lnTo>
                  <a:lnTo>
                    <a:pt x="3013" y="4994"/>
                  </a:lnTo>
                  <a:lnTo>
                    <a:pt x="3069" y="4994"/>
                  </a:lnTo>
                  <a:lnTo>
                    <a:pt x="3069" y="4938"/>
                  </a:lnTo>
                  <a:lnTo>
                    <a:pt x="3125" y="4938"/>
                  </a:lnTo>
                  <a:lnTo>
                    <a:pt x="3125" y="4883"/>
                  </a:lnTo>
                  <a:lnTo>
                    <a:pt x="3153" y="4883"/>
                  </a:lnTo>
                  <a:lnTo>
                    <a:pt x="3153" y="4855"/>
                  </a:lnTo>
                  <a:lnTo>
                    <a:pt x="3264" y="4855"/>
                  </a:lnTo>
                  <a:lnTo>
                    <a:pt x="3264" y="4799"/>
                  </a:lnTo>
                  <a:lnTo>
                    <a:pt x="3292" y="4799"/>
                  </a:lnTo>
                  <a:lnTo>
                    <a:pt x="3292" y="4743"/>
                  </a:lnTo>
                  <a:lnTo>
                    <a:pt x="3404" y="4743"/>
                  </a:lnTo>
                  <a:lnTo>
                    <a:pt x="3404" y="4715"/>
                  </a:lnTo>
                  <a:lnTo>
                    <a:pt x="3543" y="4715"/>
                  </a:lnTo>
                  <a:lnTo>
                    <a:pt x="3543" y="4659"/>
                  </a:lnTo>
                  <a:lnTo>
                    <a:pt x="3627" y="4659"/>
                  </a:lnTo>
                  <a:lnTo>
                    <a:pt x="3627" y="4464"/>
                  </a:lnTo>
                  <a:lnTo>
                    <a:pt x="3683" y="4464"/>
                  </a:lnTo>
                  <a:lnTo>
                    <a:pt x="3683" y="4325"/>
                  </a:lnTo>
                  <a:lnTo>
                    <a:pt x="3711" y="4325"/>
                  </a:lnTo>
                  <a:lnTo>
                    <a:pt x="3711" y="4241"/>
                  </a:lnTo>
                  <a:lnTo>
                    <a:pt x="3767" y="4241"/>
                  </a:lnTo>
                  <a:lnTo>
                    <a:pt x="3767" y="4185"/>
                  </a:lnTo>
                  <a:lnTo>
                    <a:pt x="3822" y="4185"/>
                  </a:lnTo>
                  <a:lnTo>
                    <a:pt x="3822" y="4157"/>
                  </a:lnTo>
                  <a:lnTo>
                    <a:pt x="3906" y="4157"/>
                  </a:lnTo>
                  <a:lnTo>
                    <a:pt x="3906" y="4101"/>
                  </a:lnTo>
                  <a:lnTo>
                    <a:pt x="4185" y="4101"/>
                  </a:lnTo>
                  <a:lnTo>
                    <a:pt x="4185" y="4157"/>
                  </a:lnTo>
                  <a:lnTo>
                    <a:pt x="4241" y="4157"/>
                  </a:lnTo>
                  <a:lnTo>
                    <a:pt x="4241" y="4185"/>
                  </a:lnTo>
                  <a:lnTo>
                    <a:pt x="4325" y="4185"/>
                  </a:lnTo>
                  <a:lnTo>
                    <a:pt x="4325" y="4241"/>
                  </a:lnTo>
                  <a:lnTo>
                    <a:pt x="4380" y="4241"/>
                  </a:lnTo>
                  <a:lnTo>
                    <a:pt x="4380" y="4297"/>
                  </a:lnTo>
                  <a:lnTo>
                    <a:pt x="4408" y="4297"/>
                  </a:lnTo>
                  <a:lnTo>
                    <a:pt x="4408" y="4325"/>
                  </a:lnTo>
                  <a:lnTo>
                    <a:pt x="4464" y="4325"/>
                  </a:lnTo>
                  <a:lnTo>
                    <a:pt x="4464" y="4380"/>
                  </a:lnTo>
                  <a:lnTo>
                    <a:pt x="4520" y="4380"/>
                  </a:lnTo>
                  <a:lnTo>
                    <a:pt x="4520" y="4436"/>
                  </a:lnTo>
                  <a:lnTo>
                    <a:pt x="4548" y="4436"/>
                  </a:lnTo>
                  <a:lnTo>
                    <a:pt x="4548" y="4520"/>
                  </a:lnTo>
                  <a:lnTo>
                    <a:pt x="4604" y="4520"/>
                  </a:lnTo>
                  <a:lnTo>
                    <a:pt x="4604" y="4576"/>
                  </a:lnTo>
                  <a:lnTo>
                    <a:pt x="4659" y="4576"/>
                  </a:lnTo>
                  <a:lnTo>
                    <a:pt x="4659" y="4743"/>
                  </a:lnTo>
                  <a:lnTo>
                    <a:pt x="4687" y="4743"/>
                  </a:lnTo>
                  <a:lnTo>
                    <a:pt x="4687" y="4855"/>
                  </a:lnTo>
                  <a:lnTo>
                    <a:pt x="4659" y="4855"/>
                  </a:lnTo>
                  <a:lnTo>
                    <a:pt x="4659" y="4883"/>
                  </a:lnTo>
                  <a:lnTo>
                    <a:pt x="4604" y="4883"/>
                  </a:lnTo>
                  <a:lnTo>
                    <a:pt x="4604" y="4994"/>
                  </a:lnTo>
                  <a:lnTo>
                    <a:pt x="4548" y="4994"/>
                  </a:lnTo>
                  <a:lnTo>
                    <a:pt x="4548" y="5022"/>
                  </a:lnTo>
                  <a:lnTo>
                    <a:pt x="4520" y="5022"/>
                  </a:lnTo>
                  <a:lnTo>
                    <a:pt x="4520" y="5078"/>
                  </a:lnTo>
                  <a:lnTo>
                    <a:pt x="4408" y="5078"/>
                  </a:lnTo>
                  <a:lnTo>
                    <a:pt x="4408" y="5134"/>
                  </a:lnTo>
                  <a:lnTo>
                    <a:pt x="4325" y="5134"/>
                  </a:lnTo>
                  <a:lnTo>
                    <a:pt x="4325" y="5162"/>
                  </a:lnTo>
                  <a:lnTo>
                    <a:pt x="4241" y="5162"/>
                  </a:lnTo>
                  <a:lnTo>
                    <a:pt x="4241" y="5217"/>
                  </a:lnTo>
                  <a:lnTo>
                    <a:pt x="4101" y="5217"/>
                  </a:lnTo>
                  <a:lnTo>
                    <a:pt x="4101" y="5273"/>
                  </a:lnTo>
                  <a:lnTo>
                    <a:pt x="3850" y="5273"/>
                  </a:lnTo>
                  <a:lnTo>
                    <a:pt x="3850" y="5441"/>
                  </a:lnTo>
                  <a:lnTo>
                    <a:pt x="3822" y="5441"/>
                  </a:lnTo>
                  <a:lnTo>
                    <a:pt x="3822" y="5580"/>
                  </a:lnTo>
                  <a:lnTo>
                    <a:pt x="3767" y="5580"/>
                  </a:lnTo>
                  <a:lnTo>
                    <a:pt x="3767" y="5636"/>
                  </a:lnTo>
                  <a:lnTo>
                    <a:pt x="3711" y="5636"/>
                  </a:lnTo>
                  <a:lnTo>
                    <a:pt x="3711" y="5692"/>
                  </a:lnTo>
                  <a:lnTo>
                    <a:pt x="3683" y="5692"/>
                  </a:lnTo>
                  <a:lnTo>
                    <a:pt x="3683" y="5720"/>
                  </a:lnTo>
                  <a:lnTo>
                    <a:pt x="3627" y="5720"/>
                  </a:lnTo>
                  <a:lnTo>
                    <a:pt x="3627" y="5775"/>
                  </a:lnTo>
                  <a:lnTo>
                    <a:pt x="3711" y="5775"/>
                  </a:lnTo>
                  <a:lnTo>
                    <a:pt x="3711" y="5831"/>
                  </a:lnTo>
                  <a:lnTo>
                    <a:pt x="3822" y="5831"/>
                  </a:lnTo>
                  <a:lnTo>
                    <a:pt x="3822" y="5859"/>
                  </a:lnTo>
                  <a:lnTo>
                    <a:pt x="3906" y="5859"/>
                  </a:lnTo>
                  <a:lnTo>
                    <a:pt x="3906" y="5915"/>
                  </a:lnTo>
                  <a:lnTo>
                    <a:pt x="3962" y="5915"/>
                  </a:lnTo>
                  <a:lnTo>
                    <a:pt x="3962" y="5971"/>
                  </a:lnTo>
                  <a:lnTo>
                    <a:pt x="4046" y="5971"/>
                  </a:lnTo>
                  <a:lnTo>
                    <a:pt x="4046" y="5999"/>
                  </a:lnTo>
                  <a:lnTo>
                    <a:pt x="4129" y="5999"/>
                  </a:lnTo>
                  <a:lnTo>
                    <a:pt x="4129" y="6054"/>
                  </a:lnTo>
                  <a:lnTo>
                    <a:pt x="4185" y="6054"/>
                  </a:lnTo>
                  <a:lnTo>
                    <a:pt x="4185" y="6110"/>
                  </a:lnTo>
                  <a:lnTo>
                    <a:pt x="4269" y="6110"/>
                  </a:lnTo>
                  <a:lnTo>
                    <a:pt x="4269" y="6138"/>
                  </a:lnTo>
                  <a:lnTo>
                    <a:pt x="4325" y="6138"/>
                  </a:lnTo>
                  <a:lnTo>
                    <a:pt x="4325" y="6194"/>
                  </a:lnTo>
                  <a:lnTo>
                    <a:pt x="4380" y="6194"/>
                  </a:lnTo>
                  <a:lnTo>
                    <a:pt x="4380" y="6250"/>
                  </a:lnTo>
                  <a:lnTo>
                    <a:pt x="4408" y="6250"/>
                  </a:lnTo>
                  <a:lnTo>
                    <a:pt x="4408" y="6278"/>
                  </a:lnTo>
                  <a:lnTo>
                    <a:pt x="4464" y="6278"/>
                  </a:lnTo>
                  <a:lnTo>
                    <a:pt x="4464" y="6333"/>
                  </a:lnTo>
                  <a:lnTo>
                    <a:pt x="4520" y="6333"/>
                  </a:lnTo>
                  <a:lnTo>
                    <a:pt x="4520" y="6389"/>
                  </a:lnTo>
                  <a:lnTo>
                    <a:pt x="4548" y="6389"/>
                  </a:lnTo>
                  <a:lnTo>
                    <a:pt x="4548" y="6417"/>
                  </a:lnTo>
                  <a:lnTo>
                    <a:pt x="4659" y="6417"/>
                  </a:lnTo>
                  <a:lnTo>
                    <a:pt x="4659" y="6473"/>
                  </a:lnTo>
                  <a:lnTo>
                    <a:pt x="4687" y="6473"/>
                  </a:lnTo>
                  <a:lnTo>
                    <a:pt x="4687" y="6529"/>
                  </a:lnTo>
                  <a:lnTo>
                    <a:pt x="4743" y="6529"/>
                  </a:lnTo>
                  <a:lnTo>
                    <a:pt x="4743" y="6557"/>
                  </a:lnTo>
                  <a:lnTo>
                    <a:pt x="4799" y="6557"/>
                  </a:lnTo>
                  <a:lnTo>
                    <a:pt x="4799" y="6612"/>
                  </a:lnTo>
                  <a:lnTo>
                    <a:pt x="4827" y="6612"/>
                  </a:lnTo>
                  <a:lnTo>
                    <a:pt x="4827" y="5859"/>
                  </a:lnTo>
                  <a:lnTo>
                    <a:pt x="4883" y="5859"/>
                  </a:lnTo>
                  <a:lnTo>
                    <a:pt x="4883" y="5441"/>
                  </a:lnTo>
                  <a:lnTo>
                    <a:pt x="4938" y="5441"/>
                  </a:lnTo>
                  <a:lnTo>
                    <a:pt x="4938" y="5078"/>
                  </a:lnTo>
                  <a:lnTo>
                    <a:pt x="4966" y="5078"/>
                  </a:lnTo>
                  <a:lnTo>
                    <a:pt x="4966" y="4855"/>
                  </a:lnTo>
                  <a:lnTo>
                    <a:pt x="4938" y="4855"/>
                  </a:lnTo>
                  <a:lnTo>
                    <a:pt x="4938" y="4799"/>
                  </a:lnTo>
                  <a:lnTo>
                    <a:pt x="4883" y="4799"/>
                  </a:lnTo>
                  <a:lnTo>
                    <a:pt x="4883" y="4715"/>
                  </a:lnTo>
                  <a:lnTo>
                    <a:pt x="4827" y="4715"/>
                  </a:lnTo>
                  <a:lnTo>
                    <a:pt x="4827" y="4659"/>
                  </a:lnTo>
                  <a:lnTo>
                    <a:pt x="4799" y="4659"/>
                  </a:lnTo>
                  <a:lnTo>
                    <a:pt x="4799" y="4576"/>
                  </a:lnTo>
                  <a:lnTo>
                    <a:pt x="4743" y="4576"/>
                  </a:lnTo>
                  <a:lnTo>
                    <a:pt x="4743" y="4464"/>
                  </a:lnTo>
                  <a:lnTo>
                    <a:pt x="4687" y="4464"/>
                  </a:lnTo>
                  <a:lnTo>
                    <a:pt x="4687" y="4436"/>
                  </a:lnTo>
                  <a:lnTo>
                    <a:pt x="4659" y="4436"/>
                  </a:lnTo>
                  <a:lnTo>
                    <a:pt x="4659" y="4325"/>
                  </a:lnTo>
                  <a:lnTo>
                    <a:pt x="4604" y="4325"/>
                  </a:lnTo>
                  <a:lnTo>
                    <a:pt x="4604" y="4297"/>
                  </a:lnTo>
                  <a:lnTo>
                    <a:pt x="4548" y="4297"/>
                  </a:lnTo>
                  <a:lnTo>
                    <a:pt x="4548" y="4185"/>
                  </a:lnTo>
                  <a:lnTo>
                    <a:pt x="4520" y="4185"/>
                  </a:lnTo>
                  <a:lnTo>
                    <a:pt x="4520" y="4101"/>
                  </a:lnTo>
                  <a:lnTo>
                    <a:pt x="4464" y="4101"/>
                  </a:lnTo>
                  <a:lnTo>
                    <a:pt x="4464" y="4018"/>
                  </a:lnTo>
                  <a:lnTo>
                    <a:pt x="4408" y="4018"/>
                  </a:lnTo>
                  <a:lnTo>
                    <a:pt x="4408" y="3906"/>
                  </a:lnTo>
                  <a:lnTo>
                    <a:pt x="4380" y="3906"/>
                  </a:lnTo>
                  <a:lnTo>
                    <a:pt x="4380" y="3822"/>
                  </a:lnTo>
                  <a:lnTo>
                    <a:pt x="4325" y="3822"/>
                  </a:lnTo>
                  <a:lnTo>
                    <a:pt x="4325" y="3739"/>
                  </a:lnTo>
                  <a:lnTo>
                    <a:pt x="4269" y="3739"/>
                  </a:lnTo>
                  <a:lnTo>
                    <a:pt x="4269" y="3627"/>
                  </a:lnTo>
                  <a:lnTo>
                    <a:pt x="4241" y="3627"/>
                  </a:lnTo>
                  <a:lnTo>
                    <a:pt x="4241" y="3543"/>
                  </a:lnTo>
                  <a:lnTo>
                    <a:pt x="4185" y="3543"/>
                  </a:lnTo>
                  <a:lnTo>
                    <a:pt x="4185" y="3488"/>
                  </a:lnTo>
                  <a:lnTo>
                    <a:pt x="4129" y="3488"/>
                  </a:lnTo>
                  <a:lnTo>
                    <a:pt x="4129" y="3320"/>
                  </a:lnTo>
                  <a:lnTo>
                    <a:pt x="4101" y="3320"/>
                  </a:lnTo>
                  <a:lnTo>
                    <a:pt x="4101" y="3181"/>
                  </a:lnTo>
                  <a:lnTo>
                    <a:pt x="4046" y="3181"/>
                  </a:lnTo>
                  <a:lnTo>
                    <a:pt x="4046" y="3041"/>
                  </a:lnTo>
                  <a:lnTo>
                    <a:pt x="3990" y="3041"/>
                  </a:lnTo>
                  <a:lnTo>
                    <a:pt x="3990" y="2902"/>
                  </a:lnTo>
                  <a:lnTo>
                    <a:pt x="3962" y="2902"/>
                  </a:lnTo>
                  <a:lnTo>
                    <a:pt x="3962" y="2790"/>
                  </a:lnTo>
                  <a:lnTo>
                    <a:pt x="3906" y="2790"/>
                  </a:lnTo>
                  <a:lnTo>
                    <a:pt x="3906" y="2651"/>
                  </a:lnTo>
                  <a:lnTo>
                    <a:pt x="3850" y="2651"/>
                  </a:lnTo>
                  <a:lnTo>
                    <a:pt x="3850" y="2483"/>
                  </a:lnTo>
                  <a:lnTo>
                    <a:pt x="3822" y="2483"/>
                  </a:lnTo>
                  <a:lnTo>
                    <a:pt x="3822" y="2344"/>
                  </a:lnTo>
                  <a:lnTo>
                    <a:pt x="3767" y="2344"/>
                  </a:lnTo>
                  <a:lnTo>
                    <a:pt x="3767" y="2148"/>
                  </a:lnTo>
                  <a:lnTo>
                    <a:pt x="3711" y="2148"/>
                  </a:lnTo>
                  <a:lnTo>
                    <a:pt x="3711" y="2009"/>
                  </a:lnTo>
                  <a:lnTo>
                    <a:pt x="3683" y="2009"/>
                  </a:lnTo>
                  <a:lnTo>
                    <a:pt x="3683" y="1814"/>
                  </a:lnTo>
                  <a:lnTo>
                    <a:pt x="3627" y="1814"/>
                  </a:lnTo>
                  <a:lnTo>
                    <a:pt x="3627" y="1646"/>
                  </a:lnTo>
                  <a:lnTo>
                    <a:pt x="3571" y="1646"/>
                  </a:lnTo>
                  <a:lnTo>
                    <a:pt x="3571" y="1451"/>
                  </a:lnTo>
                  <a:lnTo>
                    <a:pt x="3543" y="1451"/>
                  </a:lnTo>
                  <a:lnTo>
                    <a:pt x="3543" y="1256"/>
                  </a:lnTo>
                  <a:lnTo>
                    <a:pt x="3488" y="1256"/>
                  </a:lnTo>
                  <a:lnTo>
                    <a:pt x="3488" y="1088"/>
                  </a:lnTo>
                  <a:lnTo>
                    <a:pt x="3432" y="1088"/>
                  </a:lnTo>
                  <a:lnTo>
                    <a:pt x="3432" y="893"/>
                  </a:lnTo>
                  <a:lnTo>
                    <a:pt x="3404" y="893"/>
                  </a:lnTo>
                  <a:lnTo>
                    <a:pt x="3404" y="698"/>
                  </a:lnTo>
                  <a:lnTo>
                    <a:pt x="3348" y="698"/>
                  </a:lnTo>
                  <a:lnTo>
                    <a:pt x="3348" y="530"/>
                  </a:lnTo>
                  <a:lnTo>
                    <a:pt x="3292" y="530"/>
                  </a:lnTo>
                  <a:lnTo>
                    <a:pt x="3292" y="279"/>
                  </a:lnTo>
                  <a:lnTo>
                    <a:pt x="3264" y="279"/>
                  </a:lnTo>
                  <a:lnTo>
                    <a:pt x="3264" y="251"/>
                  </a:lnTo>
                  <a:lnTo>
                    <a:pt x="3209" y="251"/>
                  </a:lnTo>
                  <a:lnTo>
                    <a:pt x="3209" y="140"/>
                  </a:lnTo>
                  <a:lnTo>
                    <a:pt x="3153" y="140"/>
                  </a:lnTo>
                  <a:lnTo>
                    <a:pt x="3153" y="56"/>
                  </a:lnTo>
                  <a:lnTo>
                    <a:pt x="3125" y="56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42"/>
            <p:cNvSpPr/>
            <p:nvPr/>
          </p:nvSpPr>
          <p:spPr>
            <a:xfrm>
              <a:off x="2002827" y="2280686"/>
              <a:ext cx="123938" cy="201370"/>
            </a:xfrm>
            <a:custGeom>
              <a:avLst/>
              <a:gdLst/>
              <a:ahLst/>
              <a:cxnLst/>
              <a:rect l="l" t="t" r="r" b="b"/>
              <a:pathLst>
                <a:path w="3126" h="5079" extrusionOk="0">
                  <a:moveTo>
                    <a:pt x="1200" y="1256"/>
                  </a:moveTo>
                  <a:lnTo>
                    <a:pt x="1200" y="1312"/>
                  </a:lnTo>
                  <a:lnTo>
                    <a:pt x="1312" y="1312"/>
                  </a:lnTo>
                  <a:lnTo>
                    <a:pt x="1312" y="1368"/>
                  </a:lnTo>
                  <a:lnTo>
                    <a:pt x="1396" y="1368"/>
                  </a:lnTo>
                  <a:lnTo>
                    <a:pt x="1396" y="1396"/>
                  </a:lnTo>
                  <a:lnTo>
                    <a:pt x="1479" y="1396"/>
                  </a:lnTo>
                  <a:lnTo>
                    <a:pt x="1479" y="1451"/>
                  </a:lnTo>
                  <a:lnTo>
                    <a:pt x="1535" y="1451"/>
                  </a:lnTo>
                  <a:lnTo>
                    <a:pt x="1535" y="1507"/>
                  </a:lnTo>
                  <a:lnTo>
                    <a:pt x="1591" y="1507"/>
                  </a:lnTo>
                  <a:lnTo>
                    <a:pt x="1591" y="1535"/>
                  </a:lnTo>
                  <a:lnTo>
                    <a:pt x="1619" y="1535"/>
                  </a:lnTo>
                  <a:lnTo>
                    <a:pt x="1619" y="1591"/>
                  </a:lnTo>
                  <a:lnTo>
                    <a:pt x="1675" y="1591"/>
                  </a:lnTo>
                  <a:lnTo>
                    <a:pt x="1675" y="1730"/>
                  </a:lnTo>
                  <a:lnTo>
                    <a:pt x="1619" y="1730"/>
                  </a:lnTo>
                  <a:lnTo>
                    <a:pt x="1619" y="1814"/>
                  </a:lnTo>
                  <a:lnTo>
                    <a:pt x="1591" y="1814"/>
                  </a:lnTo>
                  <a:lnTo>
                    <a:pt x="1591" y="1870"/>
                  </a:lnTo>
                  <a:lnTo>
                    <a:pt x="1479" y="1870"/>
                  </a:lnTo>
                  <a:lnTo>
                    <a:pt x="1479" y="1926"/>
                  </a:lnTo>
                  <a:lnTo>
                    <a:pt x="1451" y="1926"/>
                  </a:lnTo>
                  <a:lnTo>
                    <a:pt x="1451" y="1954"/>
                  </a:lnTo>
                  <a:lnTo>
                    <a:pt x="1340" y="1954"/>
                  </a:lnTo>
                  <a:lnTo>
                    <a:pt x="1340" y="2009"/>
                  </a:lnTo>
                  <a:lnTo>
                    <a:pt x="1256" y="2009"/>
                  </a:lnTo>
                  <a:lnTo>
                    <a:pt x="1256" y="2065"/>
                  </a:lnTo>
                  <a:lnTo>
                    <a:pt x="1117" y="2065"/>
                  </a:lnTo>
                  <a:lnTo>
                    <a:pt x="1117" y="2093"/>
                  </a:lnTo>
                  <a:lnTo>
                    <a:pt x="1061" y="2093"/>
                  </a:lnTo>
                  <a:lnTo>
                    <a:pt x="1061" y="2065"/>
                  </a:lnTo>
                  <a:lnTo>
                    <a:pt x="977" y="2065"/>
                  </a:lnTo>
                  <a:lnTo>
                    <a:pt x="977" y="2009"/>
                  </a:lnTo>
                  <a:lnTo>
                    <a:pt x="921" y="2009"/>
                  </a:lnTo>
                  <a:lnTo>
                    <a:pt x="921" y="1954"/>
                  </a:lnTo>
                  <a:lnTo>
                    <a:pt x="893" y="1954"/>
                  </a:lnTo>
                  <a:lnTo>
                    <a:pt x="893" y="1870"/>
                  </a:lnTo>
                  <a:lnTo>
                    <a:pt x="838" y="1870"/>
                  </a:lnTo>
                  <a:lnTo>
                    <a:pt x="838" y="1647"/>
                  </a:lnTo>
                  <a:lnTo>
                    <a:pt x="893" y="1647"/>
                  </a:lnTo>
                  <a:lnTo>
                    <a:pt x="893" y="1451"/>
                  </a:lnTo>
                  <a:lnTo>
                    <a:pt x="921" y="1451"/>
                  </a:lnTo>
                  <a:lnTo>
                    <a:pt x="921" y="1368"/>
                  </a:lnTo>
                  <a:lnTo>
                    <a:pt x="977" y="1368"/>
                  </a:lnTo>
                  <a:lnTo>
                    <a:pt x="977" y="1312"/>
                  </a:lnTo>
                  <a:lnTo>
                    <a:pt x="1033" y="1312"/>
                  </a:lnTo>
                  <a:lnTo>
                    <a:pt x="1033" y="1256"/>
                  </a:lnTo>
                  <a:close/>
                  <a:moveTo>
                    <a:pt x="3014" y="2149"/>
                  </a:moveTo>
                  <a:lnTo>
                    <a:pt x="3014" y="2205"/>
                  </a:lnTo>
                  <a:lnTo>
                    <a:pt x="3125" y="2205"/>
                  </a:lnTo>
                  <a:lnTo>
                    <a:pt x="3125" y="2149"/>
                  </a:lnTo>
                  <a:close/>
                  <a:moveTo>
                    <a:pt x="2093" y="1"/>
                  </a:moveTo>
                  <a:lnTo>
                    <a:pt x="2093" y="57"/>
                  </a:lnTo>
                  <a:lnTo>
                    <a:pt x="2037" y="57"/>
                  </a:lnTo>
                  <a:lnTo>
                    <a:pt x="2037" y="112"/>
                  </a:lnTo>
                  <a:lnTo>
                    <a:pt x="2009" y="112"/>
                  </a:lnTo>
                  <a:lnTo>
                    <a:pt x="2009" y="140"/>
                  </a:lnTo>
                  <a:lnTo>
                    <a:pt x="1954" y="140"/>
                  </a:lnTo>
                  <a:lnTo>
                    <a:pt x="1954" y="196"/>
                  </a:lnTo>
                  <a:lnTo>
                    <a:pt x="1870" y="196"/>
                  </a:lnTo>
                  <a:lnTo>
                    <a:pt x="1870" y="252"/>
                  </a:lnTo>
                  <a:lnTo>
                    <a:pt x="1814" y="252"/>
                  </a:lnTo>
                  <a:lnTo>
                    <a:pt x="1814" y="280"/>
                  </a:lnTo>
                  <a:lnTo>
                    <a:pt x="1730" y="280"/>
                  </a:lnTo>
                  <a:lnTo>
                    <a:pt x="1730" y="336"/>
                  </a:lnTo>
                  <a:lnTo>
                    <a:pt x="1591" y="336"/>
                  </a:lnTo>
                  <a:lnTo>
                    <a:pt x="1591" y="391"/>
                  </a:lnTo>
                  <a:lnTo>
                    <a:pt x="1172" y="391"/>
                  </a:lnTo>
                  <a:lnTo>
                    <a:pt x="1172" y="336"/>
                  </a:lnTo>
                  <a:lnTo>
                    <a:pt x="1033" y="336"/>
                  </a:lnTo>
                  <a:lnTo>
                    <a:pt x="1033" y="391"/>
                  </a:lnTo>
                  <a:lnTo>
                    <a:pt x="977" y="391"/>
                  </a:lnTo>
                  <a:lnTo>
                    <a:pt x="977" y="531"/>
                  </a:lnTo>
                  <a:lnTo>
                    <a:pt x="921" y="531"/>
                  </a:lnTo>
                  <a:lnTo>
                    <a:pt x="921" y="559"/>
                  </a:lnTo>
                  <a:lnTo>
                    <a:pt x="893" y="559"/>
                  </a:lnTo>
                  <a:lnTo>
                    <a:pt x="893" y="615"/>
                  </a:lnTo>
                  <a:lnTo>
                    <a:pt x="838" y="615"/>
                  </a:lnTo>
                  <a:lnTo>
                    <a:pt x="838" y="670"/>
                  </a:lnTo>
                  <a:lnTo>
                    <a:pt x="782" y="670"/>
                  </a:lnTo>
                  <a:lnTo>
                    <a:pt x="782" y="698"/>
                  </a:lnTo>
                  <a:lnTo>
                    <a:pt x="559" y="698"/>
                  </a:lnTo>
                  <a:lnTo>
                    <a:pt x="559" y="670"/>
                  </a:lnTo>
                  <a:lnTo>
                    <a:pt x="475" y="670"/>
                  </a:lnTo>
                  <a:lnTo>
                    <a:pt x="475" y="615"/>
                  </a:lnTo>
                  <a:lnTo>
                    <a:pt x="363" y="615"/>
                  </a:lnTo>
                  <a:lnTo>
                    <a:pt x="363" y="559"/>
                  </a:lnTo>
                  <a:lnTo>
                    <a:pt x="280" y="559"/>
                  </a:lnTo>
                  <a:lnTo>
                    <a:pt x="280" y="531"/>
                  </a:lnTo>
                  <a:lnTo>
                    <a:pt x="196" y="531"/>
                  </a:lnTo>
                  <a:lnTo>
                    <a:pt x="196" y="475"/>
                  </a:lnTo>
                  <a:lnTo>
                    <a:pt x="140" y="475"/>
                  </a:lnTo>
                  <a:lnTo>
                    <a:pt x="140" y="419"/>
                  </a:lnTo>
                  <a:lnTo>
                    <a:pt x="56" y="419"/>
                  </a:lnTo>
                  <a:lnTo>
                    <a:pt x="56" y="391"/>
                  </a:lnTo>
                  <a:lnTo>
                    <a:pt x="1" y="391"/>
                  </a:lnTo>
                  <a:lnTo>
                    <a:pt x="1" y="475"/>
                  </a:lnTo>
                  <a:lnTo>
                    <a:pt x="56" y="475"/>
                  </a:lnTo>
                  <a:lnTo>
                    <a:pt x="56" y="698"/>
                  </a:lnTo>
                  <a:lnTo>
                    <a:pt x="84" y="698"/>
                  </a:lnTo>
                  <a:lnTo>
                    <a:pt x="84" y="894"/>
                  </a:lnTo>
                  <a:lnTo>
                    <a:pt x="140" y="894"/>
                  </a:lnTo>
                  <a:lnTo>
                    <a:pt x="140" y="1089"/>
                  </a:lnTo>
                  <a:lnTo>
                    <a:pt x="196" y="1089"/>
                  </a:lnTo>
                  <a:lnTo>
                    <a:pt x="196" y="1256"/>
                  </a:lnTo>
                  <a:lnTo>
                    <a:pt x="224" y="1256"/>
                  </a:lnTo>
                  <a:lnTo>
                    <a:pt x="224" y="1451"/>
                  </a:lnTo>
                  <a:lnTo>
                    <a:pt x="280" y="1451"/>
                  </a:lnTo>
                  <a:lnTo>
                    <a:pt x="280" y="1647"/>
                  </a:lnTo>
                  <a:lnTo>
                    <a:pt x="335" y="1647"/>
                  </a:lnTo>
                  <a:lnTo>
                    <a:pt x="335" y="1814"/>
                  </a:lnTo>
                  <a:lnTo>
                    <a:pt x="363" y="1814"/>
                  </a:lnTo>
                  <a:lnTo>
                    <a:pt x="363" y="2009"/>
                  </a:lnTo>
                  <a:lnTo>
                    <a:pt x="419" y="2009"/>
                  </a:lnTo>
                  <a:lnTo>
                    <a:pt x="419" y="2205"/>
                  </a:lnTo>
                  <a:lnTo>
                    <a:pt x="475" y="2205"/>
                  </a:lnTo>
                  <a:lnTo>
                    <a:pt x="475" y="2344"/>
                  </a:lnTo>
                  <a:lnTo>
                    <a:pt x="503" y="2344"/>
                  </a:lnTo>
                  <a:lnTo>
                    <a:pt x="503" y="2512"/>
                  </a:lnTo>
                  <a:lnTo>
                    <a:pt x="559" y="2512"/>
                  </a:lnTo>
                  <a:lnTo>
                    <a:pt x="559" y="2651"/>
                  </a:lnTo>
                  <a:lnTo>
                    <a:pt x="614" y="2651"/>
                  </a:lnTo>
                  <a:lnTo>
                    <a:pt x="614" y="2846"/>
                  </a:lnTo>
                  <a:lnTo>
                    <a:pt x="642" y="2846"/>
                  </a:lnTo>
                  <a:lnTo>
                    <a:pt x="642" y="2986"/>
                  </a:lnTo>
                  <a:lnTo>
                    <a:pt x="698" y="2986"/>
                  </a:lnTo>
                  <a:lnTo>
                    <a:pt x="698" y="3070"/>
                  </a:lnTo>
                  <a:lnTo>
                    <a:pt x="754" y="3070"/>
                  </a:lnTo>
                  <a:lnTo>
                    <a:pt x="754" y="3209"/>
                  </a:lnTo>
                  <a:lnTo>
                    <a:pt x="782" y="3209"/>
                  </a:lnTo>
                  <a:lnTo>
                    <a:pt x="782" y="3349"/>
                  </a:lnTo>
                  <a:lnTo>
                    <a:pt x="838" y="3349"/>
                  </a:lnTo>
                  <a:lnTo>
                    <a:pt x="838" y="3488"/>
                  </a:lnTo>
                  <a:lnTo>
                    <a:pt x="921" y="3488"/>
                  </a:lnTo>
                  <a:lnTo>
                    <a:pt x="921" y="3321"/>
                  </a:lnTo>
                  <a:lnTo>
                    <a:pt x="977" y="3321"/>
                  </a:lnTo>
                  <a:lnTo>
                    <a:pt x="977" y="3209"/>
                  </a:lnTo>
                  <a:lnTo>
                    <a:pt x="1033" y="3209"/>
                  </a:lnTo>
                  <a:lnTo>
                    <a:pt x="1033" y="3125"/>
                  </a:lnTo>
                  <a:lnTo>
                    <a:pt x="1061" y="3125"/>
                  </a:lnTo>
                  <a:lnTo>
                    <a:pt x="1061" y="3042"/>
                  </a:lnTo>
                  <a:lnTo>
                    <a:pt x="1117" y="3042"/>
                  </a:lnTo>
                  <a:lnTo>
                    <a:pt x="1117" y="2986"/>
                  </a:lnTo>
                  <a:lnTo>
                    <a:pt x="1172" y="2986"/>
                  </a:lnTo>
                  <a:lnTo>
                    <a:pt x="1172" y="2930"/>
                  </a:lnTo>
                  <a:lnTo>
                    <a:pt x="1340" y="2930"/>
                  </a:lnTo>
                  <a:lnTo>
                    <a:pt x="1340" y="2986"/>
                  </a:lnTo>
                  <a:lnTo>
                    <a:pt x="1451" y="2986"/>
                  </a:lnTo>
                  <a:lnTo>
                    <a:pt x="1451" y="3042"/>
                  </a:lnTo>
                  <a:lnTo>
                    <a:pt x="1479" y="3042"/>
                  </a:lnTo>
                  <a:lnTo>
                    <a:pt x="1479" y="3070"/>
                  </a:lnTo>
                  <a:lnTo>
                    <a:pt x="1535" y="3070"/>
                  </a:lnTo>
                  <a:lnTo>
                    <a:pt x="1535" y="3181"/>
                  </a:lnTo>
                  <a:lnTo>
                    <a:pt x="1591" y="3181"/>
                  </a:lnTo>
                  <a:lnTo>
                    <a:pt x="1591" y="3209"/>
                  </a:lnTo>
                  <a:lnTo>
                    <a:pt x="1619" y="3209"/>
                  </a:lnTo>
                  <a:lnTo>
                    <a:pt x="1619" y="3265"/>
                  </a:lnTo>
                  <a:lnTo>
                    <a:pt x="1675" y="3265"/>
                  </a:lnTo>
                  <a:lnTo>
                    <a:pt x="1675" y="3349"/>
                  </a:lnTo>
                  <a:lnTo>
                    <a:pt x="1730" y="3349"/>
                  </a:lnTo>
                  <a:lnTo>
                    <a:pt x="1730" y="3600"/>
                  </a:lnTo>
                  <a:lnTo>
                    <a:pt x="1675" y="3600"/>
                  </a:lnTo>
                  <a:lnTo>
                    <a:pt x="1675" y="3628"/>
                  </a:lnTo>
                  <a:lnTo>
                    <a:pt x="1619" y="3628"/>
                  </a:lnTo>
                  <a:lnTo>
                    <a:pt x="1619" y="3683"/>
                  </a:lnTo>
                  <a:lnTo>
                    <a:pt x="1591" y="3683"/>
                  </a:lnTo>
                  <a:lnTo>
                    <a:pt x="1591" y="3739"/>
                  </a:lnTo>
                  <a:lnTo>
                    <a:pt x="1396" y="3739"/>
                  </a:lnTo>
                  <a:lnTo>
                    <a:pt x="1396" y="3767"/>
                  </a:lnTo>
                  <a:lnTo>
                    <a:pt x="1312" y="3767"/>
                  </a:lnTo>
                  <a:lnTo>
                    <a:pt x="1312" y="3739"/>
                  </a:lnTo>
                  <a:lnTo>
                    <a:pt x="1061" y="3739"/>
                  </a:lnTo>
                  <a:lnTo>
                    <a:pt x="1061" y="3683"/>
                  </a:lnTo>
                  <a:lnTo>
                    <a:pt x="977" y="3683"/>
                  </a:lnTo>
                  <a:lnTo>
                    <a:pt x="977" y="3823"/>
                  </a:lnTo>
                  <a:lnTo>
                    <a:pt x="1033" y="3823"/>
                  </a:lnTo>
                  <a:lnTo>
                    <a:pt x="1033" y="3907"/>
                  </a:lnTo>
                  <a:lnTo>
                    <a:pt x="1061" y="3907"/>
                  </a:lnTo>
                  <a:lnTo>
                    <a:pt x="1061" y="4018"/>
                  </a:lnTo>
                  <a:lnTo>
                    <a:pt x="1117" y="4018"/>
                  </a:lnTo>
                  <a:lnTo>
                    <a:pt x="1117" y="4102"/>
                  </a:lnTo>
                  <a:lnTo>
                    <a:pt x="1172" y="4102"/>
                  </a:lnTo>
                  <a:lnTo>
                    <a:pt x="1172" y="4186"/>
                  </a:lnTo>
                  <a:lnTo>
                    <a:pt x="1200" y="4186"/>
                  </a:lnTo>
                  <a:lnTo>
                    <a:pt x="1200" y="4297"/>
                  </a:lnTo>
                  <a:lnTo>
                    <a:pt x="1256" y="4297"/>
                  </a:lnTo>
                  <a:lnTo>
                    <a:pt x="1256" y="4381"/>
                  </a:lnTo>
                  <a:lnTo>
                    <a:pt x="1312" y="4381"/>
                  </a:lnTo>
                  <a:lnTo>
                    <a:pt x="1312" y="4465"/>
                  </a:lnTo>
                  <a:lnTo>
                    <a:pt x="1340" y="4465"/>
                  </a:lnTo>
                  <a:lnTo>
                    <a:pt x="1340" y="4520"/>
                  </a:lnTo>
                  <a:lnTo>
                    <a:pt x="1396" y="4520"/>
                  </a:lnTo>
                  <a:lnTo>
                    <a:pt x="1396" y="4604"/>
                  </a:lnTo>
                  <a:lnTo>
                    <a:pt x="1451" y="4604"/>
                  </a:lnTo>
                  <a:lnTo>
                    <a:pt x="1451" y="4660"/>
                  </a:lnTo>
                  <a:lnTo>
                    <a:pt x="1479" y="4660"/>
                  </a:lnTo>
                  <a:lnTo>
                    <a:pt x="1479" y="4744"/>
                  </a:lnTo>
                  <a:lnTo>
                    <a:pt x="1535" y="4744"/>
                  </a:lnTo>
                  <a:lnTo>
                    <a:pt x="1535" y="4855"/>
                  </a:lnTo>
                  <a:lnTo>
                    <a:pt x="1591" y="4855"/>
                  </a:lnTo>
                  <a:lnTo>
                    <a:pt x="1591" y="4883"/>
                  </a:lnTo>
                  <a:lnTo>
                    <a:pt x="1619" y="4883"/>
                  </a:lnTo>
                  <a:lnTo>
                    <a:pt x="1619" y="4995"/>
                  </a:lnTo>
                  <a:lnTo>
                    <a:pt x="1675" y="4995"/>
                  </a:lnTo>
                  <a:lnTo>
                    <a:pt x="1675" y="5023"/>
                  </a:lnTo>
                  <a:lnTo>
                    <a:pt x="1730" y="5023"/>
                  </a:lnTo>
                  <a:lnTo>
                    <a:pt x="1730" y="5078"/>
                  </a:lnTo>
                  <a:lnTo>
                    <a:pt x="1758" y="5078"/>
                  </a:lnTo>
                  <a:lnTo>
                    <a:pt x="1758" y="4995"/>
                  </a:lnTo>
                  <a:lnTo>
                    <a:pt x="1814" y="4995"/>
                  </a:lnTo>
                  <a:lnTo>
                    <a:pt x="1814" y="4799"/>
                  </a:lnTo>
                  <a:lnTo>
                    <a:pt x="1870" y="4799"/>
                  </a:lnTo>
                  <a:lnTo>
                    <a:pt x="1870" y="4604"/>
                  </a:lnTo>
                  <a:lnTo>
                    <a:pt x="1898" y="4604"/>
                  </a:lnTo>
                  <a:lnTo>
                    <a:pt x="1898" y="4437"/>
                  </a:lnTo>
                  <a:lnTo>
                    <a:pt x="1954" y="4437"/>
                  </a:lnTo>
                  <a:lnTo>
                    <a:pt x="1954" y="4241"/>
                  </a:lnTo>
                  <a:lnTo>
                    <a:pt x="2009" y="4241"/>
                  </a:lnTo>
                  <a:lnTo>
                    <a:pt x="2009" y="4102"/>
                  </a:lnTo>
                  <a:lnTo>
                    <a:pt x="2037" y="4102"/>
                  </a:lnTo>
                  <a:lnTo>
                    <a:pt x="2037" y="3962"/>
                  </a:lnTo>
                  <a:lnTo>
                    <a:pt x="2093" y="3962"/>
                  </a:lnTo>
                  <a:lnTo>
                    <a:pt x="2093" y="3823"/>
                  </a:lnTo>
                  <a:lnTo>
                    <a:pt x="2149" y="3823"/>
                  </a:lnTo>
                  <a:lnTo>
                    <a:pt x="2149" y="3683"/>
                  </a:lnTo>
                  <a:lnTo>
                    <a:pt x="2177" y="3683"/>
                  </a:lnTo>
                  <a:lnTo>
                    <a:pt x="2177" y="3488"/>
                  </a:lnTo>
                  <a:lnTo>
                    <a:pt x="2233" y="3488"/>
                  </a:lnTo>
                  <a:lnTo>
                    <a:pt x="2233" y="3404"/>
                  </a:lnTo>
                  <a:lnTo>
                    <a:pt x="2288" y="3404"/>
                  </a:lnTo>
                  <a:lnTo>
                    <a:pt x="2288" y="3265"/>
                  </a:lnTo>
                  <a:lnTo>
                    <a:pt x="2316" y="3265"/>
                  </a:lnTo>
                  <a:lnTo>
                    <a:pt x="2316" y="3181"/>
                  </a:lnTo>
                  <a:lnTo>
                    <a:pt x="2372" y="3181"/>
                  </a:lnTo>
                  <a:lnTo>
                    <a:pt x="2372" y="3042"/>
                  </a:lnTo>
                  <a:lnTo>
                    <a:pt x="2428" y="3042"/>
                  </a:lnTo>
                  <a:lnTo>
                    <a:pt x="2428" y="2930"/>
                  </a:lnTo>
                  <a:lnTo>
                    <a:pt x="2456" y="2930"/>
                  </a:lnTo>
                  <a:lnTo>
                    <a:pt x="2456" y="2791"/>
                  </a:lnTo>
                  <a:lnTo>
                    <a:pt x="2512" y="2791"/>
                  </a:lnTo>
                  <a:lnTo>
                    <a:pt x="2512" y="2707"/>
                  </a:lnTo>
                  <a:lnTo>
                    <a:pt x="2567" y="2707"/>
                  </a:lnTo>
                  <a:lnTo>
                    <a:pt x="2567" y="2623"/>
                  </a:lnTo>
                  <a:lnTo>
                    <a:pt x="2595" y="2623"/>
                  </a:lnTo>
                  <a:lnTo>
                    <a:pt x="2595" y="2484"/>
                  </a:lnTo>
                  <a:lnTo>
                    <a:pt x="2651" y="2484"/>
                  </a:lnTo>
                  <a:lnTo>
                    <a:pt x="2651" y="2372"/>
                  </a:lnTo>
                  <a:lnTo>
                    <a:pt x="2707" y="2372"/>
                  </a:lnTo>
                  <a:lnTo>
                    <a:pt x="2707" y="2288"/>
                  </a:lnTo>
                  <a:lnTo>
                    <a:pt x="2735" y="2288"/>
                  </a:lnTo>
                  <a:lnTo>
                    <a:pt x="2735" y="2205"/>
                  </a:lnTo>
                  <a:lnTo>
                    <a:pt x="2791" y="2205"/>
                  </a:lnTo>
                  <a:lnTo>
                    <a:pt x="2791" y="2093"/>
                  </a:lnTo>
                  <a:lnTo>
                    <a:pt x="2846" y="2093"/>
                  </a:lnTo>
                  <a:lnTo>
                    <a:pt x="2846" y="1926"/>
                  </a:lnTo>
                  <a:lnTo>
                    <a:pt x="2791" y="1926"/>
                  </a:lnTo>
                  <a:lnTo>
                    <a:pt x="2791" y="1870"/>
                  </a:lnTo>
                  <a:lnTo>
                    <a:pt x="2735" y="1870"/>
                  </a:lnTo>
                  <a:lnTo>
                    <a:pt x="2735" y="1786"/>
                  </a:lnTo>
                  <a:lnTo>
                    <a:pt x="2707" y="1786"/>
                  </a:lnTo>
                  <a:lnTo>
                    <a:pt x="2707" y="1675"/>
                  </a:lnTo>
                  <a:lnTo>
                    <a:pt x="2651" y="1675"/>
                  </a:lnTo>
                  <a:lnTo>
                    <a:pt x="2651" y="1647"/>
                  </a:lnTo>
                  <a:lnTo>
                    <a:pt x="2595" y="1647"/>
                  </a:lnTo>
                  <a:lnTo>
                    <a:pt x="2595" y="1507"/>
                  </a:lnTo>
                  <a:lnTo>
                    <a:pt x="2567" y="1507"/>
                  </a:lnTo>
                  <a:lnTo>
                    <a:pt x="2567" y="1396"/>
                  </a:lnTo>
                  <a:lnTo>
                    <a:pt x="2512" y="1396"/>
                  </a:lnTo>
                  <a:lnTo>
                    <a:pt x="2512" y="1256"/>
                  </a:lnTo>
                  <a:lnTo>
                    <a:pt x="2456" y="1256"/>
                  </a:lnTo>
                  <a:lnTo>
                    <a:pt x="2456" y="1117"/>
                  </a:lnTo>
                  <a:lnTo>
                    <a:pt x="2428" y="1117"/>
                  </a:lnTo>
                  <a:lnTo>
                    <a:pt x="2428" y="949"/>
                  </a:lnTo>
                  <a:lnTo>
                    <a:pt x="2372" y="949"/>
                  </a:lnTo>
                  <a:lnTo>
                    <a:pt x="2372" y="810"/>
                  </a:lnTo>
                  <a:lnTo>
                    <a:pt x="2316" y="810"/>
                  </a:lnTo>
                  <a:lnTo>
                    <a:pt x="2316" y="615"/>
                  </a:lnTo>
                  <a:lnTo>
                    <a:pt x="2288" y="615"/>
                  </a:lnTo>
                  <a:lnTo>
                    <a:pt x="2288" y="419"/>
                  </a:lnTo>
                  <a:lnTo>
                    <a:pt x="2233" y="419"/>
                  </a:lnTo>
                  <a:lnTo>
                    <a:pt x="2233" y="196"/>
                  </a:lnTo>
                  <a:lnTo>
                    <a:pt x="2177" y="196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42"/>
            <p:cNvSpPr/>
            <p:nvPr/>
          </p:nvSpPr>
          <p:spPr>
            <a:xfrm>
              <a:off x="1668794" y="2161227"/>
              <a:ext cx="85202" cy="195819"/>
            </a:xfrm>
            <a:custGeom>
              <a:avLst/>
              <a:gdLst/>
              <a:ahLst/>
              <a:cxnLst/>
              <a:rect l="l" t="t" r="r" b="b"/>
              <a:pathLst>
                <a:path w="2149" h="4939" extrusionOk="0">
                  <a:moveTo>
                    <a:pt x="0" y="4325"/>
                  </a:moveTo>
                  <a:lnTo>
                    <a:pt x="0" y="4409"/>
                  </a:lnTo>
                  <a:lnTo>
                    <a:pt x="56" y="4409"/>
                  </a:lnTo>
                  <a:lnTo>
                    <a:pt x="56" y="4325"/>
                  </a:lnTo>
                  <a:close/>
                  <a:moveTo>
                    <a:pt x="1088" y="1"/>
                  </a:moveTo>
                  <a:lnTo>
                    <a:pt x="1088" y="56"/>
                  </a:lnTo>
                  <a:lnTo>
                    <a:pt x="893" y="56"/>
                  </a:lnTo>
                  <a:lnTo>
                    <a:pt x="893" y="84"/>
                  </a:lnTo>
                  <a:lnTo>
                    <a:pt x="698" y="84"/>
                  </a:lnTo>
                  <a:lnTo>
                    <a:pt x="698" y="140"/>
                  </a:lnTo>
                  <a:lnTo>
                    <a:pt x="558" y="140"/>
                  </a:lnTo>
                  <a:lnTo>
                    <a:pt x="558" y="196"/>
                  </a:lnTo>
                  <a:lnTo>
                    <a:pt x="474" y="196"/>
                  </a:lnTo>
                  <a:lnTo>
                    <a:pt x="474" y="224"/>
                  </a:lnTo>
                  <a:lnTo>
                    <a:pt x="391" y="224"/>
                  </a:lnTo>
                  <a:lnTo>
                    <a:pt x="391" y="280"/>
                  </a:lnTo>
                  <a:lnTo>
                    <a:pt x="279" y="280"/>
                  </a:lnTo>
                  <a:lnTo>
                    <a:pt x="279" y="335"/>
                  </a:lnTo>
                  <a:lnTo>
                    <a:pt x="195" y="335"/>
                  </a:lnTo>
                  <a:lnTo>
                    <a:pt x="195" y="363"/>
                  </a:lnTo>
                  <a:lnTo>
                    <a:pt x="140" y="363"/>
                  </a:lnTo>
                  <a:lnTo>
                    <a:pt x="140" y="419"/>
                  </a:lnTo>
                  <a:lnTo>
                    <a:pt x="112" y="419"/>
                  </a:lnTo>
                  <a:lnTo>
                    <a:pt x="112" y="503"/>
                  </a:lnTo>
                  <a:lnTo>
                    <a:pt x="140" y="503"/>
                  </a:lnTo>
                  <a:lnTo>
                    <a:pt x="140" y="614"/>
                  </a:lnTo>
                  <a:lnTo>
                    <a:pt x="195" y="614"/>
                  </a:lnTo>
                  <a:lnTo>
                    <a:pt x="195" y="977"/>
                  </a:lnTo>
                  <a:lnTo>
                    <a:pt x="140" y="977"/>
                  </a:lnTo>
                  <a:lnTo>
                    <a:pt x="140" y="1061"/>
                  </a:lnTo>
                  <a:lnTo>
                    <a:pt x="112" y="1061"/>
                  </a:lnTo>
                  <a:lnTo>
                    <a:pt x="112" y="1117"/>
                  </a:lnTo>
                  <a:lnTo>
                    <a:pt x="56" y="1117"/>
                  </a:lnTo>
                  <a:lnTo>
                    <a:pt x="56" y="1200"/>
                  </a:lnTo>
                  <a:lnTo>
                    <a:pt x="0" y="1200"/>
                  </a:lnTo>
                  <a:lnTo>
                    <a:pt x="0" y="1312"/>
                  </a:lnTo>
                  <a:lnTo>
                    <a:pt x="56" y="1312"/>
                  </a:lnTo>
                  <a:lnTo>
                    <a:pt x="56" y="1340"/>
                  </a:lnTo>
                  <a:lnTo>
                    <a:pt x="112" y="1340"/>
                  </a:lnTo>
                  <a:lnTo>
                    <a:pt x="112" y="1451"/>
                  </a:lnTo>
                  <a:lnTo>
                    <a:pt x="140" y="1451"/>
                  </a:lnTo>
                  <a:lnTo>
                    <a:pt x="140" y="1591"/>
                  </a:lnTo>
                  <a:lnTo>
                    <a:pt x="195" y="1591"/>
                  </a:lnTo>
                  <a:lnTo>
                    <a:pt x="195" y="1675"/>
                  </a:lnTo>
                  <a:lnTo>
                    <a:pt x="251" y="1675"/>
                  </a:lnTo>
                  <a:lnTo>
                    <a:pt x="251" y="1758"/>
                  </a:lnTo>
                  <a:lnTo>
                    <a:pt x="279" y="1758"/>
                  </a:lnTo>
                  <a:lnTo>
                    <a:pt x="279" y="1870"/>
                  </a:lnTo>
                  <a:lnTo>
                    <a:pt x="335" y="1870"/>
                  </a:lnTo>
                  <a:lnTo>
                    <a:pt x="335" y="1954"/>
                  </a:lnTo>
                  <a:lnTo>
                    <a:pt x="391" y="1954"/>
                  </a:lnTo>
                  <a:lnTo>
                    <a:pt x="391" y="2037"/>
                  </a:lnTo>
                  <a:lnTo>
                    <a:pt x="419" y="2037"/>
                  </a:lnTo>
                  <a:lnTo>
                    <a:pt x="419" y="2177"/>
                  </a:lnTo>
                  <a:lnTo>
                    <a:pt x="474" y="2177"/>
                  </a:lnTo>
                  <a:lnTo>
                    <a:pt x="474" y="2288"/>
                  </a:lnTo>
                  <a:lnTo>
                    <a:pt x="530" y="2288"/>
                  </a:lnTo>
                  <a:lnTo>
                    <a:pt x="530" y="2428"/>
                  </a:lnTo>
                  <a:lnTo>
                    <a:pt x="558" y="2428"/>
                  </a:lnTo>
                  <a:lnTo>
                    <a:pt x="558" y="2567"/>
                  </a:lnTo>
                  <a:lnTo>
                    <a:pt x="614" y="2567"/>
                  </a:lnTo>
                  <a:lnTo>
                    <a:pt x="614" y="2707"/>
                  </a:lnTo>
                  <a:lnTo>
                    <a:pt x="670" y="2707"/>
                  </a:lnTo>
                  <a:lnTo>
                    <a:pt x="670" y="2846"/>
                  </a:lnTo>
                  <a:lnTo>
                    <a:pt x="698" y="2846"/>
                  </a:lnTo>
                  <a:lnTo>
                    <a:pt x="698" y="3014"/>
                  </a:lnTo>
                  <a:lnTo>
                    <a:pt x="753" y="3014"/>
                  </a:lnTo>
                  <a:lnTo>
                    <a:pt x="753" y="3209"/>
                  </a:lnTo>
                  <a:lnTo>
                    <a:pt x="809" y="3209"/>
                  </a:lnTo>
                  <a:lnTo>
                    <a:pt x="809" y="3432"/>
                  </a:lnTo>
                  <a:lnTo>
                    <a:pt x="837" y="3432"/>
                  </a:lnTo>
                  <a:lnTo>
                    <a:pt x="837" y="3767"/>
                  </a:lnTo>
                  <a:lnTo>
                    <a:pt x="893" y="3767"/>
                  </a:lnTo>
                  <a:lnTo>
                    <a:pt x="893" y="4241"/>
                  </a:lnTo>
                  <a:lnTo>
                    <a:pt x="949" y="4241"/>
                  </a:lnTo>
                  <a:lnTo>
                    <a:pt x="949" y="4799"/>
                  </a:lnTo>
                  <a:lnTo>
                    <a:pt x="977" y="4799"/>
                  </a:lnTo>
                  <a:lnTo>
                    <a:pt x="977" y="4827"/>
                  </a:lnTo>
                  <a:lnTo>
                    <a:pt x="1088" y="4827"/>
                  </a:lnTo>
                  <a:lnTo>
                    <a:pt x="1088" y="4883"/>
                  </a:lnTo>
                  <a:lnTo>
                    <a:pt x="1116" y="4883"/>
                  </a:lnTo>
                  <a:lnTo>
                    <a:pt x="1116" y="4939"/>
                  </a:lnTo>
                  <a:lnTo>
                    <a:pt x="1228" y="4939"/>
                  </a:lnTo>
                  <a:lnTo>
                    <a:pt x="1228" y="4743"/>
                  </a:lnTo>
                  <a:lnTo>
                    <a:pt x="1256" y="4743"/>
                  </a:lnTo>
                  <a:lnTo>
                    <a:pt x="1256" y="4520"/>
                  </a:lnTo>
                  <a:lnTo>
                    <a:pt x="1311" y="4520"/>
                  </a:lnTo>
                  <a:lnTo>
                    <a:pt x="1311" y="4325"/>
                  </a:lnTo>
                  <a:lnTo>
                    <a:pt x="1367" y="4325"/>
                  </a:lnTo>
                  <a:lnTo>
                    <a:pt x="1367" y="4130"/>
                  </a:lnTo>
                  <a:lnTo>
                    <a:pt x="1395" y="4130"/>
                  </a:lnTo>
                  <a:lnTo>
                    <a:pt x="1395" y="3962"/>
                  </a:lnTo>
                  <a:lnTo>
                    <a:pt x="1451" y="3962"/>
                  </a:lnTo>
                  <a:lnTo>
                    <a:pt x="1451" y="3823"/>
                  </a:lnTo>
                  <a:lnTo>
                    <a:pt x="1507" y="3823"/>
                  </a:lnTo>
                  <a:lnTo>
                    <a:pt x="1507" y="3628"/>
                  </a:lnTo>
                  <a:lnTo>
                    <a:pt x="1535" y="3628"/>
                  </a:lnTo>
                  <a:lnTo>
                    <a:pt x="1535" y="3432"/>
                  </a:lnTo>
                  <a:lnTo>
                    <a:pt x="1590" y="3432"/>
                  </a:lnTo>
                  <a:lnTo>
                    <a:pt x="1590" y="3293"/>
                  </a:lnTo>
                  <a:lnTo>
                    <a:pt x="1646" y="3293"/>
                  </a:lnTo>
                  <a:lnTo>
                    <a:pt x="1646" y="3153"/>
                  </a:lnTo>
                  <a:lnTo>
                    <a:pt x="1674" y="3153"/>
                  </a:lnTo>
                  <a:lnTo>
                    <a:pt x="1674" y="3014"/>
                  </a:lnTo>
                  <a:lnTo>
                    <a:pt x="1730" y="3014"/>
                  </a:lnTo>
                  <a:lnTo>
                    <a:pt x="1730" y="2874"/>
                  </a:lnTo>
                  <a:lnTo>
                    <a:pt x="1786" y="2874"/>
                  </a:lnTo>
                  <a:lnTo>
                    <a:pt x="1786" y="2791"/>
                  </a:lnTo>
                  <a:lnTo>
                    <a:pt x="1814" y="2791"/>
                  </a:lnTo>
                  <a:lnTo>
                    <a:pt x="1814" y="2651"/>
                  </a:lnTo>
                  <a:lnTo>
                    <a:pt x="1869" y="2651"/>
                  </a:lnTo>
                  <a:lnTo>
                    <a:pt x="1869" y="2512"/>
                  </a:lnTo>
                  <a:lnTo>
                    <a:pt x="1925" y="2512"/>
                  </a:lnTo>
                  <a:lnTo>
                    <a:pt x="1925" y="2428"/>
                  </a:lnTo>
                  <a:lnTo>
                    <a:pt x="1953" y="2428"/>
                  </a:lnTo>
                  <a:lnTo>
                    <a:pt x="1953" y="2288"/>
                  </a:lnTo>
                  <a:lnTo>
                    <a:pt x="2009" y="2288"/>
                  </a:lnTo>
                  <a:lnTo>
                    <a:pt x="2009" y="2177"/>
                  </a:lnTo>
                  <a:lnTo>
                    <a:pt x="2065" y="2177"/>
                  </a:lnTo>
                  <a:lnTo>
                    <a:pt x="2065" y="2037"/>
                  </a:lnTo>
                  <a:lnTo>
                    <a:pt x="2093" y="2037"/>
                  </a:lnTo>
                  <a:lnTo>
                    <a:pt x="2093" y="1954"/>
                  </a:lnTo>
                  <a:lnTo>
                    <a:pt x="2148" y="1954"/>
                  </a:lnTo>
                  <a:lnTo>
                    <a:pt x="2148" y="1814"/>
                  </a:lnTo>
                  <a:lnTo>
                    <a:pt x="2093" y="1814"/>
                  </a:lnTo>
                  <a:lnTo>
                    <a:pt x="2093" y="1758"/>
                  </a:lnTo>
                  <a:lnTo>
                    <a:pt x="2065" y="1758"/>
                  </a:lnTo>
                  <a:lnTo>
                    <a:pt x="2065" y="1675"/>
                  </a:lnTo>
                  <a:lnTo>
                    <a:pt x="2009" y="1675"/>
                  </a:lnTo>
                  <a:lnTo>
                    <a:pt x="2009" y="1619"/>
                  </a:lnTo>
                  <a:lnTo>
                    <a:pt x="1953" y="1619"/>
                  </a:lnTo>
                  <a:lnTo>
                    <a:pt x="1953" y="1591"/>
                  </a:lnTo>
                  <a:lnTo>
                    <a:pt x="1925" y="1591"/>
                  </a:lnTo>
                  <a:lnTo>
                    <a:pt x="1925" y="1535"/>
                  </a:lnTo>
                  <a:lnTo>
                    <a:pt x="1869" y="1535"/>
                  </a:lnTo>
                  <a:lnTo>
                    <a:pt x="1869" y="1479"/>
                  </a:lnTo>
                  <a:lnTo>
                    <a:pt x="1814" y="1479"/>
                  </a:lnTo>
                  <a:lnTo>
                    <a:pt x="1814" y="1396"/>
                  </a:lnTo>
                  <a:lnTo>
                    <a:pt x="1786" y="1396"/>
                  </a:lnTo>
                  <a:lnTo>
                    <a:pt x="1786" y="1340"/>
                  </a:lnTo>
                  <a:lnTo>
                    <a:pt x="1730" y="1340"/>
                  </a:lnTo>
                  <a:lnTo>
                    <a:pt x="1730" y="1256"/>
                  </a:lnTo>
                  <a:lnTo>
                    <a:pt x="1674" y="1256"/>
                  </a:lnTo>
                  <a:lnTo>
                    <a:pt x="1674" y="1172"/>
                  </a:lnTo>
                  <a:lnTo>
                    <a:pt x="1646" y="1172"/>
                  </a:lnTo>
                  <a:lnTo>
                    <a:pt x="1646" y="1061"/>
                  </a:lnTo>
                  <a:lnTo>
                    <a:pt x="1590" y="1061"/>
                  </a:lnTo>
                  <a:lnTo>
                    <a:pt x="1590" y="1033"/>
                  </a:lnTo>
                  <a:lnTo>
                    <a:pt x="1535" y="1033"/>
                  </a:lnTo>
                  <a:lnTo>
                    <a:pt x="1535" y="921"/>
                  </a:lnTo>
                  <a:lnTo>
                    <a:pt x="1507" y="921"/>
                  </a:lnTo>
                  <a:lnTo>
                    <a:pt x="1507" y="782"/>
                  </a:lnTo>
                  <a:lnTo>
                    <a:pt x="1451" y="782"/>
                  </a:lnTo>
                  <a:lnTo>
                    <a:pt x="1451" y="698"/>
                  </a:lnTo>
                  <a:lnTo>
                    <a:pt x="1395" y="698"/>
                  </a:lnTo>
                  <a:lnTo>
                    <a:pt x="1395" y="503"/>
                  </a:lnTo>
                  <a:lnTo>
                    <a:pt x="1367" y="503"/>
                  </a:lnTo>
                  <a:lnTo>
                    <a:pt x="1367" y="335"/>
                  </a:lnTo>
                  <a:lnTo>
                    <a:pt x="1311" y="335"/>
                  </a:lnTo>
                  <a:lnTo>
                    <a:pt x="1311" y="140"/>
                  </a:lnTo>
                  <a:lnTo>
                    <a:pt x="1256" y="14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42"/>
            <p:cNvSpPr/>
            <p:nvPr/>
          </p:nvSpPr>
          <p:spPr>
            <a:xfrm>
              <a:off x="1618997" y="2197742"/>
              <a:ext cx="98484" cy="217942"/>
            </a:xfrm>
            <a:custGeom>
              <a:avLst/>
              <a:gdLst/>
              <a:ahLst/>
              <a:cxnLst/>
              <a:rect l="l" t="t" r="r" b="b"/>
              <a:pathLst>
                <a:path w="2484" h="5497" extrusionOk="0">
                  <a:moveTo>
                    <a:pt x="2009" y="4018"/>
                  </a:moveTo>
                  <a:lnTo>
                    <a:pt x="2009" y="4576"/>
                  </a:lnTo>
                  <a:lnTo>
                    <a:pt x="1954" y="4576"/>
                  </a:lnTo>
                  <a:lnTo>
                    <a:pt x="1954" y="4520"/>
                  </a:lnTo>
                  <a:lnTo>
                    <a:pt x="1954" y="4464"/>
                  </a:lnTo>
                  <a:lnTo>
                    <a:pt x="1926" y="4464"/>
                  </a:lnTo>
                  <a:lnTo>
                    <a:pt x="1926" y="4380"/>
                  </a:lnTo>
                  <a:lnTo>
                    <a:pt x="1870" y="4380"/>
                  </a:lnTo>
                  <a:lnTo>
                    <a:pt x="1870" y="4241"/>
                  </a:lnTo>
                  <a:lnTo>
                    <a:pt x="1814" y="4241"/>
                  </a:lnTo>
                  <a:lnTo>
                    <a:pt x="1814" y="4018"/>
                  </a:lnTo>
                  <a:close/>
                  <a:moveTo>
                    <a:pt x="754" y="0"/>
                  </a:moveTo>
                  <a:lnTo>
                    <a:pt x="754" y="56"/>
                  </a:lnTo>
                  <a:lnTo>
                    <a:pt x="698" y="56"/>
                  </a:lnTo>
                  <a:lnTo>
                    <a:pt x="698" y="140"/>
                  </a:lnTo>
                  <a:lnTo>
                    <a:pt x="670" y="140"/>
                  </a:lnTo>
                  <a:lnTo>
                    <a:pt x="670" y="196"/>
                  </a:lnTo>
                  <a:lnTo>
                    <a:pt x="614" y="196"/>
                  </a:lnTo>
                  <a:lnTo>
                    <a:pt x="614" y="279"/>
                  </a:lnTo>
                  <a:lnTo>
                    <a:pt x="559" y="279"/>
                  </a:lnTo>
                  <a:lnTo>
                    <a:pt x="559" y="335"/>
                  </a:lnTo>
                  <a:lnTo>
                    <a:pt x="531" y="335"/>
                  </a:lnTo>
                  <a:lnTo>
                    <a:pt x="531" y="419"/>
                  </a:lnTo>
                  <a:lnTo>
                    <a:pt x="475" y="419"/>
                  </a:lnTo>
                  <a:lnTo>
                    <a:pt x="475" y="475"/>
                  </a:lnTo>
                  <a:lnTo>
                    <a:pt x="419" y="475"/>
                  </a:lnTo>
                  <a:lnTo>
                    <a:pt x="419" y="530"/>
                  </a:lnTo>
                  <a:lnTo>
                    <a:pt x="391" y="530"/>
                  </a:lnTo>
                  <a:lnTo>
                    <a:pt x="391" y="614"/>
                  </a:lnTo>
                  <a:lnTo>
                    <a:pt x="335" y="614"/>
                  </a:lnTo>
                  <a:lnTo>
                    <a:pt x="335" y="698"/>
                  </a:lnTo>
                  <a:lnTo>
                    <a:pt x="280" y="698"/>
                  </a:lnTo>
                  <a:lnTo>
                    <a:pt x="280" y="809"/>
                  </a:lnTo>
                  <a:lnTo>
                    <a:pt x="252" y="809"/>
                  </a:lnTo>
                  <a:lnTo>
                    <a:pt x="252" y="893"/>
                  </a:lnTo>
                  <a:lnTo>
                    <a:pt x="196" y="893"/>
                  </a:lnTo>
                  <a:lnTo>
                    <a:pt x="196" y="977"/>
                  </a:lnTo>
                  <a:lnTo>
                    <a:pt x="140" y="977"/>
                  </a:lnTo>
                  <a:lnTo>
                    <a:pt x="140" y="1088"/>
                  </a:lnTo>
                  <a:lnTo>
                    <a:pt x="112" y="1088"/>
                  </a:lnTo>
                  <a:lnTo>
                    <a:pt x="112" y="1172"/>
                  </a:lnTo>
                  <a:lnTo>
                    <a:pt x="56" y="1172"/>
                  </a:lnTo>
                  <a:lnTo>
                    <a:pt x="56" y="1256"/>
                  </a:lnTo>
                  <a:lnTo>
                    <a:pt x="1" y="1256"/>
                  </a:lnTo>
                  <a:lnTo>
                    <a:pt x="1" y="1312"/>
                  </a:lnTo>
                  <a:lnTo>
                    <a:pt x="56" y="1312"/>
                  </a:lnTo>
                  <a:lnTo>
                    <a:pt x="56" y="1367"/>
                  </a:lnTo>
                  <a:lnTo>
                    <a:pt x="112" y="1367"/>
                  </a:lnTo>
                  <a:lnTo>
                    <a:pt x="112" y="1395"/>
                  </a:lnTo>
                  <a:lnTo>
                    <a:pt x="140" y="1395"/>
                  </a:lnTo>
                  <a:lnTo>
                    <a:pt x="140" y="1507"/>
                  </a:lnTo>
                  <a:lnTo>
                    <a:pt x="196" y="1507"/>
                  </a:lnTo>
                  <a:lnTo>
                    <a:pt x="196" y="1535"/>
                  </a:lnTo>
                  <a:lnTo>
                    <a:pt x="252" y="1535"/>
                  </a:lnTo>
                  <a:lnTo>
                    <a:pt x="252" y="1591"/>
                  </a:lnTo>
                  <a:lnTo>
                    <a:pt x="280" y="1591"/>
                  </a:lnTo>
                  <a:lnTo>
                    <a:pt x="280" y="1646"/>
                  </a:lnTo>
                  <a:lnTo>
                    <a:pt x="335" y="1646"/>
                  </a:lnTo>
                  <a:lnTo>
                    <a:pt x="335" y="1674"/>
                  </a:lnTo>
                  <a:lnTo>
                    <a:pt x="391" y="1674"/>
                  </a:lnTo>
                  <a:lnTo>
                    <a:pt x="391" y="1786"/>
                  </a:lnTo>
                  <a:lnTo>
                    <a:pt x="419" y="1786"/>
                  </a:lnTo>
                  <a:lnTo>
                    <a:pt x="419" y="1814"/>
                  </a:lnTo>
                  <a:lnTo>
                    <a:pt x="475" y="1814"/>
                  </a:lnTo>
                  <a:lnTo>
                    <a:pt x="475" y="1870"/>
                  </a:lnTo>
                  <a:lnTo>
                    <a:pt x="531" y="1870"/>
                  </a:lnTo>
                  <a:lnTo>
                    <a:pt x="531" y="1953"/>
                  </a:lnTo>
                  <a:lnTo>
                    <a:pt x="559" y="1953"/>
                  </a:lnTo>
                  <a:lnTo>
                    <a:pt x="559" y="2009"/>
                  </a:lnTo>
                  <a:lnTo>
                    <a:pt x="614" y="2009"/>
                  </a:lnTo>
                  <a:lnTo>
                    <a:pt x="614" y="2093"/>
                  </a:lnTo>
                  <a:lnTo>
                    <a:pt x="670" y="2093"/>
                  </a:lnTo>
                  <a:lnTo>
                    <a:pt x="670" y="2149"/>
                  </a:lnTo>
                  <a:lnTo>
                    <a:pt x="698" y="2149"/>
                  </a:lnTo>
                  <a:lnTo>
                    <a:pt x="698" y="2232"/>
                  </a:lnTo>
                  <a:lnTo>
                    <a:pt x="754" y="2232"/>
                  </a:lnTo>
                  <a:lnTo>
                    <a:pt x="754" y="2288"/>
                  </a:lnTo>
                  <a:lnTo>
                    <a:pt x="810" y="2288"/>
                  </a:lnTo>
                  <a:lnTo>
                    <a:pt x="810" y="2372"/>
                  </a:lnTo>
                  <a:lnTo>
                    <a:pt x="838" y="2372"/>
                  </a:lnTo>
                  <a:lnTo>
                    <a:pt x="838" y="2483"/>
                  </a:lnTo>
                  <a:lnTo>
                    <a:pt x="893" y="2483"/>
                  </a:lnTo>
                  <a:lnTo>
                    <a:pt x="893" y="2511"/>
                  </a:lnTo>
                  <a:lnTo>
                    <a:pt x="949" y="2511"/>
                  </a:lnTo>
                  <a:lnTo>
                    <a:pt x="949" y="2623"/>
                  </a:lnTo>
                  <a:lnTo>
                    <a:pt x="977" y="2623"/>
                  </a:lnTo>
                  <a:lnTo>
                    <a:pt x="977" y="2762"/>
                  </a:lnTo>
                  <a:lnTo>
                    <a:pt x="1033" y="2762"/>
                  </a:lnTo>
                  <a:lnTo>
                    <a:pt x="1033" y="2846"/>
                  </a:lnTo>
                  <a:lnTo>
                    <a:pt x="1089" y="2846"/>
                  </a:lnTo>
                  <a:lnTo>
                    <a:pt x="1089" y="2930"/>
                  </a:lnTo>
                  <a:lnTo>
                    <a:pt x="1117" y="2930"/>
                  </a:lnTo>
                  <a:lnTo>
                    <a:pt x="1117" y="3069"/>
                  </a:lnTo>
                  <a:lnTo>
                    <a:pt x="1172" y="3069"/>
                  </a:lnTo>
                  <a:lnTo>
                    <a:pt x="1172" y="3209"/>
                  </a:lnTo>
                  <a:lnTo>
                    <a:pt x="1228" y="3209"/>
                  </a:lnTo>
                  <a:lnTo>
                    <a:pt x="1228" y="3404"/>
                  </a:lnTo>
                  <a:lnTo>
                    <a:pt x="1256" y="3404"/>
                  </a:lnTo>
                  <a:lnTo>
                    <a:pt x="1256" y="3739"/>
                  </a:lnTo>
                  <a:lnTo>
                    <a:pt x="1312" y="3739"/>
                  </a:lnTo>
                  <a:lnTo>
                    <a:pt x="1312" y="4018"/>
                  </a:lnTo>
                  <a:lnTo>
                    <a:pt x="1368" y="4018"/>
                  </a:lnTo>
                  <a:lnTo>
                    <a:pt x="1368" y="4241"/>
                  </a:lnTo>
                  <a:lnTo>
                    <a:pt x="1396" y="4241"/>
                  </a:lnTo>
                  <a:lnTo>
                    <a:pt x="1396" y="4464"/>
                  </a:lnTo>
                  <a:lnTo>
                    <a:pt x="1451" y="4464"/>
                  </a:lnTo>
                  <a:lnTo>
                    <a:pt x="1451" y="4659"/>
                  </a:lnTo>
                  <a:lnTo>
                    <a:pt x="1507" y="4659"/>
                  </a:lnTo>
                  <a:lnTo>
                    <a:pt x="1507" y="4799"/>
                  </a:lnTo>
                  <a:lnTo>
                    <a:pt x="1535" y="4799"/>
                  </a:lnTo>
                  <a:lnTo>
                    <a:pt x="1535" y="4938"/>
                  </a:lnTo>
                  <a:lnTo>
                    <a:pt x="1591" y="4938"/>
                  </a:lnTo>
                  <a:lnTo>
                    <a:pt x="1591" y="5022"/>
                  </a:lnTo>
                  <a:lnTo>
                    <a:pt x="1647" y="5022"/>
                  </a:lnTo>
                  <a:lnTo>
                    <a:pt x="1647" y="5134"/>
                  </a:lnTo>
                  <a:lnTo>
                    <a:pt x="1675" y="5134"/>
                  </a:lnTo>
                  <a:lnTo>
                    <a:pt x="1675" y="5162"/>
                  </a:lnTo>
                  <a:lnTo>
                    <a:pt x="1730" y="5162"/>
                  </a:lnTo>
                  <a:lnTo>
                    <a:pt x="1730" y="5273"/>
                  </a:lnTo>
                  <a:lnTo>
                    <a:pt x="1786" y="5273"/>
                  </a:lnTo>
                  <a:lnTo>
                    <a:pt x="1786" y="5301"/>
                  </a:lnTo>
                  <a:lnTo>
                    <a:pt x="1814" y="5301"/>
                  </a:lnTo>
                  <a:lnTo>
                    <a:pt x="1814" y="5357"/>
                  </a:lnTo>
                  <a:lnTo>
                    <a:pt x="1926" y="5357"/>
                  </a:lnTo>
                  <a:lnTo>
                    <a:pt x="1926" y="5413"/>
                  </a:lnTo>
                  <a:lnTo>
                    <a:pt x="1954" y="5413"/>
                  </a:lnTo>
                  <a:lnTo>
                    <a:pt x="1954" y="5441"/>
                  </a:lnTo>
                  <a:lnTo>
                    <a:pt x="2065" y="5441"/>
                  </a:lnTo>
                  <a:lnTo>
                    <a:pt x="2065" y="5496"/>
                  </a:lnTo>
                  <a:lnTo>
                    <a:pt x="2233" y="5496"/>
                  </a:lnTo>
                  <a:lnTo>
                    <a:pt x="2233" y="5357"/>
                  </a:lnTo>
                  <a:lnTo>
                    <a:pt x="2288" y="5357"/>
                  </a:lnTo>
                  <a:lnTo>
                    <a:pt x="2288" y="4994"/>
                  </a:lnTo>
                  <a:lnTo>
                    <a:pt x="2344" y="4994"/>
                  </a:lnTo>
                  <a:lnTo>
                    <a:pt x="2344" y="4604"/>
                  </a:lnTo>
                  <a:lnTo>
                    <a:pt x="2372" y="4604"/>
                  </a:lnTo>
                  <a:lnTo>
                    <a:pt x="2372" y="4325"/>
                  </a:lnTo>
                  <a:lnTo>
                    <a:pt x="2428" y="4325"/>
                  </a:lnTo>
                  <a:lnTo>
                    <a:pt x="2428" y="4046"/>
                  </a:lnTo>
                  <a:lnTo>
                    <a:pt x="2484" y="4046"/>
                  </a:lnTo>
                  <a:lnTo>
                    <a:pt x="2484" y="3962"/>
                  </a:lnTo>
                  <a:lnTo>
                    <a:pt x="2428" y="3962"/>
                  </a:lnTo>
                  <a:lnTo>
                    <a:pt x="2428" y="3906"/>
                  </a:lnTo>
                  <a:lnTo>
                    <a:pt x="2372" y="3906"/>
                  </a:lnTo>
                  <a:lnTo>
                    <a:pt x="2372" y="3878"/>
                  </a:lnTo>
                  <a:lnTo>
                    <a:pt x="2288" y="3878"/>
                  </a:lnTo>
                  <a:lnTo>
                    <a:pt x="2288" y="3822"/>
                  </a:lnTo>
                  <a:lnTo>
                    <a:pt x="2233" y="3822"/>
                  </a:lnTo>
                  <a:lnTo>
                    <a:pt x="2233" y="3264"/>
                  </a:lnTo>
                  <a:lnTo>
                    <a:pt x="2205" y="3264"/>
                  </a:lnTo>
                  <a:lnTo>
                    <a:pt x="2205" y="2790"/>
                  </a:lnTo>
                  <a:lnTo>
                    <a:pt x="2149" y="2790"/>
                  </a:lnTo>
                  <a:lnTo>
                    <a:pt x="2149" y="2483"/>
                  </a:lnTo>
                  <a:lnTo>
                    <a:pt x="2093" y="2483"/>
                  </a:lnTo>
                  <a:lnTo>
                    <a:pt x="2093" y="2232"/>
                  </a:lnTo>
                  <a:lnTo>
                    <a:pt x="2065" y="2232"/>
                  </a:lnTo>
                  <a:lnTo>
                    <a:pt x="2065" y="2065"/>
                  </a:lnTo>
                  <a:lnTo>
                    <a:pt x="2009" y="2065"/>
                  </a:lnTo>
                  <a:lnTo>
                    <a:pt x="2009" y="1870"/>
                  </a:lnTo>
                  <a:lnTo>
                    <a:pt x="1954" y="1870"/>
                  </a:lnTo>
                  <a:lnTo>
                    <a:pt x="1954" y="1730"/>
                  </a:lnTo>
                  <a:lnTo>
                    <a:pt x="1926" y="1730"/>
                  </a:lnTo>
                  <a:lnTo>
                    <a:pt x="1926" y="1591"/>
                  </a:lnTo>
                  <a:lnTo>
                    <a:pt x="1870" y="1591"/>
                  </a:lnTo>
                  <a:lnTo>
                    <a:pt x="1870" y="1451"/>
                  </a:lnTo>
                  <a:lnTo>
                    <a:pt x="1814" y="1451"/>
                  </a:lnTo>
                  <a:lnTo>
                    <a:pt x="1814" y="1312"/>
                  </a:lnTo>
                  <a:lnTo>
                    <a:pt x="1786" y="1312"/>
                  </a:lnTo>
                  <a:lnTo>
                    <a:pt x="1786" y="1228"/>
                  </a:lnTo>
                  <a:lnTo>
                    <a:pt x="1730" y="1228"/>
                  </a:lnTo>
                  <a:lnTo>
                    <a:pt x="1730" y="1088"/>
                  </a:lnTo>
                  <a:lnTo>
                    <a:pt x="1675" y="1088"/>
                  </a:lnTo>
                  <a:lnTo>
                    <a:pt x="1675" y="977"/>
                  </a:lnTo>
                  <a:lnTo>
                    <a:pt x="1647" y="977"/>
                  </a:lnTo>
                  <a:lnTo>
                    <a:pt x="1647" y="893"/>
                  </a:lnTo>
                  <a:lnTo>
                    <a:pt x="1591" y="893"/>
                  </a:lnTo>
                  <a:lnTo>
                    <a:pt x="1591" y="809"/>
                  </a:lnTo>
                  <a:lnTo>
                    <a:pt x="1535" y="809"/>
                  </a:lnTo>
                  <a:lnTo>
                    <a:pt x="1535" y="698"/>
                  </a:lnTo>
                  <a:lnTo>
                    <a:pt x="1507" y="698"/>
                  </a:lnTo>
                  <a:lnTo>
                    <a:pt x="1507" y="614"/>
                  </a:lnTo>
                  <a:lnTo>
                    <a:pt x="1451" y="614"/>
                  </a:lnTo>
                  <a:lnTo>
                    <a:pt x="1451" y="475"/>
                  </a:lnTo>
                  <a:lnTo>
                    <a:pt x="1396" y="475"/>
                  </a:lnTo>
                  <a:lnTo>
                    <a:pt x="1396" y="391"/>
                  </a:lnTo>
                  <a:lnTo>
                    <a:pt x="1368" y="391"/>
                  </a:lnTo>
                  <a:lnTo>
                    <a:pt x="1368" y="335"/>
                  </a:lnTo>
                  <a:lnTo>
                    <a:pt x="1312" y="335"/>
                  </a:lnTo>
                  <a:lnTo>
                    <a:pt x="1312" y="279"/>
                  </a:lnTo>
                  <a:lnTo>
                    <a:pt x="1256" y="279"/>
                  </a:lnTo>
                  <a:lnTo>
                    <a:pt x="1256" y="335"/>
                  </a:lnTo>
                  <a:lnTo>
                    <a:pt x="1228" y="335"/>
                  </a:lnTo>
                  <a:lnTo>
                    <a:pt x="1228" y="391"/>
                  </a:lnTo>
                  <a:lnTo>
                    <a:pt x="1117" y="391"/>
                  </a:lnTo>
                  <a:lnTo>
                    <a:pt x="1117" y="419"/>
                  </a:lnTo>
                  <a:lnTo>
                    <a:pt x="1089" y="419"/>
                  </a:lnTo>
                  <a:lnTo>
                    <a:pt x="1089" y="475"/>
                  </a:lnTo>
                  <a:lnTo>
                    <a:pt x="977" y="475"/>
                  </a:lnTo>
                  <a:lnTo>
                    <a:pt x="977" y="391"/>
                  </a:lnTo>
                  <a:lnTo>
                    <a:pt x="949" y="391"/>
                  </a:lnTo>
                  <a:lnTo>
                    <a:pt x="949" y="279"/>
                  </a:lnTo>
                  <a:lnTo>
                    <a:pt x="893" y="279"/>
                  </a:lnTo>
                  <a:lnTo>
                    <a:pt x="893" y="140"/>
                  </a:lnTo>
                  <a:lnTo>
                    <a:pt x="838" y="14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42"/>
            <p:cNvSpPr/>
            <p:nvPr/>
          </p:nvSpPr>
          <p:spPr>
            <a:xfrm>
              <a:off x="1689808" y="2352607"/>
              <a:ext cx="12211" cy="33225"/>
            </a:xfrm>
            <a:custGeom>
              <a:avLst/>
              <a:gdLst/>
              <a:ahLst/>
              <a:cxnLst/>
              <a:rect l="l" t="t" r="r" b="b"/>
              <a:pathLst>
                <a:path w="308" h="838" extrusionOk="0">
                  <a:moveTo>
                    <a:pt x="84" y="0"/>
                  </a:moveTo>
                  <a:lnTo>
                    <a:pt x="84" y="56"/>
                  </a:lnTo>
                  <a:lnTo>
                    <a:pt x="0" y="56"/>
                  </a:lnTo>
                  <a:lnTo>
                    <a:pt x="0" y="251"/>
                  </a:lnTo>
                  <a:lnTo>
                    <a:pt x="28" y="251"/>
                  </a:lnTo>
                  <a:lnTo>
                    <a:pt x="28" y="112"/>
                  </a:lnTo>
                  <a:lnTo>
                    <a:pt x="140" y="112"/>
                  </a:lnTo>
                  <a:lnTo>
                    <a:pt x="140" y="56"/>
                  </a:lnTo>
                  <a:lnTo>
                    <a:pt x="168" y="56"/>
                  </a:lnTo>
                  <a:lnTo>
                    <a:pt x="168" y="0"/>
                  </a:lnTo>
                  <a:close/>
                  <a:moveTo>
                    <a:pt x="223" y="753"/>
                  </a:moveTo>
                  <a:lnTo>
                    <a:pt x="223" y="837"/>
                  </a:lnTo>
                  <a:lnTo>
                    <a:pt x="307" y="837"/>
                  </a:lnTo>
                  <a:lnTo>
                    <a:pt x="307" y="809"/>
                  </a:lnTo>
                  <a:lnTo>
                    <a:pt x="279" y="809"/>
                  </a:lnTo>
                  <a:lnTo>
                    <a:pt x="279" y="7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42"/>
            <p:cNvSpPr/>
            <p:nvPr/>
          </p:nvSpPr>
          <p:spPr>
            <a:xfrm>
              <a:off x="2649919" y="2463225"/>
              <a:ext cx="99595" cy="159304"/>
            </a:xfrm>
            <a:custGeom>
              <a:avLst/>
              <a:gdLst/>
              <a:ahLst/>
              <a:cxnLst/>
              <a:rect l="l" t="t" r="r" b="b"/>
              <a:pathLst>
                <a:path w="2512" h="4018" extrusionOk="0">
                  <a:moveTo>
                    <a:pt x="1200" y="0"/>
                  </a:moveTo>
                  <a:lnTo>
                    <a:pt x="1200" y="112"/>
                  </a:lnTo>
                  <a:lnTo>
                    <a:pt x="1256" y="112"/>
                  </a:lnTo>
                  <a:lnTo>
                    <a:pt x="1256" y="1228"/>
                  </a:lnTo>
                  <a:lnTo>
                    <a:pt x="1340" y="1228"/>
                  </a:lnTo>
                  <a:lnTo>
                    <a:pt x="1340" y="1256"/>
                  </a:lnTo>
                  <a:lnTo>
                    <a:pt x="1451" y="1256"/>
                  </a:lnTo>
                  <a:lnTo>
                    <a:pt x="1451" y="1311"/>
                  </a:lnTo>
                  <a:lnTo>
                    <a:pt x="1479" y="1311"/>
                  </a:lnTo>
                  <a:lnTo>
                    <a:pt x="1479" y="1367"/>
                  </a:lnTo>
                  <a:lnTo>
                    <a:pt x="1535" y="1367"/>
                  </a:lnTo>
                  <a:lnTo>
                    <a:pt x="1535" y="1395"/>
                  </a:lnTo>
                  <a:lnTo>
                    <a:pt x="1591" y="1395"/>
                  </a:lnTo>
                  <a:lnTo>
                    <a:pt x="1591" y="1590"/>
                  </a:lnTo>
                  <a:lnTo>
                    <a:pt x="1535" y="1590"/>
                  </a:lnTo>
                  <a:lnTo>
                    <a:pt x="1535" y="1674"/>
                  </a:lnTo>
                  <a:lnTo>
                    <a:pt x="1479" y="1674"/>
                  </a:lnTo>
                  <a:lnTo>
                    <a:pt x="1479" y="1730"/>
                  </a:lnTo>
                  <a:lnTo>
                    <a:pt x="1451" y="1730"/>
                  </a:lnTo>
                  <a:lnTo>
                    <a:pt x="1451" y="1814"/>
                  </a:lnTo>
                  <a:lnTo>
                    <a:pt x="1396" y="1814"/>
                  </a:lnTo>
                  <a:lnTo>
                    <a:pt x="1396" y="1869"/>
                  </a:lnTo>
                  <a:lnTo>
                    <a:pt x="1340" y="1869"/>
                  </a:lnTo>
                  <a:lnTo>
                    <a:pt x="1340" y="1925"/>
                  </a:lnTo>
                  <a:lnTo>
                    <a:pt x="1312" y="1925"/>
                  </a:lnTo>
                  <a:lnTo>
                    <a:pt x="1312" y="1953"/>
                  </a:lnTo>
                  <a:lnTo>
                    <a:pt x="1340" y="1953"/>
                  </a:lnTo>
                  <a:lnTo>
                    <a:pt x="1340" y="2009"/>
                  </a:lnTo>
                  <a:lnTo>
                    <a:pt x="1451" y="2009"/>
                  </a:lnTo>
                  <a:lnTo>
                    <a:pt x="1451" y="2065"/>
                  </a:lnTo>
                  <a:lnTo>
                    <a:pt x="1535" y="2065"/>
                  </a:lnTo>
                  <a:lnTo>
                    <a:pt x="1535" y="2093"/>
                  </a:lnTo>
                  <a:lnTo>
                    <a:pt x="1591" y="2093"/>
                  </a:lnTo>
                  <a:lnTo>
                    <a:pt x="1591" y="2148"/>
                  </a:lnTo>
                  <a:lnTo>
                    <a:pt x="1619" y="2148"/>
                  </a:lnTo>
                  <a:lnTo>
                    <a:pt x="1619" y="2204"/>
                  </a:lnTo>
                  <a:lnTo>
                    <a:pt x="1675" y="2204"/>
                  </a:lnTo>
                  <a:lnTo>
                    <a:pt x="1675" y="2288"/>
                  </a:lnTo>
                  <a:lnTo>
                    <a:pt x="1730" y="2288"/>
                  </a:lnTo>
                  <a:lnTo>
                    <a:pt x="1730" y="2511"/>
                  </a:lnTo>
                  <a:lnTo>
                    <a:pt x="1675" y="2511"/>
                  </a:lnTo>
                  <a:lnTo>
                    <a:pt x="1675" y="2623"/>
                  </a:lnTo>
                  <a:lnTo>
                    <a:pt x="1619" y="2623"/>
                  </a:lnTo>
                  <a:lnTo>
                    <a:pt x="1619" y="2650"/>
                  </a:lnTo>
                  <a:lnTo>
                    <a:pt x="1591" y="2650"/>
                  </a:lnTo>
                  <a:lnTo>
                    <a:pt x="1591" y="2762"/>
                  </a:lnTo>
                  <a:lnTo>
                    <a:pt x="1535" y="2762"/>
                  </a:lnTo>
                  <a:lnTo>
                    <a:pt x="1535" y="2790"/>
                  </a:lnTo>
                  <a:lnTo>
                    <a:pt x="1479" y="2790"/>
                  </a:lnTo>
                  <a:lnTo>
                    <a:pt x="1479" y="2846"/>
                  </a:lnTo>
                  <a:lnTo>
                    <a:pt x="1451" y="2846"/>
                  </a:lnTo>
                  <a:lnTo>
                    <a:pt x="1451" y="2902"/>
                  </a:lnTo>
                  <a:lnTo>
                    <a:pt x="1396" y="2902"/>
                  </a:lnTo>
                  <a:lnTo>
                    <a:pt x="1396" y="2929"/>
                  </a:lnTo>
                  <a:lnTo>
                    <a:pt x="1340" y="2929"/>
                  </a:lnTo>
                  <a:lnTo>
                    <a:pt x="1340" y="2985"/>
                  </a:lnTo>
                  <a:lnTo>
                    <a:pt x="1312" y="2985"/>
                  </a:lnTo>
                  <a:lnTo>
                    <a:pt x="1312" y="3041"/>
                  </a:lnTo>
                  <a:lnTo>
                    <a:pt x="1256" y="3041"/>
                  </a:lnTo>
                  <a:lnTo>
                    <a:pt x="1256" y="3069"/>
                  </a:lnTo>
                  <a:lnTo>
                    <a:pt x="1172" y="3069"/>
                  </a:lnTo>
                  <a:lnTo>
                    <a:pt x="1172" y="3125"/>
                  </a:lnTo>
                  <a:lnTo>
                    <a:pt x="921" y="3125"/>
                  </a:lnTo>
                  <a:lnTo>
                    <a:pt x="921" y="3069"/>
                  </a:lnTo>
                  <a:lnTo>
                    <a:pt x="893" y="3069"/>
                  </a:lnTo>
                  <a:lnTo>
                    <a:pt x="893" y="3041"/>
                  </a:lnTo>
                  <a:lnTo>
                    <a:pt x="838" y="3041"/>
                  </a:lnTo>
                  <a:lnTo>
                    <a:pt x="838" y="2985"/>
                  </a:lnTo>
                  <a:lnTo>
                    <a:pt x="782" y="2985"/>
                  </a:lnTo>
                  <a:lnTo>
                    <a:pt x="782" y="2902"/>
                  </a:lnTo>
                  <a:lnTo>
                    <a:pt x="698" y="2902"/>
                  </a:lnTo>
                  <a:lnTo>
                    <a:pt x="698" y="2929"/>
                  </a:lnTo>
                  <a:lnTo>
                    <a:pt x="642" y="2929"/>
                  </a:lnTo>
                  <a:lnTo>
                    <a:pt x="642" y="3041"/>
                  </a:lnTo>
                  <a:lnTo>
                    <a:pt x="614" y="3041"/>
                  </a:lnTo>
                  <a:lnTo>
                    <a:pt x="614" y="3125"/>
                  </a:lnTo>
                  <a:lnTo>
                    <a:pt x="559" y="3125"/>
                  </a:lnTo>
                  <a:lnTo>
                    <a:pt x="559" y="3181"/>
                  </a:lnTo>
                  <a:lnTo>
                    <a:pt x="503" y="3181"/>
                  </a:lnTo>
                  <a:lnTo>
                    <a:pt x="503" y="3264"/>
                  </a:lnTo>
                  <a:lnTo>
                    <a:pt x="475" y="3264"/>
                  </a:lnTo>
                  <a:lnTo>
                    <a:pt x="475" y="3348"/>
                  </a:lnTo>
                  <a:lnTo>
                    <a:pt x="419" y="3348"/>
                  </a:lnTo>
                  <a:lnTo>
                    <a:pt x="419" y="3404"/>
                  </a:lnTo>
                  <a:lnTo>
                    <a:pt x="363" y="3404"/>
                  </a:lnTo>
                  <a:lnTo>
                    <a:pt x="363" y="3487"/>
                  </a:lnTo>
                  <a:lnTo>
                    <a:pt x="335" y="3487"/>
                  </a:lnTo>
                  <a:lnTo>
                    <a:pt x="335" y="3543"/>
                  </a:lnTo>
                  <a:lnTo>
                    <a:pt x="280" y="3543"/>
                  </a:lnTo>
                  <a:lnTo>
                    <a:pt x="280" y="3627"/>
                  </a:lnTo>
                  <a:lnTo>
                    <a:pt x="224" y="3627"/>
                  </a:lnTo>
                  <a:lnTo>
                    <a:pt x="224" y="3683"/>
                  </a:lnTo>
                  <a:lnTo>
                    <a:pt x="196" y="3683"/>
                  </a:lnTo>
                  <a:lnTo>
                    <a:pt x="196" y="3739"/>
                  </a:lnTo>
                  <a:lnTo>
                    <a:pt x="140" y="3739"/>
                  </a:lnTo>
                  <a:lnTo>
                    <a:pt x="140" y="3822"/>
                  </a:lnTo>
                  <a:lnTo>
                    <a:pt x="84" y="3822"/>
                  </a:lnTo>
                  <a:lnTo>
                    <a:pt x="84" y="3878"/>
                  </a:lnTo>
                  <a:lnTo>
                    <a:pt x="56" y="3878"/>
                  </a:lnTo>
                  <a:lnTo>
                    <a:pt x="56" y="3906"/>
                  </a:lnTo>
                  <a:lnTo>
                    <a:pt x="1" y="3906"/>
                  </a:lnTo>
                  <a:lnTo>
                    <a:pt x="1" y="4018"/>
                  </a:lnTo>
                  <a:lnTo>
                    <a:pt x="84" y="4018"/>
                  </a:lnTo>
                  <a:lnTo>
                    <a:pt x="84" y="3962"/>
                  </a:lnTo>
                  <a:lnTo>
                    <a:pt x="196" y="3962"/>
                  </a:lnTo>
                  <a:lnTo>
                    <a:pt x="196" y="3906"/>
                  </a:lnTo>
                  <a:lnTo>
                    <a:pt x="280" y="3906"/>
                  </a:lnTo>
                  <a:lnTo>
                    <a:pt x="280" y="3878"/>
                  </a:lnTo>
                  <a:lnTo>
                    <a:pt x="335" y="3878"/>
                  </a:lnTo>
                  <a:lnTo>
                    <a:pt x="335" y="3822"/>
                  </a:lnTo>
                  <a:lnTo>
                    <a:pt x="419" y="3822"/>
                  </a:lnTo>
                  <a:lnTo>
                    <a:pt x="419" y="3766"/>
                  </a:lnTo>
                  <a:lnTo>
                    <a:pt x="475" y="3766"/>
                  </a:lnTo>
                  <a:lnTo>
                    <a:pt x="475" y="3739"/>
                  </a:lnTo>
                  <a:lnTo>
                    <a:pt x="559" y="3739"/>
                  </a:lnTo>
                  <a:lnTo>
                    <a:pt x="559" y="3683"/>
                  </a:lnTo>
                  <a:lnTo>
                    <a:pt x="614" y="3683"/>
                  </a:lnTo>
                  <a:lnTo>
                    <a:pt x="614" y="3627"/>
                  </a:lnTo>
                  <a:lnTo>
                    <a:pt x="698" y="3627"/>
                  </a:lnTo>
                  <a:lnTo>
                    <a:pt x="698" y="3599"/>
                  </a:lnTo>
                  <a:lnTo>
                    <a:pt x="782" y="3599"/>
                  </a:lnTo>
                  <a:lnTo>
                    <a:pt x="782" y="3543"/>
                  </a:lnTo>
                  <a:lnTo>
                    <a:pt x="838" y="3543"/>
                  </a:lnTo>
                  <a:lnTo>
                    <a:pt x="838" y="3487"/>
                  </a:lnTo>
                  <a:lnTo>
                    <a:pt x="893" y="3487"/>
                  </a:lnTo>
                  <a:lnTo>
                    <a:pt x="893" y="3460"/>
                  </a:lnTo>
                  <a:lnTo>
                    <a:pt x="921" y="3460"/>
                  </a:lnTo>
                  <a:lnTo>
                    <a:pt x="921" y="3404"/>
                  </a:lnTo>
                  <a:lnTo>
                    <a:pt x="977" y="3404"/>
                  </a:lnTo>
                  <a:lnTo>
                    <a:pt x="977" y="3348"/>
                  </a:lnTo>
                  <a:lnTo>
                    <a:pt x="1061" y="3348"/>
                  </a:lnTo>
                  <a:lnTo>
                    <a:pt x="1061" y="3320"/>
                  </a:lnTo>
                  <a:lnTo>
                    <a:pt x="1117" y="3320"/>
                  </a:lnTo>
                  <a:lnTo>
                    <a:pt x="1117" y="3264"/>
                  </a:lnTo>
                  <a:lnTo>
                    <a:pt x="1172" y="3264"/>
                  </a:lnTo>
                  <a:lnTo>
                    <a:pt x="1172" y="3208"/>
                  </a:lnTo>
                  <a:lnTo>
                    <a:pt x="1200" y="3208"/>
                  </a:lnTo>
                  <a:lnTo>
                    <a:pt x="1200" y="3181"/>
                  </a:lnTo>
                  <a:lnTo>
                    <a:pt x="1256" y="3181"/>
                  </a:lnTo>
                  <a:lnTo>
                    <a:pt x="1256" y="3125"/>
                  </a:lnTo>
                  <a:lnTo>
                    <a:pt x="1340" y="3125"/>
                  </a:lnTo>
                  <a:lnTo>
                    <a:pt x="1340" y="3069"/>
                  </a:lnTo>
                  <a:lnTo>
                    <a:pt x="1396" y="3069"/>
                  </a:lnTo>
                  <a:lnTo>
                    <a:pt x="1396" y="3041"/>
                  </a:lnTo>
                  <a:lnTo>
                    <a:pt x="1451" y="3041"/>
                  </a:lnTo>
                  <a:lnTo>
                    <a:pt x="1451" y="2985"/>
                  </a:lnTo>
                  <a:lnTo>
                    <a:pt x="1479" y="2985"/>
                  </a:lnTo>
                  <a:lnTo>
                    <a:pt x="1479" y="2929"/>
                  </a:lnTo>
                  <a:lnTo>
                    <a:pt x="1535" y="2929"/>
                  </a:lnTo>
                  <a:lnTo>
                    <a:pt x="1535" y="2902"/>
                  </a:lnTo>
                  <a:lnTo>
                    <a:pt x="1591" y="2902"/>
                  </a:lnTo>
                  <a:lnTo>
                    <a:pt x="1591" y="2846"/>
                  </a:lnTo>
                  <a:lnTo>
                    <a:pt x="1619" y="2846"/>
                  </a:lnTo>
                  <a:lnTo>
                    <a:pt x="1619" y="2790"/>
                  </a:lnTo>
                  <a:lnTo>
                    <a:pt x="1675" y="2790"/>
                  </a:lnTo>
                  <a:lnTo>
                    <a:pt x="1675" y="2762"/>
                  </a:lnTo>
                  <a:lnTo>
                    <a:pt x="1730" y="2762"/>
                  </a:lnTo>
                  <a:lnTo>
                    <a:pt x="1730" y="2650"/>
                  </a:lnTo>
                  <a:lnTo>
                    <a:pt x="1758" y="2650"/>
                  </a:lnTo>
                  <a:lnTo>
                    <a:pt x="1758" y="2623"/>
                  </a:lnTo>
                  <a:lnTo>
                    <a:pt x="1814" y="2623"/>
                  </a:lnTo>
                  <a:lnTo>
                    <a:pt x="1814" y="2567"/>
                  </a:lnTo>
                  <a:lnTo>
                    <a:pt x="1870" y="2567"/>
                  </a:lnTo>
                  <a:lnTo>
                    <a:pt x="1870" y="2511"/>
                  </a:lnTo>
                  <a:lnTo>
                    <a:pt x="1898" y="2511"/>
                  </a:lnTo>
                  <a:lnTo>
                    <a:pt x="1898" y="2483"/>
                  </a:lnTo>
                  <a:lnTo>
                    <a:pt x="1953" y="2483"/>
                  </a:lnTo>
                  <a:lnTo>
                    <a:pt x="1953" y="2427"/>
                  </a:lnTo>
                  <a:lnTo>
                    <a:pt x="2009" y="2427"/>
                  </a:lnTo>
                  <a:lnTo>
                    <a:pt x="2009" y="2372"/>
                  </a:lnTo>
                  <a:lnTo>
                    <a:pt x="2037" y="2372"/>
                  </a:lnTo>
                  <a:lnTo>
                    <a:pt x="2037" y="2288"/>
                  </a:lnTo>
                  <a:lnTo>
                    <a:pt x="2093" y="2288"/>
                  </a:lnTo>
                  <a:lnTo>
                    <a:pt x="2093" y="2232"/>
                  </a:lnTo>
                  <a:lnTo>
                    <a:pt x="2149" y="2232"/>
                  </a:lnTo>
                  <a:lnTo>
                    <a:pt x="2149" y="2204"/>
                  </a:lnTo>
                  <a:lnTo>
                    <a:pt x="2177" y="2204"/>
                  </a:lnTo>
                  <a:lnTo>
                    <a:pt x="2177" y="2093"/>
                  </a:lnTo>
                  <a:lnTo>
                    <a:pt x="2232" y="2093"/>
                  </a:lnTo>
                  <a:lnTo>
                    <a:pt x="2232" y="2065"/>
                  </a:lnTo>
                  <a:lnTo>
                    <a:pt x="2288" y="2065"/>
                  </a:lnTo>
                  <a:lnTo>
                    <a:pt x="2288" y="1953"/>
                  </a:lnTo>
                  <a:lnTo>
                    <a:pt x="2316" y="1953"/>
                  </a:lnTo>
                  <a:lnTo>
                    <a:pt x="2316" y="1925"/>
                  </a:lnTo>
                  <a:lnTo>
                    <a:pt x="2372" y="1925"/>
                  </a:lnTo>
                  <a:lnTo>
                    <a:pt x="2372" y="1869"/>
                  </a:lnTo>
                  <a:lnTo>
                    <a:pt x="2428" y="1869"/>
                  </a:lnTo>
                  <a:lnTo>
                    <a:pt x="2428" y="1786"/>
                  </a:lnTo>
                  <a:lnTo>
                    <a:pt x="2456" y="1786"/>
                  </a:lnTo>
                  <a:lnTo>
                    <a:pt x="2456" y="1674"/>
                  </a:lnTo>
                  <a:lnTo>
                    <a:pt x="2511" y="1674"/>
                  </a:lnTo>
                  <a:lnTo>
                    <a:pt x="2511" y="1535"/>
                  </a:lnTo>
                  <a:lnTo>
                    <a:pt x="2456" y="1535"/>
                  </a:lnTo>
                  <a:lnTo>
                    <a:pt x="2456" y="1507"/>
                  </a:lnTo>
                  <a:lnTo>
                    <a:pt x="2428" y="1507"/>
                  </a:lnTo>
                  <a:lnTo>
                    <a:pt x="2428" y="1451"/>
                  </a:lnTo>
                  <a:lnTo>
                    <a:pt x="2372" y="1451"/>
                  </a:lnTo>
                  <a:lnTo>
                    <a:pt x="2372" y="1395"/>
                  </a:lnTo>
                  <a:lnTo>
                    <a:pt x="2316" y="1395"/>
                  </a:lnTo>
                  <a:lnTo>
                    <a:pt x="2316" y="1367"/>
                  </a:lnTo>
                  <a:lnTo>
                    <a:pt x="2288" y="1367"/>
                  </a:lnTo>
                  <a:lnTo>
                    <a:pt x="2288" y="1256"/>
                  </a:lnTo>
                  <a:lnTo>
                    <a:pt x="2232" y="1256"/>
                  </a:lnTo>
                  <a:lnTo>
                    <a:pt x="2232" y="1228"/>
                  </a:lnTo>
                  <a:lnTo>
                    <a:pt x="2177" y="1228"/>
                  </a:lnTo>
                  <a:lnTo>
                    <a:pt x="2177" y="1172"/>
                  </a:lnTo>
                  <a:lnTo>
                    <a:pt x="2149" y="1172"/>
                  </a:lnTo>
                  <a:lnTo>
                    <a:pt x="2149" y="1116"/>
                  </a:lnTo>
                  <a:lnTo>
                    <a:pt x="2093" y="1116"/>
                  </a:lnTo>
                  <a:lnTo>
                    <a:pt x="2093" y="1088"/>
                  </a:lnTo>
                  <a:lnTo>
                    <a:pt x="2037" y="1088"/>
                  </a:lnTo>
                  <a:lnTo>
                    <a:pt x="2037" y="1032"/>
                  </a:lnTo>
                  <a:lnTo>
                    <a:pt x="2009" y="1032"/>
                  </a:lnTo>
                  <a:lnTo>
                    <a:pt x="2009" y="977"/>
                  </a:lnTo>
                  <a:lnTo>
                    <a:pt x="1953" y="977"/>
                  </a:lnTo>
                  <a:lnTo>
                    <a:pt x="1953" y="893"/>
                  </a:lnTo>
                  <a:lnTo>
                    <a:pt x="1898" y="893"/>
                  </a:lnTo>
                  <a:lnTo>
                    <a:pt x="1898" y="837"/>
                  </a:lnTo>
                  <a:lnTo>
                    <a:pt x="1870" y="837"/>
                  </a:lnTo>
                  <a:lnTo>
                    <a:pt x="1870" y="809"/>
                  </a:lnTo>
                  <a:lnTo>
                    <a:pt x="1814" y="809"/>
                  </a:lnTo>
                  <a:lnTo>
                    <a:pt x="1814" y="753"/>
                  </a:lnTo>
                  <a:lnTo>
                    <a:pt x="1758" y="753"/>
                  </a:lnTo>
                  <a:lnTo>
                    <a:pt x="1758" y="670"/>
                  </a:lnTo>
                  <a:lnTo>
                    <a:pt x="1730" y="670"/>
                  </a:lnTo>
                  <a:lnTo>
                    <a:pt x="1730" y="614"/>
                  </a:lnTo>
                  <a:lnTo>
                    <a:pt x="1675" y="614"/>
                  </a:lnTo>
                  <a:lnTo>
                    <a:pt x="1675" y="558"/>
                  </a:lnTo>
                  <a:lnTo>
                    <a:pt x="1619" y="558"/>
                  </a:lnTo>
                  <a:lnTo>
                    <a:pt x="1619" y="474"/>
                  </a:lnTo>
                  <a:lnTo>
                    <a:pt x="1591" y="474"/>
                  </a:lnTo>
                  <a:lnTo>
                    <a:pt x="1591" y="419"/>
                  </a:lnTo>
                  <a:lnTo>
                    <a:pt x="1535" y="419"/>
                  </a:lnTo>
                  <a:lnTo>
                    <a:pt x="1535" y="335"/>
                  </a:lnTo>
                  <a:lnTo>
                    <a:pt x="1479" y="335"/>
                  </a:lnTo>
                  <a:lnTo>
                    <a:pt x="1479" y="279"/>
                  </a:lnTo>
                  <a:lnTo>
                    <a:pt x="1451" y="279"/>
                  </a:lnTo>
                  <a:lnTo>
                    <a:pt x="1451" y="251"/>
                  </a:lnTo>
                  <a:lnTo>
                    <a:pt x="1396" y="251"/>
                  </a:lnTo>
                  <a:lnTo>
                    <a:pt x="1396" y="140"/>
                  </a:lnTo>
                  <a:lnTo>
                    <a:pt x="1340" y="140"/>
                  </a:lnTo>
                  <a:lnTo>
                    <a:pt x="1340" y="112"/>
                  </a:lnTo>
                  <a:lnTo>
                    <a:pt x="1312" y="112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42"/>
            <p:cNvSpPr/>
            <p:nvPr/>
          </p:nvSpPr>
          <p:spPr>
            <a:xfrm>
              <a:off x="2609002" y="2312761"/>
              <a:ext cx="24383" cy="16652"/>
            </a:xfrm>
            <a:custGeom>
              <a:avLst/>
              <a:gdLst/>
              <a:ahLst/>
              <a:cxnLst/>
              <a:rect l="l" t="t" r="r" b="b"/>
              <a:pathLst>
                <a:path w="615" h="420" extrusionOk="0">
                  <a:moveTo>
                    <a:pt x="0" y="1"/>
                  </a:moveTo>
                  <a:lnTo>
                    <a:pt x="0" y="280"/>
                  </a:lnTo>
                  <a:lnTo>
                    <a:pt x="56" y="280"/>
                  </a:lnTo>
                  <a:lnTo>
                    <a:pt x="56" y="308"/>
                  </a:lnTo>
                  <a:lnTo>
                    <a:pt x="112" y="308"/>
                  </a:lnTo>
                  <a:lnTo>
                    <a:pt x="112" y="363"/>
                  </a:lnTo>
                  <a:lnTo>
                    <a:pt x="196" y="363"/>
                  </a:lnTo>
                  <a:lnTo>
                    <a:pt x="196" y="419"/>
                  </a:lnTo>
                  <a:lnTo>
                    <a:pt x="251" y="419"/>
                  </a:lnTo>
                  <a:lnTo>
                    <a:pt x="251" y="363"/>
                  </a:lnTo>
                  <a:lnTo>
                    <a:pt x="335" y="363"/>
                  </a:lnTo>
                  <a:lnTo>
                    <a:pt x="335" y="308"/>
                  </a:lnTo>
                  <a:lnTo>
                    <a:pt x="419" y="308"/>
                  </a:lnTo>
                  <a:lnTo>
                    <a:pt x="419" y="280"/>
                  </a:lnTo>
                  <a:lnTo>
                    <a:pt x="530" y="280"/>
                  </a:lnTo>
                  <a:lnTo>
                    <a:pt x="530" y="224"/>
                  </a:lnTo>
                  <a:lnTo>
                    <a:pt x="614" y="224"/>
                  </a:lnTo>
                  <a:lnTo>
                    <a:pt x="614" y="140"/>
                  </a:lnTo>
                  <a:lnTo>
                    <a:pt x="475" y="140"/>
                  </a:lnTo>
                  <a:lnTo>
                    <a:pt x="475" y="85"/>
                  </a:lnTo>
                  <a:lnTo>
                    <a:pt x="335" y="85"/>
                  </a:lnTo>
                  <a:lnTo>
                    <a:pt x="335" y="29"/>
                  </a:lnTo>
                  <a:lnTo>
                    <a:pt x="140" y="29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42"/>
            <p:cNvSpPr/>
            <p:nvPr/>
          </p:nvSpPr>
          <p:spPr>
            <a:xfrm>
              <a:off x="2609002" y="2222086"/>
              <a:ext cx="29894" cy="97374"/>
            </a:xfrm>
            <a:custGeom>
              <a:avLst/>
              <a:gdLst/>
              <a:ahLst/>
              <a:cxnLst/>
              <a:rect l="l" t="t" r="r" b="b"/>
              <a:pathLst>
                <a:path w="754" h="2456" extrusionOk="0">
                  <a:moveTo>
                    <a:pt x="419" y="0"/>
                  </a:moveTo>
                  <a:lnTo>
                    <a:pt x="419" y="56"/>
                  </a:lnTo>
                  <a:lnTo>
                    <a:pt x="279" y="56"/>
                  </a:lnTo>
                  <a:lnTo>
                    <a:pt x="279" y="84"/>
                  </a:lnTo>
                  <a:lnTo>
                    <a:pt x="419" y="84"/>
                  </a:lnTo>
                  <a:lnTo>
                    <a:pt x="419" y="140"/>
                  </a:lnTo>
                  <a:lnTo>
                    <a:pt x="391" y="140"/>
                  </a:lnTo>
                  <a:lnTo>
                    <a:pt x="391" y="279"/>
                  </a:lnTo>
                  <a:lnTo>
                    <a:pt x="335" y="279"/>
                  </a:lnTo>
                  <a:lnTo>
                    <a:pt x="335" y="474"/>
                  </a:lnTo>
                  <a:lnTo>
                    <a:pt x="279" y="474"/>
                  </a:lnTo>
                  <a:lnTo>
                    <a:pt x="279" y="614"/>
                  </a:lnTo>
                  <a:lnTo>
                    <a:pt x="251" y="614"/>
                  </a:lnTo>
                  <a:lnTo>
                    <a:pt x="251" y="781"/>
                  </a:lnTo>
                  <a:lnTo>
                    <a:pt x="196" y="781"/>
                  </a:lnTo>
                  <a:lnTo>
                    <a:pt x="196" y="977"/>
                  </a:lnTo>
                  <a:lnTo>
                    <a:pt x="140" y="977"/>
                  </a:lnTo>
                  <a:lnTo>
                    <a:pt x="140" y="1116"/>
                  </a:lnTo>
                  <a:lnTo>
                    <a:pt x="112" y="1116"/>
                  </a:lnTo>
                  <a:lnTo>
                    <a:pt x="112" y="1590"/>
                  </a:lnTo>
                  <a:lnTo>
                    <a:pt x="56" y="1590"/>
                  </a:lnTo>
                  <a:lnTo>
                    <a:pt x="56" y="2037"/>
                  </a:lnTo>
                  <a:lnTo>
                    <a:pt x="0" y="2037"/>
                  </a:lnTo>
                  <a:lnTo>
                    <a:pt x="0" y="2316"/>
                  </a:lnTo>
                  <a:lnTo>
                    <a:pt x="112" y="2316"/>
                  </a:lnTo>
                  <a:lnTo>
                    <a:pt x="112" y="2372"/>
                  </a:lnTo>
                  <a:lnTo>
                    <a:pt x="279" y="2372"/>
                  </a:lnTo>
                  <a:lnTo>
                    <a:pt x="279" y="2427"/>
                  </a:lnTo>
                  <a:lnTo>
                    <a:pt x="419" y="2427"/>
                  </a:lnTo>
                  <a:lnTo>
                    <a:pt x="419" y="2455"/>
                  </a:lnTo>
                  <a:lnTo>
                    <a:pt x="754" y="2455"/>
                  </a:lnTo>
                  <a:lnTo>
                    <a:pt x="754" y="2316"/>
                  </a:lnTo>
                  <a:lnTo>
                    <a:pt x="698" y="2316"/>
                  </a:lnTo>
                  <a:lnTo>
                    <a:pt x="698" y="2093"/>
                  </a:lnTo>
                  <a:lnTo>
                    <a:pt x="670" y="2093"/>
                  </a:lnTo>
                  <a:lnTo>
                    <a:pt x="670" y="1814"/>
                  </a:lnTo>
                  <a:lnTo>
                    <a:pt x="614" y="1814"/>
                  </a:lnTo>
                  <a:lnTo>
                    <a:pt x="614" y="1451"/>
                  </a:lnTo>
                  <a:lnTo>
                    <a:pt x="558" y="1451"/>
                  </a:lnTo>
                  <a:lnTo>
                    <a:pt x="558" y="1116"/>
                  </a:lnTo>
                  <a:lnTo>
                    <a:pt x="530" y="111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42"/>
            <p:cNvSpPr/>
            <p:nvPr/>
          </p:nvSpPr>
          <p:spPr>
            <a:xfrm>
              <a:off x="2583548" y="2229817"/>
              <a:ext cx="27714" cy="94044"/>
            </a:xfrm>
            <a:custGeom>
              <a:avLst/>
              <a:gdLst/>
              <a:ahLst/>
              <a:cxnLst/>
              <a:rect l="l" t="t" r="r" b="b"/>
              <a:pathLst>
                <a:path w="699" h="2372" extrusionOk="0">
                  <a:moveTo>
                    <a:pt x="224" y="0"/>
                  </a:moveTo>
                  <a:lnTo>
                    <a:pt x="224" y="698"/>
                  </a:lnTo>
                  <a:lnTo>
                    <a:pt x="196" y="698"/>
                  </a:lnTo>
                  <a:lnTo>
                    <a:pt x="196" y="977"/>
                  </a:lnTo>
                  <a:lnTo>
                    <a:pt x="140" y="977"/>
                  </a:lnTo>
                  <a:lnTo>
                    <a:pt x="140" y="1200"/>
                  </a:lnTo>
                  <a:lnTo>
                    <a:pt x="84" y="1200"/>
                  </a:lnTo>
                  <a:lnTo>
                    <a:pt x="84" y="1423"/>
                  </a:lnTo>
                  <a:lnTo>
                    <a:pt x="56" y="1423"/>
                  </a:lnTo>
                  <a:lnTo>
                    <a:pt x="56" y="1619"/>
                  </a:lnTo>
                  <a:lnTo>
                    <a:pt x="1" y="1619"/>
                  </a:lnTo>
                  <a:lnTo>
                    <a:pt x="1" y="1842"/>
                  </a:lnTo>
                  <a:lnTo>
                    <a:pt x="56" y="1842"/>
                  </a:lnTo>
                  <a:lnTo>
                    <a:pt x="56" y="1674"/>
                  </a:lnTo>
                  <a:lnTo>
                    <a:pt x="84" y="1674"/>
                  </a:lnTo>
                  <a:lnTo>
                    <a:pt x="84" y="1479"/>
                  </a:lnTo>
                  <a:lnTo>
                    <a:pt x="140" y="1479"/>
                  </a:lnTo>
                  <a:lnTo>
                    <a:pt x="140" y="1256"/>
                  </a:lnTo>
                  <a:lnTo>
                    <a:pt x="196" y="1256"/>
                  </a:lnTo>
                  <a:lnTo>
                    <a:pt x="196" y="1005"/>
                  </a:lnTo>
                  <a:lnTo>
                    <a:pt x="224" y="1005"/>
                  </a:lnTo>
                  <a:lnTo>
                    <a:pt x="224" y="726"/>
                  </a:lnTo>
                  <a:lnTo>
                    <a:pt x="280" y="726"/>
                  </a:lnTo>
                  <a:lnTo>
                    <a:pt x="280" y="0"/>
                  </a:lnTo>
                  <a:close/>
                  <a:moveTo>
                    <a:pt x="280" y="1981"/>
                  </a:moveTo>
                  <a:lnTo>
                    <a:pt x="280" y="2093"/>
                  </a:lnTo>
                  <a:lnTo>
                    <a:pt x="363" y="2093"/>
                  </a:lnTo>
                  <a:lnTo>
                    <a:pt x="363" y="2121"/>
                  </a:lnTo>
                  <a:lnTo>
                    <a:pt x="419" y="2121"/>
                  </a:lnTo>
                  <a:lnTo>
                    <a:pt x="419" y="2177"/>
                  </a:lnTo>
                  <a:lnTo>
                    <a:pt x="475" y="2177"/>
                  </a:lnTo>
                  <a:lnTo>
                    <a:pt x="475" y="2232"/>
                  </a:lnTo>
                  <a:lnTo>
                    <a:pt x="503" y="2232"/>
                  </a:lnTo>
                  <a:lnTo>
                    <a:pt x="503" y="2260"/>
                  </a:lnTo>
                  <a:lnTo>
                    <a:pt x="614" y="2260"/>
                  </a:lnTo>
                  <a:lnTo>
                    <a:pt x="614" y="2316"/>
                  </a:lnTo>
                  <a:lnTo>
                    <a:pt x="642" y="2316"/>
                  </a:lnTo>
                  <a:lnTo>
                    <a:pt x="642" y="2372"/>
                  </a:lnTo>
                  <a:lnTo>
                    <a:pt x="698" y="2372"/>
                  </a:lnTo>
                  <a:lnTo>
                    <a:pt x="698" y="2093"/>
                  </a:lnTo>
                  <a:lnTo>
                    <a:pt x="614" y="2093"/>
                  </a:lnTo>
                  <a:lnTo>
                    <a:pt x="614" y="2037"/>
                  </a:lnTo>
                  <a:lnTo>
                    <a:pt x="363" y="2037"/>
                  </a:lnTo>
                  <a:lnTo>
                    <a:pt x="363" y="19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42"/>
            <p:cNvSpPr/>
            <p:nvPr/>
          </p:nvSpPr>
          <p:spPr>
            <a:xfrm>
              <a:off x="2583548" y="2224267"/>
              <a:ext cx="46507" cy="89643"/>
            </a:xfrm>
            <a:custGeom>
              <a:avLst/>
              <a:gdLst/>
              <a:ahLst/>
              <a:cxnLst/>
              <a:rect l="l" t="t" r="r" b="b"/>
              <a:pathLst>
                <a:path w="1173" h="2261" extrusionOk="0">
                  <a:moveTo>
                    <a:pt x="782" y="1"/>
                  </a:moveTo>
                  <a:lnTo>
                    <a:pt x="782" y="29"/>
                  </a:lnTo>
                  <a:lnTo>
                    <a:pt x="559" y="29"/>
                  </a:lnTo>
                  <a:lnTo>
                    <a:pt x="559" y="85"/>
                  </a:lnTo>
                  <a:lnTo>
                    <a:pt x="335" y="85"/>
                  </a:lnTo>
                  <a:lnTo>
                    <a:pt x="335" y="140"/>
                  </a:lnTo>
                  <a:lnTo>
                    <a:pt x="224" y="140"/>
                  </a:lnTo>
                  <a:lnTo>
                    <a:pt x="224" y="838"/>
                  </a:lnTo>
                  <a:lnTo>
                    <a:pt x="196" y="838"/>
                  </a:lnTo>
                  <a:lnTo>
                    <a:pt x="196" y="1117"/>
                  </a:lnTo>
                  <a:lnTo>
                    <a:pt x="140" y="1117"/>
                  </a:lnTo>
                  <a:lnTo>
                    <a:pt x="140" y="1340"/>
                  </a:lnTo>
                  <a:lnTo>
                    <a:pt x="84" y="1340"/>
                  </a:lnTo>
                  <a:lnTo>
                    <a:pt x="84" y="1563"/>
                  </a:lnTo>
                  <a:lnTo>
                    <a:pt x="56" y="1563"/>
                  </a:lnTo>
                  <a:lnTo>
                    <a:pt x="56" y="1759"/>
                  </a:lnTo>
                  <a:lnTo>
                    <a:pt x="1" y="1759"/>
                  </a:lnTo>
                  <a:lnTo>
                    <a:pt x="1" y="2038"/>
                  </a:lnTo>
                  <a:lnTo>
                    <a:pt x="84" y="2038"/>
                  </a:lnTo>
                  <a:lnTo>
                    <a:pt x="84" y="2093"/>
                  </a:lnTo>
                  <a:lnTo>
                    <a:pt x="140" y="2093"/>
                  </a:lnTo>
                  <a:lnTo>
                    <a:pt x="140" y="2121"/>
                  </a:lnTo>
                  <a:lnTo>
                    <a:pt x="224" y="2121"/>
                  </a:lnTo>
                  <a:lnTo>
                    <a:pt x="224" y="2177"/>
                  </a:lnTo>
                  <a:lnTo>
                    <a:pt x="335" y="2177"/>
                  </a:lnTo>
                  <a:lnTo>
                    <a:pt x="335" y="2233"/>
                  </a:lnTo>
                  <a:lnTo>
                    <a:pt x="559" y="2233"/>
                  </a:lnTo>
                  <a:lnTo>
                    <a:pt x="559" y="2261"/>
                  </a:lnTo>
                  <a:lnTo>
                    <a:pt x="698" y="2261"/>
                  </a:lnTo>
                  <a:lnTo>
                    <a:pt x="698" y="2038"/>
                  </a:lnTo>
                  <a:lnTo>
                    <a:pt x="754" y="2038"/>
                  </a:lnTo>
                  <a:lnTo>
                    <a:pt x="754" y="1563"/>
                  </a:lnTo>
                  <a:lnTo>
                    <a:pt x="782" y="1563"/>
                  </a:lnTo>
                  <a:lnTo>
                    <a:pt x="782" y="1117"/>
                  </a:lnTo>
                  <a:lnTo>
                    <a:pt x="838" y="1117"/>
                  </a:lnTo>
                  <a:lnTo>
                    <a:pt x="838" y="977"/>
                  </a:lnTo>
                  <a:lnTo>
                    <a:pt x="893" y="977"/>
                  </a:lnTo>
                  <a:lnTo>
                    <a:pt x="893" y="782"/>
                  </a:lnTo>
                  <a:lnTo>
                    <a:pt x="921" y="782"/>
                  </a:lnTo>
                  <a:lnTo>
                    <a:pt x="921" y="587"/>
                  </a:lnTo>
                  <a:lnTo>
                    <a:pt x="977" y="587"/>
                  </a:lnTo>
                  <a:lnTo>
                    <a:pt x="977" y="447"/>
                  </a:lnTo>
                  <a:lnTo>
                    <a:pt x="1033" y="447"/>
                  </a:lnTo>
                  <a:lnTo>
                    <a:pt x="1033" y="280"/>
                  </a:lnTo>
                  <a:lnTo>
                    <a:pt x="1061" y="280"/>
                  </a:lnTo>
                  <a:lnTo>
                    <a:pt x="1061" y="140"/>
                  </a:lnTo>
                  <a:lnTo>
                    <a:pt x="1117" y="140"/>
                  </a:lnTo>
                  <a:lnTo>
                    <a:pt x="1117" y="29"/>
                  </a:lnTo>
                  <a:lnTo>
                    <a:pt x="1172" y="2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42"/>
            <p:cNvSpPr/>
            <p:nvPr/>
          </p:nvSpPr>
          <p:spPr>
            <a:xfrm>
              <a:off x="2747254" y="2484238"/>
              <a:ext cx="37665" cy="73031"/>
            </a:xfrm>
            <a:custGeom>
              <a:avLst/>
              <a:gdLst/>
              <a:ahLst/>
              <a:cxnLst/>
              <a:rect l="l" t="t" r="r" b="b"/>
              <a:pathLst>
                <a:path w="950" h="1842" extrusionOk="0">
                  <a:moveTo>
                    <a:pt x="698" y="0"/>
                  </a:moveTo>
                  <a:lnTo>
                    <a:pt x="698" y="28"/>
                  </a:lnTo>
                  <a:lnTo>
                    <a:pt x="475" y="28"/>
                  </a:lnTo>
                  <a:lnTo>
                    <a:pt x="475" y="140"/>
                  </a:lnTo>
                  <a:lnTo>
                    <a:pt x="419" y="140"/>
                  </a:lnTo>
                  <a:lnTo>
                    <a:pt x="419" y="223"/>
                  </a:lnTo>
                  <a:lnTo>
                    <a:pt x="391" y="223"/>
                  </a:lnTo>
                  <a:lnTo>
                    <a:pt x="391" y="307"/>
                  </a:lnTo>
                  <a:lnTo>
                    <a:pt x="335" y="307"/>
                  </a:lnTo>
                  <a:lnTo>
                    <a:pt x="335" y="447"/>
                  </a:lnTo>
                  <a:lnTo>
                    <a:pt x="280" y="447"/>
                  </a:lnTo>
                  <a:lnTo>
                    <a:pt x="280" y="558"/>
                  </a:lnTo>
                  <a:lnTo>
                    <a:pt x="252" y="558"/>
                  </a:lnTo>
                  <a:lnTo>
                    <a:pt x="252" y="642"/>
                  </a:lnTo>
                  <a:lnTo>
                    <a:pt x="196" y="642"/>
                  </a:lnTo>
                  <a:lnTo>
                    <a:pt x="196" y="726"/>
                  </a:lnTo>
                  <a:lnTo>
                    <a:pt x="140" y="726"/>
                  </a:lnTo>
                  <a:lnTo>
                    <a:pt x="140" y="837"/>
                  </a:lnTo>
                  <a:lnTo>
                    <a:pt x="112" y="837"/>
                  </a:lnTo>
                  <a:lnTo>
                    <a:pt x="112" y="977"/>
                  </a:lnTo>
                  <a:lnTo>
                    <a:pt x="56" y="977"/>
                  </a:lnTo>
                  <a:lnTo>
                    <a:pt x="56" y="1005"/>
                  </a:lnTo>
                  <a:lnTo>
                    <a:pt x="1" y="1005"/>
                  </a:lnTo>
                  <a:lnTo>
                    <a:pt x="1" y="1116"/>
                  </a:lnTo>
                  <a:lnTo>
                    <a:pt x="56" y="1116"/>
                  </a:lnTo>
                  <a:lnTo>
                    <a:pt x="56" y="1144"/>
                  </a:lnTo>
                  <a:lnTo>
                    <a:pt x="112" y="1144"/>
                  </a:lnTo>
                  <a:lnTo>
                    <a:pt x="112" y="1200"/>
                  </a:lnTo>
                  <a:lnTo>
                    <a:pt x="140" y="1200"/>
                  </a:lnTo>
                  <a:lnTo>
                    <a:pt x="140" y="1256"/>
                  </a:lnTo>
                  <a:lnTo>
                    <a:pt x="196" y="1256"/>
                  </a:lnTo>
                  <a:lnTo>
                    <a:pt x="196" y="1284"/>
                  </a:lnTo>
                  <a:lnTo>
                    <a:pt x="252" y="1284"/>
                  </a:lnTo>
                  <a:lnTo>
                    <a:pt x="252" y="1339"/>
                  </a:lnTo>
                  <a:lnTo>
                    <a:pt x="280" y="1339"/>
                  </a:lnTo>
                  <a:lnTo>
                    <a:pt x="280" y="1395"/>
                  </a:lnTo>
                  <a:lnTo>
                    <a:pt x="391" y="1395"/>
                  </a:lnTo>
                  <a:lnTo>
                    <a:pt x="391" y="1423"/>
                  </a:lnTo>
                  <a:lnTo>
                    <a:pt x="419" y="1423"/>
                  </a:lnTo>
                  <a:lnTo>
                    <a:pt x="419" y="1479"/>
                  </a:lnTo>
                  <a:lnTo>
                    <a:pt x="475" y="1479"/>
                  </a:lnTo>
                  <a:lnTo>
                    <a:pt x="475" y="1535"/>
                  </a:lnTo>
                  <a:lnTo>
                    <a:pt x="531" y="1535"/>
                  </a:lnTo>
                  <a:lnTo>
                    <a:pt x="531" y="1563"/>
                  </a:lnTo>
                  <a:lnTo>
                    <a:pt x="559" y="1563"/>
                  </a:lnTo>
                  <a:lnTo>
                    <a:pt x="559" y="1618"/>
                  </a:lnTo>
                  <a:lnTo>
                    <a:pt x="614" y="1618"/>
                  </a:lnTo>
                  <a:lnTo>
                    <a:pt x="614" y="1674"/>
                  </a:lnTo>
                  <a:lnTo>
                    <a:pt x="670" y="1674"/>
                  </a:lnTo>
                  <a:lnTo>
                    <a:pt x="670" y="1702"/>
                  </a:lnTo>
                  <a:lnTo>
                    <a:pt x="698" y="1702"/>
                  </a:lnTo>
                  <a:lnTo>
                    <a:pt x="698" y="1758"/>
                  </a:lnTo>
                  <a:lnTo>
                    <a:pt x="754" y="1758"/>
                  </a:lnTo>
                  <a:lnTo>
                    <a:pt x="754" y="1814"/>
                  </a:lnTo>
                  <a:lnTo>
                    <a:pt x="838" y="1814"/>
                  </a:lnTo>
                  <a:lnTo>
                    <a:pt x="838" y="1842"/>
                  </a:lnTo>
                  <a:lnTo>
                    <a:pt x="893" y="1842"/>
                  </a:lnTo>
                  <a:lnTo>
                    <a:pt x="893" y="1535"/>
                  </a:lnTo>
                  <a:lnTo>
                    <a:pt x="949" y="1535"/>
                  </a:lnTo>
                  <a:lnTo>
                    <a:pt x="949" y="726"/>
                  </a:lnTo>
                  <a:lnTo>
                    <a:pt x="893" y="726"/>
                  </a:lnTo>
                  <a:lnTo>
                    <a:pt x="893" y="307"/>
                  </a:lnTo>
                  <a:lnTo>
                    <a:pt x="838" y="30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42"/>
            <p:cNvSpPr/>
            <p:nvPr/>
          </p:nvSpPr>
          <p:spPr>
            <a:xfrm>
              <a:off x="2694166" y="2216535"/>
              <a:ext cx="163744" cy="63079"/>
            </a:xfrm>
            <a:custGeom>
              <a:avLst/>
              <a:gdLst/>
              <a:ahLst/>
              <a:cxnLst/>
              <a:rect l="l" t="t" r="r" b="b"/>
              <a:pathLst>
                <a:path w="4130" h="1591" extrusionOk="0">
                  <a:moveTo>
                    <a:pt x="1" y="1"/>
                  </a:moveTo>
                  <a:lnTo>
                    <a:pt x="1" y="56"/>
                  </a:lnTo>
                  <a:lnTo>
                    <a:pt x="224" y="56"/>
                  </a:lnTo>
                  <a:lnTo>
                    <a:pt x="224" y="1"/>
                  </a:lnTo>
                  <a:close/>
                  <a:moveTo>
                    <a:pt x="419" y="56"/>
                  </a:moveTo>
                  <a:lnTo>
                    <a:pt x="419" y="84"/>
                  </a:lnTo>
                  <a:lnTo>
                    <a:pt x="893" y="84"/>
                  </a:lnTo>
                  <a:lnTo>
                    <a:pt x="893" y="140"/>
                  </a:lnTo>
                  <a:lnTo>
                    <a:pt x="1256" y="140"/>
                  </a:lnTo>
                  <a:lnTo>
                    <a:pt x="1256" y="84"/>
                  </a:lnTo>
                  <a:lnTo>
                    <a:pt x="921" y="84"/>
                  </a:lnTo>
                  <a:lnTo>
                    <a:pt x="921" y="56"/>
                  </a:lnTo>
                  <a:close/>
                  <a:moveTo>
                    <a:pt x="1256" y="140"/>
                  </a:moveTo>
                  <a:lnTo>
                    <a:pt x="1256" y="196"/>
                  </a:lnTo>
                  <a:lnTo>
                    <a:pt x="1451" y="196"/>
                  </a:lnTo>
                  <a:lnTo>
                    <a:pt x="1451" y="224"/>
                  </a:lnTo>
                  <a:lnTo>
                    <a:pt x="1591" y="224"/>
                  </a:lnTo>
                  <a:lnTo>
                    <a:pt x="1591" y="280"/>
                  </a:lnTo>
                  <a:lnTo>
                    <a:pt x="1758" y="280"/>
                  </a:lnTo>
                  <a:lnTo>
                    <a:pt x="1758" y="335"/>
                  </a:lnTo>
                  <a:lnTo>
                    <a:pt x="1953" y="335"/>
                  </a:lnTo>
                  <a:lnTo>
                    <a:pt x="1953" y="363"/>
                  </a:lnTo>
                  <a:lnTo>
                    <a:pt x="2149" y="363"/>
                  </a:lnTo>
                  <a:lnTo>
                    <a:pt x="2149" y="419"/>
                  </a:lnTo>
                  <a:lnTo>
                    <a:pt x="2288" y="419"/>
                  </a:lnTo>
                  <a:lnTo>
                    <a:pt x="2288" y="475"/>
                  </a:lnTo>
                  <a:lnTo>
                    <a:pt x="2372" y="475"/>
                  </a:lnTo>
                  <a:lnTo>
                    <a:pt x="2372" y="503"/>
                  </a:lnTo>
                  <a:lnTo>
                    <a:pt x="2456" y="503"/>
                  </a:lnTo>
                  <a:lnTo>
                    <a:pt x="2456" y="559"/>
                  </a:lnTo>
                  <a:lnTo>
                    <a:pt x="2595" y="559"/>
                  </a:lnTo>
                  <a:lnTo>
                    <a:pt x="2595" y="614"/>
                  </a:lnTo>
                  <a:lnTo>
                    <a:pt x="2707" y="614"/>
                  </a:lnTo>
                  <a:lnTo>
                    <a:pt x="2707" y="642"/>
                  </a:lnTo>
                  <a:lnTo>
                    <a:pt x="2790" y="642"/>
                  </a:lnTo>
                  <a:lnTo>
                    <a:pt x="2790" y="698"/>
                  </a:lnTo>
                  <a:lnTo>
                    <a:pt x="2874" y="698"/>
                  </a:lnTo>
                  <a:lnTo>
                    <a:pt x="2874" y="754"/>
                  </a:lnTo>
                  <a:lnTo>
                    <a:pt x="2986" y="754"/>
                  </a:lnTo>
                  <a:lnTo>
                    <a:pt x="2986" y="782"/>
                  </a:lnTo>
                  <a:lnTo>
                    <a:pt x="3069" y="782"/>
                  </a:lnTo>
                  <a:lnTo>
                    <a:pt x="3069" y="838"/>
                  </a:lnTo>
                  <a:lnTo>
                    <a:pt x="3153" y="838"/>
                  </a:lnTo>
                  <a:lnTo>
                    <a:pt x="3153" y="893"/>
                  </a:lnTo>
                  <a:lnTo>
                    <a:pt x="3265" y="893"/>
                  </a:lnTo>
                  <a:lnTo>
                    <a:pt x="3265" y="838"/>
                  </a:lnTo>
                  <a:lnTo>
                    <a:pt x="3209" y="838"/>
                  </a:lnTo>
                  <a:lnTo>
                    <a:pt x="3209" y="782"/>
                  </a:lnTo>
                  <a:lnTo>
                    <a:pt x="3125" y="782"/>
                  </a:lnTo>
                  <a:lnTo>
                    <a:pt x="3125" y="754"/>
                  </a:lnTo>
                  <a:lnTo>
                    <a:pt x="3014" y="754"/>
                  </a:lnTo>
                  <a:lnTo>
                    <a:pt x="3014" y="698"/>
                  </a:lnTo>
                  <a:lnTo>
                    <a:pt x="2930" y="698"/>
                  </a:lnTo>
                  <a:lnTo>
                    <a:pt x="2930" y="642"/>
                  </a:lnTo>
                  <a:lnTo>
                    <a:pt x="2846" y="642"/>
                  </a:lnTo>
                  <a:lnTo>
                    <a:pt x="2846" y="614"/>
                  </a:lnTo>
                  <a:lnTo>
                    <a:pt x="2735" y="614"/>
                  </a:lnTo>
                  <a:lnTo>
                    <a:pt x="2735" y="559"/>
                  </a:lnTo>
                  <a:lnTo>
                    <a:pt x="2651" y="559"/>
                  </a:lnTo>
                  <a:lnTo>
                    <a:pt x="2651" y="503"/>
                  </a:lnTo>
                  <a:lnTo>
                    <a:pt x="2511" y="503"/>
                  </a:lnTo>
                  <a:lnTo>
                    <a:pt x="2511" y="475"/>
                  </a:lnTo>
                  <a:lnTo>
                    <a:pt x="2428" y="475"/>
                  </a:lnTo>
                  <a:lnTo>
                    <a:pt x="2428" y="419"/>
                  </a:lnTo>
                  <a:lnTo>
                    <a:pt x="2316" y="419"/>
                  </a:lnTo>
                  <a:lnTo>
                    <a:pt x="2316" y="363"/>
                  </a:lnTo>
                  <a:lnTo>
                    <a:pt x="2177" y="363"/>
                  </a:lnTo>
                  <a:lnTo>
                    <a:pt x="2177" y="335"/>
                  </a:lnTo>
                  <a:lnTo>
                    <a:pt x="2009" y="335"/>
                  </a:lnTo>
                  <a:lnTo>
                    <a:pt x="2009" y="280"/>
                  </a:lnTo>
                  <a:lnTo>
                    <a:pt x="1814" y="280"/>
                  </a:lnTo>
                  <a:lnTo>
                    <a:pt x="1814" y="224"/>
                  </a:lnTo>
                  <a:lnTo>
                    <a:pt x="1619" y="224"/>
                  </a:lnTo>
                  <a:lnTo>
                    <a:pt x="1619" y="196"/>
                  </a:lnTo>
                  <a:lnTo>
                    <a:pt x="1479" y="196"/>
                  </a:lnTo>
                  <a:lnTo>
                    <a:pt x="1479" y="140"/>
                  </a:lnTo>
                  <a:close/>
                  <a:moveTo>
                    <a:pt x="3265" y="893"/>
                  </a:moveTo>
                  <a:lnTo>
                    <a:pt x="3265" y="921"/>
                  </a:lnTo>
                  <a:lnTo>
                    <a:pt x="3293" y="921"/>
                  </a:lnTo>
                  <a:lnTo>
                    <a:pt x="3293" y="977"/>
                  </a:lnTo>
                  <a:lnTo>
                    <a:pt x="3404" y="977"/>
                  </a:lnTo>
                  <a:lnTo>
                    <a:pt x="3404" y="1033"/>
                  </a:lnTo>
                  <a:lnTo>
                    <a:pt x="3432" y="1033"/>
                  </a:lnTo>
                  <a:lnTo>
                    <a:pt x="3432" y="1061"/>
                  </a:lnTo>
                  <a:lnTo>
                    <a:pt x="3488" y="1061"/>
                  </a:lnTo>
                  <a:lnTo>
                    <a:pt x="3488" y="1117"/>
                  </a:lnTo>
                  <a:lnTo>
                    <a:pt x="3572" y="1117"/>
                  </a:lnTo>
                  <a:lnTo>
                    <a:pt x="3572" y="1172"/>
                  </a:lnTo>
                  <a:lnTo>
                    <a:pt x="3627" y="1172"/>
                  </a:lnTo>
                  <a:lnTo>
                    <a:pt x="3627" y="1200"/>
                  </a:lnTo>
                  <a:lnTo>
                    <a:pt x="3711" y="1200"/>
                  </a:lnTo>
                  <a:lnTo>
                    <a:pt x="3711" y="1256"/>
                  </a:lnTo>
                  <a:lnTo>
                    <a:pt x="3767" y="1256"/>
                  </a:lnTo>
                  <a:lnTo>
                    <a:pt x="3767" y="1312"/>
                  </a:lnTo>
                  <a:lnTo>
                    <a:pt x="3823" y="1312"/>
                  </a:lnTo>
                  <a:lnTo>
                    <a:pt x="3823" y="1340"/>
                  </a:lnTo>
                  <a:lnTo>
                    <a:pt x="3906" y="1340"/>
                  </a:lnTo>
                  <a:lnTo>
                    <a:pt x="3906" y="1396"/>
                  </a:lnTo>
                  <a:lnTo>
                    <a:pt x="3962" y="1396"/>
                  </a:lnTo>
                  <a:lnTo>
                    <a:pt x="3962" y="1451"/>
                  </a:lnTo>
                  <a:lnTo>
                    <a:pt x="3990" y="1451"/>
                  </a:lnTo>
                  <a:lnTo>
                    <a:pt x="3990" y="1479"/>
                  </a:lnTo>
                  <a:lnTo>
                    <a:pt x="4046" y="1479"/>
                  </a:lnTo>
                  <a:lnTo>
                    <a:pt x="4046" y="1535"/>
                  </a:lnTo>
                  <a:lnTo>
                    <a:pt x="4102" y="1535"/>
                  </a:lnTo>
                  <a:lnTo>
                    <a:pt x="4102" y="1591"/>
                  </a:lnTo>
                  <a:lnTo>
                    <a:pt x="4130" y="1591"/>
                  </a:lnTo>
                  <a:lnTo>
                    <a:pt x="4130" y="1479"/>
                  </a:lnTo>
                  <a:lnTo>
                    <a:pt x="4102" y="1479"/>
                  </a:lnTo>
                  <a:lnTo>
                    <a:pt x="4102" y="1451"/>
                  </a:lnTo>
                  <a:lnTo>
                    <a:pt x="4046" y="1451"/>
                  </a:lnTo>
                  <a:lnTo>
                    <a:pt x="4046" y="1396"/>
                  </a:lnTo>
                  <a:lnTo>
                    <a:pt x="3990" y="1396"/>
                  </a:lnTo>
                  <a:lnTo>
                    <a:pt x="3990" y="1340"/>
                  </a:lnTo>
                  <a:lnTo>
                    <a:pt x="3962" y="1340"/>
                  </a:lnTo>
                  <a:lnTo>
                    <a:pt x="3962" y="1312"/>
                  </a:lnTo>
                  <a:lnTo>
                    <a:pt x="3851" y="1312"/>
                  </a:lnTo>
                  <a:lnTo>
                    <a:pt x="3851" y="1256"/>
                  </a:lnTo>
                  <a:lnTo>
                    <a:pt x="3823" y="1256"/>
                  </a:lnTo>
                  <a:lnTo>
                    <a:pt x="3823" y="1200"/>
                  </a:lnTo>
                  <a:lnTo>
                    <a:pt x="3767" y="1200"/>
                  </a:lnTo>
                  <a:lnTo>
                    <a:pt x="3767" y="1172"/>
                  </a:lnTo>
                  <a:lnTo>
                    <a:pt x="3683" y="1172"/>
                  </a:lnTo>
                  <a:lnTo>
                    <a:pt x="3683" y="1117"/>
                  </a:lnTo>
                  <a:lnTo>
                    <a:pt x="3627" y="1117"/>
                  </a:lnTo>
                  <a:lnTo>
                    <a:pt x="3627" y="1061"/>
                  </a:lnTo>
                  <a:lnTo>
                    <a:pt x="3544" y="1061"/>
                  </a:lnTo>
                  <a:lnTo>
                    <a:pt x="3544" y="1033"/>
                  </a:lnTo>
                  <a:lnTo>
                    <a:pt x="3488" y="1033"/>
                  </a:lnTo>
                  <a:lnTo>
                    <a:pt x="3488" y="977"/>
                  </a:lnTo>
                  <a:lnTo>
                    <a:pt x="3432" y="977"/>
                  </a:lnTo>
                  <a:lnTo>
                    <a:pt x="3432" y="921"/>
                  </a:lnTo>
                  <a:lnTo>
                    <a:pt x="3348" y="921"/>
                  </a:lnTo>
                  <a:lnTo>
                    <a:pt x="3348" y="893"/>
                  </a:lnTo>
                  <a:close/>
                </a:path>
              </a:pathLst>
            </a:custGeom>
            <a:solidFill>
              <a:srgbClr val="E0C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42"/>
            <p:cNvSpPr/>
            <p:nvPr/>
          </p:nvSpPr>
          <p:spPr>
            <a:xfrm>
              <a:off x="2686434" y="2216535"/>
              <a:ext cx="232334" cy="373916"/>
            </a:xfrm>
            <a:custGeom>
              <a:avLst/>
              <a:gdLst/>
              <a:ahLst/>
              <a:cxnLst/>
              <a:rect l="l" t="t" r="r" b="b"/>
              <a:pathLst>
                <a:path w="5860" h="9431" extrusionOk="0">
                  <a:moveTo>
                    <a:pt x="2623" y="1061"/>
                  </a:moveTo>
                  <a:lnTo>
                    <a:pt x="2623" y="1117"/>
                  </a:lnTo>
                  <a:lnTo>
                    <a:pt x="2762" y="1117"/>
                  </a:lnTo>
                  <a:lnTo>
                    <a:pt x="2762" y="1172"/>
                  </a:lnTo>
                  <a:lnTo>
                    <a:pt x="2846" y="1172"/>
                  </a:lnTo>
                  <a:lnTo>
                    <a:pt x="2846" y="1200"/>
                  </a:lnTo>
                  <a:lnTo>
                    <a:pt x="2930" y="1200"/>
                  </a:lnTo>
                  <a:lnTo>
                    <a:pt x="2930" y="1256"/>
                  </a:lnTo>
                  <a:lnTo>
                    <a:pt x="3041" y="1256"/>
                  </a:lnTo>
                  <a:lnTo>
                    <a:pt x="3041" y="1312"/>
                  </a:lnTo>
                  <a:lnTo>
                    <a:pt x="3125" y="1312"/>
                  </a:lnTo>
                  <a:lnTo>
                    <a:pt x="3125" y="1340"/>
                  </a:lnTo>
                  <a:lnTo>
                    <a:pt x="3181" y="1340"/>
                  </a:lnTo>
                  <a:lnTo>
                    <a:pt x="3181" y="1396"/>
                  </a:lnTo>
                  <a:lnTo>
                    <a:pt x="3209" y="1396"/>
                  </a:lnTo>
                  <a:lnTo>
                    <a:pt x="3209" y="1451"/>
                  </a:lnTo>
                  <a:lnTo>
                    <a:pt x="3320" y="1451"/>
                  </a:lnTo>
                  <a:lnTo>
                    <a:pt x="3320" y="1479"/>
                  </a:lnTo>
                  <a:lnTo>
                    <a:pt x="3348" y="1479"/>
                  </a:lnTo>
                  <a:lnTo>
                    <a:pt x="3348" y="1535"/>
                  </a:lnTo>
                  <a:lnTo>
                    <a:pt x="3404" y="1535"/>
                  </a:lnTo>
                  <a:lnTo>
                    <a:pt x="3404" y="1591"/>
                  </a:lnTo>
                  <a:lnTo>
                    <a:pt x="3460" y="1591"/>
                  </a:lnTo>
                  <a:lnTo>
                    <a:pt x="3460" y="1675"/>
                  </a:lnTo>
                  <a:lnTo>
                    <a:pt x="3488" y="1675"/>
                  </a:lnTo>
                  <a:lnTo>
                    <a:pt x="3488" y="1730"/>
                  </a:lnTo>
                  <a:lnTo>
                    <a:pt x="3543" y="1730"/>
                  </a:lnTo>
                  <a:lnTo>
                    <a:pt x="3543" y="1758"/>
                  </a:lnTo>
                  <a:lnTo>
                    <a:pt x="3599" y="1758"/>
                  </a:lnTo>
                  <a:lnTo>
                    <a:pt x="3599" y="1870"/>
                  </a:lnTo>
                  <a:lnTo>
                    <a:pt x="3627" y="1870"/>
                  </a:lnTo>
                  <a:lnTo>
                    <a:pt x="3627" y="1898"/>
                  </a:lnTo>
                  <a:lnTo>
                    <a:pt x="3683" y="1898"/>
                  </a:lnTo>
                  <a:lnTo>
                    <a:pt x="3683" y="2037"/>
                  </a:lnTo>
                  <a:lnTo>
                    <a:pt x="3739" y="2037"/>
                  </a:lnTo>
                  <a:lnTo>
                    <a:pt x="3739" y="2177"/>
                  </a:lnTo>
                  <a:lnTo>
                    <a:pt x="3683" y="2177"/>
                  </a:lnTo>
                  <a:lnTo>
                    <a:pt x="3683" y="2288"/>
                  </a:lnTo>
                  <a:lnTo>
                    <a:pt x="3627" y="2288"/>
                  </a:lnTo>
                  <a:lnTo>
                    <a:pt x="3627" y="2316"/>
                  </a:lnTo>
                  <a:lnTo>
                    <a:pt x="3543" y="2316"/>
                  </a:lnTo>
                  <a:lnTo>
                    <a:pt x="3543" y="2372"/>
                  </a:lnTo>
                  <a:lnTo>
                    <a:pt x="3404" y="2372"/>
                  </a:lnTo>
                  <a:lnTo>
                    <a:pt x="3404" y="2428"/>
                  </a:lnTo>
                  <a:lnTo>
                    <a:pt x="3264" y="2428"/>
                  </a:lnTo>
                  <a:lnTo>
                    <a:pt x="3264" y="2372"/>
                  </a:lnTo>
                  <a:lnTo>
                    <a:pt x="3069" y="2372"/>
                  </a:lnTo>
                  <a:lnTo>
                    <a:pt x="3069" y="2316"/>
                  </a:lnTo>
                  <a:lnTo>
                    <a:pt x="2985" y="2316"/>
                  </a:lnTo>
                  <a:lnTo>
                    <a:pt x="2985" y="2288"/>
                  </a:lnTo>
                  <a:lnTo>
                    <a:pt x="2902" y="2288"/>
                  </a:lnTo>
                  <a:lnTo>
                    <a:pt x="2902" y="2233"/>
                  </a:lnTo>
                  <a:lnTo>
                    <a:pt x="2790" y="2233"/>
                  </a:lnTo>
                  <a:lnTo>
                    <a:pt x="2790" y="2177"/>
                  </a:lnTo>
                  <a:lnTo>
                    <a:pt x="2762" y="2177"/>
                  </a:lnTo>
                  <a:lnTo>
                    <a:pt x="2762" y="2149"/>
                  </a:lnTo>
                  <a:lnTo>
                    <a:pt x="2651" y="2149"/>
                  </a:lnTo>
                  <a:lnTo>
                    <a:pt x="2651" y="2093"/>
                  </a:lnTo>
                  <a:lnTo>
                    <a:pt x="2567" y="2093"/>
                  </a:lnTo>
                  <a:lnTo>
                    <a:pt x="2567" y="2037"/>
                  </a:lnTo>
                  <a:lnTo>
                    <a:pt x="2511" y="2037"/>
                  </a:lnTo>
                  <a:lnTo>
                    <a:pt x="2511" y="2009"/>
                  </a:lnTo>
                  <a:lnTo>
                    <a:pt x="2483" y="2009"/>
                  </a:lnTo>
                  <a:lnTo>
                    <a:pt x="2483" y="1954"/>
                  </a:lnTo>
                  <a:lnTo>
                    <a:pt x="2427" y="1954"/>
                  </a:lnTo>
                  <a:lnTo>
                    <a:pt x="2427" y="1898"/>
                  </a:lnTo>
                  <a:lnTo>
                    <a:pt x="2372" y="1898"/>
                  </a:lnTo>
                  <a:lnTo>
                    <a:pt x="2372" y="1870"/>
                  </a:lnTo>
                  <a:lnTo>
                    <a:pt x="2344" y="1870"/>
                  </a:lnTo>
                  <a:lnTo>
                    <a:pt x="2344" y="1814"/>
                  </a:lnTo>
                  <a:lnTo>
                    <a:pt x="2288" y="1814"/>
                  </a:lnTo>
                  <a:lnTo>
                    <a:pt x="2288" y="1758"/>
                  </a:lnTo>
                  <a:lnTo>
                    <a:pt x="2232" y="1758"/>
                  </a:lnTo>
                  <a:lnTo>
                    <a:pt x="2232" y="1730"/>
                  </a:lnTo>
                  <a:lnTo>
                    <a:pt x="2204" y="1730"/>
                  </a:lnTo>
                  <a:lnTo>
                    <a:pt x="2204" y="1675"/>
                  </a:lnTo>
                  <a:lnTo>
                    <a:pt x="2148" y="1675"/>
                  </a:lnTo>
                  <a:lnTo>
                    <a:pt x="2148" y="1591"/>
                  </a:lnTo>
                  <a:lnTo>
                    <a:pt x="2093" y="1591"/>
                  </a:lnTo>
                  <a:lnTo>
                    <a:pt x="2093" y="1479"/>
                  </a:lnTo>
                  <a:lnTo>
                    <a:pt x="2065" y="1479"/>
                  </a:lnTo>
                  <a:lnTo>
                    <a:pt x="2065" y="1256"/>
                  </a:lnTo>
                  <a:lnTo>
                    <a:pt x="2093" y="1256"/>
                  </a:lnTo>
                  <a:lnTo>
                    <a:pt x="2093" y="1200"/>
                  </a:lnTo>
                  <a:lnTo>
                    <a:pt x="2148" y="1200"/>
                  </a:lnTo>
                  <a:lnTo>
                    <a:pt x="2148" y="1172"/>
                  </a:lnTo>
                  <a:lnTo>
                    <a:pt x="2204" y="1172"/>
                  </a:lnTo>
                  <a:lnTo>
                    <a:pt x="2204" y="1117"/>
                  </a:lnTo>
                  <a:lnTo>
                    <a:pt x="2288" y="1117"/>
                  </a:lnTo>
                  <a:lnTo>
                    <a:pt x="2288" y="1061"/>
                  </a:lnTo>
                  <a:close/>
                  <a:moveTo>
                    <a:pt x="0" y="1"/>
                  </a:moveTo>
                  <a:lnTo>
                    <a:pt x="0" y="84"/>
                  </a:lnTo>
                  <a:lnTo>
                    <a:pt x="112" y="84"/>
                  </a:lnTo>
                  <a:lnTo>
                    <a:pt x="112" y="140"/>
                  </a:lnTo>
                  <a:lnTo>
                    <a:pt x="140" y="140"/>
                  </a:lnTo>
                  <a:lnTo>
                    <a:pt x="140" y="196"/>
                  </a:lnTo>
                  <a:lnTo>
                    <a:pt x="196" y="196"/>
                  </a:lnTo>
                  <a:lnTo>
                    <a:pt x="196" y="224"/>
                  </a:lnTo>
                  <a:lnTo>
                    <a:pt x="251" y="224"/>
                  </a:lnTo>
                  <a:lnTo>
                    <a:pt x="251" y="280"/>
                  </a:lnTo>
                  <a:lnTo>
                    <a:pt x="279" y="280"/>
                  </a:lnTo>
                  <a:lnTo>
                    <a:pt x="279" y="335"/>
                  </a:lnTo>
                  <a:lnTo>
                    <a:pt x="335" y="335"/>
                  </a:lnTo>
                  <a:lnTo>
                    <a:pt x="335" y="363"/>
                  </a:lnTo>
                  <a:lnTo>
                    <a:pt x="419" y="363"/>
                  </a:lnTo>
                  <a:lnTo>
                    <a:pt x="419" y="419"/>
                  </a:lnTo>
                  <a:lnTo>
                    <a:pt x="475" y="419"/>
                  </a:lnTo>
                  <a:lnTo>
                    <a:pt x="475" y="475"/>
                  </a:lnTo>
                  <a:lnTo>
                    <a:pt x="530" y="475"/>
                  </a:lnTo>
                  <a:lnTo>
                    <a:pt x="530" y="503"/>
                  </a:lnTo>
                  <a:lnTo>
                    <a:pt x="558" y="503"/>
                  </a:lnTo>
                  <a:lnTo>
                    <a:pt x="558" y="559"/>
                  </a:lnTo>
                  <a:lnTo>
                    <a:pt x="614" y="559"/>
                  </a:lnTo>
                  <a:lnTo>
                    <a:pt x="614" y="614"/>
                  </a:lnTo>
                  <a:lnTo>
                    <a:pt x="670" y="614"/>
                  </a:lnTo>
                  <a:lnTo>
                    <a:pt x="670" y="698"/>
                  </a:lnTo>
                  <a:lnTo>
                    <a:pt x="698" y="698"/>
                  </a:lnTo>
                  <a:lnTo>
                    <a:pt x="698" y="754"/>
                  </a:lnTo>
                  <a:lnTo>
                    <a:pt x="754" y="754"/>
                  </a:lnTo>
                  <a:lnTo>
                    <a:pt x="754" y="782"/>
                  </a:lnTo>
                  <a:lnTo>
                    <a:pt x="809" y="782"/>
                  </a:lnTo>
                  <a:lnTo>
                    <a:pt x="809" y="838"/>
                  </a:lnTo>
                  <a:lnTo>
                    <a:pt x="837" y="838"/>
                  </a:lnTo>
                  <a:lnTo>
                    <a:pt x="837" y="893"/>
                  </a:lnTo>
                  <a:lnTo>
                    <a:pt x="893" y="893"/>
                  </a:lnTo>
                  <a:lnTo>
                    <a:pt x="893" y="921"/>
                  </a:lnTo>
                  <a:lnTo>
                    <a:pt x="949" y="921"/>
                  </a:lnTo>
                  <a:lnTo>
                    <a:pt x="949" y="977"/>
                  </a:lnTo>
                  <a:lnTo>
                    <a:pt x="977" y="977"/>
                  </a:lnTo>
                  <a:lnTo>
                    <a:pt x="977" y="1033"/>
                  </a:lnTo>
                  <a:lnTo>
                    <a:pt x="1032" y="1033"/>
                  </a:lnTo>
                  <a:lnTo>
                    <a:pt x="1032" y="1117"/>
                  </a:lnTo>
                  <a:lnTo>
                    <a:pt x="1088" y="1117"/>
                  </a:lnTo>
                  <a:lnTo>
                    <a:pt x="1088" y="1172"/>
                  </a:lnTo>
                  <a:lnTo>
                    <a:pt x="1116" y="1172"/>
                  </a:lnTo>
                  <a:lnTo>
                    <a:pt x="1116" y="1200"/>
                  </a:lnTo>
                  <a:lnTo>
                    <a:pt x="1172" y="1200"/>
                  </a:lnTo>
                  <a:lnTo>
                    <a:pt x="1172" y="1312"/>
                  </a:lnTo>
                  <a:lnTo>
                    <a:pt x="1228" y="1312"/>
                  </a:lnTo>
                  <a:lnTo>
                    <a:pt x="1228" y="1340"/>
                  </a:lnTo>
                  <a:lnTo>
                    <a:pt x="1256" y="1340"/>
                  </a:lnTo>
                  <a:lnTo>
                    <a:pt x="1256" y="1396"/>
                  </a:lnTo>
                  <a:lnTo>
                    <a:pt x="1311" y="1396"/>
                  </a:lnTo>
                  <a:lnTo>
                    <a:pt x="1311" y="1479"/>
                  </a:lnTo>
                  <a:lnTo>
                    <a:pt x="1367" y="1479"/>
                  </a:lnTo>
                  <a:lnTo>
                    <a:pt x="1367" y="1535"/>
                  </a:lnTo>
                  <a:lnTo>
                    <a:pt x="1395" y="1535"/>
                  </a:lnTo>
                  <a:lnTo>
                    <a:pt x="1395" y="1619"/>
                  </a:lnTo>
                  <a:lnTo>
                    <a:pt x="1451" y="1619"/>
                  </a:lnTo>
                  <a:lnTo>
                    <a:pt x="1451" y="1730"/>
                  </a:lnTo>
                  <a:lnTo>
                    <a:pt x="1507" y="1730"/>
                  </a:lnTo>
                  <a:lnTo>
                    <a:pt x="1507" y="1814"/>
                  </a:lnTo>
                  <a:lnTo>
                    <a:pt x="1535" y="1814"/>
                  </a:lnTo>
                  <a:lnTo>
                    <a:pt x="1535" y="1870"/>
                  </a:lnTo>
                  <a:lnTo>
                    <a:pt x="1590" y="1870"/>
                  </a:lnTo>
                  <a:lnTo>
                    <a:pt x="1590" y="1954"/>
                  </a:lnTo>
                  <a:lnTo>
                    <a:pt x="1646" y="1954"/>
                  </a:lnTo>
                  <a:lnTo>
                    <a:pt x="1646" y="2037"/>
                  </a:lnTo>
                  <a:lnTo>
                    <a:pt x="1674" y="2037"/>
                  </a:lnTo>
                  <a:lnTo>
                    <a:pt x="1674" y="2149"/>
                  </a:lnTo>
                  <a:lnTo>
                    <a:pt x="1730" y="2149"/>
                  </a:lnTo>
                  <a:lnTo>
                    <a:pt x="1730" y="2233"/>
                  </a:lnTo>
                  <a:lnTo>
                    <a:pt x="1786" y="2233"/>
                  </a:lnTo>
                  <a:lnTo>
                    <a:pt x="1786" y="2316"/>
                  </a:lnTo>
                  <a:lnTo>
                    <a:pt x="1814" y="2316"/>
                  </a:lnTo>
                  <a:lnTo>
                    <a:pt x="1814" y="2428"/>
                  </a:lnTo>
                  <a:lnTo>
                    <a:pt x="1869" y="2428"/>
                  </a:lnTo>
                  <a:lnTo>
                    <a:pt x="1869" y="2567"/>
                  </a:lnTo>
                  <a:lnTo>
                    <a:pt x="1925" y="2567"/>
                  </a:lnTo>
                  <a:lnTo>
                    <a:pt x="1925" y="2651"/>
                  </a:lnTo>
                  <a:lnTo>
                    <a:pt x="1953" y="2651"/>
                  </a:lnTo>
                  <a:lnTo>
                    <a:pt x="1953" y="2790"/>
                  </a:lnTo>
                  <a:lnTo>
                    <a:pt x="2009" y="2790"/>
                  </a:lnTo>
                  <a:lnTo>
                    <a:pt x="2009" y="2930"/>
                  </a:lnTo>
                  <a:lnTo>
                    <a:pt x="2065" y="2930"/>
                  </a:lnTo>
                  <a:lnTo>
                    <a:pt x="2065" y="3069"/>
                  </a:lnTo>
                  <a:lnTo>
                    <a:pt x="2093" y="3069"/>
                  </a:lnTo>
                  <a:lnTo>
                    <a:pt x="2093" y="3209"/>
                  </a:lnTo>
                  <a:lnTo>
                    <a:pt x="2148" y="3209"/>
                  </a:lnTo>
                  <a:lnTo>
                    <a:pt x="2148" y="3404"/>
                  </a:lnTo>
                  <a:lnTo>
                    <a:pt x="2204" y="3404"/>
                  </a:lnTo>
                  <a:lnTo>
                    <a:pt x="2204" y="3627"/>
                  </a:lnTo>
                  <a:lnTo>
                    <a:pt x="2232" y="3627"/>
                  </a:lnTo>
                  <a:lnTo>
                    <a:pt x="2232" y="3823"/>
                  </a:lnTo>
                  <a:lnTo>
                    <a:pt x="2288" y="3823"/>
                  </a:lnTo>
                  <a:lnTo>
                    <a:pt x="2288" y="4130"/>
                  </a:lnTo>
                  <a:lnTo>
                    <a:pt x="2344" y="4130"/>
                  </a:lnTo>
                  <a:lnTo>
                    <a:pt x="2344" y="5357"/>
                  </a:lnTo>
                  <a:lnTo>
                    <a:pt x="2288" y="5357"/>
                  </a:lnTo>
                  <a:lnTo>
                    <a:pt x="2288" y="5915"/>
                  </a:lnTo>
                  <a:lnTo>
                    <a:pt x="2344" y="5915"/>
                  </a:lnTo>
                  <a:lnTo>
                    <a:pt x="2344" y="5943"/>
                  </a:lnTo>
                  <a:lnTo>
                    <a:pt x="2427" y="5943"/>
                  </a:lnTo>
                  <a:lnTo>
                    <a:pt x="2427" y="5999"/>
                  </a:lnTo>
                  <a:lnTo>
                    <a:pt x="2483" y="5999"/>
                  </a:lnTo>
                  <a:lnTo>
                    <a:pt x="2483" y="6055"/>
                  </a:lnTo>
                  <a:lnTo>
                    <a:pt x="2567" y="6055"/>
                  </a:lnTo>
                  <a:lnTo>
                    <a:pt x="2567" y="6083"/>
                  </a:lnTo>
                  <a:lnTo>
                    <a:pt x="2623" y="6083"/>
                  </a:lnTo>
                  <a:lnTo>
                    <a:pt x="2623" y="6194"/>
                  </a:lnTo>
                  <a:lnTo>
                    <a:pt x="2651" y="6194"/>
                  </a:lnTo>
                  <a:lnTo>
                    <a:pt x="2651" y="6362"/>
                  </a:lnTo>
                  <a:lnTo>
                    <a:pt x="2623" y="6362"/>
                  </a:lnTo>
                  <a:lnTo>
                    <a:pt x="2623" y="6473"/>
                  </a:lnTo>
                  <a:lnTo>
                    <a:pt x="2567" y="6473"/>
                  </a:lnTo>
                  <a:lnTo>
                    <a:pt x="2567" y="6501"/>
                  </a:lnTo>
                  <a:lnTo>
                    <a:pt x="2511" y="6501"/>
                  </a:lnTo>
                  <a:lnTo>
                    <a:pt x="2511" y="6557"/>
                  </a:lnTo>
                  <a:lnTo>
                    <a:pt x="2483" y="6557"/>
                  </a:lnTo>
                  <a:lnTo>
                    <a:pt x="2483" y="6613"/>
                  </a:lnTo>
                  <a:lnTo>
                    <a:pt x="2427" y="6613"/>
                  </a:lnTo>
                  <a:lnTo>
                    <a:pt x="2427" y="6641"/>
                  </a:lnTo>
                  <a:lnTo>
                    <a:pt x="2372" y="6641"/>
                  </a:lnTo>
                  <a:lnTo>
                    <a:pt x="2372" y="6696"/>
                  </a:lnTo>
                  <a:lnTo>
                    <a:pt x="2344" y="6696"/>
                  </a:lnTo>
                  <a:lnTo>
                    <a:pt x="2344" y="6752"/>
                  </a:lnTo>
                  <a:lnTo>
                    <a:pt x="2288" y="6752"/>
                  </a:lnTo>
                  <a:lnTo>
                    <a:pt x="2288" y="6780"/>
                  </a:lnTo>
                  <a:lnTo>
                    <a:pt x="2344" y="6780"/>
                  </a:lnTo>
                  <a:lnTo>
                    <a:pt x="2344" y="7115"/>
                  </a:lnTo>
                  <a:lnTo>
                    <a:pt x="2372" y="7115"/>
                  </a:lnTo>
                  <a:lnTo>
                    <a:pt x="2372" y="7533"/>
                  </a:lnTo>
                  <a:lnTo>
                    <a:pt x="2427" y="7533"/>
                  </a:lnTo>
                  <a:lnTo>
                    <a:pt x="2427" y="8231"/>
                  </a:lnTo>
                  <a:lnTo>
                    <a:pt x="2372" y="8231"/>
                  </a:lnTo>
                  <a:lnTo>
                    <a:pt x="2372" y="8594"/>
                  </a:lnTo>
                  <a:lnTo>
                    <a:pt x="2427" y="8594"/>
                  </a:lnTo>
                  <a:lnTo>
                    <a:pt x="2427" y="8649"/>
                  </a:lnTo>
                  <a:lnTo>
                    <a:pt x="2483" y="8649"/>
                  </a:lnTo>
                  <a:lnTo>
                    <a:pt x="2483" y="8705"/>
                  </a:lnTo>
                  <a:lnTo>
                    <a:pt x="2567" y="8705"/>
                  </a:lnTo>
                  <a:lnTo>
                    <a:pt x="2567" y="8733"/>
                  </a:lnTo>
                  <a:lnTo>
                    <a:pt x="2623" y="8733"/>
                  </a:lnTo>
                  <a:lnTo>
                    <a:pt x="2623" y="8789"/>
                  </a:lnTo>
                  <a:lnTo>
                    <a:pt x="2651" y="8789"/>
                  </a:lnTo>
                  <a:lnTo>
                    <a:pt x="2651" y="8845"/>
                  </a:lnTo>
                  <a:lnTo>
                    <a:pt x="2762" y="8845"/>
                  </a:lnTo>
                  <a:lnTo>
                    <a:pt x="2762" y="8872"/>
                  </a:lnTo>
                  <a:lnTo>
                    <a:pt x="2790" y="8872"/>
                  </a:lnTo>
                  <a:lnTo>
                    <a:pt x="2790" y="8928"/>
                  </a:lnTo>
                  <a:lnTo>
                    <a:pt x="2902" y="8928"/>
                  </a:lnTo>
                  <a:lnTo>
                    <a:pt x="2902" y="8984"/>
                  </a:lnTo>
                  <a:lnTo>
                    <a:pt x="2930" y="8984"/>
                  </a:lnTo>
                  <a:lnTo>
                    <a:pt x="2930" y="9012"/>
                  </a:lnTo>
                  <a:lnTo>
                    <a:pt x="3041" y="9012"/>
                  </a:lnTo>
                  <a:lnTo>
                    <a:pt x="3041" y="9068"/>
                  </a:lnTo>
                  <a:lnTo>
                    <a:pt x="3069" y="9068"/>
                  </a:lnTo>
                  <a:lnTo>
                    <a:pt x="3069" y="9124"/>
                  </a:lnTo>
                  <a:lnTo>
                    <a:pt x="3181" y="9124"/>
                  </a:lnTo>
                  <a:lnTo>
                    <a:pt x="3181" y="9151"/>
                  </a:lnTo>
                  <a:lnTo>
                    <a:pt x="3264" y="9151"/>
                  </a:lnTo>
                  <a:lnTo>
                    <a:pt x="3264" y="9207"/>
                  </a:lnTo>
                  <a:lnTo>
                    <a:pt x="3320" y="9207"/>
                  </a:lnTo>
                  <a:lnTo>
                    <a:pt x="3320" y="9263"/>
                  </a:lnTo>
                  <a:lnTo>
                    <a:pt x="3404" y="9263"/>
                  </a:lnTo>
                  <a:lnTo>
                    <a:pt x="3404" y="9291"/>
                  </a:lnTo>
                  <a:lnTo>
                    <a:pt x="3488" y="9291"/>
                  </a:lnTo>
                  <a:lnTo>
                    <a:pt x="3488" y="9347"/>
                  </a:lnTo>
                  <a:lnTo>
                    <a:pt x="3599" y="9347"/>
                  </a:lnTo>
                  <a:lnTo>
                    <a:pt x="3599" y="9403"/>
                  </a:lnTo>
                  <a:lnTo>
                    <a:pt x="3627" y="9403"/>
                  </a:lnTo>
                  <a:lnTo>
                    <a:pt x="3627" y="9430"/>
                  </a:lnTo>
                  <a:lnTo>
                    <a:pt x="3878" y="9430"/>
                  </a:lnTo>
                  <a:lnTo>
                    <a:pt x="3878" y="9403"/>
                  </a:lnTo>
                  <a:lnTo>
                    <a:pt x="4018" y="9403"/>
                  </a:lnTo>
                  <a:lnTo>
                    <a:pt x="4018" y="9347"/>
                  </a:lnTo>
                  <a:lnTo>
                    <a:pt x="4101" y="9347"/>
                  </a:lnTo>
                  <a:lnTo>
                    <a:pt x="4101" y="9291"/>
                  </a:lnTo>
                  <a:lnTo>
                    <a:pt x="4241" y="9291"/>
                  </a:lnTo>
                  <a:lnTo>
                    <a:pt x="4241" y="9263"/>
                  </a:lnTo>
                  <a:lnTo>
                    <a:pt x="4380" y="9263"/>
                  </a:lnTo>
                  <a:lnTo>
                    <a:pt x="4380" y="9207"/>
                  </a:lnTo>
                  <a:lnTo>
                    <a:pt x="4464" y="9207"/>
                  </a:lnTo>
                  <a:lnTo>
                    <a:pt x="4464" y="9151"/>
                  </a:lnTo>
                  <a:lnTo>
                    <a:pt x="4604" y="9151"/>
                  </a:lnTo>
                  <a:lnTo>
                    <a:pt x="4604" y="9124"/>
                  </a:lnTo>
                  <a:lnTo>
                    <a:pt x="4743" y="9124"/>
                  </a:lnTo>
                  <a:lnTo>
                    <a:pt x="4743" y="9068"/>
                  </a:lnTo>
                  <a:lnTo>
                    <a:pt x="4799" y="9068"/>
                  </a:lnTo>
                  <a:lnTo>
                    <a:pt x="4799" y="9012"/>
                  </a:lnTo>
                  <a:lnTo>
                    <a:pt x="4855" y="9012"/>
                  </a:lnTo>
                  <a:lnTo>
                    <a:pt x="4855" y="8928"/>
                  </a:lnTo>
                  <a:lnTo>
                    <a:pt x="4883" y="8928"/>
                  </a:lnTo>
                  <a:lnTo>
                    <a:pt x="4883" y="8845"/>
                  </a:lnTo>
                  <a:lnTo>
                    <a:pt x="4938" y="8845"/>
                  </a:lnTo>
                  <a:lnTo>
                    <a:pt x="4938" y="8733"/>
                  </a:lnTo>
                  <a:lnTo>
                    <a:pt x="4994" y="8733"/>
                  </a:lnTo>
                  <a:lnTo>
                    <a:pt x="4994" y="8649"/>
                  </a:lnTo>
                  <a:lnTo>
                    <a:pt x="5022" y="8649"/>
                  </a:lnTo>
                  <a:lnTo>
                    <a:pt x="5022" y="8566"/>
                  </a:lnTo>
                  <a:lnTo>
                    <a:pt x="5078" y="8566"/>
                  </a:lnTo>
                  <a:lnTo>
                    <a:pt x="5078" y="8454"/>
                  </a:lnTo>
                  <a:lnTo>
                    <a:pt x="5134" y="8454"/>
                  </a:lnTo>
                  <a:lnTo>
                    <a:pt x="5134" y="8370"/>
                  </a:lnTo>
                  <a:lnTo>
                    <a:pt x="5162" y="8370"/>
                  </a:lnTo>
                  <a:lnTo>
                    <a:pt x="5162" y="8231"/>
                  </a:lnTo>
                  <a:lnTo>
                    <a:pt x="5217" y="8231"/>
                  </a:lnTo>
                  <a:lnTo>
                    <a:pt x="5217" y="8147"/>
                  </a:lnTo>
                  <a:lnTo>
                    <a:pt x="5273" y="8147"/>
                  </a:lnTo>
                  <a:lnTo>
                    <a:pt x="5273" y="8008"/>
                  </a:lnTo>
                  <a:lnTo>
                    <a:pt x="5301" y="8008"/>
                  </a:lnTo>
                  <a:lnTo>
                    <a:pt x="5301" y="7896"/>
                  </a:lnTo>
                  <a:lnTo>
                    <a:pt x="5357" y="7896"/>
                  </a:lnTo>
                  <a:lnTo>
                    <a:pt x="5357" y="7757"/>
                  </a:lnTo>
                  <a:lnTo>
                    <a:pt x="5413" y="7757"/>
                  </a:lnTo>
                  <a:lnTo>
                    <a:pt x="5413" y="7617"/>
                  </a:lnTo>
                  <a:lnTo>
                    <a:pt x="5441" y="7617"/>
                  </a:lnTo>
                  <a:lnTo>
                    <a:pt x="5441" y="7478"/>
                  </a:lnTo>
                  <a:lnTo>
                    <a:pt x="5496" y="7478"/>
                  </a:lnTo>
                  <a:lnTo>
                    <a:pt x="5496" y="7338"/>
                  </a:lnTo>
                  <a:lnTo>
                    <a:pt x="5552" y="7338"/>
                  </a:lnTo>
                  <a:lnTo>
                    <a:pt x="5552" y="7171"/>
                  </a:lnTo>
                  <a:lnTo>
                    <a:pt x="5580" y="7171"/>
                  </a:lnTo>
                  <a:lnTo>
                    <a:pt x="5580" y="6975"/>
                  </a:lnTo>
                  <a:lnTo>
                    <a:pt x="5636" y="6975"/>
                  </a:lnTo>
                  <a:lnTo>
                    <a:pt x="5636" y="6836"/>
                  </a:lnTo>
                  <a:lnTo>
                    <a:pt x="5692" y="6836"/>
                  </a:lnTo>
                  <a:lnTo>
                    <a:pt x="5692" y="6613"/>
                  </a:lnTo>
                  <a:lnTo>
                    <a:pt x="5720" y="6613"/>
                  </a:lnTo>
                  <a:lnTo>
                    <a:pt x="5720" y="6362"/>
                  </a:lnTo>
                  <a:lnTo>
                    <a:pt x="5775" y="6362"/>
                  </a:lnTo>
                  <a:lnTo>
                    <a:pt x="5775" y="6083"/>
                  </a:lnTo>
                  <a:lnTo>
                    <a:pt x="5831" y="6083"/>
                  </a:lnTo>
                  <a:lnTo>
                    <a:pt x="5831" y="5720"/>
                  </a:lnTo>
                  <a:lnTo>
                    <a:pt x="5859" y="5720"/>
                  </a:lnTo>
                  <a:lnTo>
                    <a:pt x="5859" y="4381"/>
                  </a:lnTo>
                  <a:lnTo>
                    <a:pt x="5831" y="4381"/>
                  </a:lnTo>
                  <a:lnTo>
                    <a:pt x="5831" y="4102"/>
                  </a:lnTo>
                  <a:lnTo>
                    <a:pt x="5775" y="4102"/>
                  </a:lnTo>
                  <a:lnTo>
                    <a:pt x="5775" y="3823"/>
                  </a:lnTo>
                  <a:lnTo>
                    <a:pt x="5720" y="3823"/>
                  </a:lnTo>
                  <a:lnTo>
                    <a:pt x="5720" y="3627"/>
                  </a:lnTo>
                  <a:lnTo>
                    <a:pt x="5692" y="3627"/>
                  </a:lnTo>
                  <a:lnTo>
                    <a:pt x="5692" y="3488"/>
                  </a:lnTo>
                  <a:lnTo>
                    <a:pt x="5636" y="3488"/>
                  </a:lnTo>
                  <a:lnTo>
                    <a:pt x="5636" y="3348"/>
                  </a:lnTo>
                  <a:lnTo>
                    <a:pt x="5580" y="3348"/>
                  </a:lnTo>
                  <a:lnTo>
                    <a:pt x="5580" y="3209"/>
                  </a:lnTo>
                  <a:lnTo>
                    <a:pt x="5552" y="3209"/>
                  </a:lnTo>
                  <a:lnTo>
                    <a:pt x="5552" y="3069"/>
                  </a:lnTo>
                  <a:lnTo>
                    <a:pt x="5496" y="3069"/>
                  </a:lnTo>
                  <a:lnTo>
                    <a:pt x="5496" y="2986"/>
                  </a:lnTo>
                  <a:lnTo>
                    <a:pt x="5441" y="2986"/>
                  </a:lnTo>
                  <a:lnTo>
                    <a:pt x="5441" y="2874"/>
                  </a:lnTo>
                  <a:lnTo>
                    <a:pt x="5413" y="2874"/>
                  </a:lnTo>
                  <a:lnTo>
                    <a:pt x="5413" y="2790"/>
                  </a:lnTo>
                  <a:lnTo>
                    <a:pt x="5357" y="2790"/>
                  </a:lnTo>
                  <a:lnTo>
                    <a:pt x="5357" y="2707"/>
                  </a:lnTo>
                  <a:lnTo>
                    <a:pt x="5301" y="2707"/>
                  </a:lnTo>
                  <a:lnTo>
                    <a:pt x="5301" y="2595"/>
                  </a:lnTo>
                  <a:lnTo>
                    <a:pt x="5273" y="2595"/>
                  </a:lnTo>
                  <a:lnTo>
                    <a:pt x="5273" y="2567"/>
                  </a:lnTo>
                  <a:lnTo>
                    <a:pt x="5217" y="2567"/>
                  </a:lnTo>
                  <a:lnTo>
                    <a:pt x="5217" y="2456"/>
                  </a:lnTo>
                  <a:lnTo>
                    <a:pt x="5162" y="2456"/>
                  </a:lnTo>
                  <a:lnTo>
                    <a:pt x="5162" y="2428"/>
                  </a:lnTo>
                  <a:lnTo>
                    <a:pt x="5134" y="2428"/>
                  </a:lnTo>
                  <a:lnTo>
                    <a:pt x="5134" y="2316"/>
                  </a:lnTo>
                  <a:lnTo>
                    <a:pt x="5078" y="2316"/>
                  </a:lnTo>
                  <a:lnTo>
                    <a:pt x="5078" y="2288"/>
                  </a:lnTo>
                  <a:lnTo>
                    <a:pt x="5022" y="2288"/>
                  </a:lnTo>
                  <a:lnTo>
                    <a:pt x="5022" y="2233"/>
                  </a:lnTo>
                  <a:lnTo>
                    <a:pt x="4994" y="2233"/>
                  </a:lnTo>
                  <a:lnTo>
                    <a:pt x="4994" y="2149"/>
                  </a:lnTo>
                  <a:lnTo>
                    <a:pt x="4938" y="2149"/>
                  </a:lnTo>
                  <a:lnTo>
                    <a:pt x="4938" y="2093"/>
                  </a:lnTo>
                  <a:lnTo>
                    <a:pt x="4883" y="2093"/>
                  </a:lnTo>
                  <a:lnTo>
                    <a:pt x="4883" y="2037"/>
                  </a:lnTo>
                  <a:lnTo>
                    <a:pt x="4855" y="2037"/>
                  </a:lnTo>
                  <a:lnTo>
                    <a:pt x="4855" y="2009"/>
                  </a:lnTo>
                  <a:lnTo>
                    <a:pt x="4799" y="2009"/>
                  </a:lnTo>
                  <a:lnTo>
                    <a:pt x="4799" y="1954"/>
                  </a:lnTo>
                  <a:lnTo>
                    <a:pt x="4743" y="1954"/>
                  </a:lnTo>
                  <a:lnTo>
                    <a:pt x="4743" y="1898"/>
                  </a:lnTo>
                  <a:lnTo>
                    <a:pt x="4715" y="1898"/>
                  </a:lnTo>
                  <a:lnTo>
                    <a:pt x="4715" y="1870"/>
                  </a:lnTo>
                  <a:lnTo>
                    <a:pt x="4659" y="1870"/>
                  </a:lnTo>
                  <a:lnTo>
                    <a:pt x="4659" y="1814"/>
                  </a:lnTo>
                  <a:lnTo>
                    <a:pt x="4604" y="1814"/>
                  </a:lnTo>
                  <a:lnTo>
                    <a:pt x="4604" y="1758"/>
                  </a:lnTo>
                  <a:lnTo>
                    <a:pt x="4576" y="1758"/>
                  </a:lnTo>
                  <a:lnTo>
                    <a:pt x="4576" y="1730"/>
                  </a:lnTo>
                  <a:lnTo>
                    <a:pt x="4520" y="1730"/>
                  </a:lnTo>
                  <a:lnTo>
                    <a:pt x="4520" y="1675"/>
                  </a:lnTo>
                  <a:lnTo>
                    <a:pt x="4464" y="1675"/>
                  </a:lnTo>
                  <a:lnTo>
                    <a:pt x="4464" y="1619"/>
                  </a:lnTo>
                  <a:lnTo>
                    <a:pt x="4436" y="1619"/>
                  </a:lnTo>
                  <a:lnTo>
                    <a:pt x="4436" y="1591"/>
                  </a:lnTo>
                  <a:lnTo>
                    <a:pt x="4380" y="1591"/>
                  </a:lnTo>
                  <a:lnTo>
                    <a:pt x="4380" y="1535"/>
                  </a:lnTo>
                  <a:lnTo>
                    <a:pt x="4325" y="1535"/>
                  </a:lnTo>
                  <a:lnTo>
                    <a:pt x="4325" y="1479"/>
                  </a:lnTo>
                  <a:lnTo>
                    <a:pt x="4297" y="1479"/>
                  </a:lnTo>
                  <a:lnTo>
                    <a:pt x="4297" y="1451"/>
                  </a:lnTo>
                  <a:lnTo>
                    <a:pt x="4241" y="1451"/>
                  </a:lnTo>
                  <a:lnTo>
                    <a:pt x="4241" y="1396"/>
                  </a:lnTo>
                  <a:lnTo>
                    <a:pt x="4185" y="1396"/>
                  </a:lnTo>
                  <a:lnTo>
                    <a:pt x="4185" y="1340"/>
                  </a:lnTo>
                  <a:lnTo>
                    <a:pt x="4157" y="1340"/>
                  </a:lnTo>
                  <a:lnTo>
                    <a:pt x="4157" y="1312"/>
                  </a:lnTo>
                  <a:lnTo>
                    <a:pt x="4046" y="1312"/>
                  </a:lnTo>
                  <a:lnTo>
                    <a:pt x="4046" y="1256"/>
                  </a:lnTo>
                  <a:lnTo>
                    <a:pt x="4018" y="1256"/>
                  </a:lnTo>
                  <a:lnTo>
                    <a:pt x="4018" y="1200"/>
                  </a:lnTo>
                  <a:lnTo>
                    <a:pt x="3962" y="1200"/>
                  </a:lnTo>
                  <a:lnTo>
                    <a:pt x="3962" y="1172"/>
                  </a:lnTo>
                  <a:lnTo>
                    <a:pt x="3878" y="1172"/>
                  </a:lnTo>
                  <a:lnTo>
                    <a:pt x="3878" y="1117"/>
                  </a:lnTo>
                  <a:lnTo>
                    <a:pt x="3822" y="1117"/>
                  </a:lnTo>
                  <a:lnTo>
                    <a:pt x="3822" y="1061"/>
                  </a:lnTo>
                  <a:lnTo>
                    <a:pt x="3739" y="1061"/>
                  </a:lnTo>
                  <a:lnTo>
                    <a:pt x="3739" y="1033"/>
                  </a:lnTo>
                  <a:lnTo>
                    <a:pt x="3683" y="1033"/>
                  </a:lnTo>
                  <a:lnTo>
                    <a:pt x="3683" y="977"/>
                  </a:lnTo>
                  <a:lnTo>
                    <a:pt x="3627" y="977"/>
                  </a:lnTo>
                  <a:lnTo>
                    <a:pt x="3627" y="921"/>
                  </a:lnTo>
                  <a:lnTo>
                    <a:pt x="3543" y="921"/>
                  </a:lnTo>
                  <a:lnTo>
                    <a:pt x="3543" y="893"/>
                  </a:lnTo>
                  <a:lnTo>
                    <a:pt x="3460" y="893"/>
                  </a:lnTo>
                  <a:lnTo>
                    <a:pt x="3460" y="838"/>
                  </a:lnTo>
                  <a:lnTo>
                    <a:pt x="3404" y="838"/>
                  </a:lnTo>
                  <a:lnTo>
                    <a:pt x="3404" y="782"/>
                  </a:lnTo>
                  <a:lnTo>
                    <a:pt x="3320" y="782"/>
                  </a:lnTo>
                  <a:lnTo>
                    <a:pt x="3320" y="754"/>
                  </a:lnTo>
                  <a:lnTo>
                    <a:pt x="3209" y="754"/>
                  </a:lnTo>
                  <a:lnTo>
                    <a:pt x="3209" y="698"/>
                  </a:lnTo>
                  <a:lnTo>
                    <a:pt x="3125" y="698"/>
                  </a:lnTo>
                  <a:lnTo>
                    <a:pt x="3125" y="642"/>
                  </a:lnTo>
                  <a:lnTo>
                    <a:pt x="3041" y="642"/>
                  </a:lnTo>
                  <a:lnTo>
                    <a:pt x="3041" y="614"/>
                  </a:lnTo>
                  <a:lnTo>
                    <a:pt x="2930" y="614"/>
                  </a:lnTo>
                  <a:lnTo>
                    <a:pt x="2930" y="559"/>
                  </a:lnTo>
                  <a:lnTo>
                    <a:pt x="2846" y="559"/>
                  </a:lnTo>
                  <a:lnTo>
                    <a:pt x="2846" y="503"/>
                  </a:lnTo>
                  <a:lnTo>
                    <a:pt x="2706" y="503"/>
                  </a:lnTo>
                  <a:lnTo>
                    <a:pt x="2706" y="475"/>
                  </a:lnTo>
                  <a:lnTo>
                    <a:pt x="2623" y="475"/>
                  </a:lnTo>
                  <a:lnTo>
                    <a:pt x="2623" y="419"/>
                  </a:lnTo>
                  <a:lnTo>
                    <a:pt x="2511" y="419"/>
                  </a:lnTo>
                  <a:lnTo>
                    <a:pt x="2511" y="363"/>
                  </a:lnTo>
                  <a:lnTo>
                    <a:pt x="2372" y="363"/>
                  </a:lnTo>
                  <a:lnTo>
                    <a:pt x="2372" y="335"/>
                  </a:lnTo>
                  <a:lnTo>
                    <a:pt x="2204" y="335"/>
                  </a:lnTo>
                  <a:lnTo>
                    <a:pt x="2204" y="280"/>
                  </a:lnTo>
                  <a:lnTo>
                    <a:pt x="2009" y="280"/>
                  </a:lnTo>
                  <a:lnTo>
                    <a:pt x="2009" y="224"/>
                  </a:lnTo>
                  <a:lnTo>
                    <a:pt x="1814" y="224"/>
                  </a:lnTo>
                  <a:lnTo>
                    <a:pt x="1814" y="196"/>
                  </a:lnTo>
                  <a:lnTo>
                    <a:pt x="1674" y="196"/>
                  </a:lnTo>
                  <a:lnTo>
                    <a:pt x="1674" y="140"/>
                  </a:lnTo>
                  <a:lnTo>
                    <a:pt x="1451" y="140"/>
                  </a:lnTo>
                  <a:lnTo>
                    <a:pt x="1451" y="84"/>
                  </a:lnTo>
                  <a:lnTo>
                    <a:pt x="1116" y="84"/>
                  </a:lnTo>
                  <a:lnTo>
                    <a:pt x="1116" y="56"/>
                  </a:lnTo>
                  <a:lnTo>
                    <a:pt x="419" y="56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42"/>
            <p:cNvSpPr/>
            <p:nvPr/>
          </p:nvSpPr>
          <p:spPr>
            <a:xfrm>
              <a:off x="1816998" y="2139103"/>
              <a:ext cx="121718" cy="505545"/>
            </a:xfrm>
            <a:custGeom>
              <a:avLst/>
              <a:gdLst/>
              <a:ahLst/>
              <a:cxnLst/>
              <a:rect l="l" t="t" r="r" b="b"/>
              <a:pathLst>
                <a:path w="3070" h="12751" extrusionOk="0">
                  <a:moveTo>
                    <a:pt x="642" y="1"/>
                  </a:moveTo>
                  <a:lnTo>
                    <a:pt x="642" y="56"/>
                  </a:lnTo>
                  <a:lnTo>
                    <a:pt x="419" y="56"/>
                  </a:lnTo>
                  <a:lnTo>
                    <a:pt x="419" y="84"/>
                  </a:lnTo>
                  <a:lnTo>
                    <a:pt x="307" y="84"/>
                  </a:lnTo>
                  <a:lnTo>
                    <a:pt x="307" y="140"/>
                  </a:lnTo>
                  <a:lnTo>
                    <a:pt x="224" y="140"/>
                  </a:lnTo>
                  <a:lnTo>
                    <a:pt x="224" y="196"/>
                  </a:lnTo>
                  <a:lnTo>
                    <a:pt x="140" y="196"/>
                  </a:lnTo>
                  <a:lnTo>
                    <a:pt x="140" y="224"/>
                  </a:lnTo>
                  <a:lnTo>
                    <a:pt x="28" y="224"/>
                  </a:lnTo>
                  <a:lnTo>
                    <a:pt x="28" y="280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28" y="335"/>
                  </a:lnTo>
                  <a:lnTo>
                    <a:pt x="28" y="363"/>
                  </a:lnTo>
                  <a:lnTo>
                    <a:pt x="140" y="363"/>
                  </a:lnTo>
                  <a:lnTo>
                    <a:pt x="140" y="419"/>
                  </a:lnTo>
                  <a:lnTo>
                    <a:pt x="224" y="419"/>
                  </a:lnTo>
                  <a:lnTo>
                    <a:pt x="224" y="475"/>
                  </a:lnTo>
                  <a:lnTo>
                    <a:pt x="280" y="475"/>
                  </a:lnTo>
                  <a:lnTo>
                    <a:pt x="280" y="503"/>
                  </a:lnTo>
                  <a:lnTo>
                    <a:pt x="307" y="503"/>
                  </a:lnTo>
                  <a:lnTo>
                    <a:pt x="307" y="559"/>
                  </a:lnTo>
                  <a:lnTo>
                    <a:pt x="419" y="559"/>
                  </a:lnTo>
                  <a:lnTo>
                    <a:pt x="419" y="614"/>
                  </a:lnTo>
                  <a:lnTo>
                    <a:pt x="447" y="614"/>
                  </a:lnTo>
                  <a:lnTo>
                    <a:pt x="447" y="642"/>
                  </a:lnTo>
                  <a:lnTo>
                    <a:pt x="503" y="642"/>
                  </a:lnTo>
                  <a:lnTo>
                    <a:pt x="503" y="698"/>
                  </a:lnTo>
                  <a:lnTo>
                    <a:pt x="586" y="698"/>
                  </a:lnTo>
                  <a:lnTo>
                    <a:pt x="586" y="754"/>
                  </a:lnTo>
                  <a:lnTo>
                    <a:pt x="642" y="754"/>
                  </a:lnTo>
                  <a:lnTo>
                    <a:pt x="642" y="782"/>
                  </a:lnTo>
                  <a:lnTo>
                    <a:pt x="698" y="782"/>
                  </a:lnTo>
                  <a:lnTo>
                    <a:pt x="698" y="838"/>
                  </a:lnTo>
                  <a:lnTo>
                    <a:pt x="726" y="838"/>
                  </a:lnTo>
                  <a:lnTo>
                    <a:pt x="726" y="921"/>
                  </a:lnTo>
                  <a:lnTo>
                    <a:pt x="782" y="921"/>
                  </a:lnTo>
                  <a:lnTo>
                    <a:pt x="782" y="977"/>
                  </a:lnTo>
                  <a:lnTo>
                    <a:pt x="838" y="977"/>
                  </a:lnTo>
                  <a:lnTo>
                    <a:pt x="838" y="1033"/>
                  </a:lnTo>
                  <a:lnTo>
                    <a:pt x="865" y="1033"/>
                  </a:lnTo>
                  <a:lnTo>
                    <a:pt x="865" y="1061"/>
                  </a:lnTo>
                  <a:lnTo>
                    <a:pt x="921" y="1061"/>
                  </a:lnTo>
                  <a:lnTo>
                    <a:pt x="921" y="1172"/>
                  </a:lnTo>
                  <a:lnTo>
                    <a:pt x="977" y="1172"/>
                  </a:lnTo>
                  <a:lnTo>
                    <a:pt x="977" y="1200"/>
                  </a:lnTo>
                  <a:lnTo>
                    <a:pt x="1005" y="1200"/>
                  </a:lnTo>
                  <a:lnTo>
                    <a:pt x="1005" y="1256"/>
                  </a:lnTo>
                  <a:lnTo>
                    <a:pt x="1061" y="1256"/>
                  </a:lnTo>
                  <a:lnTo>
                    <a:pt x="1061" y="1312"/>
                  </a:lnTo>
                  <a:lnTo>
                    <a:pt x="1117" y="1312"/>
                  </a:lnTo>
                  <a:lnTo>
                    <a:pt x="1117" y="1396"/>
                  </a:lnTo>
                  <a:lnTo>
                    <a:pt x="1144" y="1396"/>
                  </a:lnTo>
                  <a:lnTo>
                    <a:pt x="1144" y="1535"/>
                  </a:lnTo>
                  <a:lnTo>
                    <a:pt x="1200" y="1535"/>
                  </a:lnTo>
                  <a:lnTo>
                    <a:pt x="1200" y="1619"/>
                  </a:lnTo>
                  <a:lnTo>
                    <a:pt x="1256" y="1619"/>
                  </a:lnTo>
                  <a:lnTo>
                    <a:pt x="1256" y="1730"/>
                  </a:lnTo>
                  <a:lnTo>
                    <a:pt x="1284" y="1730"/>
                  </a:lnTo>
                  <a:lnTo>
                    <a:pt x="1284" y="1814"/>
                  </a:lnTo>
                  <a:lnTo>
                    <a:pt x="1340" y="1814"/>
                  </a:lnTo>
                  <a:lnTo>
                    <a:pt x="1340" y="1954"/>
                  </a:lnTo>
                  <a:lnTo>
                    <a:pt x="1396" y="1954"/>
                  </a:lnTo>
                  <a:lnTo>
                    <a:pt x="1396" y="2149"/>
                  </a:lnTo>
                  <a:lnTo>
                    <a:pt x="1423" y="2149"/>
                  </a:lnTo>
                  <a:lnTo>
                    <a:pt x="1423" y="2372"/>
                  </a:lnTo>
                  <a:lnTo>
                    <a:pt x="1479" y="2372"/>
                  </a:lnTo>
                  <a:lnTo>
                    <a:pt x="1479" y="2567"/>
                  </a:lnTo>
                  <a:lnTo>
                    <a:pt x="1535" y="2567"/>
                  </a:lnTo>
                  <a:lnTo>
                    <a:pt x="1535" y="3070"/>
                  </a:lnTo>
                  <a:lnTo>
                    <a:pt x="1563" y="3070"/>
                  </a:lnTo>
                  <a:lnTo>
                    <a:pt x="1563" y="5776"/>
                  </a:lnTo>
                  <a:lnTo>
                    <a:pt x="1535" y="5776"/>
                  </a:lnTo>
                  <a:lnTo>
                    <a:pt x="1535" y="5804"/>
                  </a:lnTo>
                  <a:lnTo>
                    <a:pt x="1479" y="5804"/>
                  </a:lnTo>
                  <a:lnTo>
                    <a:pt x="1479" y="5859"/>
                  </a:lnTo>
                  <a:lnTo>
                    <a:pt x="1423" y="5859"/>
                  </a:lnTo>
                  <a:lnTo>
                    <a:pt x="1423" y="5943"/>
                  </a:lnTo>
                  <a:lnTo>
                    <a:pt x="1396" y="5943"/>
                  </a:lnTo>
                  <a:lnTo>
                    <a:pt x="1396" y="5999"/>
                  </a:lnTo>
                  <a:lnTo>
                    <a:pt x="1340" y="5999"/>
                  </a:lnTo>
                  <a:lnTo>
                    <a:pt x="1340" y="6083"/>
                  </a:lnTo>
                  <a:lnTo>
                    <a:pt x="1284" y="6083"/>
                  </a:lnTo>
                  <a:lnTo>
                    <a:pt x="1284" y="6138"/>
                  </a:lnTo>
                  <a:lnTo>
                    <a:pt x="1256" y="6138"/>
                  </a:lnTo>
                  <a:lnTo>
                    <a:pt x="1256" y="6222"/>
                  </a:lnTo>
                  <a:lnTo>
                    <a:pt x="1200" y="6222"/>
                  </a:lnTo>
                  <a:lnTo>
                    <a:pt x="1200" y="6334"/>
                  </a:lnTo>
                  <a:lnTo>
                    <a:pt x="1144" y="6334"/>
                  </a:lnTo>
                  <a:lnTo>
                    <a:pt x="1144" y="6417"/>
                  </a:lnTo>
                  <a:lnTo>
                    <a:pt x="1117" y="6417"/>
                  </a:lnTo>
                  <a:lnTo>
                    <a:pt x="1117" y="6557"/>
                  </a:lnTo>
                  <a:lnTo>
                    <a:pt x="1061" y="6557"/>
                  </a:lnTo>
                  <a:lnTo>
                    <a:pt x="1061" y="6641"/>
                  </a:lnTo>
                  <a:lnTo>
                    <a:pt x="1005" y="6641"/>
                  </a:lnTo>
                  <a:lnTo>
                    <a:pt x="1005" y="6752"/>
                  </a:lnTo>
                  <a:lnTo>
                    <a:pt x="977" y="6752"/>
                  </a:lnTo>
                  <a:lnTo>
                    <a:pt x="977" y="6892"/>
                  </a:lnTo>
                  <a:lnTo>
                    <a:pt x="921" y="6892"/>
                  </a:lnTo>
                  <a:lnTo>
                    <a:pt x="921" y="7031"/>
                  </a:lnTo>
                  <a:lnTo>
                    <a:pt x="865" y="7031"/>
                  </a:lnTo>
                  <a:lnTo>
                    <a:pt x="865" y="7171"/>
                  </a:lnTo>
                  <a:lnTo>
                    <a:pt x="838" y="7171"/>
                  </a:lnTo>
                  <a:lnTo>
                    <a:pt x="838" y="7338"/>
                  </a:lnTo>
                  <a:lnTo>
                    <a:pt x="782" y="7338"/>
                  </a:lnTo>
                  <a:lnTo>
                    <a:pt x="782" y="7533"/>
                  </a:lnTo>
                  <a:lnTo>
                    <a:pt x="726" y="7533"/>
                  </a:lnTo>
                  <a:lnTo>
                    <a:pt x="726" y="7757"/>
                  </a:lnTo>
                  <a:lnTo>
                    <a:pt x="698" y="7757"/>
                  </a:lnTo>
                  <a:lnTo>
                    <a:pt x="698" y="7868"/>
                  </a:lnTo>
                  <a:lnTo>
                    <a:pt x="726" y="7868"/>
                  </a:lnTo>
                  <a:lnTo>
                    <a:pt x="726" y="7812"/>
                  </a:lnTo>
                  <a:lnTo>
                    <a:pt x="782" y="7812"/>
                  </a:lnTo>
                  <a:lnTo>
                    <a:pt x="782" y="7673"/>
                  </a:lnTo>
                  <a:lnTo>
                    <a:pt x="838" y="7673"/>
                  </a:lnTo>
                  <a:lnTo>
                    <a:pt x="838" y="7589"/>
                  </a:lnTo>
                  <a:lnTo>
                    <a:pt x="865" y="7589"/>
                  </a:lnTo>
                  <a:lnTo>
                    <a:pt x="865" y="7478"/>
                  </a:lnTo>
                  <a:lnTo>
                    <a:pt x="921" y="7478"/>
                  </a:lnTo>
                  <a:lnTo>
                    <a:pt x="921" y="7338"/>
                  </a:lnTo>
                  <a:lnTo>
                    <a:pt x="977" y="7338"/>
                  </a:lnTo>
                  <a:lnTo>
                    <a:pt x="977" y="7254"/>
                  </a:lnTo>
                  <a:lnTo>
                    <a:pt x="1005" y="7254"/>
                  </a:lnTo>
                  <a:lnTo>
                    <a:pt x="1005" y="7171"/>
                  </a:lnTo>
                  <a:lnTo>
                    <a:pt x="1061" y="7171"/>
                  </a:lnTo>
                  <a:lnTo>
                    <a:pt x="1061" y="7059"/>
                  </a:lnTo>
                  <a:lnTo>
                    <a:pt x="1117" y="7059"/>
                  </a:lnTo>
                  <a:lnTo>
                    <a:pt x="1117" y="6975"/>
                  </a:lnTo>
                  <a:lnTo>
                    <a:pt x="1144" y="6975"/>
                  </a:lnTo>
                  <a:lnTo>
                    <a:pt x="1144" y="6892"/>
                  </a:lnTo>
                  <a:lnTo>
                    <a:pt x="1200" y="6892"/>
                  </a:lnTo>
                  <a:lnTo>
                    <a:pt x="1200" y="6836"/>
                  </a:lnTo>
                  <a:lnTo>
                    <a:pt x="1256" y="6836"/>
                  </a:lnTo>
                  <a:lnTo>
                    <a:pt x="1256" y="6752"/>
                  </a:lnTo>
                  <a:lnTo>
                    <a:pt x="1284" y="6752"/>
                  </a:lnTo>
                  <a:lnTo>
                    <a:pt x="1284" y="6696"/>
                  </a:lnTo>
                  <a:lnTo>
                    <a:pt x="1340" y="6696"/>
                  </a:lnTo>
                  <a:lnTo>
                    <a:pt x="1340" y="6613"/>
                  </a:lnTo>
                  <a:lnTo>
                    <a:pt x="1396" y="6613"/>
                  </a:lnTo>
                  <a:lnTo>
                    <a:pt x="1396" y="6557"/>
                  </a:lnTo>
                  <a:lnTo>
                    <a:pt x="1423" y="6557"/>
                  </a:lnTo>
                  <a:lnTo>
                    <a:pt x="1423" y="6473"/>
                  </a:lnTo>
                  <a:lnTo>
                    <a:pt x="1479" y="6473"/>
                  </a:lnTo>
                  <a:lnTo>
                    <a:pt x="1479" y="6362"/>
                  </a:lnTo>
                  <a:lnTo>
                    <a:pt x="1535" y="6362"/>
                  </a:lnTo>
                  <a:lnTo>
                    <a:pt x="1535" y="6334"/>
                  </a:lnTo>
                  <a:lnTo>
                    <a:pt x="1563" y="6334"/>
                  </a:lnTo>
                  <a:lnTo>
                    <a:pt x="1563" y="6222"/>
                  </a:lnTo>
                  <a:lnTo>
                    <a:pt x="1619" y="6222"/>
                  </a:lnTo>
                  <a:lnTo>
                    <a:pt x="1619" y="6194"/>
                  </a:lnTo>
                  <a:lnTo>
                    <a:pt x="1674" y="6194"/>
                  </a:lnTo>
                  <a:lnTo>
                    <a:pt x="1674" y="6138"/>
                  </a:lnTo>
                  <a:lnTo>
                    <a:pt x="1702" y="6138"/>
                  </a:lnTo>
                  <a:lnTo>
                    <a:pt x="1702" y="6083"/>
                  </a:lnTo>
                  <a:lnTo>
                    <a:pt x="1758" y="6083"/>
                  </a:lnTo>
                  <a:lnTo>
                    <a:pt x="1758" y="6055"/>
                  </a:lnTo>
                  <a:lnTo>
                    <a:pt x="1814" y="6055"/>
                  </a:lnTo>
                  <a:lnTo>
                    <a:pt x="1814" y="5943"/>
                  </a:lnTo>
                  <a:lnTo>
                    <a:pt x="1842" y="5943"/>
                  </a:lnTo>
                  <a:lnTo>
                    <a:pt x="1842" y="5915"/>
                  </a:lnTo>
                  <a:lnTo>
                    <a:pt x="1898" y="5915"/>
                  </a:lnTo>
                  <a:lnTo>
                    <a:pt x="1898" y="5859"/>
                  </a:lnTo>
                  <a:lnTo>
                    <a:pt x="1953" y="5859"/>
                  </a:lnTo>
                  <a:lnTo>
                    <a:pt x="1953" y="5804"/>
                  </a:lnTo>
                  <a:lnTo>
                    <a:pt x="1981" y="5804"/>
                  </a:lnTo>
                  <a:lnTo>
                    <a:pt x="1981" y="5776"/>
                  </a:lnTo>
                  <a:lnTo>
                    <a:pt x="2037" y="5776"/>
                  </a:lnTo>
                  <a:lnTo>
                    <a:pt x="2037" y="5720"/>
                  </a:lnTo>
                  <a:lnTo>
                    <a:pt x="2093" y="5720"/>
                  </a:lnTo>
                  <a:lnTo>
                    <a:pt x="2093" y="5636"/>
                  </a:lnTo>
                  <a:lnTo>
                    <a:pt x="2121" y="5636"/>
                  </a:lnTo>
                  <a:lnTo>
                    <a:pt x="2121" y="5580"/>
                  </a:lnTo>
                  <a:lnTo>
                    <a:pt x="2177" y="5580"/>
                  </a:lnTo>
                  <a:lnTo>
                    <a:pt x="2177" y="5525"/>
                  </a:lnTo>
                  <a:lnTo>
                    <a:pt x="2232" y="5525"/>
                  </a:lnTo>
                  <a:lnTo>
                    <a:pt x="2232" y="5497"/>
                  </a:lnTo>
                  <a:lnTo>
                    <a:pt x="2260" y="5497"/>
                  </a:lnTo>
                  <a:lnTo>
                    <a:pt x="2260" y="5441"/>
                  </a:lnTo>
                  <a:lnTo>
                    <a:pt x="2316" y="5441"/>
                  </a:lnTo>
                  <a:lnTo>
                    <a:pt x="2316" y="5385"/>
                  </a:lnTo>
                  <a:lnTo>
                    <a:pt x="2372" y="5385"/>
                  </a:lnTo>
                  <a:lnTo>
                    <a:pt x="2372" y="5357"/>
                  </a:lnTo>
                  <a:lnTo>
                    <a:pt x="2400" y="5357"/>
                  </a:lnTo>
                  <a:lnTo>
                    <a:pt x="2400" y="5301"/>
                  </a:lnTo>
                  <a:lnTo>
                    <a:pt x="2456" y="5301"/>
                  </a:lnTo>
                  <a:lnTo>
                    <a:pt x="2456" y="5246"/>
                  </a:lnTo>
                  <a:lnTo>
                    <a:pt x="2511" y="5246"/>
                  </a:lnTo>
                  <a:lnTo>
                    <a:pt x="2511" y="5218"/>
                  </a:lnTo>
                  <a:lnTo>
                    <a:pt x="2539" y="5218"/>
                  </a:lnTo>
                  <a:lnTo>
                    <a:pt x="2539" y="5162"/>
                  </a:lnTo>
                  <a:lnTo>
                    <a:pt x="2651" y="5162"/>
                  </a:lnTo>
                  <a:lnTo>
                    <a:pt x="2651" y="5106"/>
                  </a:lnTo>
                  <a:lnTo>
                    <a:pt x="2679" y="5106"/>
                  </a:lnTo>
                  <a:lnTo>
                    <a:pt x="2679" y="5078"/>
                  </a:lnTo>
                  <a:lnTo>
                    <a:pt x="2735" y="5078"/>
                  </a:lnTo>
                  <a:lnTo>
                    <a:pt x="2735" y="5022"/>
                  </a:lnTo>
                  <a:lnTo>
                    <a:pt x="2790" y="5022"/>
                  </a:lnTo>
                  <a:lnTo>
                    <a:pt x="2790" y="4967"/>
                  </a:lnTo>
                  <a:lnTo>
                    <a:pt x="2818" y="4967"/>
                  </a:lnTo>
                  <a:lnTo>
                    <a:pt x="2818" y="4939"/>
                  </a:lnTo>
                  <a:lnTo>
                    <a:pt x="2874" y="4939"/>
                  </a:lnTo>
                  <a:lnTo>
                    <a:pt x="2874" y="4883"/>
                  </a:lnTo>
                  <a:lnTo>
                    <a:pt x="2930" y="4883"/>
                  </a:lnTo>
                  <a:lnTo>
                    <a:pt x="2930" y="4827"/>
                  </a:lnTo>
                  <a:lnTo>
                    <a:pt x="3014" y="4827"/>
                  </a:lnTo>
                  <a:lnTo>
                    <a:pt x="3014" y="4799"/>
                  </a:lnTo>
                  <a:lnTo>
                    <a:pt x="3069" y="4799"/>
                  </a:lnTo>
                  <a:lnTo>
                    <a:pt x="3069" y="4241"/>
                  </a:lnTo>
                  <a:lnTo>
                    <a:pt x="3014" y="4241"/>
                  </a:lnTo>
                  <a:lnTo>
                    <a:pt x="3014" y="3628"/>
                  </a:lnTo>
                  <a:lnTo>
                    <a:pt x="2958" y="3628"/>
                  </a:lnTo>
                  <a:lnTo>
                    <a:pt x="2958" y="3265"/>
                  </a:lnTo>
                  <a:lnTo>
                    <a:pt x="2930" y="3265"/>
                  </a:lnTo>
                  <a:lnTo>
                    <a:pt x="2930" y="2874"/>
                  </a:lnTo>
                  <a:lnTo>
                    <a:pt x="2874" y="2874"/>
                  </a:lnTo>
                  <a:lnTo>
                    <a:pt x="2874" y="2707"/>
                  </a:lnTo>
                  <a:lnTo>
                    <a:pt x="2818" y="2707"/>
                  </a:lnTo>
                  <a:lnTo>
                    <a:pt x="2818" y="2456"/>
                  </a:lnTo>
                  <a:lnTo>
                    <a:pt x="2790" y="2456"/>
                  </a:lnTo>
                  <a:lnTo>
                    <a:pt x="2790" y="2233"/>
                  </a:lnTo>
                  <a:lnTo>
                    <a:pt x="2735" y="2233"/>
                  </a:lnTo>
                  <a:lnTo>
                    <a:pt x="2735" y="2093"/>
                  </a:lnTo>
                  <a:lnTo>
                    <a:pt x="2679" y="2093"/>
                  </a:lnTo>
                  <a:lnTo>
                    <a:pt x="2679" y="1954"/>
                  </a:lnTo>
                  <a:lnTo>
                    <a:pt x="2651" y="1954"/>
                  </a:lnTo>
                  <a:lnTo>
                    <a:pt x="2651" y="1814"/>
                  </a:lnTo>
                  <a:lnTo>
                    <a:pt x="2595" y="1814"/>
                  </a:lnTo>
                  <a:lnTo>
                    <a:pt x="2595" y="1675"/>
                  </a:lnTo>
                  <a:lnTo>
                    <a:pt x="2539" y="1675"/>
                  </a:lnTo>
                  <a:lnTo>
                    <a:pt x="2539" y="1535"/>
                  </a:lnTo>
                  <a:lnTo>
                    <a:pt x="2511" y="1535"/>
                  </a:lnTo>
                  <a:lnTo>
                    <a:pt x="2511" y="1396"/>
                  </a:lnTo>
                  <a:lnTo>
                    <a:pt x="2456" y="1396"/>
                  </a:lnTo>
                  <a:lnTo>
                    <a:pt x="2456" y="1312"/>
                  </a:lnTo>
                  <a:lnTo>
                    <a:pt x="2400" y="1312"/>
                  </a:lnTo>
                  <a:lnTo>
                    <a:pt x="2400" y="1200"/>
                  </a:lnTo>
                  <a:lnTo>
                    <a:pt x="2372" y="1200"/>
                  </a:lnTo>
                  <a:lnTo>
                    <a:pt x="2372" y="1117"/>
                  </a:lnTo>
                  <a:lnTo>
                    <a:pt x="2316" y="1117"/>
                  </a:lnTo>
                  <a:lnTo>
                    <a:pt x="2316" y="1033"/>
                  </a:lnTo>
                  <a:lnTo>
                    <a:pt x="2260" y="1033"/>
                  </a:lnTo>
                  <a:lnTo>
                    <a:pt x="2260" y="921"/>
                  </a:lnTo>
                  <a:lnTo>
                    <a:pt x="2232" y="921"/>
                  </a:lnTo>
                  <a:lnTo>
                    <a:pt x="2232" y="893"/>
                  </a:lnTo>
                  <a:lnTo>
                    <a:pt x="2177" y="893"/>
                  </a:lnTo>
                  <a:lnTo>
                    <a:pt x="2177" y="782"/>
                  </a:lnTo>
                  <a:lnTo>
                    <a:pt x="2121" y="782"/>
                  </a:lnTo>
                  <a:lnTo>
                    <a:pt x="2121" y="754"/>
                  </a:lnTo>
                  <a:lnTo>
                    <a:pt x="2093" y="754"/>
                  </a:lnTo>
                  <a:lnTo>
                    <a:pt x="2093" y="698"/>
                  </a:lnTo>
                  <a:lnTo>
                    <a:pt x="2037" y="698"/>
                  </a:lnTo>
                  <a:lnTo>
                    <a:pt x="2037" y="642"/>
                  </a:lnTo>
                  <a:lnTo>
                    <a:pt x="1981" y="642"/>
                  </a:lnTo>
                  <a:lnTo>
                    <a:pt x="1981" y="559"/>
                  </a:lnTo>
                  <a:lnTo>
                    <a:pt x="1953" y="559"/>
                  </a:lnTo>
                  <a:lnTo>
                    <a:pt x="1953" y="503"/>
                  </a:lnTo>
                  <a:lnTo>
                    <a:pt x="1898" y="503"/>
                  </a:lnTo>
                  <a:lnTo>
                    <a:pt x="1898" y="475"/>
                  </a:lnTo>
                  <a:lnTo>
                    <a:pt x="1842" y="475"/>
                  </a:lnTo>
                  <a:lnTo>
                    <a:pt x="1842" y="419"/>
                  </a:lnTo>
                  <a:lnTo>
                    <a:pt x="1814" y="419"/>
                  </a:lnTo>
                  <a:lnTo>
                    <a:pt x="1814" y="363"/>
                  </a:lnTo>
                  <a:lnTo>
                    <a:pt x="1758" y="363"/>
                  </a:lnTo>
                  <a:lnTo>
                    <a:pt x="1758" y="335"/>
                  </a:lnTo>
                  <a:lnTo>
                    <a:pt x="1674" y="335"/>
                  </a:lnTo>
                  <a:lnTo>
                    <a:pt x="1674" y="280"/>
                  </a:lnTo>
                  <a:lnTo>
                    <a:pt x="1619" y="280"/>
                  </a:lnTo>
                  <a:lnTo>
                    <a:pt x="1619" y="224"/>
                  </a:lnTo>
                  <a:lnTo>
                    <a:pt x="1563" y="224"/>
                  </a:lnTo>
                  <a:lnTo>
                    <a:pt x="1563" y="196"/>
                  </a:lnTo>
                  <a:lnTo>
                    <a:pt x="1479" y="196"/>
                  </a:lnTo>
                  <a:lnTo>
                    <a:pt x="1479" y="140"/>
                  </a:lnTo>
                  <a:lnTo>
                    <a:pt x="1396" y="140"/>
                  </a:lnTo>
                  <a:lnTo>
                    <a:pt x="1396" y="84"/>
                  </a:lnTo>
                  <a:lnTo>
                    <a:pt x="1284" y="84"/>
                  </a:lnTo>
                  <a:lnTo>
                    <a:pt x="1284" y="56"/>
                  </a:lnTo>
                  <a:lnTo>
                    <a:pt x="1144" y="56"/>
                  </a:lnTo>
                  <a:lnTo>
                    <a:pt x="1144" y="1"/>
                  </a:lnTo>
                  <a:close/>
                  <a:moveTo>
                    <a:pt x="642" y="10519"/>
                  </a:moveTo>
                  <a:lnTo>
                    <a:pt x="642" y="10798"/>
                  </a:lnTo>
                  <a:lnTo>
                    <a:pt x="698" y="10798"/>
                  </a:lnTo>
                  <a:lnTo>
                    <a:pt x="698" y="11300"/>
                  </a:lnTo>
                  <a:lnTo>
                    <a:pt x="726" y="11300"/>
                  </a:lnTo>
                  <a:lnTo>
                    <a:pt x="726" y="11495"/>
                  </a:lnTo>
                  <a:lnTo>
                    <a:pt x="782" y="11495"/>
                  </a:lnTo>
                  <a:lnTo>
                    <a:pt x="782" y="11439"/>
                  </a:lnTo>
                  <a:lnTo>
                    <a:pt x="865" y="11439"/>
                  </a:lnTo>
                  <a:lnTo>
                    <a:pt x="865" y="11383"/>
                  </a:lnTo>
                  <a:lnTo>
                    <a:pt x="1005" y="11383"/>
                  </a:lnTo>
                  <a:lnTo>
                    <a:pt x="1005" y="11300"/>
                  </a:lnTo>
                  <a:lnTo>
                    <a:pt x="977" y="11300"/>
                  </a:lnTo>
                  <a:lnTo>
                    <a:pt x="977" y="11216"/>
                  </a:lnTo>
                  <a:lnTo>
                    <a:pt x="921" y="11216"/>
                  </a:lnTo>
                  <a:lnTo>
                    <a:pt x="921" y="11077"/>
                  </a:lnTo>
                  <a:lnTo>
                    <a:pt x="865" y="11077"/>
                  </a:lnTo>
                  <a:lnTo>
                    <a:pt x="865" y="10937"/>
                  </a:lnTo>
                  <a:lnTo>
                    <a:pt x="838" y="10937"/>
                  </a:lnTo>
                  <a:lnTo>
                    <a:pt x="838" y="10825"/>
                  </a:lnTo>
                  <a:lnTo>
                    <a:pt x="782" y="10825"/>
                  </a:lnTo>
                  <a:lnTo>
                    <a:pt x="782" y="10686"/>
                  </a:lnTo>
                  <a:lnTo>
                    <a:pt x="726" y="10686"/>
                  </a:lnTo>
                  <a:lnTo>
                    <a:pt x="726" y="10602"/>
                  </a:lnTo>
                  <a:lnTo>
                    <a:pt x="698" y="10602"/>
                  </a:lnTo>
                  <a:lnTo>
                    <a:pt x="698" y="10519"/>
                  </a:lnTo>
                  <a:close/>
                  <a:moveTo>
                    <a:pt x="280" y="12611"/>
                  </a:moveTo>
                  <a:lnTo>
                    <a:pt x="280" y="12751"/>
                  </a:lnTo>
                  <a:lnTo>
                    <a:pt x="307" y="12751"/>
                  </a:lnTo>
                  <a:lnTo>
                    <a:pt x="307" y="126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42"/>
            <p:cNvSpPr/>
            <p:nvPr/>
          </p:nvSpPr>
          <p:spPr>
            <a:xfrm>
              <a:off x="1781592" y="2150165"/>
              <a:ext cx="99595" cy="494484"/>
            </a:xfrm>
            <a:custGeom>
              <a:avLst/>
              <a:gdLst/>
              <a:ahLst/>
              <a:cxnLst/>
              <a:rect l="l" t="t" r="r" b="b"/>
              <a:pathLst>
                <a:path w="2512" h="12472" extrusionOk="0">
                  <a:moveTo>
                    <a:pt x="838" y="1"/>
                  </a:moveTo>
                  <a:lnTo>
                    <a:pt x="838" y="56"/>
                  </a:lnTo>
                  <a:lnTo>
                    <a:pt x="782" y="56"/>
                  </a:lnTo>
                  <a:lnTo>
                    <a:pt x="782" y="84"/>
                  </a:lnTo>
                  <a:lnTo>
                    <a:pt x="754" y="84"/>
                  </a:lnTo>
                  <a:lnTo>
                    <a:pt x="754" y="280"/>
                  </a:lnTo>
                  <a:lnTo>
                    <a:pt x="782" y="280"/>
                  </a:lnTo>
                  <a:lnTo>
                    <a:pt x="782" y="419"/>
                  </a:lnTo>
                  <a:lnTo>
                    <a:pt x="838" y="419"/>
                  </a:lnTo>
                  <a:lnTo>
                    <a:pt x="838" y="614"/>
                  </a:lnTo>
                  <a:lnTo>
                    <a:pt x="894" y="614"/>
                  </a:lnTo>
                  <a:lnTo>
                    <a:pt x="894" y="838"/>
                  </a:lnTo>
                  <a:lnTo>
                    <a:pt x="921" y="838"/>
                  </a:lnTo>
                  <a:lnTo>
                    <a:pt x="921" y="1675"/>
                  </a:lnTo>
                  <a:lnTo>
                    <a:pt x="894" y="1675"/>
                  </a:lnTo>
                  <a:lnTo>
                    <a:pt x="894" y="1814"/>
                  </a:lnTo>
                  <a:lnTo>
                    <a:pt x="921" y="1814"/>
                  </a:lnTo>
                  <a:lnTo>
                    <a:pt x="921" y="1870"/>
                  </a:lnTo>
                  <a:lnTo>
                    <a:pt x="977" y="1870"/>
                  </a:lnTo>
                  <a:lnTo>
                    <a:pt x="977" y="1954"/>
                  </a:lnTo>
                  <a:lnTo>
                    <a:pt x="1033" y="1954"/>
                  </a:lnTo>
                  <a:lnTo>
                    <a:pt x="1033" y="2037"/>
                  </a:lnTo>
                  <a:lnTo>
                    <a:pt x="1061" y="2037"/>
                  </a:lnTo>
                  <a:lnTo>
                    <a:pt x="1061" y="2149"/>
                  </a:lnTo>
                  <a:lnTo>
                    <a:pt x="1117" y="2149"/>
                  </a:lnTo>
                  <a:lnTo>
                    <a:pt x="1117" y="2233"/>
                  </a:lnTo>
                  <a:lnTo>
                    <a:pt x="1173" y="2233"/>
                  </a:lnTo>
                  <a:lnTo>
                    <a:pt x="1173" y="2316"/>
                  </a:lnTo>
                  <a:lnTo>
                    <a:pt x="1200" y="2316"/>
                  </a:lnTo>
                  <a:lnTo>
                    <a:pt x="1200" y="2428"/>
                  </a:lnTo>
                  <a:lnTo>
                    <a:pt x="1256" y="2428"/>
                  </a:lnTo>
                  <a:lnTo>
                    <a:pt x="1256" y="2512"/>
                  </a:lnTo>
                  <a:lnTo>
                    <a:pt x="1312" y="2512"/>
                  </a:lnTo>
                  <a:lnTo>
                    <a:pt x="1312" y="2595"/>
                  </a:lnTo>
                  <a:lnTo>
                    <a:pt x="1340" y="2595"/>
                  </a:lnTo>
                  <a:lnTo>
                    <a:pt x="1340" y="2735"/>
                  </a:lnTo>
                  <a:lnTo>
                    <a:pt x="1396" y="2735"/>
                  </a:lnTo>
                  <a:lnTo>
                    <a:pt x="1396" y="2874"/>
                  </a:lnTo>
                  <a:lnTo>
                    <a:pt x="1452" y="2874"/>
                  </a:lnTo>
                  <a:lnTo>
                    <a:pt x="1452" y="2986"/>
                  </a:lnTo>
                  <a:lnTo>
                    <a:pt x="1479" y="2986"/>
                  </a:lnTo>
                  <a:lnTo>
                    <a:pt x="1479" y="3125"/>
                  </a:lnTo>
                  <a:lnTo>
                    <a:pt x="1535" y="3125"/>
                  </a:lnTo>
                  <a:lnTo>
                    <a:pt x="1535" y="3265"/>
                  </a:lnTo>
                  <a:lnTo>
                    <a:pt x="1591" y="3265"/>
                  </a:lnTo>
                  <a:lnTo>
                    <a:pt x="1591" y="3432"/>
                  </a:lnTo>
                  <a:lnTo>
                    <a:pt x="1619" y="3432"/>
                  </a:lnTo>
                  <a:lnTo>
                    <a:pt x="1619" y="3683"/>
                  </a:lnTo>
                  <a:lnTo>
                    <a:pt x="1675" y="3683"/>
                  </a:lnTo>
                  <a:lnTo>
                    <a:pt x="1675" y="3851"/>
                  </a:lnTo>
                  <a:lnTo>
                    <a:pt x="1731" y="3851"/>
                  </a:lnTo>
                  <a:lnTo>
                    <a:pt x="1731" y="4046"/>
                  </a:lnTo>
                  <a:lnTo>
                    <a:pt x="1758" y="4046"/>
                  </a:lnTo>
                  <a:lnTo>
                    <a:pt x="1758" y="4409"/>
                  </a:lnTo>
                  <a:lnTo>
                    <a:pt x="1814" y="4409"/>
                  </a:lnTo>
                  <a:lnTo>
                    <a:pt x="1814" y="5022"/>
                  </a:lnTo>
                  <a:lnTo>
                    <a:pt x="1870" y="5022"/>
                  </a:lnTo>
                  <a:lnTo>
                    <a:pt x="1870" y="5246"/>
                  </a:lnTo>
                  <a:lnTo>
                    <a:pt x="1814" y="5246"/>
                  </a:lnTo>
                  <a:lnTo>
                    <a:pt x="1814" y="5943"/>
                  </a:lnTo>
                  <a:lnTo>
                    <a:pt x="1758" y="5943"/>
                  </a:lnTo>
                  <a:lnTo>
                    <a:pt x="1758" y="6334"/>
                  </a:lnTo>
                  <a:lnTo>
                    <a:pt x="1731" y="6334"/>
                  </a:lnTo>
                  <a:lnTo>
                    <a:pt x="1731" y="6557"/>
                  </a:lnTo>
                  <a:lnTo>
                    <a:pt x="1675" y="6557"/>
                  </a:lnTo>
                  <a:lnTo>
                    <a:pt x="1675" y="6752"/>
                  </a:lnTo>
                  <a:lnTo>
                    <a:pt x="1619" y="6752"/>
                  </a:lnTo>
                  <a:lnTo>
                    <a:pt x="1619" y="6920"/>
                  </a:lnTo>
                  <a:lnTo>
                    <a:pt x="1591" y="6920"/>
                  </a:lnTo>
                  <a:lnTo>
                    <a:pt x="1591" y="7115"/>
                  </a:lnTo>
                  <a:lnTo>
                    <a:pt x="1535" y="7115"/>
                  </a:lnTo>
                  <a:lnTo>
                    <a:pt x="1535" y="7254"/>
                  </a:lnTo>
                  <a:lnTo>
                    <a:pt x="1479" y="7254"/>
                  </a:lnTo>
                  <a:lnTo>
                    <a:pt x="1479" y="7394"/>
                  </a:lnTo>
                  <a:lnTo>
                    <a:pt x="1452" y="7394"/>
                  </a:lnTo>
                  <a:lnTo>
                    <a:pt x="1452" y="7478"/>
                  </a:lnTo>
                  <a:lnTo>
                    <a:pt x="1396" y="7478"/>
                  </a:lnTo>
                  <a:lnTo>
                    <a:pt x="1396" y="7617"/>
                  </a:lnTo>
                  <a:lnTo>
                    <a:pt x="1340" y="7617"/>
                  </a:lnTo>
                  <a:lnTo>
                    <a:pt x="1340" y="7729"/>
                  </a:lnTo>
                  <a:lnTo>
                    <a:pt x="1312" y="7729"/>
                  </a:lnTo>
                  <a:lnTo>
                    <a:pt x="1312" y="7812"/>
                  </a:lnTo>
                  <a:lnTo>
                    <a:pt x="1256" y="7812"/>
                  </a:lnTo>
                  <a:lnTo>
                    <a:pt x="1256" y="7896"/>
                  </a:lnTo>
                  <a:lnTo>
                    <a:pt x="1200" y="7896"/>
                  </a:lnTo>
                  <a:lnTo>
                    <a:pt x="1200" y="8008"/>
                  </a:lnTo>
                  <a:lnTo>
                    <a:pt x="1173" y="8008"/>
                  </a:lnTo>
                  <a:lnTo>
                    <a:pt x="1173" y="8147"/>
                  </a:lnTo>
                  <a:lnTo>
                    <a:pt x="1117" y="8147"/>
                  </a:lnTo>
                  <a:lnTo>
                    <a:pt x="1117" y="8175"/>
                  </a:lnTo>
                  <a:lnTo>
                    <a:pt x="1061" y="8175"/>
                  </a:lnTo>
                  <a:lnTo>
                    <a:pt x="1061" y="8287"/>
                  </a:lnTo>
                  <a:lnTo>
                    <a:pt x="1033" y="8287"/>
                  </a:lnTo>
                  <a:lnTo>
                    <a:pt x="1033" y="8315"/>
                  </a:lnTo>
                  <a:lnTo>
                    <a:pt x="977" y="8315"/>
                  </a:lnTo>
                  <a:lnTo>
                    <a:pt x="977" y="8426"/>
                  </a:lnTo>
                  <a:lnTo>
                    <a:pt x="921" y="8426"/>
                  </a:lnTo>
                  <a:lnTo>
                    <a:pt x="921" y="8510"/>
                  </a:lnTo>
                  <a:lnTo>
                    <a:pt x="894" y="8510"/>
                  </a:lnTo>
                  <a:lnTo>
                    <a:pt x="894" y="8566"/>
                  </a:lnTo>
                  <a:lnTo>
                    <a:pt x="838" y="8566"/>
                  </a:lnTo>
                  <a:lnTo>
                    <a:pt x="838" y="8649"/>
                  </a:lnTo>
                  <a:lnTo>
                    <a:pt x="782" y="8649"/>
                  </a:lnTo>
                  <a:lnTo>
                    <a:pt x="782" y="8705"/>
                  </a:lnTo>
                  <a:lnTo>
                    <a:pt x="754" y="8705"/>
                  </a:lnTo>
                  <a:lnTo>
                    <a:pt x="754" y="8733"/>
                  </a:lnTo>
                  <a:lnTo>
                    <a:pt x="698" y="8733"/>
                  </a:lnTo>
                  <a:lnTo>
                    <a:pt x="698" y="8789"/>
                  </a:lnTo>
                  <a:lnTo>
                    <a:pt x="642" y="8789"/>
                  </a:lnTo>
                  <a:lnTo>
                    <a:pt x="642" y="8845"/>
                  </a:lnTo>
                  <a:lnTo>
                    <a:pt x="615" y="8845"/>
                  </a:lnTo>
                  <a:lnTo>
                    <a:pt x="615" y="8873"/>
                  </a:lnTo>
                  <a:lnTo>
                    <a:pt x="559" y="8873"/>
                  </a:lnTo>
                  <a:lnTo>
                    <a:pt x="559" y="8984"/>
                  </a:lnTo>
                  <a:lnTo>
                    <a:pt x="503" y="8984"/>
                  </a:lnTo>
                  <a:lnTo>
                    <a:pt x="503" y="9012"/>
                  </a:lnTo>
                  <a:lnTo>
                    <a:pt x="475" y="9012"/>
                  </a:lnTo>
                  <a:lnTo>
                    <a:pt x="475" y="9068"/>
                  </a:lnTo>
                  <a:lnTo>
                    <a:pt x="419" y="9068"/>
                  </a:lnTo>
                  <a:lnTo>
                    <a:pt x="419" y="9124"/>
                  </a:lnTo>
                  <a:lnTo>
                    <a:pt x="363" y="9124"/>
                  </a:lnTo>
                  <a:lnTo>
                    <a:pt x="363" y="9152"/>
                  </a:lnTo>
                  <a:lnTo>
                    <a:pt x="280" y="9152"/>
                  </a:lnTo>
                  <a:lnTo>
                    <a:pt x="280" y="9207"/>
                  </a:lnTo>
                  <a:lnTo>
                    <a:pt x="224" y="9207"/>
                  </a:lnTo>
                  <a:lnTo>
                    <a:pt x="224" y="9263"/>
                  </a:lnTo>
                  <a:lnTo>
                    <a:pt x="196" y="9263"/>
                  </a:lnTo>
                  <a:lnTo>
                    <a:pt x="196" y="9291"/>
                  </a:lnTo>
                  <a:lnTo>
                    <a:pt x="140" y="9291"/>
                  </a:lnTo>
                  <a:lnTo>
                    <a:pt x="140" y="9347"/>
                  </a:lnTo>
                  <a:lnTo>
                    <a:pt x="84" y="9347"/>
                  </a:lnTo>
                  <a:lnTo>
                    <a:pt x="84" y="9403"/>
                  </a:lnTo>
                  <a:lnTo>
                    <a:pt x="1" y="9403"/>
                  </a:lnTo>
                  <a:lnTo>
                    <a:pt x="1" y="9626"/>
                  </a:lnTo>
                  <a:lnTo>
                    <a:pt x="57" y="9626"/>
                  </a:lnTo>
                  <a:lnTo>
                    <a:pt x="57" y="9849"/>
                  </a:lnTo>
                  <a:lnTo>
                    <a:pt x="84" y="9849"/>
                  </a:lnTo>
                  <a:lnTo>
                    <a:pt x="84" y="10100"/>
                  </a:lnTo>
                  <a:lnTo>
                    <a:pt x="140" y="10100"/>
                  </a:lnTo>
                  <a:lnTo>
                    <a:pt x="140" y="10268"/>
                  </a:lnTo>
                  <a:lnTo>
                    <a:pt x="196" y="10268"/>
                  </a:lnTo>
                  <a:lnTo>
                    <a:pt x="196" y="10407"/>
                  </a:lnTo>
                  <a:lnTo>
                    <a:pt x="224" y="10407"/>
                  </a:lnTo>
                  <a:lnTo>
                    <a:pt x="224" y="10546"/>
                  </a:lnTo>
                  <a:lnTo>
                    <a:pt x="280" y="10546"/>
                  </a:lnTo>
                  <a:lnTo>
                    <a:pt x="280" y="10686"/>
                  </a:lnTo>
                  <a:lnTo>
                    <a:pt x="336" y="10686"/>
                  </a:lnTo>
                  <a:lnTo>
                    <a:pt x="336" y="10825"/>
                  </a:lnTo>
                  <a:lnTo>
                    <a:pt x="363" y="10825"/>
                  </a:lnTo>
                  <a:lnTo>
                    <a:pt x="363" y="10937"/>
                  </a:lnTo>
                  <a:lnTo>
                    <a:pt x="419" y="10937"/>
                  </a:lnTo>
                  <a:lnTo>
                    <a:pt x="419" y="11077"/>
                  </a:lnTo>
                  <a:lnTo>
                    <a:pt x="475" y="11077"/>
                  </a:lnTo>
                  <a:lnTo>
                    <a:pt x="475" y="11160"/>
                  </a:lnTo>
                  <a:lnTo>
                    <a:pt x="503" y="11160"/>
                  </a:lnTo>
                  <a:lnTo>
                    <a:pt x="503" y="11244"/>
                  </a:lnTo>
                  <a:lnTo>
                    <a:pt x="559" y="11244"/>
                  </a:lnTo>
                  <a:lnTo>
                    <a:pt x="559" y="11356"/>
                  </a:lnTo>
                  <a:lnTo>
                    <a:pt x="615" y="11356"/>
                  </a:lnTo>
                  <a:lnTo>
                    <a:pt x="615" y="11439"/>
                  </a:lnTo>
                  <a:lnTo>
                    <a:pt x="642" y="11439"/>
                  </a:lnTo>
                  <a:lnTo>
                    <a:pt x="642" y="11579"/>
                  </a:lnTo>
                  <a:lnTo>
                    <a:pt x="698" y="11579"/>
                  </a:lnTo>
                  <a:lnTo>
                    <a:pt x="698" y="11662"/>
                  </a:lnTo>
                  <a:lnTo>
                    <a:pt x="754" y="11662"/>
                  </a:lnTo>
                  <a:lnTo>
                    <a:pt x="754" y="11718"/>
                  </a:lnTo>
                  <a:lnTo>
                    <a:pt x="782" y="11718"/>
                  </a:lnTo>
                  <a:lnTo>
                    <a:pt x="782" y="11802"/>
                  </a:lnTo>
                  <a:lnTo>
                    <a:pt x="838" y="11802"/>
                  </a:lnTo>
                  <a:lnTo>
                    <a:pt x="838" y="11914"/>
                  </a:lnTo>
                  <a:lnTo>
                    <a:pt x="894" y="11914"/>
                  </a:lnTo>
                  <a:lnTo>
                    <a:pt x="894" y="11997"/>
                  </a:lnTo>
                  <a:lnTo>
                    <a:pt x="921" y="11997"/>
                  </a:lnTo>
                  <a:lnTo>
                    <a:pt x="921" y="12081"/>
                  </a:lnTo>
                  <a:lnTo>
                    <a:pt x="977" y="12081"/>
                  </a:lnTo>
                  <a:lnTo>
                    <a:pt x="977" y="12137"/>
                  </a:lnTo>
                  <a:lnTo>
                    <a:pt x="1033" y="12137"/>
                  </a:lnTo>
                  <a:lnTo>
                    <a:pt x="1033" y="12220"/>
                  </a:lnTo>
                  <a:lnTo>
                    <a:pt x="1061" y="12220"/>
                  </a:lnTo>
                  <a:lnTo>
                    <a:pt x="1061" y="12332"/>
                  </a:lnTo>
                  <a:lnTo>
                    <a:pt x="1117" y="12332"/>
                  </a:lnTo>
                  <a:lnTo>
                    <a:pt x="1117" y="12360"/>
                  </a:lnTo>
                  <a:lnTo>
                    <a:pt x="1173" y="12360"/>
                  </a:lnTo>
                  <a:lnTo>
                    <a:pt x="1173" y="12472"/>
                  </a:lnTo>
                  <a:lnTo>
                    <a:pt x="1256" y="12472"/>
                  </a:lnTo>
                  <a:lnTo>
                    <a:pt x="1256" y="12416"/>
                  </a:lnTo>
                  <a:lnTo>
                    <a:pt x="1312" y="12416"/>
                  </a:lnTo>
                  <a:lnTo>
                    <a:pt x="1312" y="12360"/>
                  </a:lnTo>
                  <a:lnTo>
                    <a:pt x="1340" y="12360"/>
                  </a:lnTo>
                  <a:lnTo>
                    <a:pt x="1340" y="12332"/>
                  </a:lnTo>
                  <a:lnTo>
                    <a:pt x="1396" y="12332"/>
                  </a:lnTo>
                  <a:lnTo>
                    <a:pt x="1396" y="12276"/>
                  </a:lnTo>
                  <a:lnTo>
                    <a:pt x="1479" y="12276"/>
                  </a:lnTo>
                  <a:lnTo>
                    <a:pt x="1479" y="12220"/>
                  </a:lnTo>
                  <a:lnTo>
                    <a:pt x="1535" y="12220"/>
                  </a:lnTo>
                  <a:lnTo>
                    <a:pt x="1535" y="12193"/>
                  </a:lnTo>
                  <a:lnTo>
                    <a:pt x="1591" y="12193"/>
                  </a:lnTo>
                  <a:lnTo>
                    <a:pt x="1591" y="12137"/>
                  </a:lnTo>
                  <a:lnTo>
                    <a:pt x="1619" y="12137"/>
                  </a:lnTo>
                  <a:lnTo>
                    <a:pt x="1619" y="12081"/>
                  </a:lnTo>
                  <a:lnTo>
                    <a:pt x="1675" y="12081"/>
                  </a:lnTo>
                  <a:lnTo>
                    <a:pt x="1675" y="11997"/>
                  </a:lnTo>
                  <a:lnTo>
                    <a:pt x="1731" y="11997"/>
                  </a:lnTo>
                  <a:lnTo>
                    <a:pt x="1731" y="11941"/>
                  </a:lnTo>
                  <a:lnTo>
                    <a:pt x="1675" y="11941"/>
                  </a:lnTo>
                  <a:lnTo>
                    <a:pt x="1675" y="11858"/>
                  </a:lnTo>
                  <a:lnTo>
                    <a:pt x="1619" y="11858"/>
                  </a:lnTo>
                  <a:lnTo>
                    <a:pt x="1619" y="11774"/>
                  </a:lnTo>
                  <a:lnTo>
                    <a:pt x="1591" y="11774"/>
                  </a:lnTo>
                  <a:lnTo>
                    <a:pt x="1591" y="11662"/>
                  </a:lnTo>
                  <a:lnTo>
                    <a:pt x="1535" y="11662"/>
                  </a:lnTo>
                  <a:lnTo>
                    <a:pt x="1535" y="11523"/>
                  </a:lnTo>
                  <a:lnTo>
                    <a:pt x="1479" y="11523"/>
                  </a:lnTo>
                  <a:lnTo>
                    <a:pt x="1479" y="11383"/>
                  </a:lnTo>
                  <a:lnTo>
                    <a:pt x="1535" y="11383"/>
                  </a:lnTo>
                  <a:lnTo>
                    <a:pt x="1535" y="11300"/>
                  </a:lnTo>
                  <a:lnTo>
                    <a:pt x="1591" y="11300"/>
                  </a:lnTo>
                  <a:lnTo>
                    <a:pt x="1591" y="11244"/>
                  </a:lnTo>
                  <a:lnTo>
                    <a:pt x="1619" y="11244"/>
                  </a:lnTo>
                  <a:lnTo>
                    <a:pt x="1619" y="11216"/>
                  </a:lnTo>
                  <a:lnTo>
                    <a:pt x="1675" y="11216"/>
                  </a:lnTo>
                  <a:lnTo>
                    <a:pt x="1675" y="10965"/>
                  </a:lnTo>
                  <a:lnTo>
                    <a:pt x="1619" y="10965"/>
                  </a:lnTo>
                  <a:lnTo>
                    <a:pt x="1619" y="10463"/>
                  </a:lnTo>
                  <a:lnTo>
                    <a:pt x="1591" y="10463"/>
                  </a:lnTo>
                  <a:lnTo>
                    <a:pt x="1591" y="10128"/>
                  </a:lnTo>
                  <a:lnTo>
                    <a:pt x="1535" y="10128"/>
                  </a:lnTo>
                  <a:lnTo>
                    <a:pt x="1535" y="9849"/>
                  </a:lnTo>
                  <a:lnTo>
                    <a:pt x="1479" y="9849"/>
                  </a:lnTo>
                  <a:lnTo>
                    <a:pt x="1479" y="9542"/>
                  </a:lnTo>
                  <a:lnTo>
                    <a:pt x="1452" y="9542"/>
                  </a:lnTo>
                  <a:lnTo>
                    <a:pt x="1452" y="9263"/>
                  </a:lnTo>
                  <a:lnTo>
                    <a:pt x="1396" y="9263"/>
                  </a:lnTo>
                  <a:lnTo>
                    <a:pt x="1396" y="8845"/>
                  </a:lnTo>
                  <a:lnTo>
                    <a:pt x="1452" y="8845"/>
                  </a:lnTo>
                  <a:lnTo>
                    <a:pt x="1452" y="8315"/>
                  </a:lnTo>
                  <a:lnTo>
                    <a:pt x="1479" y="8315"/>
                  </a:lnTo>
                  <a:lnTo>
                    <a:pt x="1479" y="8091"/>
                  </a:lnTo>
                  <a:lnTo>
                    <a:pt x="1535" y="8091"/>
                  </a:lnTo>
                  <a:lnTo>
                    <a:pt x="1535" y="7896"/>
                  </a:lnTo>
                  <a:lnTo>
                    <a:pt x="1591" y="7896"/>
                  </a:lnTo>
                  <a:lnTo>
                    <a:pt x="1591" y="7673"/>
                  </a:lnTo>
                  <a:lnTo>
                    <a:pt x="1619" y="7673"/>
                  </a:lnTo>
                  <a:lnTo>
                    <a:pt x="1619" y="7533"/>
                  </a:lnTo>
                  <a:lnTo>
                    <a:pt x="1675" y="7533"/>
                  </a:lnTo>
                  <a:lnTo>
                    <a:pt x="1675" y="7310"/>
                  </a:lnTo>
                  <a:lnTo>
                    <a:pt x="1731" y="7310"/>
                  </a:lnTo>
                  <a:lnTo>
                    <a:pt x="1731" y="7115"/>
                  </a:lnTo>
                  <a:lnTo>
                    <a:pt x="1758" y="7115"/>
                  </a:lnTo>
                  <a:lnTo>
                    <a:pt x="1758" y="6920"/>
                  </a:lnTo>
                  <a:lnTo>
                    <a:pt x="1814" y="6920"/>
                  </a:lnTo>
                  <a:lnTo>
                    <a:pt x="1814" y="6780"/>
                  </a:lnTo>
                  <a:lnTo>
                    <a:pt x="1870" y="6780"/>
                  </a:lnTo>
                  <a:lnTo>
                    <a:pt x="1870" y="6641"/>
                  </a:lnTo>
                  <a:lnTo>
                    <a:pt x="1898" y="6641"/>
                  </a:lnTo>
                  <a:lnTo>
                    <a:pt x="1898" y="6501"/>
                  </a:lnTo>
                  <a:lnTo>
                    <a:pt x="1954" y="6501"/>
                  </a:lnTo>
                  <a:lnTo>
                    <a:pt x="1954" y="6417"/>
                  </a:lnTo>
                  <a:lnTo>
                    <a:pt x="2010" y="6417"/>
                  </a:lnTo>
                  <a:lnTo>
                    <a:pt x="2010" y="6334"/>
                  </a:lnTo>
                  <a:lnTo>
                    <a:pt x="2037" y="6334"/>
                  </a:lnTo>
                  <a:lnTo>
                    <a:pt x="2037" y="6194"/>
                  </a:lnTo>
                  <a:lnTo>
                    <a:pt x="2093" y="6194"/>
                  </a:lnTo>
                  <a:lnTo>
                    <a:pt x="2093" y="6083"/>
                  </a:lnTo>
                  <a:lnTo>
                    <a:pt x="2149" y="6083"/>
                  </a:lnTo>
                  <a:lnTo>
                    <a:pt x="2149" y="5999"/>
                  </a:lnTo>
                  <a:lnTo>
                    <a:pt x="2177" y="5999"/>
                  </a:lnTo>
                  <a:lnTo>
                    <a:pt x="2177" y="5915"/>
                  </a:lnTo>
                  <a:lnTo>
                    <a:pt x="2233" y="5915"/>
                  </a:lnTo>
                  <a:lnTo>
                    <a:pt x="2233" y="5859"/>
                  </a:lnTo>
                  <a:lnTo>
                    <a:pt x="2289" y="5859"/>
                  </a:lnTo>
                  <a:lnTo>
                    <a:pt x="2289" y="5776"/>
                  </a:lnTo>
                  <a:lnTo>
                    <a:pt x="2316" y="5776"/>
                  </a:lnTo>
                  <a:lnTo>
                    <a:pt x="2316" y="5720"/>
                  </a:lnTo>
                  <a:lnTo>
                    <a:pt x="2372" y="5720"/>
                  </a:lnTo>
                  <a:lnTo>
                    <a:pt x="2372" y="5636"/>
                  </a:lnTo>
                  <a:lnTo>
                    <a:pt x="2428" y="5636"/>
                  </a:lnTo>
                  <a:lnTo>
                    <a:pt x="2428" y="5580"/>
                  </a:lnTo>
                  <a:lnTo>
                    <a:pt x="2456" y="5580"/>
                  </a:lnTo>
                  <a:lnTo>
                    <a:pt x="2456" y="5525"/>
                  </a:lnTo>
                  <a:lnTo>
                    <a:pt x="2512" y="5525"/>
                  </a:lnTo>
                  <a:lnTo>
                    <a:pt x="2512" y="2735"/>
                  </a:lnTo>
                  <a:lnTo>
                    <a:pt x="2456" y="2735"/>
                  </a:lnTo>
                  <a:lnTo>
                    <a:pt x="2456" y="2233"/>
                  </a:lnTo>
                  <a:lnTo>
                    <a:pt x="2428" y="2233"/>
                  </a:lnTo>
                  <a:lnTo>
                    <a:pt x="2428" y="2037"/>
                  </a:lnTo>
                  <a:lnTo>
                    <a:pt x="2372" y="2037"/>
                  </a:lnTo>
                  <a:lnTo>
                    <a:pt x="2372" y="1814"/>
                  </a:lnTo>
                  <a:lnTo>
                    <a:pt x="2316" y="1814"/>
                  </a:lnTo>
                  <a:lnTo>
                    <a:pt x="2316" y="1619"/>
                  </a:lnTo>
                  <a:lnTo>
                    <a:pt x="2289" y="1619"/>
                  </a:lnTo>
                  <a:lnTo>
                    <a:pt x="2289" y="1479"/>
                  </a:lnTo>
                  <a:lnTo>
                    <a:pt x="2233" y="1479"/>
                  </a:lnTo>
                  <a:lnTo>
                    <a:pt x="2233" y="1396"/>
                  </a:lnTo>
                  <a:lnTo>
                    <a:pt x="2177" y="1396"/>
                  </a:lnTo>
                  <a:lnTo>
                    <a:pt x="2177" y="1312"/>
                  </a:lnTo>
                  <a:lnTo>
                    <a:pt x="2149" y="1312"/>
                  </a:lnTo>
                  <a:lnTo>
                    <a:pt x="2149" y="1200"/>
                  </a:lnTo>
                  <a:lnTo>
                    <a:pt x="2093" y="1200"/>
                  </a:lnTo>
                  <a:lnTo>
                    <a:pt x="2093" y="1061"/>
                  </a:lnTo>
                  <a:lnTo>
                    <a:pt x="2037" y="1061"/>
                  </a:lnTo>
                  <a:lnTo>
                    <a:pt x="2037" y="977"/>
                  </a:lnTo>
                  <a:lnTo>
                    <a:pt x="2010" y="977"/>
                  </a:lnTo>
                  <a:lnTo>
                    <a:pt x="2010" y="921"/>
                  </a:lnTo>
                  <a:lnTo>
                    <a:pt x="1954" y="921"/>
                  </a:lnTo>
                  <a:lnTo>
                    <a:pt x="1954" y="893"/>
                  </a:lnTo>
                  <a:lnTo>
                    <a:pt x="1898" y="893"/>
                  </a:lnTo>
                  <a:lnTo>
                    <a:pt x="1898" y="838"/>
                  </a:lnTo>
                  <a:lnTo>
                    <a:pt x="1870" y="838"/>
                  </a:lnTo>
                  <a:lnTo>
                    <a:pt x="1870" y="754"/>
                  </a:lnTo>
                  <a:lnTo>
                    <a:pt x="1814" y="754"/>
                  </a:lnTo>
                  <a:lnTo>
                    <a:pt x="1814" y="698"/>
                  </a:lnTo>
                  <a:lnTo>
                    <a:pt x="1758" y="698"/>
                  </a:lnTo>
                  <a:lnTo>
                    <a:pt x="1758" y="642"/>
                  </a:lnTo>
                  <a:lnTo>
                    <a:pt x="1731" y="642"/>
                  </a:lnTo>
                  <a:lnTo>
                    <a:pt x="1731" y="614"/>
                  </a:lnTo>
                  <a:lnTo>
                    <a:pt x="1675" y="614"/>
                  </a:lnTo>
                  <a:lnTo>
                    <a:pt x="1675" y="503"/>
                  </a:lnTo>
                  <a:lnTo>
                    <a:pt x="1619" y="503"/>
                  </a:lnTo>
                  <a:lnTo>
                    <a:pt x="1619" y="475"/>
                  </a:lnTo>
                  <a:lnTo>
                    <a:pt x="1591" y="475"/>
                  </a:lnTo>
                  <a:lnTo>
                    <a:pt x="1591" y="419"/>
                  </a:lnTo>
                  <a:lnTo>
                    <a:pt x="1535" y="419"/>
                  </a:lnTo>
                  <a:lnTo>
                    <a:pt x="1535" y="363"/>
                  </a:lnTo>
                  <a:lnTo>
                    <a:pt x="1452" y="363"/>
                  </a:lnTo>
                  <a:lnTo>
                    <a:pt x="1452" y="335"/>
                  </a:lnTo>
                  <a:lnTo>
                    <a:pt x="1396" y="335"/>
                  </a:lnTo>
                  <a:lnTo>
                    <a:pt x="1396" y="280"/>
                  </a:lnTo>
                  <a:lnTo>
                    <a:pt x="1340" y="280"/>
                  </a:lnTo>
                  <a:lnTo>
                    <a:pt x="1340" y="224"/>
                  </a:lnTo>
                  <a:lnTo>
                    <a:pt x="1256" y="224"/>
                  </a:lnTo>
                  <a:lnTo>
                    <a:pt x="1256" y="196"/>
                  </a:lnTo>
                  <a:lnTo>
                    <a:pt x="1200" y="196"/>
                  </a:lnTo>
                  <a:lnTo>
                    <a:pt x="1200" y="140"/>
                  </a:lnTo>
                  <a:lnTo>
                    <a:pt x="1173" y="140"/>
                  </a:lnTo>
                  <a:lnTo>
                    <a:pt x="1173" y="84"/>
                  </a:lnTo>
                  <a:lnTo>
                    <a:pt x="1061" y="84"/>
                  </a:lnTo>
                  <a:lnTo>
                    <a:pt x="1061" y="56"/>
                  </a:lnTo>
                  <a:lnTo>
                    <a:pt x="977" y="56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42"/>
            <p:cNvSpPr/>
            <p:nvPr/>
          </p:nvSpPr>
          <p:spPr>
            <a:xfrm>
              <a:off x="1883368" y="2059450"/>
              <a:ext cx="113987" cy="206920"/>
            </a:xfrm>
            <a:custGeom>
              <a:avLst/>
              <a:gdLst/>
              <a:ahLst/>
              <a:cxnLst/>
              <a:rect l="l" t="t" r="r" b="b"/>
              <a:pathLst>
                <a:path w="2875" h="5219" extrusionOk="0">
                  <a:moveTo>
                    <a:pt x="0" y="1"/>
                  </a:moveTo>
                  <a:lnTo>
                    <a:pt x="0" y="140"/>
                  </a:lnTo>
                  <a:lnTo>
                    <a:pt x="28" y="140"/>
                  </a:lnTo>
                  <a:lnTo>
                    <a:pt x="28" y="280"/>
                  </a:lnTo>
                  <a:lnTo>
                    <a:pt x="84" y="280"/>
                  </a:lnTo>
                  <a:lnTo>
                    <a:pt x="84" y="475"/>
                  </a:lnTo>
                  <a:lnTo>
                    <a:pt x="140" y="475"/>
                  </a:lnTo>
                  <a:lnTo>
                    <a:pt x="140" y="615"/>
                  </a:lnTo>
                  <a:lnTo>
                    <a:pt x="168" y="615"/>
                  </a:lnTo>
                  <a:lnTo>
                    <a:pt x="168" y="754"/>
                  </a:lnTo>
                  <a:lnTo>
                    <a:pt x="224" y="754"/>
                  </a:lnTo>
                  <a:lnTo>
                    <a:pt x="224" y="894"/>
                  </a:lnTo>
                  <a:lnTo>
                    <a:pt x="279" y="894"/>
                  </a:lnTo>
                  <a:lnTo>
                    <a:pt x="279" y="1033"/>
                  </a:lnTo>
                  <a:lnTo>
                    <a:pt x="307" y="1033"/>
                  </a:lnTo>
                  <a:lnTo>
                    <a:pt x="307" y="1117"/>
                  </a:lnTo>
                  <a:lnTo>
                    <a:pt x="363" y="1117"/>
                  </a:lnTo>
                  <a:lnTo>
                    <a:pt x="363" y="1256"/>
                  </a:lnTo>
                  <a:lnTo>
                    <a:pt x="419" y="1256"/>
                  </a:lnTo>
                  <a:lnTo>
                    <a:pt x="419" y="1396"/>
                  </a:lnTo>
                  <a:lnTo>
                    <a:pt x="447" y="1396"/>
                  </a:lnTo>
                  <a:lnTo>
                    <a:pt x="447" y="1507"/>
                  </a:lnTo>
                  <a:lnTo>
                    <a:pt x="503" y="1507"/>
                  </a:lnTo>
                  <a:lnTo>
                    <a:pt x="503" y="1647"/>
                  </a:lnTo>
                  <a:lnTo>
                    <a:pt x="558" y="1647"/>
                  </a:lnTo>
                  <a:lnTo>
                    <a:pt x="558" y="1731"/>
                  </a:lnTo>
                  <a:lnTo>
                    <a:pt x="586" y="1731"/>
                  </a:lnTo>
                  <a:lnTo>
                    <a:pt x="586" y="1870"/>
                  </a:lnTo>
                  <a:lnTo>
                    <a:pt x="642" y="1870"/>
                  </a:lnTo>
                  <a:lnTo>
                    <a:pt x="642" y="1954"/>
                  </a:lnTo>
                  <a:lnTo>
                    <a:pt x="698" y="1954"/>
                  </a:lnTo>
                  <a:lnTo>
                    <a:pt x="698" y="2065"/>
                  </a:lnTo>
                  <a:lnTo>
                    <a:pt x="726" y="2065"/>
                  </a:lnTo>
                  <a:lnTo>
                    <a:pt x="726" y="2149"/>
                  </a:lnTo>
                  <a:lnTo>
                    <a:pt x="782" y="2149"/>
                  </a:lnTo>
                  <a:lnTo>
                    <a:pt x="782" y="2233"/>
                  </a:lnTo>
                  <a:lnTo>
                    <a:pt x="837" y="2233"/>
                  </a:lnTo>
                  <a:lnTo>
                    <a:pt x="837" y="2344"/>
                  </a:lnTo>
                  <a:lnTo>
                    <a:pt x="865" y="2344"/>
                  </a:lnTo>
                  <a:lnTo>
                    <a:pt x="865" y="2428"/>
                  </a:lnTo>
                  <a:lnTo>
                    <a:pt x="921" y="2428"/>
                  </a:lnTo>
                  <a:lnTo>
                    <a:pt x="921" y="2512"/>
                  </a:lnTo>
                  <a:lnTo>
                    <a:pt x="977" y="2512"/>
                  </a:lnTo>
                  <a:lnTo>
                    <a:pt x="977" y="2623"/>
                  </a:lnTo>
                  <a:lnTo>
                    <a:pt x="1005" y="2623"/>
                  </a:lnTo>
                  <a:lnTo>
                    <a:pt x="1005" y="2707"/>
                  </a:lnTo>
                  <a:lnTo>
                    <a:pt x="1061" y="2707"/>
                  </a:lnTo>
                  <a:lnTo>
                    <a:pt x="1061" y="2791"/>
                  </a:lnTo>
                  <a:lnTo>
                    <a:pt x="1116" y="2791"/>
                  </a:lnTo>
                  <a:lnTo>
                    <a:pt x="1116" y="2902"/>
                  </a:lnTo>
                  <a:lnTo>
                    <a:pt x="1144" y="2902"/>
                  </a:lnTo>
                  <a:lnTo>
                    <a:pt x="1144" y="2986"/>
                  </a:lnTo>
                  <a:lnTo>
                    <a:pt x="1200" y="2986"/>
                  </a:lnTo>
                  <a:lnTo>
                    <a:pt x="1200" y="3042"/>
                  </a:lnTo>
                  <a:lnTo>
                    <a:pt x="1256" y="3042"/>
                  </a:lnTo>
                  <a:lnTo>
                    <a:pt x="1256" y="3126"/>
                  </a:lnTo>
                  <a:lnTo>
                    <a:pt x="1284" y="3126"/>
                  </a:lnTo>
                  <a:lnTo>
                    <a:pt x="1284" y="3209"/>
                  </a:lnTo>
                  <a:lnTo>
                    <a:pt x="1340" y="3209"/>
                  </a:lnTo>
                  <a:lnTo>
                    <a:pt x="1340" y="3321"/>
                  </a:lnTo>
                  <a:lnTo>
                    <a:pt x="1395" y="3321"/>
                  </a:lnTo>
                  <a:lnTo>
                    <a:pt x="1395" y="3349"/>
                  </a:lnTo>
                  <a:lnTo>
                    <a:pt x="1423" y="3349"/>
                  </a:lnTo>
                  <a:lnTo>
                    <a:pt x="1423" y="3460"/>
                  </a:lnTo>
                  <a:lnTo>
                    <a:pt x="1479" y="3460"/>
                  </a:lnTo>
                  <a:lnTo>
                    <a:pt x="1479" y="3544"/>
                  </a:lnTo>
                  <a:lnTo>
                    <a:pt x="1535" y="3544"/>
                  </a:lnTo>
                  <a:lnTo>
                    <a:pt x="1535" y="3600"/>
                  </a:lnTo>
                  <a:lnTo>
                    <a:pt x="1563" y="3600"/>
                  </a:lnTo>
                  <a:lnTo>
                    <a:pt x="1563" y="3684"/>
                  </a:lnTo>
                  <a:lnTo>
                    <a:pt x="1619" y="3684"/>
                  </a:lnTo>
                  <a:lnTo>
                    <a:pt x="1619" y="3767"/>
                  </a:lnTo>
                  <a:lnTo>
                    <a:pt x="1674" y="3767"/>
                  </a:lnTo>
                  <a:lnTo>
                    <a:pt x="1674" y="3823"/>
                  </a:lnTo>
                  <a:lnTo>
                    <a:pt x="1702" y="3823"/>
                  </a:lnTo>
                  <a:lnTo>
                    <a:pt x="1702" y="3879"/>
                  </a:lnTo>
                  <a:lnTo>
                    <a:pt x="1758" y="3879"/>
                  </a:lnTo>
                  <a:lnTo>
                    <a:pt x="1758" y="3963"/>
                  </a:lnTo>
                  <a:lnTo>
                    <a:pt x="1814" y="3963"/>
                  </a:lnTo>
                  <a:lnTo>
                    <a:pt x="1814" y="4018"/>
                  </a:lnTo>
                  <a:lnTo>
                    <a:pt x="1842" y="4018"/>
                  </a:lnTo>
                  <a:lnTo>
                    <a:pt x="1842" y="4102"/>
                  </a:lnTo>
                  <a:lnTo>
                    <a:pt x="1898" y="4102"/>
                  </a:lnTo>
                  <a:lnTo>
                    <a:pt x="1898" y="4158"/>
                  </a:lnTo>
                  <a:lnTo>
                    <a:pt x="1953" y="4158"/>
                  </a:lnTo>
                  <a:lnTo>
                    <a:pt x="1953" y="4186"/>
                  </a:lnTo>
                  <a:lnTo>
                    <a:pt x="1981" y="4186"/>
                  </a:lnTo>
                  <a:lnTo>
                    <a:pt x="1981" y="4297"/>
                  </a:lnTo>
                  <a:lnTo>
                    <a:pt x="2037" y="4297"/>
                  </a:lnTo>
                  <a:lnTo>
                    <a:pt x="2037" y="4325"/>
                  </a:lnTo>
                  <a:lnTo>
                    <a:pt x="2093" y="4325"/>
                  </a:lnTo>
                  <a:lnTo>
                    <a:pt x="2093" y="4381"/>
                  </a:lnTo>
                  <a:lnTo>
                    <a:pt x="2121" y="4381"/>
                  </a:lnTo>
                  <a:lnTo>
                    <a:pt x="2121" y="4465"/>
                  </a:lnTo>
                  <a:lnTo>
                    <a:pt x="2177" y="4465"/>
                  </a:lnTo>
                  <a:lnTo>
                    <a:pt x="2177" y="4521"/>
                  </a:lnTo>
                  <a:lnTo>
                    <a:pt x="2232" y="4521"/>
                  </a:lnTo>
                  <a:lnTo>
                    <a:pt x="2232" y="4604"/>
                  </a:lnTo>
                  <a:lnTo>
                    <a:pt x="2260" y="4604"/>
                  </a:lnTo>
                  <a:lnTo>
                    <a:pt x="2260" y="4660"/>
                  </a:lnTo>
                  <a:lnTo>
                    <a:pt x="2316" y="4660"/>
                  </a:lnTo>
                  <a:lnTo>
                    <a:pt x="2316" y="4716"/>
                  </a:lnTo>
                  <a:lnTo>
                    <a:pt x="2372" y="4716"/>
                  </a:lnTo>
                  <a:lnTo>
                    <a:pt x="2372" y="4744"/>
                  </a:lnTo>
                  <a:lnTo>
                    <a:pt x="2400" y="4744"/>
                  </a:lnTo>
                  <a:lnTo>
                    <a:pt x="2400" y="4800"/>
                  </a:lnTo>
                  <a:lnTo>
                    <a:pt x="2456" y="4800"/>
                  </a:lnTo>
                  <a:lnTo>
                    <a:pt x="2456" y="4855"/>
                  </a:lnTo>
                  <a:lnTo>
                    <a:pt x="2511" y="4855"/>
                  </a:lnTo>
                  <a:lnTo>
                    <a:pt x="2511" y="4883"/>
                  </a:lnTo>
                  <a:lnTo>
                    <a:pt x="2539" y="4883"/>
                  </a:lnTo>
                  <a:lnTo>
                    <a:pt x="2539" y="4939"/>
                  </a:lnTo>
                  <a:lnTo>
                    <a:pt x="2595" y="4939"/>
                  </a:lnTo>
                  <a:lnTo>
                    <a:pt x="2595" y="5023"/>
                  </a:lnTo>
                  <a:lnTo>
                    <a:pt x="2651" y="5023"/>
                  </a:lnTo>
                  <a:lnTo>
                    <a:pt x="2651" y="5079"/>
                  </a:lnTo>
                  <a:lnTo>
                    <a:pt x="2679" y="5079"/>
                  </a:lnTo>
                  <a:lnTo>
                    <a:pt x="2679" y="5134"/>
                  </a:lnTo>
                  <a:lnTo>
                    <a:pt x="2735" y="5134"/>
                  </a:lnTo>
                  <a:lnTo>
                    <a:pt x="2735" y="5162"/>
                  </a:lnTo>
                  <a:lnTo>
                    <a:pt x="2790" y="5162"/>
                  </a:lnTo>
                  <a:lnTo>
                    <a:pt x="2790" y="5218"/>
                  </a:lnTo>
                  <a:lnTo>
                    <a:pt x="2874" y="5218"/>
                  </a:lnTo>
                  <a:lnTo>
                    <a:pt x="2874" y="5023"/>
                  </a:lnTo>
                  <a:lnTo>
                    <a:pt x="2818" y="5023"/>
                  </a:lnTo>
                  <a:lnTo>
                    <a:pt x="2818" y="4855"/>
                  </a:lnTo>
                  <a:lnTo>
                    <a:pt x="2790" y="4855"/>
                  </a:lnTo>
                  <a:lnTo>
                    <a:pt x="2790" y="4660"/>
                  </a:lnTo>
                  <a:lnTo>
                    <a:pt x="2735" y="4660"/>
                  </a:lnTo>
                  <a:lnTo>
                    <a:pt x="2735" y="4465"/>
                  </a:lnTo>
                  <a:lnTo>
                    <a:pt x="2679" y="4465"/>
                  </a:lnTo>
                  <a:lnTo>
                    <a:pt x="2679" y="4325"/>
                  </a:lnTo>
                  <a:lnTo>
                    <a:pt x="2651" y="4325"/>
                  </a:lnTo>
                  <a:lnTo>
                    <a:pt x="2651" y="4158"/>
                  </a:lnTo>
                  <a:lnTo>
                    <a:pt x="2595" y="4158"/>
                  </a:lnTo>
                  <a:lnTo>
                    <a:pt x="2595" y="4018"/>
                  </a:lnTo>
                  <a:lnTo>
                    <a:pt x="2539" y="4018"/>
                  </a:lnTo>
                  <a:lnTo>
                    <a:pt x="2539" y="3823"/>
                  </a:lnTo>
                  <a:lnTo>
                    <a:pt x="2511" y="3823"/>
                  </a:lnTo>
                  <a:lnTo>
                    <a:pt x="2511" y="3684"/>
                  </a:lnTo>
                  <a:lnTo>
                    <a:pt x="2456" y="3684"/>
                  </a:lnTo>
                  <a:lnTo>
                    <a:pt x="2456" y="3544"/>
                  </a:lnTo>
                  <a:lnTo>
                    <a:pt x="2400" y="3544"/>
                  </a:lnTo>
                  <a:lnTo>
                    <a:pt x="2400" y="3405"/>
                  </a:lnTo>
                  <a:lnTo>
                    <a:pt x="2372" y="3405"/>
                  </a:lnTo>
                  <a:lnTo>
                    <a:pt x="2372" y="3265"/>
                  </a:lnTo>
                  <a:lnTo>
                    <a:pt x="2316" y="3265"/>
                  </a:lnTo>
                  <a:lnTo>
                    <a:pt x="2316" y="3181"/>
                  </a:lnTo>
                  <a:lnTo>
                    <a:pt x="2260" y="3181"/>
                  </a:lnTo>
                  <a:lnTo>
                    <a:pt x="2260" y="3042"/>
                  </a:lnTo>
                  <a:lnTo>
                    <a:pt x="2232" y="3042"/>
                  </a:lnTo>
                  <a:lnTo>
                    <a:pt x="2232" y="2902"/>
                  </a:lnTo>
                  <a:lnTo>
                    <a:pt x="2177" y="2902"/>
                  </a:lnTo>
                  <a:lnTo>
                    <a:pt x="2177" y="2791"/>
                  </a:lnTo>
                  <a:lnTo>
                    <a:pt x="2121" y="2791"/>
                  </a:lnTo>
                  <a:lnTo>
                    <a:pt x="2121" y="2707"/>
                  </a:lnTo>
                  <a:lnTo>
                    <a:pt x="2093" y="2707"/>
                  </a:lnTo>
                  <a:lnTo>
                    <a:pt x="2093" y="2568"/>
                  </a:lnTo>
                  <a:lnTo>
                    <a:pt x="2037" y="2568"/>
                  </a:lnTo>
                  <a:lnTo>
                    <a:pt x="2037" y="2484"/>
                  </a:lnTo>
                  <a:lnTo>
                    <a:pt x="1981" y="2484"/>
                  </a:lnTo>
                  <a:lnTo>
                    <a:pt x="1981" y="2372"/>
                  </a:lnTo>
                  <a:lnTo>
                    <a:pt x="1953" y="2372"/>
                  </a:lnTo>
                  <a:lnTo>
                    <a:pt x="1953" y="2233"/>
                  </a:lnTo>
                  <a:lnTo>
                    <a:pt x="1898" y="2233"/>
                  </a:lnTo>
                  <a:lnTo>
                    <a:pt x="1898" y="2149"/>
                  </a:lnTo>
                  <a:lnTo>
                    <a:pt x="1842" y="2149"/>
                  </a:lnTo>
                  <a:lnTo>
                    <a:pt x="1842" y="2093"/>
                  </a:lnTo>
                  <a:lnTo>
                    <a:pt x="1814" y="2093"/>
                  </a:lnTo>
                  <a:lnTo>
                    <a:pt x="1814" y="2010"/>
                  </a:lnTo>
                  <a:lnTo>
                    <a:pt x="1758" y="2010"/>
                  </a:lnTo>
                  <a:lnTo>
                    <a:pt x="1758" y="1926"/>
                  </a:lnTo>
                  <a:lnTo>
                    <a:pt x="1702" y="1926"/>
                  </a:lnTo>
                  <a:lnTo>
                    <a:pt x="1702" y="1814"/>
                  </a:lnTo>
                  <a:lnTo>
                    <a:pt x="1674" y="1814"/>
                  </a:lnTo>
                  <a:lnTo>
                    <a:pt x="1674" y="1731"/>
                  </a:lnTo>
                  <a:lnTo>
                    <a:pt x="1619" y="1731"/>
                  </a:lnTo>
                  <a:lnTo>
                    <a:pt x="1619" y="1675"/>
                  </a:lnTo>
                  <a:lnTo>
                    <a:pt x="1563" y="1675"/>
                  </a:lnTo>
                  <a:lnTo>
                    <a:pt x="1563" y="1591"/>
                  </a:lnTo>
                  <a:lnTo>
                    <a:pt x="1535" y="1591"/>
                  </a:lnTo>
                  <a:lnTo>
                    <a:pt x="1535" y="1507"/>
                  </a:lnTo>
                  <a:lnTo>
                    <a:pt x="1479" y="1507"/>
                  </a:lnTo>
                  <a:lnTo>
                    <a:pt x="1479" y="1452"/>
                  </a:lnTo>
                  <a:lnTo>
                    <a:pt x="1423" y="1452"/>
                  </a:lnTo>
                  <a:lnTo>
                    <a:pt x="1423" y="1396"/>
                  </a:lnTo>
                  <a:lnTo>
                    <a:pt x="1395" y="1396"/>
                  </a:lnTo>
                  <a:lnTo>
                    <a:pt x="1395" y="1312"/>
                  </a:lnTo>
                  <a:lnTo>
                    <a:pt x="1340" y="1312"/>
                  </a:lnTo>
                  <a:lnTo>
                    <a:pt x="1340" y="1256"/>
                  </a:lnTo>
                  <a:lnTo>
                    <a:pt x="1284" y="1256"/>
                  </a:lnTo>
                  <a:lnTo>
                    <a:pt x="1284" y="1173"/>
                  </a:lnTo>
                  <a:lnTo>
                    <a:pt x="1256" y="1173"/>
                  </a:lnTo>
                  <a:lnTo>
                    <a:pt x="1256" y="1117"/>
                  </a:lnTo>
                  <a:lnTo>
                    <a:pt x="1200" y="1117"/>
                  </a:lnTo>
                  <a:lnTo>
                    <a:pt x="1200" y="1089"/>
                  </a:lnTo>
                  <a:lnTo>
                    <a:pt x="1144" y="1089"/>
                  </a:lnTo>
                  <a:lnTo>
                    <a:pt x="1144" y="977"/>
                  </a:lnTo>
                  <a:lnTo>
                    <a:pt x="1116" y="977"/>
                  </a:lnTo>
                  <a:lnTo>
                    <a:pt x="1116" y="949"/>
                  </a:lnTo>
                  <a:lnTo>
                    <a:pt x="1061" y="949"/>
                  </a:lnTo>
                  <a:lnTo>
                    <a:pt x="1061" y="894"/>
                  </a:lnTo>
                  <a:lnTo>
                    <a:pt x="1005" y="894"/>
                  </a:lnTo>
                  <a:lnTo>
                    <a:pt x="1005" y="838"/>
                  </a:lnTo>
                  <a:lnTo>
                    <a:pt x="977" y="838"/>
                  </a:lnTo>
                  <a:lnTo>
                    <a:pt x="977" y="810"/>
                  </a:lnTo>
                  <a:lnTo>
                    <a:pt x="921" y="810"/>
                  </a:lnTo>
                  <a:lnTo>
                    <a:pt x="921" y="754"/>
                  </a:lnTo>
                  <a:lnTo>
                    <a:pt x="865" y="754"/>
                  </a:lnTo>
                  <a:lnTo>
                    <a:pt x="865" y="698"/>
                  </a:lnTo>
                  <a:lnTo>
                    <a:pt x="837" y="698"/>
                  </a:lnTo>
                  <a:lnTo>
                    <a:pt x="837" y="670"/>
                  </a:lnTo>
                  <a:lnTo>
                    <a:pt x="782" y="670"/>
                  </a:lnTo>
                  <a:lnTo>
                    <a:pt x="782" y="615"/>
                  </a:lnTo>
                  <a:lnTo>
                    <a:pt x="726" y="615"/>
                  </a:lnTo>
                  <a:lnTo>
                    <a:pt x="726" y="559"/>
                  </a:lnTo>
                  <a:lnTo>
                    <a:pt x="698" y="559"/>
                  </a:lnTo>
                  <a:lnTo>
                    <a:pt x="698" y="531"/>
                  </a:lnTo>
                  <a:lnTo>
                    <a:pt x="642" y="531"/>
                  </a:lnTo>
                  <a:lnTo>
                    <a:pt x="642" y="475"/>
                  </a:lnTo>
                  <a:lnTo>
                    <a:pt x="586" y="475"/>
                  </a:lnTo>
                  <a:lnTo>
                    <a:pt x="586" y="419"/>
                  </a:lnTo>
                  <a:lnTo>
                    <a:pt x="558" y="419"/>
                  </a:lnTo>
                  <a:lnTo>
                    <a:pt x="558" y="392"/>
                  </a:lnTo>
                  <a:lnTo>
                    <a:pt x="503" y="392"/>
                  </a:lnTo>
                  <a:lnTo>
                    <a:pt x="503" y="336"/>
                  </a:lnTo>
                  <a:lnTo>
                    <a:pt x="447" y="336"/>
                  </a:lnTo>
                  <a:lnTo>
                    <a:pt x="447" y="280"/>
                  </a:lnTo>
                  <a:lnTo>
                    <a:pt x="419" y="280"/>
                  </a:lnTo>
                  <a:lnTo>
                    <a:pt x="419" y="252"/>
                  </a:lnTo>
                  <a:lnTo>
                    <a:pt x="307" y="252"/>
                  </a:lnTo>
                  <a:lnTo>
                    <a:pt x="307" y="196"/>
                  </a:lnTo>
                  <a:lnTo>
                    <a:pt x="279" y="196"/>
                  </a:lnTo>
                  <a:lnTo>
                    <a:pt x="279" y="140"/>
                  </a:lnTo>
                  <a:lnTo>
                    <a:pt x="224" y="140"/>
                  </a:lnTo>
                  <a:lnTo>
                    <a:pt x="224" y="113"/>
                  </a:lnTo>
                  <a:lnTo>
                    <a:pt x="168" y="113"/>
                  </a:lnTo>
                  <a:lnTo>
                    <a:pt x="168" y="57"/>
                  </a:lnTo>
                  <a:lnTo>
                    <a:pt x="84" y="5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42"/>
            <p:cNvSpPr/>
            <p:nvPr/>
          </p:nvSpPr>
          <p:spPr>
            <a:xfrm>
              <a:off x="1867866" y="1976507"/>
              <a:ext cx="214652" cy="298704"/>
            </a:xfrm>
            <a:custGeom>
              <a:avLst/>
              <a:gdLst/>
              <a:ahLst/>
              <a:cxnLst/>
              <a:rect l="l" t="t" r="r" b="b"/>
              <a:pathLst>
                <a:path w="5414" h="7534" extrusionOk="0">
                  <a:moveTo>
                    <a:pt x="3628" y="4102"/>
                  </a:moveTo>
                  <a:lnTo>
                    <a:pt x="3628" y="4157"/>
                  </a:lnTo>
                  <a:lnTo>
                    <a:pt x="3739" y="4157"/>
                  </a:lnTo>
                  <a:lnTo>
                    <a:pt x="3739" y="4185"/>
                  </a:lnTo>
                  <a:lnTo>
                    <a:pt x="3767" y="4185"/>
                  </a:lnTo>
                  <a:lnTo>
                    <a:pt x="3767" y="4241"/>
                  </a:lnTo>
                  <a:lnTo>
                    <a:pt x="3823" y="4241"/>
                  </a:lnTo>
                  <a:lnTo>
                    <a:pt x="3823" y="4381"/>
                  </a:lnTo>
                  <a:lnTo>
                    <a:pt x="3879" y="4381"/>
                  </a:lnTo>
                  <a:lnTo>
                    <a:pt x="3879" y="4660"/>
                  </a:lnTo>
                  <a:lnTo>
                    <a:pt x="3823" y="4660"/>
                  </a:lnTo>
                  <a:lnTo>
                    <a:pt x="3823" y="4743"/>
                  </a:lnTo>
                  <a:lnTo>
                    <a:pt x="3767" y="4743"/>
                  </a:lnTo>
                  <a:lnTo>
                    <a:pt x="3767" y="4799"/>
                  </a:lnTo>
                  <a:lnTo>
                    <a:pt x="3739" y="4799"/>
                  </a:lnTo>
                  <a:lnTo>
                    <a:pt x="3739" y="4855"/>
                  </a:lnTo>
                  <a:lnTo>
                    <a:pt x="3488" y="4855"/>
                  </a:lnTo>
                  <a:lnTo>
                    <a:pt x="3488" y="4799"/>
                  </a:lnTo>
                  <a:lnTo>
                    <a:pt x="3321" y="4799"/>
                  </a:lnTo>
                  <a:lnTo>
                    <a:pt x="3321" y="4743"/>
                  </a:lnTo>
                  <a:lnTo>
                    <a:pt x="3209" y="4743"/>
                  </a:lnTo>
                  <a:lnTo>
                    <a:pt x="3209" y="4715"/>
                  </a:lnTo>
                  <a:lnTo>
                    <a:pt x="3181" y="4715"/>
                  </a:lnTo>
                  <a:lnTo>
                    <a:pt x="3181" y="4660"/>
                  </a:lnTo>
                  <a:lnTo>
                    <a:pt x="3126" y="4660"/>
                  </a:lnTo>
                  <a:lnTo>
                    <a:pt x="3126" y="4520"/>
                  </a:lnTo>
                  <a:lnTo>
                    <a:pt x="3181" y="4520"/>
                  </a:lnTo>
                  <a:lnTo>
                    <a:pt x="3181" y="4436"/>
                  </a:lnTo>
                  <a:lnTo>
                    <a:pt x="3209" y="4436"/>
                  </a:lnTo>
                  <a:lnTo>
                    <a:pt x="3209" y="4381"/>
                  </a:lnTo>
                  <a:lnTo>
                    <a:pt x="3265" y="4381"/>
                  </a:lnTo>
                  <a:lnTo>
                    <a:pt x="3265" y="4325"/>
                  </a:lnTo>
                  <a:lnTo>
                    <a:pt x="3321" y="4325"/>
                  </a:lnTo>
                  <a:lnTo>
                    <a:pt x="3321" y="4297"/>
                  </a:lnTo>
                  <a:lnTo>
                    <a:pt x="3349" y="4297"/>
                  </a:lnTo>
                  <a:lnTo>
                    <a:pt x="3349" y="4241"/>
                  </a:lnTo>
                  <a:lnTo>
                    <a:pt x="3405" y="4241"/>
                  </a:lnTo>
                  <a:lnTo>
                    <a:pt x="3405" y="4185"/>
                  </a:lnTo>
                  <a:lnTo>
                    <a:pt x="3460" y="4185"/>
                  </a:lnTo>
                  <a:lnTo>
                    <a:pt x="3460" y="4157"/>
                  </a:lnTo>
                  <a:lnTo>
                    <a:pt x="3544" y="4157"/>
                  </a:lnTo>
                  <a:lnTo>
                    <a:pt x="3544" y="4102"/>
                  </a:lnTo>
                  <a:close/>
                  <a:moveTo>
                    <a:pt x="1" y="0"/>
                  </a:moveTo>
                  <a:lnTo>
                    <a:pt x="1" y="112"/>
                  </a:lnTo>
                  <a:lnTo>
                    <a:pt x="57" y="112"/>
                  </a:lnTo>
                  <a:lnTo>
                    <a:pt x="57" y="531"/>
                  </a:lnTo>
                  <a:lnTo>
                    <a:pt x="252" y="531"/>
                  </a:lnTo>
                  <a:lnTo>
                    <a:pt x="252" y="558"/>
                  </a:lnTo>
                  <a:lnTo>
                    <a:pt x="391" y="558"/>
                  </a:lnTo>
                  <a:lnTo>
                    <a:pt x="391" y="614"/>
                  </a:lnTo>
                  <a:lnTo>
                    <a:pt x="531" y="614"/>
                  </a:lnTo>
                  <a:lnTo>
                    <a:pt x="531" y="670"/>
                  </a:lnTo>
                  <a:lnTo>
                    <a:pt x="670" y="670"/>
                  </a:lnTo>
                  <a:lnTo>
                    <a:pt x="670" y="698"/>
                  </a:lnTo>
                  <a:lnTo>
                    <a:pt x="838" y="698"/>
                  </a:lnTo>
                  <a:lnTo>
                    <a:pt x="838" y="754"/>
                  </a:lnTo>
                  <a:lnTo>
                    <a:pt x="977" y="754"/>
                  </a:lnTo>
                  <a:lnTo>
                    <a:pt x="977" y="810"/>
                  </a:lnTo>
                  <a:lnTo>
                    <a:pt x="1089" y="810"/>
                  </a:lnTo>
                  <a:lnTo>
                    <a:pt x="1089" y="837"/>
                  </a:lnTo>
                  <a:lnTo>
                    <a:pt x="1173" y="837"/>
                  </a:lnTo>
                  <a:lnTo>
                    <a:pt x="1173" y="893"/>
                  </a:lnTo>
                  <a:lnTo>
                    <a:pt x="1256" y="893"/>
                  </a:lnTo>
                  <a:lnTo>
                    <a:pt x="1256" y="949"/>
                  </a:lnTo>
                  <a:lnTo>
                    <a:pt x="1368" y="949"/>
                  </a:lnTo>
                  <a:lnTo>
                    <a:pt x="1368" y="977"/>
                  </a:lnTo>
                  <a:lnTo>
                    <a:pt x="1452" y="977"/>
                  </a:lnTo>
                  <a:lnTo>
                    <a:pt x="1452" y="1033"/>
                  </a:lnTo>
                  <a:lnTo>
                    <a:pt x="1535" y="1033"/>
                  </a:lnTo>
                  <a:lnTo>
                    <a:pt x="1535" y="1089"/>
                  </a:lnTo>
                  <a:lnTo>
                    <a:pt x="1647" y="1089"/>
                  </a:lnTo>
                  <a:lnTo>
                    <a:pt x="1647" y="1116"/>
                  </a:lnTo>
                  <a:lnTo>
                    <a:pt x="1731" y="1116"/>
                  </a:lnTo>
                  <a:lnTo>
                    <a:pt x="1731" y="1172"/>
                  </a:lnTo>
                  <a:lnTo>
                    <a:pt x="1786" y="1172"/>
                  </a:lnTo>
                  <a:lnTo>
                    <a:pt x="1786" y="1228"/>
                  </a:lnTo>
                  <a:lnTo>
                    <a:pt x="1870" y="1228"/>
                  </a:lnTo>
                  <a:lnTo>
                    <a:pt x="1870" y="1256"/>
                  </a:lnTo>
                  <a:lnTo>
                    <a:pt x="1954" y="1256"/>
                  </a:lnTo>
                  <a:lnTo>
                    <a:pt x="1954" y="1312"/>
                  </a:lnTo>
                  <a:lnTo>
                    <a:pt x="2010" y="1312"/>
                  </a:lnTo>
                  <a:lnTo>
                    <a:pt x="2010" y="1368"/>
                  </a:lnTo>
                  <a:lnTo>
                    <a:pt x="2065" y="1368"/>
                  </a:lnTo>
                  <a:lnTo>
                    <a:pt x="2065" y="1395"/>
                  </a:lnTo>
                  <a:lnTo>
                    <a:pt x="2149" y="1395"/>
                  </a:lnTo>
                  <a:lnTo>
                    <a:pt x="2149" y="1451"/>
                  </a:lnTo>
                  <a:lnTo>
                    <a:pt x="2205" y="1451"/>
                  </a:lnTo>
                  <a:lnTo>
                    <a:pt x="2205" y="1507"/>
                  </a:lnTo>
                  <a:lnTo>
                    <a:pt x="2233" y="1507"/>
                  </a:lnTo>
                  <a:lnTo>
                    <a:pt x="2233" y="1535"/>
                  </a:lnTo>
                  <a:lnTo>
                    <a:pt x="2289" y="1535"/>
                  </a:lnTo>
                  <a:lnTo>
                    <a:pt x="2289" y="1591"/>
                  </a:lnTo>
                  <a:lnTo>
                    <a:pt x="2372" y="1591"/>
                  </a:lnTo>
                  <a:lnTo>
                    <a:pt x="2372" y="1647"/>
                  </a:lnTo>
                  <a:lnTo>
                    <a:pt x="2428" y="1647"/>
                  </a:lnTo>
                  <a:lnTo>
                    <a:pt x="2428" y="1674"/>
                  </a:lnTo>
                  <a:lnTo>
                    <a:pt x="2484" y="1674"/>
                  </a:lnTo>
                  <a:lnTo>
                    <a:pt x="2484" y="1730"/>
                  </a:lnTo>
                  <a:lnTo>
                    <a:pt x="2512" y="1730"/>
                  </a:lnTo>
                  <a:lnTo>
                    <a:pt x="2512" y="1786"/>
                  </a:lnTo>
                  <a:lnTo>
                    <a:pt x="2568" y="1786"/>
                  </a:lnTo>
                  <a:lnTo>
                    <a:pt x="2568" y="1814"/>
                  </a:lnTo>
                  <a:lnTo>
                    <a:pt x="2623" y="1814"/>
                  </a:lnTo>
                  <a:lnTo>
                    <a:pt x="2623" y="1870"/>
                  </a:lnTo>
                  <a:lnTo>
                    <a:pt x="2651" y="1870"/>
                  </a:lnTo>
                  <a:lnTo>
                    <a:pt x="2651" y="1926"/>
                  </a:lnTo>
                  <a:lnTo>
                    <a:pt x="2707" y="1926"/>
                  </a:lnTo>
                  <a:lnTo>
                    <a:pt x="2707" y="1953"/>
                  </a:lnTo>
                  <a:lnTo>
                    <a:pt x="2763" y="1953"/>
                  </a:lnTo>
                  <a:lnTo>
                    <a:pt x="2763" y="2009"/>
                  </a:lnTo>
                  <a:lnTo>
                    <a:pt x="2791" y="2009"/>
                  </a:lnTo>
                  <a:lnTo>
                    <a:pt x="2791" y="2065"/>
                  </a:lnTo>
                  <a:lnTo>
                    <a:pt x="2847" y="2065"/>
                  </a:lnTo>
                  <a:lnTo>
                    <a:pt x="2847" y="2093"/>
                  </a:lnTo>
                  <a:lnTo>
                    <a:pt x="2902" y="2093"/>
                  </a:lnTo>
                  <a:lnTo>
                    <a:pt x="2902" y="2149"/>
                  </a:lnTo>
                  <a:lnTo>
                    <a:pt x="2930" y="2149"/>
                  </a:lnTo>
                  <a:lnTo>
                    <a:pt x="2930" y="2232"/>
                  </a:lnTo>
                  <a:lnTo>
                    <a:pt x="2986" y="2232"/>
                  </a:lnTo>
                  <a:lnTo>
                    <a:pt x="2986" y="2288"/>
                  </a:lnTo>
                  <a:lnTo>
                    <a:pt x="3042" y="2288"/>
                  </a:lnTo>
                  <a:lnTo>
                    <a:pt x="3042" y="2344"/>
                  </a:lnTo>
                  <a:lnTo>
                    <a:pt x="3070" y="2344"/>
                  </a:lnTo>
                  <a:lnTo>
                    <a:pt x="3070" y="2372"/>
                  </a:lnTo>
                  <a:lnTo>
                    <a:pt x="3126" y="2372"/>
                  </a:lnTo>
                  <a:lnTo>
                    <a:pt x="3126" y="2428"/>
                  </a:lnTo>
                  <a:lnTo>
                    <a:pt x="3181" y="2428"/>
                  </a:lnTo>
                  <a:lnTo>
                    <a:pt x="3181" y="2511"/>
                  </a:lnTo>
                  <a:lnTo>
                    <a:pt x="3209" y="2511"/>
                  </a:lnTo>
                  <a:lnTo>
                    <a:pt x="3209" y="2567"/>
                  </a:lnTo>
                  <a:lnTo>
                    <a:pt x="3265" y="2567"/>
                  </a:lnTo>
                  <a:lnTo>
                    <a:pt x="3265" y="2623"/>
                  </a:lnTo>
                  <a:lnTo>
                    <a:pt x="3321" y="2623"/>
                  </a:lnTo>
                  <a:lnTo>
                    <a:pt x="3321" y="2707"/>
                  </a:lnTo>
                  <a:lnTo>
                    <a:pt x="3349" y="2707"/>
                  </a:lnTo>
                  <a:lnTo>
                    <a:pt x="3349" y="2762"/>
                  </a:lnTo>
                  <a:lnTo>
                    <a:pt x="3405" y="2762"/>
                  </a:lnTo>
                  <a:lnTo>
                    <a:pt x="3405" y="2846"/>
                  </a:lnTo>
                  <a:lnTo>
                    <a:pt x="3460" y="2846"/>
                  </a:lnTo>
                  <a:lnTo>
                    <a:pt x="3460" y="2902"/>
                  </a:lnTo>
                  <a:lnTo>
                    <a:pt x="3488" y="2902"/>
                  </a:lnTo>
                  <a:lnTo>
                    <a:pt x="3488" y="2986"/>
                  </a:lnTo>
                  <a:lnTo>
                    <a:pt x="3544" y="2986"/>
                  </a:lnTo>
                  <a:lnTo>
                    <a:pt x="3544" y="3041"/>
                  </a:lnTo>
                  <a:lnTo>
                    <a:pt x="3600" y="3041"/>
                  </a:lnTo>
                  <a:lnTo>
                    <a:pt x="3600" y="3125"/>
                  </a:lnTo>
                  <a:lnTo>
                    <a:pt x="3628" y="3125"/>
                  </a:lnTo>
                  <a:lnTo>
                    <a:pt x="3628" y="3181"/>
                  </a:lnTo>
                  <a:lnTo>
                    <a:pt x="3684" y="3181"/>
                  </a:lnTo>
                  <a:lnTo>
                    <a:pt x="3684" y="3265"/>
                  </a:lnTo>
                  <a:lnTo>
                    <a:pt x="3739" y="3265"/>
                  </a:lnTo>
                  <a:lnTo>
                    <a:pt x="3739" y="3348"/>
                  </a:lnTo>
                  <a:lnTo>
                    <a:pt x="3767" y="3348"/>
                  </a:lnTo>
                  <a:lnTo>
                    <a:pt x="3767" y="3460"/>
                  </a:lnTo>
                  <a:lnTo>
                    <a:pt x="3823" y="3460"/>
                  </a:lnTo>
                  <a:lnTo>
                    <a:pt x="3823" y="3544"/>
                  </a:lnTo>
                  <a:lnTo>
                    <a:pt x="3879" y="3544"/>
                  </a:lnTo>
                  <a:lnTo>
                    <a:pt x="3879" y="3627"/>
                  </a:lnTo>
                  <a:lnTo>
                    <a:pt x="3907" y="3627"/>
                  </a:lnTo>
                  <a:lnTo>
                    <a:pt x="3907" y="3739"/>
                  </a:lnTo>
                  <a:lnTo>
                    <a:pt x="3963" y="3739"/>
                  </a:lnTo>
                  <a:lnTo>
                    <a:pt x="3963" y="3823"/>
                  </a:lnTo>
                  <a:lnTo>
                    <a:pt x="4018" y="3823"/>
                  </a:lnTo>
                  <a:lnTo>
                    <a:pt x="4018" y="3906"/>
                  </a:lnTo>
                  <a:lnTo>
                    <a:pt x="4046" y="3906"/>
                  </a:lnTo>
                  <a:lnTo>
                    <a:pt x="4046" y="4018"/>
                  </a:lnTo>
                  <a:lnTo>
                    <a:pt x="4102" y="4018"/>
                  </a:lnTo>
                  <a:lnTo>
                    <a:pt x="4102" y="4157"/>
                  </a:lnTo>
                  <a:lnTo>
                    <a:pt x="4158" y="4157"/>
                  </a:lnTo>
                  <a:lnTo>
                    <a:pt x="4158" y="4297"/>
                  </a:lnTo>
                  <a:lnTo>
                    <a:pt x="4186" y="4297"/>
                  </a:lnTo>
                  <a:lnTo>
                    <a:pt x="4186" y="4436"/>
                  </a:lnTo>
                  <a:lnTo>
                    <a:pt x="4242" y="4436"/>
                  </a:lnTo>
                  <a:lnTo>
                    <a:pt x="4242" y="4576"/>
                  </a:lnTo>
                  <a:lnTo>
                    <a:pt x="4297" y="4576"/>
                  </a:lnTo>
                  <a:lnTo>
                    <a:pt x="4297" y="4660"/>
                  </a:lnTo>
                  <a:lnTo>
                    <a:pt x="4325" y="4660"/>
                  </a:lnTo>
                  <a:lnTo>
                    <a:pt x="4325" y="4799"/>
                  </a:lnTo>
                  <a:lnTo>
                    <a:pt x="4381" y="4799"/>
                  </a:lnTo>
                  <a:lnTo>
                    <a:pt x="4381" y="4939"/>
                  </a:lnTo>
                  <a:lnTo>
                    <a:pt x="4437" y="4939"/>
                  </a:lnTo>
                  <a:lnTo>
                    <a:pt x="4437" y="5078"/>
                  </a:lnTo>
                  <a:lnTo>
                    <a:pt x="4465" y="5078"/>
                  </a:lnTo>
                  <a:lnTo>
                    <a:pt x="4465" y="5301"/>
                  </a:lnTo>
                  <a:lnTo>
                    <a:pt x="4521" y="5301"/>
                  </a:lnTo>
                  <a:lnTo>
                    <a:pt x="4521" y="5497"/>
                  </a:lnTo>
                  <a:lnTo>
                    <a:pt x="4576" y="5497"/>
                  </a:lnTo>
                  <a:lnTo>
                    <a:pt x="4576" y="5720"/>
                  </a:lnTo>
                  <a:lnTo>
                    <a:pt x="4604" y="5720"/>
                  </a:lnTo>
                  <a:lnTo>
                    <a:pt x="4604" y="5915"/>
                  </a:lnTo>
                  <a:lnTo>
                    <a:pt x="4660" y="5915"/>
                  </a:lnTo>
                  <a:lnTo>
                    <a:pt x="4660" y="6138"/>
                  </a:lnTo>
                  <a:lnTo>
                    <a:pt x="4716" y="6138"/>
                  </a:lnTo>
                  <a:lnTo>
                    <a:pt x="4716" y="6529"/>
                  </a:lnTo>
                  <a:lnTo>
                    <a:pt x="4744" y="6529"/>
                  </a:lnTo>
                  <a:lnTo>
                    <a:pt x="4744" y="6892"/>
                  </a:lnTo>
                  <a:lnTo>
                    <a:pt x="4800" y="6892"/>
                  </a:lnTo>
                  <a:lnTo>
                    <a:pt x="4800" y="7171"/>
                  </a:lnTo>
                  <a:lnTo>
                    <a:pt x="4939" y="7171"/>
                  </a:lnTo>
                  <a:lnTo>
                    <a:pt x="4939" y="7115"/>
                  </a:lnTo>
                  <a:lnTo>
                    <a:pt x="5023" y="7115"/>
                  </a:lnTo>
                  <a:lnTo>
                    <a:pt x="5023" y="7087"/>
                  </a:lnTo>
                  <a:lnTo>
                    <a:pt x="5162" y="7087"/>
                  </a:lnTo>
                  <a:lnTo>
                    <a:pt x="5162" y="7031"/>
                  </a:lnTo>
                  <a:lnTo>
                    <a:pt x="5302" y="7031"/>
                  </a:lnTo>
                  <a:lnTo>
                    <a:pt x="5302" y="6975"/>
                  </a:lnTo>
                  <a:lnTo>
                    <a:pt x="5413" y="6975"/>
                  </a:lnTo>
                  <a:lnTo>
                    <a:pt x="5413" y="6808"/>
                  </a:lnTo>
                  <a:lnTo>
                    <a:pt x="5358" y="6808"/>
                  </a:lnTo>
                  <a:lnTo>
                    <a:pt x="5358" y="6613"/>
                  </a:lnTo>
                  <a:lnTo>
                    <a:pt x="5302" y="6613"/>
                  </a:lnTo>
                  <a:lnTo>
                    <a:pt x="5302" y="6389"/>
                  </a:lnTo>
                  <a:lnTo>
                    <a:pt x="5274" y="6389"/>
                  </a:lnTo>
                  <a:lnTo>
                    <a:pt x="5274" y="6194"/>
                  </a:lnTo>
                  <a:lnTo>
                    <a:pt x="5218" y="6194"/>
                  </a:lnTo>
                  <a:lnTo>
                    <a:pt x="5218" y="5999"/>
                  </a:lnTo>
                  <a:lnTo>
                    <a:pt x="5162" y="5999"/>
                  </a:lnTo>
                  <a:lnTo>
                    <a:pt x="5162" y="5831"/>
                  </a:lnTo>
                  <a:lnTo>
                    <a:pt x="5134" y="5831"/>
                  </a:lnTo>
                  <a:lnTo>
                    <a:pt x="5134" y="5636"/>
                  </a:lnTo>
                  <a:lnTo>
                    <a:pt x="5079" y="5636"/>
                  </a:lnTo>
                  <a:lnTo>
                    <a:pt x="5079" y="5441"/>
                  </a:lnTo>
                  <a:lnTo>
                    <a:pt x="5023" y="5441"/>
                  </a:lnTo>
                  <a:lnTo>
                    <a:pt x="5023" y="5301"/>
                  </a:lnTo>
                  <a:lnTo>
                    <a:pt x="4995" y="5301"/>
                  </a:lnTo>
                  <a:lnTo>
                    <a:pt x="4995" y="5134"/>
                  </a:lnTo>
                  <a:lnTo>
                    <a:pt x="4939" y="5134"/>
                  </a:lnTo>
                  <a:lnTo>
                    <a:pt x="4939" y="4994"/>
                  </a:lnTo>
                  <a:lnTo>
                    <a:pt x="4883" y="4994"/>
                  </a:lnTo>
                  <a:lnTo>
                    <a:pt x="4883" y="4855"/>
                  </a:lnTo>
                  <a:lnTo>
                    <a:pt x="4855" y="4855"/>
                  </a:lnTo>
                  <a:lnTo>
                    <a:pt x="4855" y="4715"/>
                  </a:lnTo>
                  <a:lnTo>
                    <a:pt x="4800" y="4715"/>
                  </a:lnTo>
                  <a:lnTo>
                    <a:pt x="4800" y="4576"/>
                  </a:lnTo>
                  <a:lnTo>
                    <a:pt x="4744" y="4576"/>
                  </a:lnTo>
                  <a:lnTo>
                    <a:pt x="4744" y="4436"/>
                  </a:lnTo>
                  <a:lnTo>
                    <a:pt x="4716" y="4436"/>
                  </a:lnTo>
                  <a:lnTo>
                    <a:pt x="4716" y="4297"/>
                  </a:lnTo>
                  <a:lnTo>
                    <a:pt x="4660" y="4297"/>
                  </a:lnTo>
                  <a:lnTo>
                    <a:pt x="4660" y="4157"/>
                  </a:lnTo>
                  <a:lnTo>
                    <a:pt x="4604" y="4157"/>
                  </a:lnTo>
                  <a:lnTo>
                    <a:pt x="4604" y="4018"/>
                  </a:lnTo>
                  <a:lnTo>
                    <a:pt x="4576" y="4018"/>
                  </a:lnTo>
                  <a:lnTo>
                    <a:pt x="4576" y="3906"/>
                  </a:lnTo>
                  <a:lnTo>
                    <a:pt x="4521" y="3906"/>
                  </a:lnTo>
                  <a:lnTo>
                    <a:pt x="4521" y="3823"/>
                  </a:lnTo>
                  <a:lnTo>
                    <a:pt x="4465" y="3823"/>
                  </a:lnTo>
                  <a:lnTo>
                    <a:pt x="4465" y="3683"/>
                  </a:lnTo>
                  <a:lnTo>
                    <a:pt x="4437" y="3683"/>
                  </a:lnTo>
                  <a:lnTo>
                    <a:pt x="4437" y="3599"/>
                  </a:lnTo>
                  <a:lnTo>
                    <a:pt x="4381" y="3599"/>
                  </a:lnTo>
                  <a:lnTo>
                    <a:pt x="4381" y="3488"/>
                  </a:lnTo>
                  <a:lnTo>
                    <a:pt x="4325" y="3488"/>
                  </a:lnTo>
                  <a:lnTo>
                    <a:pt x="4325" y="3404"/>
                  </a:lnTo>
                  <a:lnTo>
                    <a:pt x="4297" y="3404"/>
                  </a:lnTo>
                  <a:lnTo>
                    <a:pt x="4297" y="3320"/>
                  </a:lnTo>
                  <a:lnTo>
                    <a:pt x="4242" y="3320"/>
                  </a:lnTo>
                  <a:lnTo>
                    <a:pt x="4242" y="3209"/>
                  </a:lnTo>
                  <a:lnTo>
                    <a:pt x="4186" y="3209"/>
                  </a:lnTo>
                  <a:lnTo>
                    <a:pt x="4186" y="3125"/>
                  </a:lnTo>
                  <a:lnTo>
                    <a:pt x="4158" y="3125"/>
                  </a:lnTo>
                  <a:lnTo>
                    <a:pt x="4158" y="3041"/>
                  </a:lnTo>
                  <a:lnTo>
                    <a:pt x="4102" y="3041"/>
                  </a:lnTo>
                  <a:lnTo>
                    <a:pt x="4102" y="2930"/>
                  </a:lnTo>
                  <a:lnTo>
                    <a:pt x="4046" y="2930"/>
                  </a:lnTo>
                  <a:lnTo>
                    <a:pt x="4046" y="2846"/>
                  </a:lnTo>
                  <a:lnTo>
                    <a:pt x="4018" y="2846"/>
                  </a:lnTo>
                  <a:lnTo>
                    <a:pt x="4018" y="2790"/>
                  </a:lnTo>
                  <a:lnTo>
                    <a:pt x="3963" y="2790"/>
                  </a:lnTo>
                  <a:lnTo>
                    <a:pt x="3963" y="2707"/>
                  </a:lnTo>
                  <a:lnTo>
                    <a:pt x="3907" y="2707"/>
                  </a:lnTo>
                  <a:lnTo>
                    <a:pt x="3907" y="2623"/>
                  </a:lnTo>
                  <a:lnTo>
                    <a:pt x="3879" y="2623"/>
                  </a:lnTo>
                  <a:lnTo>
                    <a:pt x="3879" y="2567"/>
                  </a:lnTo>
                  <a:lnTo>
                    <a:pt x="3823" y="2567"/>
                  </a:lnTo>
                  <a:lnTo>
                    <a:pt x="3823" y="2484"/>
                  </a:lnTo>
                  <a:lnTo>
                    <a:pt x="3767" y="2484"/>
                  </a:lnTo>
                  <a:lnTo>
                    <a:pt x="3767" y="2372"/>
                  </a:lnTo>
                  <a:lnTo>
                    <a:pt x="3739" y="2372"/>
                  </a:lnTo>
                  <a:lnTo>
                    <a:pt x="3739" y="2344"/>
                  </a:lnTo>
                  <a:lnTo>
                    <a:pt x="3684" y="2344"/>
                  </a:lnTo>
                  <a:lnTo>
                    <a:pt x="3684" y="2288"/>
                  </a:lnTo>
                  <a:lnTo>
                    <a:pt x="3628" y="2288"/>
                  </a:lnTo>
                  <a:lnTo>
                    <a:pt x="3628" y="2205"/>
                  </a:lnTo>
                  <a:lnTo>
                    <a:pt x="3600" y="2205"/>
                  </a:lnTo>
                  <a:lnTo>
                    <a:pt x="3600" y="2149"/>
                  </a:lnTo>
                  <a:lnTo>
                    <a:pt x="3544" y="2149"/>
                  </a:lnTo>
                  <a:lnTo>
                    <a:pt x="3544" y="2093"/>
                  </a:lnTo>
                  <a:lnTo>
                    <a:pt x="3488" y="2093"/>
                  </a:lnTo>
                  <a:lnTo>
                    <a:pt x="3488" y="2065"/>
                  </a:lnTo>
                  <a:lnTo>
                    <a:pt x="3460" y="2065"/>
                  </a:lnTo>
                  <a:lnTo>
                    <a:pt x="3460" y="2009"/>
                  </a:lnTo>
                  <a:lnTo>
                    <a:pt x="3405" y="2009"/>
                  </a:lnTo>
                  <a:lnTo>
                    <a:pt x="3405" y="1926"/>
                  </a:lnTo>
                  <a:lnTo>
                    <a:pt x="3349" y="1926"/>
                  </a:lnTo>
                  <a:lnTo>
                    <a:pt x="3349" y="1870"/>
                  </a:lnTo>
                  <a:lnTo>
                    <a:pt x="3321" y="1870"/>
                  </a:lnTo>
                  <a:lnTo>
                    <a:pt x="3321" y="1814"/>
                  </a:lnTo>
                  <a:lnTo>
                    <a:pt x="3265" y="1814"/>
                  </a:lnTo>
                  <a:lnTo>
                    <a:pt x="3265" y="1786"/>
                  </a:lnTo>
                  <a:lnTo>
                    <a:pt x="3209" y="1786"/>
                  </a:lnTo>
                  <a:lnTo>
                    <a:pt x="3209" y="1730"/>
                  </a:lnTo>
                  <a:lnTo>
                    <a:pt x="3181" y="1730"/>
                  </a:lnTo>
                  <a:lnTo>
                    <a:pt x="3181" y="1674"/>
                  </a:lnTo>
                  <a:lnTo>
                    <a:pt x="3126" y="1674"/>
                  </a:lnTo>
                  <a:lnTo>
                    <a:pt x="3126" y="1647"/>
                  </a:lnTo>
                  <a:lnTo>
                    <a:pt x="3070" y="1647"/>
                  </a:lnTo>
                  <a:lnTo>
                    <a:pt x="3070" y="1591"/>
                  </a:lnTo>
                  <a:lnTo>
                    <a:pt x="3042" y="1591"/>
                  </a:lnTo>
                  <a:lnTo>
                    <a:pt x="3042" y="1535"/>
                  </a:lnTo>
                  <a:lnTo>
                    <a:pt x="2986" y="1535"/>
                  </a:lnTo>
                  <a:lnTo>
                    <a:pt x="2986" y="1507"/>
                  </a:lnTo>
                  <a:lnTo>
                    <a:pt x="2930" y="1507"/>
                  </a:lnTo>
                  <a:lnTo>
                    <a:pt x="2930" y="1451"/>
                  </a:lnTo>
                  <a:lnTo>
                    <a:pt x="2902" y="1451"/>
                  </a:lnTo>
                  <a:lnTo>
                    <a:pt x="2902" y="1395"/>
                  </a:lnTo>
                  <a:lnTo>
                    <a:pt x="2847" y="1395"/>
                  </a:lnTo>
                  <a:lnTo>
                    <a:pt x="2847" y="1368"/>
                  </a:lnTo>
                  <a:lnTo>
                    <a:pt x="2791" y="1368"/>
                  </a:lnTo>
                  <a:lnTo>
                    <a:pt x="2791" y="1312"/>
                  </a:lnTo>
                  <a:lnTo>
                    <a:pt x="2763" y="1312"/>
                  </a:lnTo>
                  <a:lnTo>
                    <a:pt x="2763" y="1256"/>
                  </a:lnTo>
                  <a:lnTo>
                    <a:pt x="2651" y="1256"/>
                  </a:lnTo>
                  <a:lnTo>
                    <a:pt x="2651" y="1228"/>
                  </a:lnTo>
                  <a:lnTo>
                    <a:pt x="2623" y="1228"/>
                  </a:lnTo>
                  <a:lnTo>
                    <a:pt x="2623" y="1172"/>
                  </a:lnTo>
                  <a:lnTo>
                    <a:pt x="2568" y="1172"/>
                  </a:lnTo>
                  <a:lnTo>
                    <a:pt x="2568" y="1116"/>
                  </a:lnTo>
                  <a:lnTo>
                    <a:pt x="2512" y="1116"/>
                  </a:lnTo>
                  <a:lnTo>
                    <a:pt x="2512" y="1089"/>
                  </a:lnTo>
                  <a:lnTo>
                    <a:pt x="2428" y="1089"/>
                  </a:lnTo>
                  <a:lnTo>
                    <a:pt x="2428" y="1033"/>
                  </a:lnTo>
                  <a:lnTo>
                    <a:pt x="2372" y="1033"/>
                  </a:lnTo>
                  <a:lnTo>
                    <a:pt x="2372" y="977"/>
                  </a:lnTo>
                  <a:lnTo>
                    <a:pt x="2344" y="977"/>
                  </a:lnTo>
                  <a:lnTo>
                    <a:pt x="2344" y="949"/>
                  </a:lnTo>
                  <a:lnTo>
                    <a:pt x="2233" y="949"/>
                  </a:lnTo>
                  <a:lnTo>
                    <a:pt x="2233" y="893"/>
                  </a:lnTo>
                  <a:lnTo>
                    <a:pt x="2205" y="893"/>
                  </a:lnTo>
                  <a:lnTo>
                    <a:pt x="2205" y="837"/>
                  </a:lnTo>
                  <a:lnTo>
                    <a:pt x="2093" y="837"/>
                  </a:lnTo>
                  <a:lnTo>
                    <a:pt x="2093" y="810"/>
                  </a:lnTo>
                  <a:lnTo>
                    <a:pt x="2065" y="810"/>
                  </a:lnTo>
                  <a:lnTo>
                    <a:pt x="2065" y="754"/>
                  </a:lnTo>
                  <a:lnTo>
                    <a:pt x="1954" y="754"/>
                  </a:lnTo>
                  <a:lnTo>
                    <a:pt x="1954" y="698"/>
                  </a:lnTo>
                  <a:lnTo>
                    <a:pt x="1870" y="698"/>
                  </a:lnTo>
                  <a:lnTo>
                    <a:pt x="1870" y="670"/>
                  </a:lnTo>
                  <a:lnTo>
                    <a:pt x="1786" y="670"/>
                  </a:lnTo>
                  <a:lnTo>
                    <a:pt x="1786" y="614"/>
                  </a:lnTo>
                  <a:lnTo>
                    <a:pt x="1675" y="614"/>
                  </a:lnTo>
                  <a:lnTo>
                    <a:pt x="1675" y="558"/>
                  </a:lnTo>
                  <a:lnTo>
                    <a:pt x="1591" y="558"/>
                  </a:lnTo>
                  <a:lnTo>
                    <a:pt x="1591" y="531"/>
                  </a:lnTo>
                  <a:lnTo>
                    <a:pt x="1535" y="531"/>
                  </a:lnTo>
                  <a:lnTo>
                    <a:pt x="1535" y="475"/>
                  </a:lnTo>
                  <a:lnTo>
                    <a:pt x="1452" y="475"/>
                  </a:lnTo>
                  <a:lnTo>
                    <a:pt x="1452" y="419"/>
                  </a:lnTo>
                  <a:lnTo>
                    <a:pt x="1312" y="419"/>
                  </a:lnTo>
                  <a:lnTo>
                    <a:pt x="1312" y="391"/>
                  </a:lnTo>
                  <a:lnTo>
                    <a:pt x="1228" y="391"/>
                  </a:lnTo>
                  <a:lnTo>
                    <a:pt x="1228" y="335"/>
                  </a:lnTo>
                  <a:lnTo>
                    <a:pt x="1089" y="335"/>
                  </a:lnTo>
                  <a:lnTo>
                    <a:pt x="1089" y="279"/>
                  </a:lnTo>
                  <a:lnTo>
                    <a:pt x="949" y="279"/>
                  </a:lnTo>
                  <a:lnTo>
                    <a:pt x="949" y="252"/>
                  </a:lnTo>
                  <a:lnTo>
                    <a:pt x="810" y="252"/>
                  </a:lnTo>
                  <a:lnTo>
                    <a:pt x="810" y="196"/>
                  </a:lnTo>
                  <a:lnTo>
                    <a:pt x="698" y="196"/>
                  </a:lnTo>
                  <a:lnTo>
                    <a:pt x="698" y="140"/>
                  </a:lnTo>
                  <a:lnTo>
                    <a:pt x="559" y="140"/>
                  </a:lnTo>
                  <a:lnTo>
                    <a:pt x="559" y="112"/>
                  </a:lnTo>
                  <a:lnTo>
                    <a:pt x="419" y="112"/>
                  </a:lnTo>
                  <a:lnTo>
                    <a:pt x="419" y="56"/>
                  </a:lnTo>
                  <a:lnTo>
                    <a:pt x="280" y="56"/>
                  </a:lnTo>
                  <a:lnTo>
                    <a:pt x="280" y="0"/>
                  </a:lnTo>
                  <a:close/>
                  <a:moveTo>
                    <a:pt x="113" y="698"/>
                  </a:moveTo>
                  <a:lnTo>
                    <a:pt x="113" y="977"/>
                  </a:lnTo>
                  <a:lnTo>
                    <a:pt x="140" y="977"/>
                  </a:lnTo>
                  <a:lnTo>
                    <a:pt x="140" y="1256"/>
                  </a:lnTo>
                  <a:lnTo>
                    <a:pt x="196" y="1256"/>
                  </a:lnTo>
                  <a:lnTo>
                    <a:pt x="196" y="1507"/>
                  </a:lnTo>
                  <a:lnTo>
                    <a:pt x="252" y="1507"/>
                  </a:lnTo>
                  <a:lnTo>
                    <a:pt x="252" y="1674"/>
                  </a:lnTo>
                  <a:lnTo>
                    <a:pt x="280" y="1674"/>
                  </a:lnTo>
                  <a:lnTo>
                    <a:pt x="280" y="1870"/>
                  </a:lnTo>
                  <a:lnTo>
                    <a:pt x="336" y="1870"/>
                  </a:lnTo>
                  <a:lnTo>
                    <a:pt x="336" y="2093"/>
                  </a:lnTo>
                  <a:lnTo>
                    <a:pt x="391" y="2093"/>
                  </a:lnTo>
                  <a:lnTo>
                    <a:pt x="391" y="2149"/>
                  </a:lnTo>
                  <a:lnTo>
                    <a:pt x="419" y="2149"/>
                  </a:lnTo>
                  <a:lnTo>
                    <a:pt x="419" y="2205"/>
                  </a:lnTo>
                  <a:lnTo>
                    <a:pt x="531" y="2205"/>
                  </a:lnTo>
                  <a:lnTo>
                    <a:pt x="531" y="2232"/>
                  </a:lnTo>
                  <a:lnTo>
                    <a:pt x="559" y="2232"/>
                  </a:lnTo>
                  <a:lnTo>
                    <a:pt x="559" y="2288"/>
                  </a:lnTo>
                  <a:lnTo>
                    <a:pt x="615" y="2288"/>
                  </a:lnTo>
                  <a:lnTo>
                    <a:pt x="615" y="2344"/>
                  </a:lnTo>
                  <a:lnTo>
                    <a:pt x="670" y="2344"/>
                  </a:lnTo>
                  <a:lnTo>
                    <a:pt x="670" y="2372"/>
                  </a:lnTo>
                  <a:lnTo>
                    <a:pt x="754" y="2372"/>
                  </a:lnTo>
                  <a:lnTo>
                    <a:pt x="754" y="2428"/>
                  </a:lnTo>
                  <a:lnTo>
                    <a:pt x="810" y="2428"/>
                  </a:lnTo>
                  <a:lnTo>
                    <a:pt x="810" y="2484"/>
                  </a:lnTo>
                  <a:lnTo>
                    <a:pt x="838" y="2484"/>
                  </a:lnTo>
                  <a:lnTo>
                    <a:pt x="838" y="2511"/>
                  </a:lnTo>
                  <a:lnTo>
                    <a:pt x="894" y="2511"/>
                  </a:lnTo>
                  <a:lnTo>
                    <a:pt x="894" y="2567"/>
                  </a:lnTo>
                  <a:lnTo>
                    <a:pt x="949" y="2567"/>
                  </a:lnTo>
                  <a:lnTo>
                    <a:pt x="949" y="2623"/>
                  </a:lnTo>
                  <a:lnTo>
                    <a:pt x="977" y="2623"/>
                  </a:lnTo>
                  <a:lnTo>
                    <a:pt x="977" y="2651"/>
                  </a:lnTo>
                  <a:lnTo>
                    <a:pt x="1033" y="2651"/>
                  </a:lnTo>
                  <a:lnTo>
                    <a:pt x="1033" y="2707"/>
                  </a:lnTo>
                  <a:lnTo>
                    <a:pt x="1089" y="2707"/>
                  </a:lnTo>
                  <a:lnTo>
                    <a:pt x="1089" y="2762"/>
                  </a:lnTo>
                  <a:lnTo>
                    <a:pt x="1117" y="2762"/>
                  </a:lnTo>
                  <a:lnTo>
                    <a:pt x="1117" y="2790"/>
                  </a:lnTo>
                  <a:lnTo>
                    <a:pt x="1173" y="2790"/>
                  </a:lnTo>
                  <a:lnTo>
                    <a:pt x="1173" y="2846"/>
                  </a:lnTo>
                  <a:lnTo>
                    <a:pt x="1228" y="2846"/>
                  </a:lnTo>
                  <a:lnTo>
                    <a:pt x="1228" y="2902"/>
                  </a:lnTo>
                  <a:lnTo>
                    <a:pt x="1256" y="2902"/>
                  </a:lnTo>
                  <a:lnTo>
                    <a:pt x="1256" y="2930"/>
                  </a:lnTo>
                  <a:lnTo>
                    <a:pt x="1312" y="2930"/>
                  </a:lnTo>
                  <a:lnTo>
                    <a:pt x="1312" y="2986"/>
                  </a:lnTo>
                  <a:lnTo>
                    <a:pt x="1368" y="2986"/>
                  </a:lnTo>
                  <a:lnTo>
                    <a:pt x="1368" y="3041"/>
                  </a:lnTo>
                  <a:lnTo>
                    <a:pt x="1396" y="3041"/>
                  </a:lnTo>
                  <a:lnTo>
                    <a:pt x="1396" y="3069"/>
                  </a:lnTo>
                  <a:lnTo>
                    <a:pt x="1452" y="3069"/>
                  </a:lnTo>
                  <a:lnTo>
                    <a:pt x="1452" y="3125"/>
                  </a:lnTo>
                  <a:lnTo>
                    <a:pt x="1507" y="3125"/>
                  </a:lnTo>
                  <a:lnTo>
                    <a:pt x="1507" y="3209"/>
                  </a:lnTo>
                  <a:lnTo>
                    <a:pt x="1535" y="3209"/>
                  </a:lnTo>
                  <a:lnTo>
                    <a:pt x="1535" y="3265"/>
                  </a:lnTo>
                  <a:lnTo>
                    <a:pt x="1591" y="3265"/>
                  </a:lnTo>
                  <a:lnTo>
                    <a:pt x="1591" y="3320"/>
                  </a:lnTo>
                  <a:lnTo>
                    <a:pt x="1647" y="3320"/>
                  </a:lnTo>
                  <a:lnTo>
                    <a:pt x="1647" y="3404"/>
                  </a:lnTo>
                  <a:lnTo>
                    <a:pt x="1675" y="3404"/>
                  </a:lnTo>
                  <a:lnTo>
                    <a:pt x="1675" y="3460"/>
                  </a:lnTo>
                  <a:lnTo>
                    <a:pt x="1731" y="3460"/>
                  </a:lnTo>
                  <a:lnTo>
                    <a:pt x="1731" y="3544"/>
                  </a:lnTo>
                  <a:lnTo>
                    <a:pt x="1786" y="3544"/>
                  </a:lnTo>
                  <a:lnTo>
                    <a:pt x="1786" y="3599"/>
                  </a:lnTo>
                  <a:lnTo>
                    <a:pt x="1814" y="3599"/>
                  </a:lnTo>
                  <a:lnTo>
                    <a:pt x="1814" y="3627"/>
                  </a:lnTo>
                  <a:lnTo>
                    <a:pt x="1870" y="3627"/>
                  </a:lnTo>
                  <a:lnTo>
                    <a:pt x="1870" y="3739"/>
                  </a:lnTo>
                  <a:lnTo>
                    <a:pt x="1926" y="3739"/>
                  </a:lnTo>
                  <a:lnTo>
                    <a:pt x="1926" y="3823"/>
                  </a:lnTo>
                  <a:lnTo>
                    <a:pt x="1954" y="3823"/>
                  </a:lnTo>
                  <a:lnTo>
                    <a:pt x="1954" y="3878"/>
                  </a:lnTo>
                  <a:lnTo>
                    <a:pt x="2010" y="3878"/>
                  </a:lnTo>
                  <a:lnTo>
                    <a:pt x="2010" y="3962"/>
                  </a:lnTo>
                  <a:lnTo>
                    <a:pt x="2065" y="3962"/>
                  </a:lnTo>
                  <a:lnTo>
                    <a:pt x="2065" y="4046"/>
                  </a:lnTo>
                  <a:lnTo>
                    <a:pt x="2093" y="4046"/>
                  </a:lnTo>
                  <a:lnTo>
                    <a:pt x="2093" y="4157"/>
                  </a:lnTo>
                  <a:lnTo>
                    <a:pt x="2149" y="4157"/>
                  </a:lnTo>
                  <a:lnTo>
                    <a:pt x="2149" y="4241"/>
                  </a:lnTo>
                  <a:lnTo>
                    <a:pt x="2205" y="4241"/>
                  </a:lnTo>
                  <a:lnTo>
                    <a:pt x="2205" y="4297"/>
                  </a:lnTo>
                  <a:lnTo>
                    <a:pt x="2233" y="4297"/>
                  </a:lnTo>
                  <a:lnTo>
                    <a:pt x="2233" y="4381"/>
                  </a:lnTo>
                  <a:lnTo>
                    <a:pt x="2289" y="4381"/>
                  </a:lnTo>
                  <a:lnTo>
                    <a:pt x="2289" y="4520"/>
                  </a:lnTo>
                  <a:lnTo>
                    <a:pt x="2344" y="4520"/>
                  </a:lnTo>
                  <a:lnTo>
                    <a:pt x="2344" y="4604"/>
                  </a:lnTo>
                  <a:lnTo>
                    <a:pt x="2372" y="4604"/>
                  </a:lnTo>
                  <a:lnTo>
                    <a:pt x="2372" y="4715"/>
                  </a:lnTo>
                  <a:lnTo>
                    <a:pt x="2428" y="4715"/>
                  </a:lnTo>
                  <a:lnTo>
                    <a:pt x="2428" y="4855"/>
                  </a:lnTo>
                  <a:lnTo>
                    <a:pt x="2484" y="4855"/>
                  </a:lnTo>
                  <a:lnTo>
                    <a:pt x="2484" y="4939"/>
                  </a:lnTo>
                  <a:lnTo>
                    <a:pt x="2512" y="4939"/>
                  </a:lnTo>
                  <a:lnTo>
                    <a:pt x="2512" y="5022"/>
                  </a:lnTo>
                  <a:lnTo>
                    <a:pt x="2568" y="5022"/>
                  </a:lnTo>
                  <a:lnTo>
                    <a:pt x="2568" y="5162"/>
                  </a:lnTo>
                  <a:lnTo>
                    <a:pt x="2623" y="5162"/>
                  </a:lnTo>
                  <a:lnTo>
                    <a:pt x="2623" y="5301"/>
                  </a:lnTo>
                  <a:lnTo>
                    <a:pt x="2651" y="5301"/>
                  </a:lnTo>
                  <a:lnTo>
                    <a:pt x="2651" y="5413"/>
                  </a:lnTo>
                  <a:lnTo>
                    <a:pt x="2707" y="5413"/>
                  </a:lnTo>
                  <a:lnTo>
                    <a:pt x="2707" y="5552"/>
                  </a:lnTo>
                  <a:lnTo>
                    <a:pt x="2763" y="5552"/>
                  </a:lnTo>
                  <a:lnTo>
                    <a:pt x="2763" y="5692"/>
                  </a:lnTo>
                  <a:lnTo>
                    <a:pt x="2791" y="5692"/>
                  </a:lnTo>
                  <a:lnTo>
                    <a:pt x="2791" y="5831"/>
                  </a:lnTo>
                  <a:lnTo>
                    <a:pt x="2847" y="5831"/>
                  </a:lnTo>
                  <a:lnTo>
                    <a:pt x="2847" y="5971"/>
                  </a:lnTo>
                  <a:lnTo>
                    <a:pt x="2902" y="5971"/>
                  </a:lnTo>
                  <a:lnTo>
                    <a:pt x="2902" y="6138"/>
                  </a:lnTo>
                  <a:lnTo>
                    <a:pt x="2930" y="6138"/>
                  </a:lnTo>
                  <a:lnTo>
                    <a:pt x="2930" y="6278"/>
                  </a:lnTo>
                  <a:lnTo>
                    <a:pt x="2986" y="6278"/>
                  </a:lnTo>
                  <a:lnTo>
                    <a:pt x="2986" y="6473"/>
                  </a:lnTo>
                  <a:lnTo>
                    <a:pt x="3042" y="6473"/>
                  </a:lnTo>
                  <a:lnTo>
                    <a:pt x="3042" y="6613"/>
                  </a:lnTo>
                  <a:lnTo>
                    <a:pt x="3070" y="6613"/>
                  </a:lnTo>
                  <a:lnTo>
                    <a:pt x="3070" y="6808"/>
                  </a:lnTo>
                  <a:lnTo>
                    <a:pt x="3126" y="6808"/>
                  </a:lnTo>
                  <a:lnTo>
                    <a:pt x="3126" y="6975"/>
                  </a:lnTo>
                  <a:lnTo>
                    <a:pt x="3181" y="6975"/>
                  </a:lnTo>
                  <a:lnTo>
                    <a:pt x="3181" y="7171"/>
                  </a:lnTo>
                  <a:lnTo>
                    <a:pt x="3209" y="7171"/>
                  </a:lnTo>
                  <a:lnTo>
                    <a:pt x="3209" y="7310"/>
                  </a:lnTo>
                  <a:lnTo>
                    <a:pt x="3265" y="7310"/>
                  </a:lnTo>
                  <a:lnTo>
                    <a:pt x="3265" y="7366"/>
                  </a:lnTo>
                  <a:lnTo>
                    <a:pt x="3321" y="7366"/>
                  </a:lnTo>
                  <a:lnTo>
                    <a:pt x="3321" y="7394"/>
                  </a:lnTo>
                  <a:lnTo>
                    <a:pt x="3349" y="7394"/>
                  </a:lnTo>
                  <a:lnTo>
                    <a:pt x="3349" y="7450"/>
                  </a:lnTo>
                  <a:lnTo>
                    <a:pt x="3405" y="7450"/>
                  </a:lnTo>
                  <a:lnTo>
                    <a:pt x="3405" y="7505"/>
                  </a:lnTo>
                  <a:lnTo>
                    <a:pt x="3460" y="7505"/>
                  </a:lnTo>
                  <a:lnTo>
                    <a:pt x="3460" y="7533"/>
                  </a:lnTo>
                  <a:lnTo>
                    <a:pt x="3600" y="7533"/>
                  </a:lnTo>
                  <a:lnTo>
                    <a:pt x="3600" y="7505"/>
                  </a:lnTo>
                  <a:lnTo>
                    <a:pt x="3684" y="7505"/>
                  </a:lnTo>
                  <a:lnTo>
                    <a:pt x="3684" y="7450"/>
                  </a:lnTo>
                  <a:lnTo>
                    <a:pt x="3739" y="7450"/>
                  </a:lnTo>
                  <a:lnTo>
                    <a:pt x="3739" y="7394"/>
                  </a:lnTo>
                  <a:lnTo>
                    <a:pt x="3823" y="7394"/>
                  </a:lnTo>
                  <a:lnTo>
                    <a:pt x="3823" y="7366"/>
                  </a:lnTo>
                  <a:lnTo>
                    <a:pt x="3907" y="7366"/>
                  </a:lnTo>
                  <a:lnTo>
                    <a:pt x="3907" y="7310"/>
                  </a:lnTo>
                  <a:lnTo>
                    <a:pt x="4046" y="7310"/>
                  </a:lnTo>
                  <a:lnTo>
                    <a:pt x="4046" y="7254"/>
                  </a:lnTo>
                  <a:lnTo>
                    <a:pt x="4158" y="7254"/>
                  </a:lnTo>
                  <a:lnTo>
                    <a:pt x="4158" y="7310"/>
                  </a:lnTo>
                  <a:lnTo>
                    <a:pt x="4297" y="7310"/>
                  </a:lnTo>
                  <a:lnTo>
                    <a:pt x="4297" y="7366"/>
                  </a:lnTo>
                  <a:lnTo>
                    <a:pt x="4437" y="7366"/>
                  </a:lnTo>
                  <a:lnTo>
                    <a:pt x="4437" y="7310"/>
                  </a:lnTo>
                  <a:lnTo>
                    <a:pt x="4576" y="7310"/>
                  </a:lnTo>
                  <a:lnTo>
                    <a:pt x="4576" y="7254"/>
                  </a:lnTo>
                  <a:lnTo>
                    <a:pt x="4660" y="7254"/>
                  </a:lnTo>
                  <a:lnTo>
                    <a:pt x="4660" y="7226"/>
                  </a:lnTo>
                  <a:lnTo>
                    <a:pt x="4744" y="7226"/>
                  </a:lnTo>
                  <a:lnTo>
                    <a:pt x="4744" y="7031"/>
                  </a:lnTo>
                  <a:lnTo>
                    <a:pt x="4716" y="7031"/>
                  </a:lnTo>
                  <a:lnTo>
                    <a:pt x="4716" y="6752"/>
                  </a:lnTo>
                  <a:lnTo>
                    <a:pt x="4660" y="6752"/>
                  </a:lnTo>
                  <a:lnTo>
                    <a:pt x="4660" y="6529"/>
                  </a:lnTo>
                  <a:lnTo>
                    <a:pt x="4604" y="6529"/>
                  </a:lnTo>
                  <a:lnTo>
                    <a:pt x="4604" y="6278"/>
                  </a:lnTo>
                  <a:lnTo>
                    <a:pt x="4576" y="6278"/>
                  </a:lnTo>
                  <a:lnTo>
                    <a:pt x="4576" y="6055"/>
                  </a:lnTo>
                  <a:lnTo>
                    <a:pt x="4521" y="6055"/>
                  </a:lnTo>
                  <a:lnTo>
                    <a:pt x="4521" y="5915"/>
                  </a:lnTo>
                  <a:lnTo>
                    <a:pt x="4465" y="5915"/>
                  </a:lnTo>
                  <a:lnTo>
                    <a:pt x="4465" y="5720"/>
                  </a:lnTo>
                  <a:lnTo>
                    <a:pt x="4437" y="5720"/>
                  </a:lnTo>
                  <a:lnTo>
                    <a:pt x="4437" y="5580"/>
                  </a:lnTo>
                  <a:lnTo>
                    <a:pt x="4381" y="5580"/>
                  </a:lnTo>
                  <a:lnTo>
                    <a:pt x="4381" y="5413"/>
                  </a:lnTo>
                  <a:lnTo>
                    <a:pt x="4325" y="5413"/>
                  </a:lnTo>
                  <a:lnTo>
                    <a:pt x="4325" y="5273"/>
                  </a:lnTo>
                  <a:lnTo>
                    <a:pt x="4297" y="5273"/>
                  </a:lnTo>
                  <a:lnTo>
                    <a:pt x="4297" y="5078"/>
                  </a:lnTo>
                  <a:lnTo>
                    <a:pt x="4242" y="5078"/>
                  </a:lnTo>
                  <a:lnTo>
                    <a:pt x="4242" y="4994"/>
                  </a:lnTo>
                  <a:lnTo>
                    <a:pt x="4186" y="4994"/>
                  </a:lnTo>
                  <a:lnTo>
                    <a:pt x="4186" y="4855"/>
                  </a:lnTo>
                  <a:lnTo>
                    <a:pt x="4158" y="4855"/>
                  </a:lnTo>
                  <a:lnTo>
                    <a:pt x="4158" y="4743"/>
                  </a:lnTo>
                  <a:lnTo>
                    <a:pt x="4102" y="4743"/>
                  </a:lnTo>
                  <a:lnTo>
                    <a:pt x="4102" y="4660"/>
                  </a:lnTo>
                  <a:lnTo>
                    <a:pt x="4046" y="4660"/>
                  </a:lnTo>
                  <a:lnTo>
                    <a:pt x="4046" y="4520"/>
                  </a:lnTo>
                  <a:lnTo>
                    <a:pt x="4018" y="4520"/>
                  </a:lnTo>
                  <a:lnTo>
                    <a:pt x="4018" y="4436"/>
                  </a:lnTo>
                  <a:lnTo>
                    <a:pt x="3963" y="4436"/>
                  </a:lnTo>
                  <a:lnTo>
                    <a:pt x="3963" y="4297"/>
                  </a:lnTo>
                  <a:lnTo>
                    <a:pt x="3907" y="4297"/>
                  </a:lnTo>
                  <a:lnTo>
                    <a:pt x="3907" y="4185"/>
                  </a:lnTo>
                  <a:lnTo>
                    <a:pt x="3879" y="4185"/>
                  </a:lnTo>
                  <a:lnTo>
                    <a:pt x="3879" y="4102"/>
                  </a:lnTo>
                  <a:lnTo>
                    <a:pt x="3823" y="4102"/>
                  </a:lnTo>
                  <a:lnTo>
                    <a:pt x="3823" y="4018"/>
                  </a:lnTo>
                  <a:lnTo>
                    <a:pt x="3767" y="4018"/>
                  </a:lnTo>
                  <a:lnTo>
                    <a:pt x="3767" y="3906"/>
                  </a:lnTo>
                  <a:lnTo>
                    <a:pt x="3739" y="3906"/>
                  </a:lnTo>
                  <a:lnTo>
                    <a:pt x="3739" y="3823"/>
                  </a:lnTo>
                  <a:lnTo>
                    <a:pt x="3684" y="3823"/>
                  </a:lnTo>
                  <a:lnTo>
                    <a:pt x="3684" y="3739"/>
                  </a:lnTo>
                  <a:lnTo>
                    <a:pt x="3628" y="3739"/>
                  </a:lnTo>
                  <a:lnTo>
                    <a:pt x="3628" y="3627"/>
                  </a:lnTo>
                  <a:lnTo>
                    <a:pt x="3600" y="3627"/>
                  </a:lnTo>
                  <a:lnTo>
                    <a:pt x="3600" y="3599"/>
                  </a:lnTo>
                  <a:lnTo>
                    <a:pt x="3544" y="3599"/>
                  </a:lnTo>
                  <a:lnTo>
                    <a:pt x="3544" y="3488"/>
                  </a:lnTo>
                  <a:lnTo>
                    <a:pt x="3488" y="3488"/>
                  </a:lnTo>
                  <a:lnTo>
                    <a:pt x="3488" y="3404"/>
                  </a:lnTo>
                  <a:lnTo>
                    <a:pt x="3460" y="3404"/>
                  </a:lnTo>
                  <a:lnTo>
                    <a:pt x="3460" y="3348"/>
                  </a:lnTo>
                  <a:lnTo>
                    <a:pt x="3405" y="3348"/>
                  </a:lnTo>
                  <a:lnTo>
                    <a:pt x="3405" y="3265"/>
                  </a:lnTo>
                  <a:lnTo>
                    <a:pt x="3349" y="3265"/>
                  </a:lnTo>
                  <a:lnTo>
                    <a:pt x="3349" y="3209"/>
                  </a:lnTo>
                  <a:lnTo>
                    <a:pt x="3321" y="3209"/>
                  </a:lnTo>
                  <a:lnTo>
                    <a:pt x="3321" y="3125"/>
                  </a:lnTo>
                  <a:lnTo>
                    <a:pt x="3265" y="3125"/>
                  </a:lnTo>
                  <a:lnTo>
                    <a:pt x="3265" y="3069"/>
                  </a:lnTo>
                  <a:lnTo>
                    <a:pt x="3209" y="3069"/>
                  </a:lnTo>
                  <a:lnTo>
                    <a:pt x="3209" y="3041"/>
                  </a:lnTo>
                  <a:lnTo>
                    <a:pt x="3181" y="3041"/>
                  </a:lnTo>
                  <a:lnTo>
                    <a:pt x="3181" y="3209"/>
                  </a:lnTo>
                  <a:lnTo>
                    <a:pt x="3126" y="3209"/>
                  </a:lnTo>
                  <a:lnTo>
                    <a:pt x="3126" y="3320"/>
                  </a:lnTo>
                  <a:lnTo>
                    <a:pt x="3070" y="3320"/>
                  </a:lnTo>
                  <a:lnTo>
                    <a:pt x="3070" y="3348"/>
                  </a:lnTo>
                  <a:lnTo>
                    <a:pt x="3042" y="3348"/>
                  </a:lnTo>
                  <a:lnTo>
                    <a:pt x="3042" y="3404"/>
                  </a:lnTo>
                  <a:lnTo>
                    <a:pt x="2930" y="3404"/>
                  </a:lnTo>
                  <a:lnTo>
                    <a:pt x="2930" y="3460"/>
                  </a:lnTo>
                  <a:lnTo>
                    <a:pt x="2791" y="3460"/>
                  </a:lnTo>
                  <a:lnTo>
                    <a:pt x="2791" y="3488"/>
                  </a:lnTo>
                  <a:lnTo>
                    <a:pt x="2428" y="3488"/>
                  </a:lnTo>
                  <a:lnTo>
                    <a:pt x="2428" y="3460"/>
                  </a:lnTo>
                  <a:lnTo>
                    <a:pt x="2289" y="3460"/>
                  </a:lnTo>
                  <a:lnTo>
                    <a:pt x="2289" y="3404"/>
                  </a:lnTo>
                  <a:lnTo>
                    <a:pt x="2205" y="3404"/>
                  </a:lnTo>
                  <a:lnTo>
                    <a:pt x="2205" y="3348"/>
                  </a:lnTo>
                  <a:lnTo>
                    <a:pt x="2149" y="3348"/>
                  </a:lnTo>
                  <a:lnTo>
                    <a:pt x="2149" y="3320"/>
                  </a:lnTo>
                  <a:lnTo>
                    <a:pt x="2093" y="3320"/>
                  </a:lnTo>
                  <a:lnTo>
                    <a:pt x="2093" y="2930"/>
                  </a:lnTo>
                  <a:lnTo>
                    <a:pt x="2149" y="2930"/>
                  </a:lnTo>
                  <a:lnTo>
                    <a:pt x="2149" y="2790"/>
                  </a:lnTo>
                  <a:lnTo>
                    <a:pt x="2205" y="2790"/>
                  </a:lnTo>
                  <a:lnTo>
                    <a:pt x="2205" y="2651"/>
                  </a:lnTo>
                  <a:lnTo>
                    <a:pt x="2233" y="2651"/>
                  </a:lnTo>
                  <a:lnTo>
                    <a:pt x="2233" y="2567"/>
                  </a:lnTo>
                  <a:lnTo>
                    <a:pt x="2289" y="2567"/>
                  </a:lnTo>
                  <a:lnTo>
                    <a:pt x="2289" y="2511"/>
                  </a:lnTo>
                  <a:lnTo>
                    <a:pt x="2344" y="2511"/>
                  </a:lnTo>
                  <a:lnTo>
                    <a:pt x="2344" y="2484"/>
                  </a:lnTo>
                  <a:lnTo>
                    <a:pt x="2372" y="2484"/>
                  </a:lnTo>
                  <a:lnTo>
                    <a:pt x="2372" y="2428"/>
                  </a:lnTo>
                  <a:lnTo>
                    <a:pt x="2428" y="2428"/>
                  </a:lnTo>
                  <a:lnTo>
                    <a:pt x="2428" y="2372"/>
                  </a:lnTo>
                  <a:lnTo>
                    <a:pt x="2623" y="2372"/>
                  </a:lnTo>
                  <a:lnTo>
                    <a:pt x="2623" y="2344"/>
                  </a:lnTo>
                  <a:lnTo>
                    <a:pt x="2568" y="2344"/>
                  </a:lnTo>
                  <a:lnTo>
                    <a:pt x="2568" y="2288"/>
                  </a:lnTo>
                  <a:lnTo>
                    <a:pt x="2512" y="2288"/>
                  </a:lnTo>
                  <a:lnTo>
                    <a:pt x="2512" y="2232"/>
                  </a:lnTo>
                  <a:lnTo>
                    <a:pt x="2484" y="2232"/>
                  </a:lnTo>
                  <a:lnTo>
                    <a:pt x="2484" y="2205"/>
                  </a:lnTo>
                  <a:lnTo>
                    <a:pt x="2428" y="2205"/>
                  </a:lnTo>
                  <a:lnTo>
                    <a:pt x="2428" y="2149"/>
                  </a:lnTo>
                  <a:lnTo>
                    <a:pt x="2344" y="2149"/>
                  </a:lnTo>
                  <a:lnTo>
                    <a:pt x="2344" y="2093"/>
                  </a:lnTo>
                  <a:lnTo>
                    <a:pt x="2289" y="2093"/>
                  </a:lnTo>
                  <a:lnTo>
                    <a:pt x="2289" y="2065"/>
                  </a:lnTo>
                  <a:lnTo>
                    <a:pt x="2233" y="2065"/>
                  </a:lnTo>
                  <a:lnTo>
                    <a:pt x="2233" y="2009"/>
                  </a:lnTo>
                  <a:lnTo>
                    <a:pt x="2205" y="2009"/>
                  </a:lnTo>
                  <a:lnTo>
                    <a:pt x="2205" y="1953"/>
                  </a:lnTo>
                  <a:lnTo>
                    <a:pt x="2149" y="1953"/>
                  </a:lnTo>
                  <a:lnTo>
                    <a:pt x="2149" y="1926"/>
                  </a:lnTo>
                  <a:lnTo>
                    <a:pt x="2065" y="1926"/>
                  </a:lnTo>
                  <a:lnTo>
                    <a:pt x="2065" y="1870"/>
                  </a:lnTo>
                  <a:lnTo>
                    <a:pt x="2010" y="1870"/>
                  </a:lnTo>
                  <a:lnTo>
                    <a:pt x="2010" y="1814"/>
                  </a:lnTo>
                  <a:lnTo>
                    <a:pt x="1954" y="1814"/>
                  </a:lnTo>
                  <a:lnTo>
                    <a:pt x="1954" y="1786"/>
                  </a:lnTo>
                  <a:lnTo>
                    <a:pt x="1926" y="1786"/>
                  </a:lnTo>
                  <a:lnTo>
                    <a:pt x="1926" y="1730"/>
                  </a:lnTo>
                  <a:lnTo>
                    <a:pt x="1870" y="1730"/>
                  </a:lnTo>
                  <a:lnTo>
                    <a:pt x="1870" y="1674"/>
                  </a:lnTo>
                  <a:lnTo>
                    <a:pt x="1814" y="1674"/>
                  </a:lnTo>
                  <a:lnTo>
                    <a:pt x="1814" y="1647"/>
                  </a:lnTo>
                  <a:lnTo>
                    <a:pt x="1731" y="1647"/>
                  </a:lnTo>
                  <a:lnTo>
                    <a:pt x="1731" y="1591"/>
                  </a:lnTo>
                  <a:lnTo>
                    <a:pt x="1675" y="1591"/>
                  </a:lnTo>
                  <a:lnTo>
                    <a:pt x="1675" y="1535"/>
                  </a:lnTo>
                  <a:lnTo>
                    <a:pt x="1647" y="1535"/>
                  </a:lnTo>
                  <a:lnTo>
                    <a:pt x="1647" y="1507"/>
                  </a:lnTo>
                  <a:lnTo>
                    <a:pt x="1535" y="1507"/>
                  </a:lnTo>
                  <a:lnTo>
                    <a:pt x="1535" y="1451"/>
                  </a:lnTo>
                  <a:lnTo>
                    <a:pt x="1507" y="1451"/>
                  </a:lnTo>
                  <a:lnTo>
                    <a:pt x="1507" y="1395"/>
                  </a:lnTo>
                  <a:lnTo>
                    <a:pt x="1396" y="1395"/>
                  </a:lnTo>
                  <a:lnTo>
                    <a:pt x="1396" y="1368"/>
                  </a:lnTo>
                  <a:lnTo>
                    <a:pt x="1368" y="1368"/>
                  </a:lnTo>
                  <a:lnTo>
                    <a:pt x="1368" y="1312"/>
                  </a:lnTo>
                  <a:lnTo>
                    <a:pt x="1256" y="1312"/>
                  </a:lnTo>
                  <a:lnTo>
                    <a:pt x="1256" y="1256"/>
                  </a:lnTo>
                  <a:lnTo>
                    <a:pt x="1173" y="1256"/>
                  </a:lnTo>
                  <a:lnTo>
                    <a:pt x="1173" y="1228"/>
                  </a:lnTo>
                  <a:lnTo>
                    <a:pt x="1117" y="1228"/>
                  </a:lnTo>
                  <a:lnTo>
                    <a:pt x="1117" y="1172"/>
                  </a:lnTo>
                  <a:lnTo>
                    <a:pt x="1033" y="1172"/>
                  </a:lnTo>
                  <a:lnTo>
                    <a:pt x="1033" y="1116"/>
                  </a:lnTo>
                  <a:lnTo>
                    <a:pt x="977" y="1116"/>
                  </a:lnTo>
                  <a:lnTo>
                    <a:pt x="977" y="1089"/>
                  </a:lnTo>
                  <a:lnTo>
                    <a:pt x="894" y="1089"/>
                  </a:lnTo>
                  <a:lnTo>
                    <a:pt x="894" y="1033"/>
                  </a:lnTo>
                  <a:lnTo>
                    <a:pt x="810" y="1033"/>
                  </a:lnTo>
                  <a:lnTo>
                    <a:pt x="810" y="977"/>
                  </a:lnTo>
                  <a:lnTo>
                    <a:pt x="698" y="977"/>
                  </a:lnTo>
                  <a:lnTo>
                    <a:pt x="698" y="949"/>
                  </a:lnTo>
                  <a:lnTo>
                    <a:pt x="615" y="949"/>
                  </a:lnTo>
                  <a:lnTo>
                    <a:pt x="615" y="893"/>
                  </a:lnTo>
                  <a:lnTo>
                    <a:pt x="531" y="893"/>
                  </a:lnTo>
                  <a:lnTo>
                    <a:pt x="531" y="837"/>
                  </a:lnTo>
                  <a:lnTo>
                    <a:pt x="419" y="837"/>
                  </a:lnTo>
                  <a:lnTo>
                    <a:pt x="419" y="810"/>
                  </a:lnTo>
                  <a:lnTo>
                    <a:pt x="336" y="810"/>
                  </a:lnTo>
                  <a:lnTo>
                    <a:pt x="336" y="754"/>
                  </a:lnTo>
                  <a:lnTo>
                    <a:pt x="252" y="754"/>
                  </a:lnTo>
                  <a:lnTo>
                    <a:pt x="252" y="6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42"/>
            <p:cNvSpPr/>
            <p:nvPr/>
          </p:nvSpPr>
          <p:spPr>
            <a:xfrm>
              <a:off x="1961910" y="2017424"/>
              <a:ext cx="5551" cy="3370"/>
            </a:xfrm>
            <a:custGeom>
              <a:avLst/>
              <a:gdLst/>
              <a:ahLst/>
              <a:cxnLst/>
              <a:rect l="l" t="t" r="r" b="b"/>
              <a:pathLst>
                <a:path w="140" h="85" extrusionOk="0">
                  <a:moveTo>
                    <a:pt x="0" y="1"/>
                  </a:moveTo>
                  <a:lnTo>
                    <a:pt x="0" y="84"/>
                  </a:lnTo>
                  <a:lnTo>
                    <a:pt x="140" y="84"/>
                  </a:lnTo>
                  <a:lnTo>
                    <a:pt x="140" y="57"/>
                  </a:lnTo>
                  <a:lnTo>
                    <a:pt x="112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3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42"/>
            <p:cNvSpPr/>
            <p:nvPr/>
          </p:nvSpPr>
          <p:spPr>
            <a:xfrm>
              <a:off x="1853513" y="2625821"/>
              <a:ext cx="108436" cy="169255"/>
            </a:xfrm>
            <a:custGeom>
              <a:avLst/>
              <a:gdLst/>
              <a:ahLst/>
              <a:cxnLst/>
              <a:rect l="l" t="t" r="r" b="b"/>
              <a:pathLst>
                <a:path w="2735" h="4269" extrusionOk="0">
                  <a:moveTo>
                    <a:pt x="642" y="0"/>
                  </a:moveTo>
                  <a:lnTo>
                    <a:pt x="642" y="56"/>
                  </a:lnTo>
                  <a:lnTo>
                    <a:pt x="614" y="56"/>
                  </a:lnTo>
                  <a:lnTo>
                    <a:pt x="614" y="84"/>
                  </a:lnTo>
                  <a:lnTo>
                    <a:pt x="558" y="84"/>
                  </a:lnTo>
                  <a:lnTo>
                    <a:pt x="558" y="140"/>
                  </a:lnTo>
                  <a:lnTo>
                    <a:pt x="502" y="140"/>
                  </a:lnTo>
                  <a:lnTo>
                    <a:pt x="502" y="196"/>
                  </a:lnTo>
                  <a:lnTo>
                    <a:pt x="419" y="196"/>
                  </a:lnTo>
                  <a:lnTo>
                    <a:pt x="419" y="223"/>
                  </a:lnTo>
                  <a:lnTo>
                    <a:pt x="335" y="223"/>
                  </a:lnTo>
                  <a:lnTo>
                    <a:pt x="335" y="419"/>
                  </a:lnTo>
                  <a:lnTo>
                    <a:pt x="279" y="419"/>
                  </a:lnTo>
                  <a:lnTo>
                    <a:pt x="279" y="614"/>
                  </a:lnTo>
                  <a:lnTo>
                    <a:pt x="223" y="614"/>
                  </a:lnTo>
                  <a:lnTo>
                    <a:pt x="223" y="837"/>
                  </a:lnTo>
                  <a:lnTo>
                    <a:pt x="196" y="837"/>
                  </a:lnTo>
                  <a:lnTo>
                    <a:pt x="196" y="1033"/>
                  </a:lnTo>
                  <a:lnTo>
                    <a:pt x="140" y="1033"/>
                  </a:lnTo>
                  <a:lnTo>
                    <a:pt x="140" y="1200"/>
                  </a:lnTo>
                  <a:lnTo>
                    <a:pt x="84" y="1200"/>
                  </a:lnTo>
                  <a:lnTo>
                    <a:pt x="84" y="1479"/>
                  </a:lnTo>
                  <a:lnTo>
                    <a:pt x="140" y="1479"/>
                  </a:lnTo>
                  <a:lnTo>
                    <a:pt x="140" y="1590"/>
                  </a:lnTo>
                  <a:lnTo>
                    <a:pt x="196" y="1590"/>
                  </a:lnTo>
                  <a:lnTo>
                    <a:pt x="196" y="1618"/>
                  </a:lnTo>
                  <a:lnTo>
                    <a:pt x="223" y="1618"/>
                  </a:lnTo>
                  <a:lnTo>
                    <a:pt x="223" y="1674"/>
                  </a:lnTo>
                  <a:lnTo>
                    <a:pt x="279" y="1674"/>
                  </a:lnTo>
                  <a:lnTo>
                    <a:pt x="279" y="1897"/>
                  </a:lnTo>
                  <a:lnTo>
                    <a:pt x="223" y="1897"/>
                  </a:lnTo>
                  <a:lnTo>
                    <a:pt x="223" y="2009"/>
                  </a:lnTo>
                  <a:lnTo>
                    <a:pt x="196" y="2009"/>
                  </a:lnTo>
                  <a:lnTo>
                    <a:pt x="196" y="2093"/>
                  </a:lnTo>
                  <a:lnTo>
                    <a:pt x="140" y="2093"/>
                  </a:lnTo>
                  <a:lnTo>
                    <a:pt x="140" y="2176"/>
                  </a:lnTo>
                  <a:lnTo>
                    <a:pt x="84" y="2176"/>
                  </a:lnTo>
                  <a:lnTo>
                    <a:pt x="84" y="2288"/>
                  </a:lnTo>
                  <a:lnTo>
                    <a:pt x="56" y="2288"/>
                  </a:lnTo>
                  <a:lnTo>
                    <a:pt x="56" y="2372"/>
                  </a:lnTo>
                  <a:lnTo>
                    <a:pt x="0" y="2372"/>
                  </a:lnTo>
                  <a:lnTo>
                    <a:pt x="0" y="3627"/>
                  </a:lnTo>
                  <a:lnTo>
                    <a:pt x="56" y="3627"/>
                  </a:lnTo>
                  <a:lnTo>
                    <a:pt x="56" y="4101"/>
                  </a:lnTo>
                  <a:lnTo>
                    <a:pt x="84" y="4101"/>
                  </a:lnTo>
                  <a:lnTo>
                    <a:pt x="84" y="4269"/>
                  </a:lnTo>
                  <a:lnTo>
                    <a:pt x="196" y="4269"/>
                  </a:lnTo>
                  <a:lnTo>
                    <a:pt x="196" y="4241"/>
                  </a:lnTo>
                  <a:lnTo>
                    <a:pt x="363" y="4241"/>
                  </a:lnTo>
                  <a:lnTo>
                    <a:pt x="363" y="4185"/>
                  </a:lnTo>
                  <a:lnTo>
                    <a:pt x="558" y="4185"/>
                  </a:lnTo>
                  <a:lnTo>
                    <a:pt x="558" y="4129"/>
                  </a:lnTo>
                  <a:lnTo>
                    <a:pt x="753" y="4129"/>
                  </a:lnTo>
                  <a:lnTo>
                    <a:pt x="753" y="4101"/>
                  </a:lnTo>
                  <a:lnTo>
                    <a:pt x="921" y="4101"/>
                  </a:lnTo>
                  <a:lnTo>
                    <a:pt x="921" y="4046"/>
                  </a:lnTo>
                  <a:lnTo>
                    <a:pt x="1116" y="4046"/>
                  </a:lnTo>
                  <a:lnTo>
                    <a:pt x="1116" y="3990"/>
                  </a:lnTo>
                  <a:lnTo>
                    <a:pt x="1311" y="3990"/>
                  </a:lnTo>
                  <a:lnTo>
                    <a:pt x="1311" y="3962"/>
                  </a:lnTo>
                  <a:lnTo>
                    <a:pt x="1535" y="3962"/>
                  </a:lnTo>
                  <a:lnTo>
                    <a:pt x="1535" y="3906"/>
                  </a:lnTo>
                  <a:lnTo>
                    <a:pt x="1730" y="3906"/>
                  </a:lnTo>
                  <a:lnTo>
                    <a:pt x="1730" y="3850"/>
                  </a:lnTo>
                  <a:lnTo>
                    <a:pt x="1897" y="3850"/>
                  </a:lnTo>
                  <a:lnTo>
                    <a:pt x="1897" y="3822"/>
                  </a:lnTo>
                  <a:lnTo>
                    <a:pt x="2093" y="3822"/>
                  </a:lnTo>
                  <a:lnTo>
                    <a:pt x="2093" y="3767"/>
                  </a:lnTo>
                  <a:lnTo>
                    <a:pt x="2288" y="3767"/>
                  </a:lnTo>
                  <a:lnTo>
                    <a:pt x="2288" y="3432"/>
                  </a:lnTo>
                  <a:lnTo>
                    <a:pt x="2316" y="3432"/>
                  </a:lnTo>
                  <a:lnTo>
                    <a:pt x="2316" y="3209"/>
                  </a:lnTo>
                  <a:lnTo>
                    <a:pt x="2372" y="3209"/>
                  </a:lnTo>
                  <a:lnTo>
                    <a:pt x="2372" y="2930"/>
                  </a:lnTo>
                  <a:lnTo>
                    <a:pt x="2427" y="2930"/>
                  </a:lnTo>
                  <a:lnTo>
                    <a:pt x="2427" y="2734"/>
                  </a:lnTo>
                  <a:lnTo>
                    <a:pt x="2455" y="2734"/>
                  </a:lnTo>
                  <a:lnTo>
                    <a:pt x="2455" y="2595"/>
                  </a:lnTo>
                  <a:lnTo>
                    <a:pt x="2511" y="2595"/>
                  </a:lnTo>
                  <a:lnTo>
                    <a:pt x="2511" y="2427"/>
                  </a:lnTo>
                  <a:lnTo>
                    <a:pt x="2567" y="2427"/>
                  </a:lnTo>
                  <a:lnTo>
                    <a:pt x="2567" y="2288"/>
                  </a:lnTo>
                  <a:lnTo>
                    <a:pt x="2595" y="2288"/>
                  </a:lnTo>
                  <a:lnTo>
                    <a:pt x="2595" y="2148"/>
                  </a:lnTo>
                  <a:lnTo>
                    <a:pt x="2651" y="2148"/>
                  </a:lnTo>
                  <a:lnTo>
                    <a:pt x="2651" y="2009"/>
                  </a:lnTo>
                  <a:lnTo>
                    <a:pt x="2706" y="2009"/>
                  </a:lnTo>
                  <a:lnTo>
                    <a:pt x="2706" y="1869"/>
                  </a:lnTo>
                  <a:lnTo>
                    <a:pt x="2734" y="1869"/>
                  </a:lnTo>
                  <a:lnTo>
                    <a:pt x="2734" y="1814"/>
                  </a:lnTo>
                  <a:lnTo>
                    <a:pt x="2651" y="1814"/>
                  </a:lnTo>
                  <a:lnTo>
                    <a:pt x="2651" y="1758"/>
                  </a:lnTo>
                  <a:lnTo>
                    <a:pt x="2595" y="1758"/>
                  </a:lnTo>
                  <a:lnTo>
                    <a:pt x="2595" y="1730"/>
                  </a:lnTo>
                  <a:lnTo>
                    <a:pt x="2511" y="1730"/>
                  </a:lnTo>
                  <a:lnTo>
                    <a:pt x="2511" y="1674"/>
                  </a:lnTo>
                  <a:lnTo>
                    <a:pt x="2455" y="1674"/>
                  </a:lnTo>
                  <a:lnTo>
                    <a:pt x="2455" y="1618"/>
                  </a:lnTo>
                  <a:lnTo>
                    <a:pt x="2372" y="1618"/>
                  </a:lnTo>
                  <a:lnTo>
                    <a:pt x="2372" y="1590"/>
                  </a:lnTo>
                  <a:lnTo>
                    <a:pt x="2316" y="1590"/>
                  </a:lnTo>
                  <a:lnTo>
                    <a:pt x="2316" y="1535"/>
                  </a:lnTo>
                  <a:lnTo>
                    <a:pt x="2288" y="1535"/>
                  </a:lnTo>
                  <a:lnTo>
                    <a:pt x="2288" y="1479"/>
                  </a:lnTo>
                  <a:lnTo>
                    <a:pt x="2176" y="1479"/>
                  </a:lnTo>
                  <a:lnTo>
                    <a:pt x="2176" y="1451"/>
                  </a:lnTo>
                  <a:lnTo>
                    <a:pt x="2148" y="1451"/>
                  </a:lnTo>
                  <a:lnTo>
                    <a:pt x="2148" y="1395"/>
                  </a:lnTo>
                  <a:lnTo>
                    <a:pt x="2093" y="1395"/>
                  </a:lnTo>
                  <a:lnTo>
                    <a:pt x="2093" y="1339"/>
                  </a:lnTo>
                  <a:lnTo>
                    <a:pt x="2009" y="1339"/>
                  </a:lnTo>
                  <a:lnTo>
                    <a:pt x="2009" y="1312"/>
                  </a:lnTo>
                  <a:lnTo>
                    <a:pt x="1953" y="1312"/>
                  </a:lnTo>
                  <a:lnTo>
                    <a:pt x="1953" y="1256"/>
                  </a:lnTo>
                  <a:lnTo>
                    <a:pt x="1897" y="1256"/>
                  </a:lnTo>
                  <a:lnTo>
                    <a:pt x="1897" y="1200"/>
                  </a:lnTo>
                  <a:lnTo>
                    <a:pt x="1869" y="1200"/>
                  </a:lnTo>
                  <a:lnTo>
                    <a:pt x="1869" y="1172"/>
                  </a:lnTo>
                  <a:lnTo>
                    <a:pt x="1758" y="1172"/>
                  </a:lnTo>
                  <a:lnTo>
                    <a:pt x="1758" y="1116"/>
                  </a:lnTo>
                  <a:lnTo>
                    <a:pt x="1730" y="1116"/>
                  </a:lnTo>
                  <a:lnTo>
                    <a:pt x="1730" y="1060"/>
                  </a:lnTo>
                  <a:lnTo>
                    <a:pt x="1674" y="1060"/>
                  </a:lnTo>
                  <a:lnTo>
                    <a:pt x="1674" y="1033"/>
                  </a:lnTo>
                  <a:lnTo>
                    <a:pt x="1618" y="1033"/>
                  </a:lnTo>
                  <a:lnTo>
                    <a:pt x="1618" y="977"/>
                  </a:lnTo>
                  <a:lnTo>
                    <a:pt x="1590" y="977"/>
                  </a:lnTo>
                  <a:lnTo>
                    <a:pt x="1590" y="921"/>
                  </a:lnTo>
                  <a:lnTo>
                    <a:pt x="1535" y="921"/>
                  </a:lnTo>
                  <a:lnTo>
                    <a:pt x="1535" y="893"/>
                  </a:lnTo>
                  <a:lnTo>
                    <a:pt x="1479" y="893"/>
                  </a:lnTo>
                  <a:lnTo>
                    <a:pt x="1479" y="837"/>
                  </a:lnTo>
                  <a:lnTo>
                    <a:pt x="1451" y="837"/>
                  </a:lnTo>
                  <a:lnTo>
                    <a:pt x="1451" y="781"/>
                  </a:lnTo>
                  <a:lnTo>
                    <a:pt x="1395" y="781"/>
                  </a:lnTo>
                  <a:lnTo>
                    <a:pt x="1395" y="754"/>
                  </a:lnTo>
                  <a:lnTo>
                    <a:pt x="1311" y="754"/>
                  </a:lnTo>
                  <a:lnTo>
                    <a:pt x="1311" y="698"/>
                  </a:lnTo>
                  <a:lnTo>
                    <a:pt x="1256" y="698"/>
                  </a:lnTo>
                  <a:lnTo>
                    <a:pt x="1256" y="642"/>
                  </a:lnTo>
                  <a:lnTo>
                    <a:pt x="1200" y="642"/>
                  </a:lnTo>
                  <a:lnTo>
                    <a:pt x="1200" y="614"/>
                  </a:lnTo>
                  <a:lnTo>
                    <a:pt x="1172" y="614"/>
                  </a:lnTo>
                  <a:lnTo>
                    <a:pt x="1172" y="558"/>
                  </a:lnTo>
                  <a:lnTo>
                    <a:pt x="1116" y="558"/>
                  </a:lnTo>
                  <a:lnTo>
                    <a:pt x="1116" y="502"/>
                  </a:lnTo>
                  <a:lnTo>
                    <a:pt x="1060" y="502"/>
                  </a:lnTo>
                  <a:lnTo>
                    <a:pt x="1060" y="419"/>
                  </a:lnTo>
                  <a:lnTo>
                    <a:pt x="1032" y="419"/>
                  </a:lnTo>
                  <a:lnTo>
                    <a:pt x="1032" y="363"/>
                  </a:lnTo>
                  <a:lnTo>
                    <a:pt x="977" y="363"/>
                  </a:lnTo>
                  <a:lnTo>
                    <a:pt x="977" y="335"/>
                  </a:lnTo>
                  <a:lnTo>
                    <a:pt x="921" y="335"/>
                  </a:lnTo>
                  <a:lnTo>
                    <a:pt x="921" y="279"/>
                  </a:lnTo>
                  <a:lnTo>
                    <a:pt x="893" y="279"/>
                  </a:lnTo>
                  <a:lnTo>
                    <a:pt x="893" y="223"/>
                  </a:lnTo>
                  <a:lnTo>
                    <a:pt x="837" y="223"/>
                  </a:lnTo>
                  <a:lnTo>
                    <a:pt x="837" y="196"/>
                  </a:lnTo>
                  <a:lnTo>
                    <a:pt x="781" y="196"/>
                  </a:lnTo>
                  <a:lnTo>
                    <a:pt x="781" y="140"/>
                  </a:lnTo>
                  <a:lnTo>
                    <a:pt x="753" y="140"/>
                  </a:lnTo>
                  <a:lnTo>
                    <a:pt x="753" y="56"/>
                  </a:lnTo>
                  <a:lnTo>
                    <a:pt x="698" y="56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42"/>
            <p:cNvSpPr/>
            <p:nvPr/>
          </p:nvSpPr>
          <p:spPr>
            <a:xfrm>
              <a:off x="1856804" y="2772914"/>
              <a:ext cx="87423" cy="66410"/>
            </a:xfrm>
            <a:custGeom>
              <a:avLst/>
              <a:gdLst/>
              <a:ahLst/>
              <a:cxnLst/>
              <a:rect l="l" t="t" r="r" b="b"/>
              <a:pathLst>
                <a:path w="2205" h="1675" extrusionOk="0">
                  <a:moveTo>
                    <a:pt x="1954" y="1"/>
                  </a:moveTo>
                  <a:lnTo>
                    <a:pt x="1954" y="57"/>
                  </a:lnTo>
                  <a:lnTo>
                    <a:pt x="1786" y="57"/>
                  </a:lnTo>
                  <a:lnTo>
                    <a:pt x="1786" y="112"/>
                  </a:lnTo>
                  <a:lnTo>
                    <a:pt x="1591" y="112"/>
                  </a:lnTo>
                  <a:lnTo>
                    <a:pt x="1591" y="140"/>
                  </a:lnTo>
                  <a:lnTo>
                    <a:pt x="1396" y="140"/>
                  </a:lnTo>
                  <a:lnTo>
                    <a:pt x="1396" y="196"/>
                  </a:lnTo>
                  <a:lnTo>
                    <a:pt x="1173" y="196"/>
                  </a:lnTo>
                  <a:lnTo>
                    <a:pt x="1173" y="252"/>
                  </a:lnTo>
                  <a:lnTo>
                    <a:pt x="977" y="252"/>
                  </a:lnTo>
                  <a:lnTo>
                    <a:pt x="977" y="280"/>
                  </a:lnTo>
                  <a:lnTo>
                    <a:pt x="810" y="280"/>
                  </a:lnTo>
                  <a:lnTo>
                    <a:pt x="810" y="336"/>
                  </a:lnTo>
                  <a:lnTo>
                    <a:pt x="615" y="336"/>
                  </a:lnTo>
                  <a:lnTo>
                    <a:pt x="615" y="391"/>
                  </a:lnTo>
                  <a:lnTo>
                    <a:pt x="419" y="391"/>
                  </a:lnTo>
                  <a:lnTo>
                    <a:pt x="419" y="419"/>
                  </a:lnTo>
                  <a:lnTo>
                    <a:pt x="252" y="419"/>
                  </a:lnTo>
                  <a:lnTo>
                    <a:pt x="252" y="475"/>
                  </a:lnTo>
                  <a:lnTo>
                    <a:pt x="57" y="475"/>
                  </a:lnTo>
                  <a:lnTo>
                    <a:pt x="57" y="531"/>
                  </a:lnTo>
                  <a:lnTo>
                    <a:pt x="1" y="531"/>
                  </a:lnTo>
                  <a:lnTo>
                    <a:pt x="1" y="670"/>
                  </a:lnTo>
                  <a:lnTo>
                    <a:pt x="57" y="670"/>
                  </a:lnTo>
                  <a:lnTo>
                    <a:pt x="57" y="838"/>
                  </a:lnTo>
                  <a:lnTo>
                    <a:pt x="113" y="838"/>
                  </a:lnTo>
                  <a:lnTo>
                    <a:pt x="113" y="1033"/>
                  </a:lnTo>
                  <a:lnTo>
                    <a:pt x="140" y="1033"/>
                  </a:lnTo>
                  <a:lnTo>
                    <a:pt x="140" y="1256"/>
                  </a:lnTo>
                  <a:lnTo>
                    <a:pt x="196" y="1256"/>
                  </a:lnTo>
                  <a:lnTo>
                    <a:pt x="196" y="1452"/>
                  </a:lnTo>
                  <a:lnTo>
                    <a:pt x="252" y="1452"/>
                  </a:lnTo>
                  <a:lnTo>
                    <a:pt x="252" y="1647"/>
                  </a:lnTo>
                  <a:lnTo>
                    <a:pt x="280" y="1647"/>
                  </a:lnTo>
                  <a:lnTo>
                    <a:pt x="280" y="1675"/>
                  </a:lnTo>
                  <a:lnTo>
                    <a:pt x="419" y="1675"/>
                  </a:lnTo>
                  <a:lnTo>
                    <a:pt x="419" y="1647"/>
                  </a:lnTo>
                  <a:lnTo>
                    <a:pt x="615" y="1647"/>
                  </a:lnTo>
                  <a:lnTo>
                    <a:pt x="615" y="1591"/>
                  </a:lnTo>
                  <a:lnTo>
                    <a:pt x="754" y="1591"/>
                  </a:lnTo>
                  <a:lnTo>
                    <a:pt x="754" y="1535"/>
                  </a:lnTo>
                  <a:lnTo>
                    <a:pt x="894" y="1535"/>
                  </a:lnTo>
                  <a:lnTo>
                    <a:pt x="894" y="1507"/>
                  </a:lnTo>
                  <a:lnTo>
                    <a:pt x="1089" y="1507"/>
                  </a:lnTo>
                  <a:lnTo>
                    <a:pt x="1089" y="1452"/>
                  </a:lnTo>
                  <a:lnTo>
                    <a:pt x="1228" y="1452"/>
                  </a:lnTo>
                  <a:lnTo>
                    <a:pt x="1228" y="1396"/>
                  </a:lnTo>
                  <a:lnTo>
                    <a:pt x="1368" y="1396"/>
                  </a:lnTo>
                  <a:lnTo>
                    <a:pt x="1368" y="1368"/>
                  </a:lnTo>
                  <a:lnTo>
                    <a:pt x="1507" y="1368"/>
                  </a:lnTo>
                  <a:lnTo>
                    <a:pt x="1507" y="1312"/>
                  </a:lnTo>
                  <a:lnTo>
                    <a:pt x="1647" y="1312"/>
                  </a:lnTo>
                  <a:lnTo>
                    <a:pt x="1647" y="1256"/>
                  </a:lnTo>
                  <a:lnTo>
                    <a:pt x="1786" y="1256"/>
                  </a:lnTo>
                  <a:lnTo>
                    <a:pt x="1786" y="1228"/>
                  </a:lnTo>
                  <a:lnTo>
                    <a:pt x="1926" y="1228"/>
                  </a:lnTo>
                  <a:lnTo>
                    <a:pt x="1926" y="1173"/>
                  </a:lnTo>
                  <a:lnTo>
                    <a:pt x="2065" y="1173"/>
                  </a:lnTo>
                  <a:lnTo>
                    <a:pt x="2065" y="1117"/>
                  </a:lnTo>
                  <a:lnTo>
                    <a:pt x="2149" y="1117"/>
                  </a:lnTo>
                  <a:lnTo>
                    <a:pt x="2149" y="1089"/>
                  </a:lnTo>
                  <a:lnTo>
                    <a:pt x="2205" y="1089"/>
                  </a:lnTo>
                  <a:lnTo>
                    <a:pt x="2205" y="1033"/>
                  </a:lnTo>
                  <a:lnTo>
                    <a:pt x="2149" y="1033"/>
                  </a:lnTo>
                  <a:lnTo>
                    <a:pt x="2149" y="57"/>
                  </a:lnTo>
                  <a:lnTo>
                    <a:pt x="2205" y="57"/>
                  </a:lnTo>
                  <a:lnTo>
                    <a:pt x="2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42"/>
            <p:cNvSpPr/>
            <p:nvPr/>
          </p:nvSpPr>
          <p:spPr>
            <a:xfrm>
              <a:off x="1717442" y="2100407"/>
              <a:ext cx="89643" cy="82982"/>
            </a:xfrm>
            <a:custGeom>
              <a:avLst/>
              <a:gdLst/>
              <a:ahLst/>
              <a:cxnLst/>
              <a:rect l="l" t="t" r="r" b="b"/>
              <a:pathLst>
                <a:path w="2261" h="2093" extrusionOk="0">
                  <a:moveTo>
                    <a:pt x="726" y="0"/>
                  </a:moveTo>
                  <a:lnTo>
                    <a:pt x="726" y="56"/>
                  </a:lnTo>
                  <a:lnTo>
                    <a:pt x="559" y="56"/>
                  </a:lnTo>
                  <a:lnTo>
                    <a:pt x="559" y="84"/>
                  </a:lnTo>
                  <a:lnTo>
                    <a:pt x="447" y="84"/>
                  </a:lnTo>
                  <a:lnTo>
                    <a:pt x="447" y="140"/>
                  </a:lnTo>
                  <a:lnTo>
                    <a:pt x="419" y="140"/>
                  </a:lnTo>
                  <a:lnTo>
                    <a:pt x="419" y="195"/>
                  </a:lnTo>
                  <a:lnTo>
                    <a:pt x="363" y="195"/>
                  </a:lnTo>
                  <a:lnTo>
                    <a:pt x="363" y="223"/>
                  </a:lnTo>
                  <a:lnTo>
                    <a:pt x="308" y="223"/>
                  </a:lnTo>
                  <a:lnTo>
                    <a:pt x="308" y="279"/>
                  </a:lnTo>
                  <a:lnTo>
                    <a:pt x="280" y="279"/>
                  </a:lnTo>
                  <a:lnTo>
                    <a:pt x="280" y="335"/>
                  </a:lnTo>
                  <a:lnTo>
                    <a:pt x="224" y="335"/>
                  </a:lnTo>
                  <a:lnTo>
                    <a:pt x="224" y="419"/>
                  </a:lnTo>
                  <a:lnTo>
                    <a:pt x="168" y="419"/>
                  </a:lnTo>
                  <a:lnTo>
                    <a:pt x="168" y="502"/>
                  </a:lnTo>
                  <a:lnTo>
                    <a:pt x="140" y="502"/>
                  </a:lnTo>
                  <a:lnTo>
                    <a:pt x="140" y="558"/>
                  </a:lnTo>
                  <a:lnTo>
                    <a:pt x="84" y="558"/>
                  </a:lnTo>
                  <a:lnTo>
                    <a:pt x="84" y="753"/>
                  </a:lnTo>
                  <a:lnTo>
                    <a:pt x="29" y="753"/>
                  </a:lnTo>
                  <a:lnTo>
                    <a:pt x="29" y="921"/>
                  </a:lnTo>
                  <a:lnTo>
                    <a:pt x="1" y="921"/>
                  </a:lnTo>
                  <a:lnTo>
                    <a:pt x="1" y="1590"/>
                  </a:lnTo>
                  <a:lnTo>
                    <a:pt x="559" y="1590"/>
                  </a:lnTo>
                  <a:lnTo>
                    <a:pt x="559" y="1618"/>
                  </a:lnTo>
                  <a:lnTo>
                    <a:pt x="726" y="1618"/>
                  </a:lnTo>
                  <a:lnTo>
                    <a:pt x="726" y="1674"/>
                  </a:lnTo>
                  <a:lnTo>
                    <a:pt x="921" y="1674"/>
                  </a:lnTo>
                  <a:lnTo>
                    <a:pt x="921" y="1730"/>
                  </a:lnTo>
                  <a:lnTo>
                    <a:pt x="1005" y="1730"/>
                  </a:lnTo>
                  <a:lnTo>
                    <a:pt x="1005" y="1758"/>
                  </a:lnTo>
                  <a:lnTo>
                    <a:pt x="1117" y="1758"/>
                  </a:lnTo>
                  <a:lnTo>
                    <a:pt x="1117" y="1814"/>
                  </a:lnTo>
                  <a:lnTo>
                    <a:pt x="1256" y="1814"/>
                  </a:lnTo>
                  <a:lnTo>
                    <a:pt x="1256" y="1869"/>
                  </a:lnTo>
                  <a:lnTo>
                    <a:pt x="1340" y="1869"/>
                  </a:lnTo>
                  <a:lnTo>
                    <a:pt x="1340" y="1897"/>
                  </a:lnTo>
                  <a:lnTo>
                    <a:pt x="1396" y="1897"/>
                  </a:lnTo>
                  <a:lnTo>
                    <a:pt x="1396" y="1953"/>
                  </a:lnTo>
                  <a:lnTo>
                    <a:pt x="1479" y="1953"/>
                  </a:lnTo>
                  <a:lnTo>
                    <a:pt x="1479" y="2009"/>
                  </a:lnTo>
                  <a:lnTo>
                    <a:pt x="1535" y="2009"/>
                  </a:lnTo>
                  <a:lnTo>
                    <a:pt x="1535" y="2037"/>
                  </a:lnTo>
                  <a:lnTo>
                    <a:pt x="1619" y="2037"/>
                  </a:lnTo>
                  <a:lnTo>
                    <a:pt x="1619" y="2093"/>
                  </a:lnTo>
                  <a:lnTo>
                    <a:pt x="1758" y="2093"/>
                  </a:lnTo>
                  <a:lnTo>
                    <a:pt x="1758" y="2037"/>
                  </a:lnTo>
                  <a:lnTo>
                    <a:pt x="1814" y="2037"/>
                  </a:lnTo>
                  <a:lnTo>
                    <a:pt x="1814" y="1953"/>
                  </a:lnTo>
                  <a:lnTo>
                    <a:pt x="1758" y="1953"/>
                  </a:lnTo>
                  <a:lnTo>
                    <a:pt x="1758" y="1758"/>
                  </a:lnTo>
                  <a:lnTo>
                    <a:pt x="1702" y="1758"/>
                  </a:lnTo>
                  <a:lnTo>
                    <a:pt x="1702" y="1618"/>
                  </a:lnTo>
                  <a:lnTo>
                    <a:pt x="1675" y="1618"/>
                  </a:lnTo>
                  <a:lnTo>
                    <a:pt x="1675" y="1479"/>
                  </a:lnTo>
                  <a:lnTo>
                    <a:pt x="1619" y="1479"/>
                  </a:lnTo>
                  <a:lnTo>
                    <a:pt x="1619" y="1395"/>
                  </a:lnTo>
                  <a:lnTo>
                    <a:pt x="1563" y="1395"/>
                  </a:lnTo>
                  <a:lnTo>
                    <a:pt x="1563" y="1311"/>
                  </a:lnTo>
                  <a:lnTo>
                    <a:pt x="1535" y="1311"/>
                  </a:lnTo>
                  <a:lnTo>
                    <a:pt x="1535" y="1200"/>
                  </a:lnTo>
                  <a:lnTo>
                    <a:pt x="1479" y="1200"/>
                  </a:lnTo>
                  <a:lnTo>
                    <a:pt x="1479" y="1172"/>
                  </a:lnTo>
                  <a:lnTo>
                    <a:pt x="1423" y="1172"/>
                  </a:lnTo>
                  <a:lnTo>
                    <a:pt x="1423" y="1060"/>
                  </a:lnTo>
                  <a:lnTo>
                    <a:pt x="1396" y="1060"/>
                  </a:lnTo>
                  <a:lnTo>
                    <a:pt x="1396" y="977"/>
                  </a:lnTo>
                  <a:lnTo>
                    <a:pt x="1340" y="977"/>
                  </a:lnTo>
                  <a:lnTo>
                    <a:pt x="1340" y="921"/>
                  </a:lnTo>
                  <a:lnTo>
                    <a:pt x="1284" y="921"/>
                  </a:lnTo>
                  <a:lnTo>
                    <a:pt x="1284" y="837"/>
                  </a:lnTo>
                  <a:lnTo>
                    <a:pt x="1256" y="837"/>
                  </a:lnTo>
                  <a:lnTo>
                    <a:pt x="1256" y="781"/>
                  </a:lnTo>
                  <a:lnTo>
                    <a:pt x="1200" y="781"/>
                  </a:lnTo>
                  <a:lnTo>
                    <a:pt x="1200" y="698"/>
                  </a:lnTo>
                  <a:lnTo>
                    <a:pt x="1144" y="698"/>
                  </a:lnTo>
                  <a:lnTo>
                    <a:pt x="1144" y="614"/>
                  </a:lnTo>
                  <a:lnTo>
                    <a:pt x="1117" y="614"/>
                  </a:lnTo>
                  <a:lnTo>
                    <a:pt x="1117" y="558"/>
                  </a:lnTo>
                  <a:lnTo>
                    <a:pt x="1061" y="558"/>
                  </a:lnTo>
                  <a:lnTo>
                    <a:pt x="1061" y="474"/>
                  </a:lnTo>
                  <a:lnTo>
                    <a:pt x="1005" y="474"/>
                  </a:lnTo>
                  <a:lnTo>
                    <a:pt x="1005" y="419"/>
                  </a:lnTo>
                  <a:lnTo>
                    <a:pt x="1061" y="419"/>
                  </a:lnTo>
                  <a:lnTo>
                    <a:pt x="1061" y="474"/>
                  </a:lnTo>
                  <a:lnTo>
                    <a:pt x="1117" y="474"/>
                  </a:lnTo>
                  <a:lnTo>
                    <a:pt x="1117" y="502"/>
                  </a:lnTo>
                  <a:lnTo>
                    <a:pt x="1144" y="502"/>
                  </a:lnTo>
                  <a:lnTo>
                    <a:pt x="1144" y="558"/>
                  </a:lnTo>
                  <a:lnTo>
                    <a:pt x="1200" y="558"/>
                  </a:lnTo>
                  <a:lnTo>
                    <a:pt x="1200" y="614"/>
                  </a:lnTo>
                  <a:lnTo>
                    <a:pt x="1256" y="614"/>
                  </a:lnTo>
                  <a:lnTo>
                    <a:pt x="1256" y="642"/>
                  </a:lnTo>
                  <a:lnTo>
                    <a:pt x="1284" y="642"/>
                  </a:lnTo>
                  <a:lnTo>
                    <a:pt x="1284" y="698"/>
                  </a:lnTo>
                  <a:lnTo>
                    <a:pt x="1340" y="698"/>
                  </a:lnTo>
                  <a:lnTo>
                    <a:pt x="1340" y="753"/>
                  </a:lnTo>
                  <a:lnTo>
                    <a:pt x="1396" y="753"/>
                  </a:lnTo>
                  <a:lnTo>
                    <a:pt x="1396" y="781"/>
                  </a:lnTo>
                  <a:lnTo>
                    <a:pt x="1423" y="781"/>
                  </a:lnTo>
                  <a:lnTo>
                    <a:pt x="1423" y="837"/>
                  </a:lnTo>
                  <a:lnTo>
                    <a:pt x="1479" y="837"/>
                  </a:lnTo>
                  <a:lnTo>
                    <a:pt x="1479" y="893"/>
                  </a:lnTo>
                  <a:lnTo>
                    <a:pt x="1535" y="893"/>
                  </a:lnTo>
                  <a:lnTo>
                    <a:pt x="1535" y="921"/>
                  </a:lnTo>
                  <a:lnTo>
                    <a:pt x="1563" y="921"/>
                  </a:lnTo>
                  <a:lnTo>
                    <a:pt x="1563" y="977"/>
                  </a:lnTo>
                  <a:lnTo>
                    <a:pt x="1758" y="977"/>
                  </a:lnTo>
                  <a:lnTo>
                    <a:pt x="1758" y="1032"/>
                  </a:lnTo>
                  <a:lnTo>
                    <a:pt x="1898" y="1032"/>
                  </a:lnTo>
                  <a:lnTo>
                    <a:pt x="1898" y="1060"/>
                  </a:lnTo>
                  <a:lnTo>
                    <a:pt x="2037" y="1060"/>
                  </a:lnTo>
                  <a:lnTo>
                    <a:pt x="2037" y="1116"/>
                  </a:lnTo>
                  <a:lnTo>
                    <a:pt x="2121" y="1116"/>
                  </a:lnTo>
                  <a:lnTo>
                    <a:pt x="2121" y="1172"/>
                  </a:lnTo>
                  <a:lnTo>
                    <a:pt x="2260" y="1172"/>
                  </a:lnTo>
                  <a:lnTo>
                    <a:pt x="2260" y="1060"/>
                  </a:lnTo>
                  <a:lnTo>
                    <a:pt x="2233" y="1060"/>
                  </a:lnTo>
                  <a:lnTo>
                    <a:pt x="2233" y="977"/>
                  </a:lnTo>
                  <a:lnTo>
                    <a:pt x="2177" y="977"/>
                  </a:lnTo>
                  <a:lnTo>
                    <a:pt x="2177" y="921"/>
                  </a:lnTo>
                  <a:lnTo>
                    <a:pt x="2121" y="921"/>
                  </a:lnTo>
                  <a:lnTo>
                    <a:pt x="2121" y="837"/>
                  </a:lnTo>
                  <a:lnTo>
                    <a:pt x="2093" y="837"/>
                  </a:lnTo>
                  <a:lnTo>
                    <a:pt x="2093" y="781"/>
                  </a:lnTo>
                  <a:lnTo>
                    <a:pt x="2037" y="781"/>
                  </a:lnTo>
                  <a:lnTo>
                    <a:pt x="2037" y="753"/>
                  </a:lnTo>
                  <a:lnTo>
                    <a:pt x="1981" y="753"/>
                  </a:lnTo>
                  <a:lnTo>
                    <a:pt x="1981" y="642"/>
                  </a:lnTo>
                  <a:lnTo>
                    <a:pt x="1954" y="642"/>
                  </a:lnTo>
                  <a:lnTo>
                    <a:pt x="1954" y="614"/>
                  </a:lnTo>
                  <a:lnTo>
                    <a:pt x="1898" y="614"/>
                  </a:lnTo>
                  <a:lnTo>
                    <a:pt x="1898" y="558"/>
                  </a:lnTo>
                  <a:lnTo>
                    <a:pt x="1842" y="558"/>
                  </a:lnTo>
                  <a:lnTo>
                    <a:pt x="1842" y="502"/>
                  </a:lnTo>
                  <a:lnTo>
                    <a:pt x="1814" y="502"/>
                  </a:lnTo>
                  <a:lnTo>
                    <a:pt x="1814" y="474"/>
                  </a:lnTo>
                  <a:lnTo>
                    <a:pt x="1758" y="474"/>
                  </a:lnTo>
                  <a:lnTo>
                    <a:pt x="1758" y="419"/>
                  </a:lnTo>
                  <a:lnTo>
                    <a:pt x="1702" y="419"/>
                  </a:lnTo>
                  <a:lnTo>
                    <a:pt x="1702" y="363"/>
                  </a:lnTo>
                  <a:lnTo>
                    <a:pt x="1675" y="363"/>
                  </a:lnTo>
                  <a:lnTo>
                    <a:pt x="1675" y="335"/>
                  </a:lnTo>
                  <a:lnTo>
                    <a:pt x="1619" y="335"/>
                  </a:lnTo>
                  <a:lnTo>
                    <a:pt x="1619" y="279"/>
                  </a:lnTo>
                  <a:lnTo>
                    <a:pt x="1535" y="279"/>
                  </a:lnTo>
                  <a:lnTo>
                    <a:pt x="1535" y="223"/>
                  </a:lnTo>
                  <a:lnTo>
                    <a:pt x="1479" y="223"/>
                  </a:lnTo>
                  <a:lnTo>
                    <a:pt x="1479" y="195"/>
                  </a:lnTo>
                  <a:lnTo>
                    <a:pt x="1396" y="195"/>
                  </a:lnTo>
                  <a:lnTo>
                    <a:pt x="1396" y="140"/>
                  </a:lnTo>
                  <a:lnTo>
                    <a:pt x="1284" y="140"/>
                  </a:lnTo>
                  <a:lnTo>
                    <a:pt x="1284" y="84"/>
                  </a:lnTo>
                  <a:lnTo>
                    <a:pt x="1200" y="84"/>
                  </a:lnTo>
                  <a:lnTo>
                    <a:pt x="1200" y="56"/>
                  </a:lnTo>
                  <a:lnTo>
                    <a:pt x="1005" y="56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42"/>
            <p:cNvSpPr/>
            <p:nvPr/>
          </p:nvSpPr>
          <p:spPr>
            <a:xfrm>
              <a:off x="1778301" y="2135773"/>
              <a:ext cx="34295" cy="31044"/>
            </a:xfrm>
            <a:custGeom>
              <a:avLst/>
              <a:gdLst/>
              <a:ahLst/>
              <a:cxnLst/>
              <a:rect l="l" t="t" r="r" b="b"/>
              <a:pathLst>
                <a:path w="865" h="783" extrusionOk="0">
                  <a:moveTo>
                    <a:pt x="0" y="1"/>
                  </a:moveTo>
                  <a:lnTo>
                    <a:pt x="0" y="85"/>
                  </a:lnTo>
                  <a:lnTo>
                    <a:pt x="28" y="85"/>
                  </a:lnTo>
                  <a:lnTo>
                    <a:pt x="28" y="140"/>
                  </a:lnTo>
                  <a:lnTo>
                    <a:pt x="84" y="140"/>
                  </a:lnTo>
                  <a:lnTo>
                    <a:pt x="84" y="168"/>
                  </a:lnTo>
                  <a:lnTo>
                    <a:pt x="140" y="168"/>
                  </a:lnTo>
                  <a:lnTo>
                    <a:pt x="140" y="224"/>
                  </a:lnTo>
                  <a:lnTo>
                    <a:pt x="167" y="224"/>
                  </a:lnTo>
                  <a:lnTo>
                    <a:pt x="167" y="308"/>
                  </a:lnTo>
                  <a:lnTo>
                    <a:pt x="223" y="308"/>
                  </a:lnTo>
                  <a:lnTo>
                    <a:pt x="223" y="364"/>
                  </a:lnTo>
                  <a:lnTo>
                    <a:pt x="279" y="364"/>
                  </a:lnTo>
                  <a:lnTo>
                    <a:pt x="279" y="419"/>
                  </a:lnTo>
                  <a:lnTo>
                    <a:pt x="307" y="419"/>
                  </a:lnTo>
                  <a:lnTo>
                    <a:pt x="307" y="447"/>
                  </a:lnTo>
                  <a:lnTo>
                    <a:pt x="363" y="447"/>
                  </a:lnTo>
                  <a:lnTo>
                    <a:pt x="363" y="559"/>
                  </a:lnTo>
                  <a:lnTo>
                    <a:pt x="419" y="559"/>
                  </a:lnTo>
                  <a:lnTo>
                    <a:pt x="419" y="587"/>
                  </a:lnTo>
                  <a:lnTo>
                    <a:pt x="446" y="587"/>
                  </a:lnTo>
                  <a:lnTo>
                    <a:pt x="446" y="698"/>
                  </a:lnTo>
                  <a:lnTo>
                    <a:pt x="502" y="698"/>
                  </a:lnTo>
                  <a:lnTo>
                    <a:pt x="502" y="726"/>
                  </a:lnTo>
                  <a:lnTo>
                    <a:pt x="558" y="726"/>
                  </a:lnTo>
                  <a:lnTo>
                    <a:pt x="558" y="782"/>
                  </a:lnTo>
                  <a:lnTo>
                    <a:pt x="586" y="782"/>
                  </a:lnTo>
                  <a:lnTo>
                    <a:pt x="586" y="726"/>
                  </a:lnTo>
                  <a:lnTo>
                    <a:pt x="642" y="726"/>
                  </a:lnTo>
                  <a:lnTo>
                    <a:pt x="642" y="698"/>
                  </a:lnTo>
                  <a:lnTo>
                    <a:pt x="698" y="698"/>
                  </a:lnTo>
                  <a:lnTo>
                    <a:pt x="698" y="643"/>
                  </a:lnTo>
                  <a:lnTo>
                    <a:pt x="725" y="643"/>
                  </a:lnTo>
                  <a:lnTo>
                    <a:pt x="725" y="587"/>
                  </a:lnTo>
                  <a:lnTo>
                    <a:pt x="781" y="587"/>
                  </a:lnTo>
                  <a:lnTo>
                    <a:pt x="781" y="559"/>
                  </a:lnTo>
                  <a:lnTo>
                    <a:pt x="865" y="559"/>
                  </a:lnTo>
                  <a:lnTo>
                    <a:pt x="865" y="503"/>
                  </a:lnTo>
                  <a:lnTo>
                    <a:pt x="837" y="503"/>
                  </a:lnTo>
                  <a:lnTo>
                    <a:pt x="837" y="364"/>
                  </a:lnTo>
                  <a:lnTo>
                    <a:pt x="781" y="364"/>
                  </a:lnTo>
                  <a:lnTo>
                    <a:pt x="781" y="280"/>
                  </a:lnTo>
                  <a:lnTo>
                    <a:pt x="725" y="280"/>
                  </a:lnTo>
                  <a:lnTo>
                    <a:pt x="725" y="224"/>
                  </a:lnTo>
                  <a:lnTo>
                    <a:pt x="642" y="224"/>
                  </a:lnTo>
                  <a:lnTo>
                    <a:pt x="642" y="168"/>
                  </a:lnTo>
                  <a:lnTo>
                    <a:pt x="558" y="168"/>
                  </a:lnTo>
                  <a:lnTo>
                    <a:pt x="558" y="140"/>
                  </a:lnTo>
                  <a:lnTo>
                    <a:pt x="419" y="140"/>
                  </a:lnTo>
                  <a:lnTo>
                    <a:pt x="419" y="85"/>
                  </a:lnTo>
                  <a:lnTo>
                    <a:pt x="279" y="85"/>
                  </a:lnTo>
                  <a:lnTo>
                    <a:pt x="279" y="29"/>
                  </a:lnTo>
                  <a:lnTo>
                    <a:pt x="84" y="29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42"/>
            <p:cNvSpPr/>
            <p:nvPr/>
          </p:nvSpPr>
          <p:spPr>
            <a:xfrm>
              <a:off x="2132237" y="2260782"/>
              <a:ext cx="448017" cy="188088"/>
            </a:xfrm>
            <a:custGeom>
              <a:avLst/>
              <a:gdLst/>
              <a:ahLst/>
              <a:cxnLst/>
              <a:rect l="l" t="t" r="r" b="b"/>
              <a:pathLst>
                <a:path w="11300" h="4744" extrusionOk="0">
                  <a:moveTo>
                    <a:pt x="11244" y="1535"/>
                  </a:moveTo>
                  <a:lnTo>
                    <a:pt x="11244" y="1591"/>
                  </a:lnTo>
                  <a:lnTo>
                    <a:pt x="11188" y="1591"/>
                  </a:lnTo>
                  <a:lnTo>
                    <a:pt x="11188" y="1619"/>
                  </a:lnTo>
                  <a:lnTo>
                    <a:pt x="11160" y="1619"/>
                  </a:lnTo>
                  <a:lnTo>
                    <a:pt x="11160" y="1674"/>
                  </a:lnTo>
                  <a:lnTo>
                    <a:pt x="11105" y="1674"/>
                  </a:lnTo>
                  <a:lnTo>
                    <a:pt x="11105" y="1758"/>
                  </a:lnTo>
                  <a:lnTo>
                    <a:pt x="11049" y="1758"/>
                  </a:lnTo>
                  <a:lnTo>
                    <a:pt x="11049" y="1814"/>
                  </a:lnTo>
                  <a:lnTo>
                    <a:pt x="11160" y="1814"/>
                  </a:lnTo>
                  <a:lnTo>
                    <a:pt x="11160" y="1730"/>
                  </a:lnTo>
                  <a:lnTo>
                    <a:pt x="11188" y="1730"/>
                  </a:lnTo>
                  <a:lnTo>
                    <a:pt x="11188" y="1674"/>
                  </a:lnTo>
                  <a:lnTo>
                    <a:pt x="11244" y="1674"/>
                  </a:lnTo>
                  <a:lnTo>
                    <a:pt x="11244" y="1619"/>
                  </a:lnTo>
                  <a:lnTo>
                    <a:pt x="11300" y="1619"/>
                  </a:lnTo>
                  <a:lnTo>
                    <a:pt x="11300" y="1535"/>
                  </a:lnTo>
                  <a:close/>
                  <a:moveTo>
                    <a:pt x="9905" y="1"/>
                  </a:moveTo>
                  <a:lnTo>
                    <a:pt x="9905" y="56"/>
                  </a:lnTo>
                  <a:lnTo>
                    <a:pt x="9793" y="56"/>
                  </a:lnTo>
                  <a:lnTo>
                    <a:pt x="9793" y="84"/>
                  </a:lnTo>
                  <a:lnTo>
                    <a:pt x="9710" y="84"/>
                  </a:lnTo>
                  <a:lnTo>
                    <a:pt x="9710" y="140"/>
                  </a:lnTo>
                  <a:lnTo>
                    <a:pt x="9654" y="140"/>
                  </a:lnTo>
                  <a:lnTo>
                    <a:pt x="9654" y="196"/>
                  </a:lnTo>
                  <a:lnTo>
                    <a:pt x="9570" y="196"/>
                  </a:lnTo>
                  <a:lnTo>
                    <a:pt x="9570" y="224"/>
                  </a:lnTo>
                  <a:lnTo>
                    <a:pt x="9486" y="224"/>
                  </a:lnTo>
                  <a:lnTo>
                    <a:pt x="9486" y="280"/>
                  </a:lnTo>
                  <a:lnTo>
                    <a:pt x="9375" y="280"/>
                  </a:lnTo>
                  <a:lnTo>
                    <a:pt x="9375" y="335"/>
                  </a:lnTo>
                  <a:lnTo>
                    <a:pt x="9347" y="335"/>
                  </a:lnTo>
                  <a:lnTo>
                    <a:pt x="9347" y="363"/>
                  </a:lnTo>
                  <a:lnTo>
                    <a:pt x="9235" y="363"/>
                  </a:lnTo>
                  <a:lnTo>
                    <a:pt x="9235" y="419"/>
                  </a:lnTo>
                  <a:lnTo>
                    <a:pt x="9152" y="419"/>
                  </a:lnTo>
                  <a:lnTo>
                    <a:pt x="9152" y="475"/>
                  </a:lnTo>
                  <a:lnTo>
                    <a:pt x="9068" y="475"/>
                  </a:lnTo>
                  <a:lnTo>
                    <a:pt x="9068" y="503"/>
                  </a:lnTo>
                  <a:lnTo>
                    <a:pt x="9012" y="503"/>
                  </a:lnTo>
                  <a:lnTo>
                    <a:pt x="9012" y="559"/>
                  </a:lnTo>
                  <a:lnTo>
                    <a:pt x="8928" y="559"/>
                  </a:lnTo>
                  <a:lnTo>
                    <a:pt x="8928" y="614"/>
                  </a:lnTo>
                  <a:lnTo>
                    <a:pt x="8817" y="614"/>
                  </a:lnTo>
                  <a:lnTo>
                    <a:pt x="8817" y="642"/>
                  </a:lnTo>
                  <a:lnTo>
                    <a:pt x="8733" y="642"/>
                  </a:lnTo>
                  <a:lnTo>
                    <a:pt x="8733" y="698"/>
                  </a:lnTo>
                  <a:lnTo>
                    <a:pt x="8650" y="698"/>
                  </a:lnTo>
                  <a:lnTo>
                    <a:pt x="8650" y="754"/>
                  </a:lnTo>
                  <a:lnTo>
                    <a:pt x="8538" y="754"/>
                  </a:lnTo>
                  <a:lnTo>
                    <a:pt x="8538" y="782"/>
                  </a:lnTo>
                  <a:lnTo>
                    <a:pt x="8454" y="782"/>
                  </a:lnTo>
                  <a:lnTo>
                    <a:pt x="8454" y="838"/>
                  </a:lnTo>
                  <a:lnTo>
                    <a:pt x="8398" y="838"/>
                  </a:lnTo>
                  <a:lnTo>
                    <a:pt x="8398" y="893"/>
                  </a:lnTo>
                  <a:lnTo>
                    <a:pt x="8315" y="893"/>
                  </a:lnTo>
                  <a:lnTo>
                    <a:pt x="8315" y="921"/>
                  </a:lnTo>
                  <a:lnTo>
                    <a:pt x="8231" y="921"/>
                  </a:lnTo>
                  <a:lnTo>
                    <a:pt x="8231" y="977"/>
                  </a:lnTo>
                  <a:lnTo>
                    <a:pt x="8119" y="977"/>
                  </a:lnTo>
                  <a:lnTo>
                    <a:pt x="8119" y="1033"/>
                  </a:lnTo>
                  <a:lnTo>
                    <a:pt x="8036" y="1033"/>
                  </a:lnTo>
                  <a:lnTo>
                    <a:pt x="8036" y="1061"/>
                  </a:lnTo>
                  <a:lnTo>
                    <a:pt x="7952" y="1061"/>
                  </a:lnTo>
                  <a:lnTo>
                    <a:pt x="7952" y="1117"/>
                  </a:lnTo>
                  <a:lnTo>
                    <a:pt x="7840" y="1117"/>
                  </a:lnTo>
                  <a:lnTo>
                    <a:pt x="7840" y="1172"/>
                  </a:lnTo>
                  <a:lnTo>
                    <a:pt x="7757" y="1172"/>
                  </a:lnTo>
                  <a:lnTo>
                    <a:pt x="7757" y="1200"/>
                  </a:lnTo>
                  <a:lnTo>
                    <a:pt x="7673" y="1200"/>
                  </a:lnTo>
                  <a:lnTo>
                    <a:pt x="7673" y="1256"/>
                  </a:lnTo>
                  <a:lnTo>
                    <a:pt x="7561" y="1256"/>
                  </a:lnTo>
                  <a:lnTo>
                    <a:pt x="7561" y="1312"/>
                  </a:lnTo>
                  <a:lnTo>
                    <a:pt x="7422" y="1312"/>
                  </a:lnTo>
                  <a:lnTo>
                    <a:pt x="7422" y="1340"/>
                  </a:lnTo>
                  <a:lnTo>
                    <a:pt x="7338" y="1340"/>
                  </a:lnTo>
                  <a:lnTo>
                    <a:pt x="7338" y="1396"/>
                  </a:lnTo>
                  <a:lnTo>
                    <a:pt x="7255" y="1396"/>
                  </a:lnTo>
                  <a:lnTo>
                    <a:pt x="7255" y="1451"/>
                  </a:lnTo>
                  <a:lnTo>
                    <a:pt x="7143" y="1451"/>
                  </a:lnTo>
                  <a:lnTo>
                    <a:pt x="7143" y="1479"/>
                  </a:lnTo>
                  <a:lnTo>
                    <a:pt x="7059" y="1479"/>
                  </a:lnTo>
                  <a:lnTo>
                    <a:pt x="7059" y="1535"/>
                  </a:lnTo>
                  <a:lnTo>
                    <a:pt x="6976" y="1535"/>
                  </a:lnTo>
                  <a:lnTo>
                    <a:pt x="6976" y="1591"/>
                  </a:lnTo>
                  <a:lnTo>
                    <a:pt x="6836" y="1591"/>
                  </a:lnTo>
                  <a:lnTo>
                    <a:pt x="6836" y="1619"/>
                  </a:lnTo>
                  <a:lnTo>
                    <a:pt x="6724" y="1619"/>
                  </a:lnTo>
                  <a:lnTo>
                    <a:pt x="6724" y="1674"/>
                  </a:lnTo>
                  <a:lnTo>
                    <a:pt x="6641" y="1674"/>
                  </a:lnTo>
                  <a:lnTo>
                    <a:pt x="6641" y="1730"/>
                  </a:lnTo>
                  <a:lnTo>
                    <a:pt x="6501" y="1730"/>
                  </a:lnTo>
                  <a:lnTo>
                    <a:pt x="6501" y="1758"/>
                  </a:lnTo>
                  <a:lnTo>
                    <a:pt x="6418" y="1758"/>
                  </a:lnTo>
                  <a:lnTo>
                    <a:pt x="6418" y="1814"/>
                  </a:lnTo>
                  <a:lnTo>
                    <a:pt x="6278" y="1814"/>
                  </a:lnTo>
                  <a:lnTo>
                    <a:pt x="6278" y="1870"/>
                  </a:lnTo>
                  <a:lnTo>
                    <a:pt x="6166" y="1870"/>
                  </a:lnTo>
                  <a:lnTo>
                    <a:pt x="6166" y="1898"/>
                  </a:lnTo>
                  <a:lnTo>
                    <a:pt x="6083" y="1898"/>
                  </a:lnTo>
                  <a:lnTo>
                    <a:pt x="6083" y="1953"/>
                  </a:lnTo>
                  <a:lnTo>
                    <a:pt x="5943" y="1953"/>
                  </a:lnTo>
                  <a:lnTo>
                    <a:pt x="5943" y="2009"/>
                  </a:lnTo>
                  <a:lnTo>
                    <a:pt x="5804" y="2009"/>
                  </a:lnTo>
                  <a:lnTo>
                    <a:pt x="5804" y="2037"/>
                  </a:lnTo>
                  <a:lnTo>
                    <a:pt x="5720" y="2037"/>
                  </a:lnTo>
                  <a:lnTo>
                    <a:pt x="5720" y="2093"/>
                  </a:lnTo>
                  <a:lnTo>
                    <a:pt x="5581" y="2093"/>
                  </a:lnTo>
                  <a:lnTo>
                    <a:pt x="5581" y="2149"/>
                  </a:lnTo>
                  <a:lnTo>
                    <a:pt x="5441" y="2149"/>
                  </a:lnTo>
                  <a:lnTo>
                    <a:pt x="5441" y="2177"/>
                  </a:lnTo>
                  <a:lnTo>
                    <a:pt x="5330" y="2177"/>
                  </a:lnTo>
                  <a:lnTo>
                    <a:pt x="5330" y="2232"/>
                  </a:lnTo>
                  <a:lnTo>
                    <a:pt x="5190" y="2232"/>
                  </a:lnTo>
                  <a:lnTo>
                    <a:pt x="5190" y="2288"/>
                  </a:lnTo>
                  <a:lnTo>
                    <a:pt x="5051" y="2288"/>
                  </a:lnTo>
                  <a:lnTo>
                    <a:pt x="5051" y="2316"/>
                  </a:lnTo>
                  <a:lnTo>
                    <a:pt x="4911" y="2316"/>
                  </a:lnTo>
                  <a:lnTo>
                    <a:pt x="4911" y="2372"/>
                  </a:lnTo>
                  <a:lnTo>
                    <a:pt x="4772" y="2372"/>
                  </a:lnTo>
                  <a:lnTo>
                    <a:pt x="4772" y="2428"/>
                  </a:lnTo>
                  <a:lnTo>
                    <a:pt x="4604" y="2428"/>
                  </a:lnTo>
                  <a:lnTo>
                    <a:pt x="4604" y="2456"/>
                  </a:lnTo>
                  <a:lnTo>
                    <a:pt x="4465" y="2456"/>
                  </a:lnTo>
                  <a:lnTo>
                    <a:pt x="4465" y="2511"/>
                  </a:lnTo>
                  <a:lnTo>
                    <a:pt x="4325" y="2511"/>
                  </a:lnTo>
                  <a:lnTo>
                    <a:pt x="4325" y="2567"/>
                  </a:lnTo>
                  <a:lnTo>
                    <a:pt x="4130" y="2567"/>
                  </a:lnTo>
                  <a:lnTo>
                    <a:pt x="4130" y="2595"/>
                  </a:lnTo>
                  <a:lnTo>
                    <a:pt x="3990" y="2595"/>
                  </a:lnTo>
                  <a:lnTo>
                    <a:pt x="3990" y="2651"/>
                  </a:lnTo>
                  <a:lnTo>
                    <a:pt x="3795" y="2651"/>
                  </a:lnTo>
                  <a:lnTo>
                    <a:pt x="3795" y="2707"/>
                  </a:lnTo>
                  <a:lnTo>
                    <a:pt x="3628" y="2707"/>
                  </a:lnTo>
                  <a:lnTo>
                    <a:pt x="3628" y="2735"/>
                  </a:lnTo>
                  <a:lnTo>
                    <a:pt x="3432" y="2735"/>
                  </a:lnTo>
                  <a:lnTo>
                    <a:pt x="3432" y="2790"/>
                  </a:lnTo>
                  <a:lnTo>
                    <a:pt x="3209" y="2790"/>
                  </a:lnTo>
                  <a:lnTo>
                    <a:pt x="3209" y="2846"/>
                  </a:lnTo>
                  <a:lnTo>
                    <a:pt x="2958" y="2846"/>
                  </a:lnTo>
                  <a:lnTo>
                    <a:pt x="2958" y="2874"/>
                  </a:lnTo>
                  <a:lnTo>
                    <a:pt x="2735" y="2874"/>
                  </a:lnTo>
                  <a:lnTo>
                    <a:pt x="2735" y="2930"/>
                  </a:lnTo>
                  <a:lnTo>
                    <a:pt x="2512" y="2930"/>
                  </a:lnTo>
                  <a:lnTo>
                    <a:pt x="2512" y="2986"/>
                  </a:lnTo>
                  <a:lnTo>
                    <a:pt x="2177" y="2986"/>
                  </a:lnTo>
                  <a:lnTo>
                    <a:pt x="2177" y="3014"/>
                  </a:lnTo>
                  <a:lnTo>
                    <a:pt x="1842" y="3014"/>
                  </a:lnTo>
                  <a:lnTo>
                    <a:pt x="1842" y="3069"/>
                  </a:lnTo>
                  <a:lnTo>
                    <a:pt x="1340" y="3069"/>
                  </a:lnTo>
                  <a:lnTo>
                    <a:pt x="1340" y="3125"/>
                  </a:lnTo>
                  <a:lnTo>
                    <a:pt x="419" y="3125"/>
                  </a:lnTo>
                  <a:lnTo>
                    <a:pt x="419" y="3153"/>
                  </a:lnTo>
                  <a:lnTo>
                    <a:pt x="363" y="3153"/>
                  </a:lnTo>
                  <a:lnTo>
                    <a:pt x="363" y="3265"/>
                  </a:lnTo>
                  <a:lnTo>
                    <a:pt x="308" y="3265"/>
                  </a:lnTo>
                  <a:lnTo>
                    <a:pt x="308" y="3293"/>
                  </a:lnTo>
                  <a:lnTo>
                    <a:pt x="280" y="3293"/>
                  </a:lnTo>
                  <a:lnTo>
                    <a:pt x="280" y="3404"/>
                  </a:lnTo>
                  <a:lnTo>
                    <a:pt x="224" y="3404"/>
                  </a:lnTo>
                  <a:lnTo>
                    <a:pt x="224" y="3432"/>
                  </a:lnTo>
                  <a:lnTo>
                    <a:pt x="168" y="3432"/>
                  </a:lnTo>
                  <a:lnTo>
                    <a:pt x="168" y="3544"/>
                  </a:lnTo>
                  <a:lnTo>
                    <a:pt x="140" y="3544"/>
                  </a:lnTo>
                  <a:lnTo>
                    <a:pt x="140" y="3627"/>
                  </a:lnTo>
                  <a:lnTo>
                    <a:pt x="84" y="3627"/>
                  </a:lnTo>
                  <a:lnTo>
                    <a:pt x="84" y="3711"/>
                  </a:lnTo>
                  <a:lnTo>
                    <a:pt x="29" y="3711"/>
                  </a:lnTo>
                  <a:lnTo>
                    <a:pt x="29" y="3906"/>
                  </a:lnTo>
                  <a:lnTo>
                    <a:pt x="1" y="3906"/>
                  </a:lnTo>
                  <a:lnTo>
                    <a:pt x="1" y="4130"/>
                  </a:lnTo>
                  <a:lnTo>
                    <a:pt x="29" y="4130"/>
                  </a:lnTo>
                  <a:lnTo>
                    <a:pt x="29" y="4325"/>
                  </a:lnTo>
                  <a:lnTo>
                    <a:pt x="84" y="4325"/>
                  </a:lnTo>
                  <a:lnTo>
                    <a:pt x="84" y="4381"/>
                  </a:lnTo>
                  <a:lnTo>
                    <a:pt x="140" y="4381"/>
                  </a:lnTo>
                  <a:lnTo>
                    <a:pt x="140" y="4409"/>
                  </a:lnTo>
                  <a:lnTo>
                    <a:pt x="168" y="4409"/>
                  </a:lnTo>
                  <a:lnTo>
                    <a:pt x="168" y="4464"/>
                  </a:lnTo>
                  <a:lnTo>
                    <a:pt x="224" y="4464"/>
                  </a:lnTo>
                  <a:lnTo>
                    <a:pt x="224" y="4520"/>
                  </a:lnTo>
                  <a:lnTo>
                    <a:pt x="308" y="4520"/>
                  </a:lnTo>
                  <a:lnTo>
                    <a:pt x="308" y="4548"/>
                  </a:lnTo>
                  <a:lnTo>
                    <a:pt x="419" y="4548"/>
                  </a:lnTo>
                  <a:lnTo>
                    <a:pt x="419" y="4604"/>
                  </a:lnTo>
                  <a:lnTo>
                    <a:pt x="503" y="4604"/>
                  </a:lnTo>
                  <a:lnTo>
                    <a:pt x="503" y="4660"/>
                  </a:lnTo>
                  <a:lnTo>
                    <a:pt x="642" y="4660"/>
                  </a:lnTo>
                  <a:lnTo>
                    <a:pt x="642" y="4688"/>
                  </a:lnTo>
                  <a:lnTo>
                    <a:pt x="866" y="4688"/>
                  </a:lnTo>
                  <a:lnTo>
                    <a:pt x="866" y="4743"/>
                  </a:lnTo>
                  <a:lnTo>
                    <a:pt x="2261" y="4743"/>
                  </a:lnTo>
                  <a:lnTo>
                    <a:pt x="2261" y="4688"/>
                  </a:lnTo>
                  <a:lnTo>
                    <a:pt x="2651" y="4688"/>
                  </a:lnTo>
                  <a:lnTo>
                    <a:pt x="2651" y="4660"/>
                  </a:lnTo>
                  <a:lnTo>
                    <a:pt x="3014" y="4660"/>
                  </a:lnTo>
                  <a:lnTo>
                    <a:pt x="3014" y="4604"/>
                  </a:lnTo>
                  <a:lnTo>
                    <a:pt x="3237" y="4604"/>
                  </a:lnTo>
                  <a:lnTo>
                    <a:pt x="3237" y="4548"/>
                  </a:lnTo>
                  <a:lnTo>
                    <a:pt x="3488" y="4548"/>
                  </a:lnTo>
                  <a:lnTo>
                    <a:pt x="3488" y="4520"/>
                  </a:lnTo>
                  <a:lnTo>
                    <a:pt x="3711" y="4520"/>
                  </a:lnTo>
                  <a:lnTo>
                    <a:pt x="3711" y="4464"/>
                  </a:lnTo>
                  <a:lnTo>
                    <a:pt x="3935" y="4464"/>
                  </a:lnTo>
                  <a:lnTo>
                    <a:pt x="3935" y="4409"/>
                  </a:lnTo>
                  <a:lnTo>
                    <a:pt x="4130" y="4409"/>
                  </a:lnTo>
                  <a:lnTo>
                    <a:pt x="4130" y="4381"/>
                  </a:lnTo>
                  <a:lnTo>
                    <a:pt x="4325" y="4381"/>
                  </a:lnTo>
                  <a:lnTo>
                    <a:pt x="4325" y="4325"/>
                  </a:lnTo>
                  <a:lnTo>
                    <a:pt x="4493" y="4325"/>
                  </a:lnTo>
                  <a:lnTo>
                    <a:pt x="4493" y="4269"/>
                  </a:lnTo>
                  <a:lnTo>
                    <a:pt x="4744" y="4269"/>
                  </a:lnTo>
                  <a:lnTo>
                    <a:pt x="4744" y="4241"/>
                  </a:lnTo>
                  <a:lnTo>
                    <a:pt x="4883" y="4241"/>
                  </a:lnTo>
                  <a:lnTo>
                    <a:pt x="4883" y="4185"/>
                  </a:lnTo>
                  <a:lnTo>
                    <a:pt x="5051" y="4185"/>
                  </a:lnTo>
                  <a:lnTo>
                    <a:pt x="5051" y="4130"/>
                  </a:lnTo>
                  <a:lnTo>
                    <a:pt x="5190" y="4130"/>
                  </a:lnTo>
                  <a:lnTo>
                    <a:pt x="5190" y="4102"/>
                  </a:lnTo>
                  <a:lnTo>
                    <a:pt x="5385" y="4102"/>
                  </a:lnTo>
                  <a:lnTo>
                    <a:pt x="5385" y="4046"/>
                  </a:lnTo>
                  <a:lnTo>
                    <a:pt x="5525" y="4046"/>
                  </a:lnTo>
                  <a:lnTo>
                    <a:pt x="5525" y="3990"/>
                  </a:lnTo>
                  <a:lnTo>
                    <a:pt x="5720" y="3990"/>
                  </a:lnTo>
                  <a:lnTo>
                    <a:pt x="5720" y="3962"/>
                  </a:lnTo>
                  <a:lnTo>
                    <a:pt x="5860" y="3962"/>
                  </a:lnTo>
                  <a:lnTo>
                    <a:pt x="5860" y="3906"/>
                  </a:lnTo>
                  <a:lnTo>
                    <a:pt x="5999" y="3906"/>
                  </a:lnTo>
                  <a:lnTo>
                    <a:pt x="5999" y="3851"/>
                  </a:lnTo>
                  <a:lnTo>
                    <a:pt x="6139" y="3851"/>
                  </a:lnTo>
                  <a:lnTo>
                    <a:pt x="6139" y="3823"/>
                  </a:lnTo>
                  <a:lnTo>
                    <a:pt x="6278" y="3823"/>
                  </a:lnTo>
                  <a:lnTo>
                    <a:pt x="6278" y="3767"/>
                  </a:lnTo>
                  <a:lnTo>
                    <a:pt x="6418" y="3767"/>
                  </a:lnTo>
                  <a:lnTo>
                    <a:pt x="6418" y="3711"/>
                  </a:lnTo>
                  <a:lnTo>
                    <a:pt x="6557" y="3711"/>
                  </a:lnTo>
                  <a:lnTo>
                    <a:pt x="6557" y="3683"/>
                  </a:lnTo>
                  <a:lnTo>
                    <a:pt x="6724" y="3683"/>
                  </a:lnTo>
                  <a:lnTo>
                    <a:pt x="6724" y="3627"/>
                  </a:lnTo>
                  <a:lnTo>
                    <a:pt x="6836" y="3627"/>
                  </a:lnTo>
                  <a:lnTo>
                    <a:pt x="6836" y="3572"/>
                  </a:lnTo>
                  <a:lnTo>
                    <a:pt x="6976" y="3572"/>
                  </a:lnTo>
                  <a:lnTo>
                    <a:pt x="6976" y="3544"/>
                  </a:lnTo>
                  <a:lnTo>
                    <a:pt x="7115" y="3544"/>
                  </a:lnTo>
                  <a:lnTo>
                    <a:pt x="7115" y="3488"/>
                  </a:lnTo>
                  <a:lnTo>
                    <a:pt x="7255" y="3488"/>
                  </a:lnTo>
                  <a:lnTo>
                    <a:pt x="7255" y="3432"/>
                  </a:lnTo>
                  <a:lnTo>
                    <a:pt x="7338" y="3432"/>
                  </a:lnTo>
                  <a:lnTo>
                    <a:pt x="7338" y="3404"/>
                  </a:lnTo>
                  <a:lnTo>
                    <a:pt x="7478" y="3404"/>
                  </a:lnTo>
                  <a:lnTo>
                    <a:pt x="7478" y="3348"/>
                  </a:lnTo>
                  <a:lnTo>
                    <a:pt x="7617" y="3348"/>
                  </a:lnTo>
                  <a:lnTo>
                    <a:pt x="7617" y="3293"/>
                  </a:lnTo>
                  <a:lnTo>
                    <a:pt x="7757" y="3293"/>
                  </a:lnTo>
                  <a:lnTo>
                    <a:pt x="7757" y="3265"/>
                  </a:lnTo>
                  <a:lnTo>
                    <a:pt x="7840" y="3265"/>
                  </a:lnTo>
                  <a:lnTo>
                    <a:pt x="7840" y="3209"/>
                  </a:lnTo>
                  <a:lnTo>
                    <a:pt x="7980" y="3209"/>
                  </a:lnTo>
                  <a:lnTo>
                    <a:pt x="7980" y="3153"/>
                  </a:lnTo>
                  <a:lnTo>
                    <a:pt x="8092" y="3153"/>
                  </a:lnTo>
                  <a:lnTo>
                    <a:pt x="8092" y="3125"/>
                  </a:lnTo>
                  <a:lnTo>
                    <a:pt x="8231" y="3125"/>
                  </a:lnTo>
                  <a:lnTo>
                    <a:pt x="8231" y="3069"/>
                  </a:lnTo>
                  <a:lnTo>
                    <a:pt x="8371" y="3069"/>
                  </a:lnTo>
                  <a:lnTo>
                    <a:pt x="8371" y="3014"/>
                  </a:lnTo>
                  <a:lnTo>
                    <a:pt x="8454" y="3014"/>
                  </a:lnTo>
                  <a:lnTo>
                    <a:pt x="8454" y="2986"/>
                  </a:lnTo>
                  <a:lnTo>
                    <a:pt x="8594" y="2986"/>
                  </a:lnTo>
                  <a:lnTo>
                    <a:pt x="8594" y="2930"/>
                  </a:lnTo>
                  <a:lnTo>
                    <a:pt x="8677" y="2930"/>
                  </a:lnTo>
                  <a:lnTo>
                    <a:pt x="8677" y="2874"/>
                  </a:lnTo>
                  <a:lnTo>
                    <a:pt x="8817" y="2874"/>
                  </a:lnTo>
                  <a:lnTo>
                    <a:pt x="8817" y="2846"/>
                  </a:lnTo>
                  <a:lnTo>
                    <a:pt x="8928" y="2846"/>
                  </a:lnTo>
                  <a:lnTo>
                    <a:pt x="8928" y="2790"/>
                  </a:lnTo>
                  <a:lnTo>
                    <a:pt x="9012" y="2790"/>
                  </a:lnTo>
                  <a:lnTo>
                    <a:pt x="9012" y="2735"/>
                  </a:lnTo>
                  <a:lnTo>
                    <a:pt x="9152" y="2735"/>
                  </a:lnTo>
                  <a:lnTo>
                    <a:pt x="9152" y="2707"/>
                  </a:lnTo>
                  <a:lnTo>
                    <a:pt x="9235" y="2707"/>
                  </a:lnTo>
                  <a:lnTo>
                    <a:pt x="9235" y="2651"/>
                  </a:lnTo>
                  <a:lnTo>
                    <a:pt x="9347" y="2651"/>
                  </a:lnTo>
                  <a:lnTo>
                    <a:pt x="9347" y="2595"/>
                  </a:lnTo>
                  <a:lnTo>
                    <a:pt x="9431" y="2595"/>
                  </a:lnTo>
                  <a:lnTo>
                    <a:pt x="9431" y="2567"/>
                  </a:lnTo>
                  <a:lnTo>
                    <a:pt x="9570" y="2567"/>
                  </a:lnTo>
                  <a:lnTo>
                    <a:pt x="9570" y="2511"/>
                  </a:lnTo>
                  <a:lnTo>
                    <a:pt x="9654" y="2511"/>
                  </a:lnTo>
                  <a:lnTo>
                    <a:pt x="9654" y="2456"/>
                  </a:lnTo>
                  <a:lnTo>
                    <a:pt x="9765" y="2456"/>
                  </a:lnTo>
                  <a:lnTo>
                    <a:pt x="9765" y="2428"/>
                  </a:lnTo>
                  <a:lnTo>
                    <a:pt x="9849" y="2428"/>
                  </a:lnTo>
                  <a:lnTo>
                    <a:pt x="9849" y="2372"/>
                  </a:lnTo>
                  <a:lnTo>
                    <a:pt x="9989" y="2372"/>
                  </a:lnTo>
                  <a:lnTo>
                    <a:pt x="9989" y="2316"/>
                  </a:lnTo>
                  <a:lnTo>
                    <a:pt x="10072" y="2316"/>
                  </a:lnTo>
                  <a:lnTo>
                    <a:pt x="10072" y="2288"/>
                  </a:lnTo>
                  <a:lnTo>
                    <a:pt x="10184" y="2288"/>
                  </a:lnTo>
                  <a:lnTo>
                    <a:pt x="10184" y="2232"/>
                  </a:lnTo>
                  <a:lnTo>
                    <a:pt x="10268" y="2232"/>
                  </a:lnTo>
                  <a:lnTo>
                    <a:pt x="10268" y="2177"/>
                  </a:lnTo>
                  <a:lnTo>
                    <a:pt x="10351" y="2177"/>
                  </a:lnTo>
                  <a:lnTo>
                    <a:pt x="10351" y="2009"/>
                  </a:lnTo>
                  <a:lnTo>
                    <a:pt x="10407" y="2009"/>
                  </a:lnTo>
                  <a:lnTo>
                    <a:pt x="10407" y="1619"/>
                  </a:lnTo>
                  <a:lnTo>
                    <a:pt x="10463" y="1619"/>
                  </a:lnTo>
                  <a:lnTo>
                    <a:pt x="10463" y="698"/>
                  </a:lnTo>
                  <a:lnTo>
                    <a:pt x="10407" y="698"/>
                  </a:lnTo>
                  <a:lnTo>
                    <a:pt x="10407" y="419"/>
                  </a:lnTo>
                  <a:lnTo>
                    <a:pt x="10351" y="419"/>
                  </a:lnTo>
                  <a:lnTo>
                    <a:pt x="10351" y="280"/>
                  </a:lnTo>
                  <a:lnTo>
                    <a:pt x="10323" y="280"/>
                  </a:lnTo>
                  <a:lnTo>
                    <a:pt x="10323" y="196"/>
                  </a:lnTo>
                  <a:lnTo>
                    <a:pt x="10268" y="196"/>
                  </a:lnTo>
                  <a:lnTo>
                    <a:pt x="10268" y="84"/>
                  </a:lnTo>
                  <a:lnTo>
                    <a:pt x="10212" y="84"/>
                  </a:lnTo>
                  <a:lnTo>
                    <a:pt x="10212" y="56"/>
                  </a:lnTo>
                  <a:lnTo>
                    <a:pt x="10184" y="56"/>
                  </a:lnTo>
                  <a:lnTo>
                    <a:pt x="10184" y="1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42"/>
            <p:cNvSpPr/>
            <p:nvPr/>
          </p:nvSpPr>
          <p:spPr>
            <a:xfrm>
              <a:off x="2148850" y="2208804"/>
              <a:ext cx="445796" cy="177026"/>
            </a:xfrm>
            <a:custGeom>
              <a:avLst/>
              <a:gdLst/>
              <a:ahLst/>
              <a:cxnLst/>
              <a:rect l="l" t="t" r="r" b="b"/>
              <a:pathLst>
                <a:path w="11244" h="4465" extrusionOk="0">
                  <a:moveTo>
                    <a:pt x="10462" y="0"/>
                  </a:moveTo>
                  <a:lnTo>
                    <a:pt x="10462" y="56"/>
                  </a:lnTo>
                  <a:lnTo>
                    <a:pt x="10211" y="56"/>
                  </a:lnTo>
                  <a:lnTo>
                    <a:pt x="10211" y="112"/>
                  </a:lnTo>
                  <a:lnTo>
                    <a:pt x="10128" y="112"/>
                  </a:lnTo>
                  <a:lnTo>
                    <a:pt x="10128" y="140"/>
                  </a:lnTo>
                  <a:lnTo>
                    <a:pt x="9988" y="140"/>
                  </a:lnTo>
                  <a:lnTo>
                    <a:pt x="9988" y="196"/>
                  </a:lnTo>
                  <a:lnTo>
                    <a:pt x="9904" y="196"/>
                  </a:lnTo>
                  <a:lnTo>
                    <a:pt x="9904" y="251"/>
                  </a:lnTo>
                  <a:lnTo>
                    <a:pt x="9793" y="251"/>
                  </a:lnTo>
                  <a:lnTo>
                    <a:pt x="9793" y="279"/>
                  </a:lnTo>
                  <a:lnTo>
                    <a:pt x="9709" y="279"/>
                  </a:lnTo>
                  <a:lnTo>
                    <a:pt x="9709" y="335"/>
                  </a:lnTo>
                  <a:lnTo>
                    <a:pt x="9625" y="335"/>
                  </a:lnTo>
                  <a:lnTo>
                    <a:pt x="9625" y="391"/>
                  </a:lnTo>
                  <a:lnTo>
                    <a:pt x="9514" y="391"/>
                  </a:lnTo>
                  <a:lnTo>
                    <a:pt x="9514" y="419"/>
                  </a:lnTo>
                  <a:lnTo>
                    <a:pt x="9430" y="419"/>
                  </a:lnTo>
                  <a:lnTo>
                    <a:pt x="9430" y="475"/>
                  </a:lnTo>
                  <a:lnTo>
                    <a:pt x="9346" y="475"/>
                  </a:lnTo>
                  <a:lnTo>
                    <a:pt x="9346" y="530"/>
                  </a:lnTo>
                  <a:lnTo>
                    <a:pt x="9235" y="530"/>
                  </a:lnTo>
                  <a:lnTo>
                    <a:pt x="9235" y="558"/>
                  </a:lnTo>
                  <a:lnTo>
                    <a:pt x="9151" y="558"/>
                  </a:lnTo>
                  <a:lnTo>
                    <a:pt x="9151" y="614"/>
                  </a:lnTo>
                  <a:lnTo>
                    <a:pt x="9067" y="614"/>
                  </a:lnTo>
                  <a:lnTo>
                    <a:pt x="9067" y="670"/>
                  </a:lnTo>
                  <a:lnTo>
                    <a:pt x="8956" y="670"/>
                  </a:lnTo>
                  <a:lnTo>
                    <a:pt x="8956" y="698"/>
                  </a:lnTo>
                  <a:lnTo>
                    <a:pt x="8928" y="698"/>
                  </a:lnTo>
                  <a:lnTo>
                    <a:pt x="8928" y="754"/>
                  </a:lnTo>
                  <a:lnTo>
                    <a:pt x="8816" y="754"/>
                  </a:lnTo>
                  <a:lnTo>
                    <a:pt x="8816" y="809"/>
                  </a:lnTo>
                  <a:lnTo>
                    <a:pt x="8733" y="809"/>
                  </a:lnTo>
                  <a:lnTo>
                    <a:pt x="8733" y="837"/>
                  </a:lnTo>
                  <a:lnTo>
                    <a:pt x="8649" y="837"/>
                  </a:lnTo>
                  <a:lnTo>
                    <a:pt x="8649" y="893"/>
                  </a:lnTo>
                  <a:lnTo>
                    <a:pt x="8593" y="893"/>
                  </a:lnTo>
                  <a:lnTo>
                    <a:pt x="8593" y="949"/>
                  </a:lnTo>
                  <a:lnTo>
                    <a:pt x="8509" y="949"/>
                  </a:lnTo>
                  <a:lnTo>
                    <a:pt x="8509" y="977"/>
                  </a:lnTo>
                  <a:lnTo>
                    <a:pt x="8398" y="977"/>
                  </a:lnTo>
                  <a:lnTo>
                    <a:pt x="8398" y="1033"/>
                  </a:lnTo>
                  <a:lnTo>
                    <a:pt x="8314" y="1033"/>
                  </a:lnTo>
                  <a:lnTo>
                    <a:pt x="8314" y="1088"/>
                  </a:lnTo>
                  <a:lnTo>
                    <a:pt x="8258" y="1088"/>
                  </a:lnTo>
                  <a:lnTo>
                    <a:pt x="8258" y="1116"/>
                  </a:lnTo>
                  <a:lnTo>
                    <a:pt x="8175" y="1116"/>
                  </a:lnTo>
                  <a:lnTo>
                    <a:pt x="8175" y="1172"/>
                  </a:lnTo>
                  <a:lnTo>
                    <a:pt x="8091" y="1172"/>
                  </a:lnTo>
                  <a:lnTo>
                    <a:pt x="8091" y="1228"/>
                  </a:lnTo>
                  <a:lnTo>
                    <a:pt x="7979" y="1228"/>
                  </a:lnTo>
                  <a:lnTo>
                    <a:pt x="7979" y="1256"/>
                  </a:lnTo>
                  <a:lnTo>
                    <a:pt x="7952" y="1256"/>
                  </a:lnTo>
                  <a:lnTo>
                    <a:pt x="7952" y="1312"/>
                  </a:lnTo>
                  <a:lnTo>
                    <a:pt x="7840" y="1312"/>
                  </a:lnTo>
                  <a:lnTo>
                    <a:pt x="7840" y="1367"/>
                  </a:lnTo>
                  <a:lnTo>
                    <a:pt x="7756" y="1367"/>
                  </a:lnTo>
                  <a:lnTo>
                    <a:pt x="7756" y="1395"/>
                  </a:lnTo>
                  <a:lnTo>
                    <a:pt x="7673" y="1395"/>
                  </a:lnTo>
                  <a:lnTo>
                    <a:pt x="7673" y="1451"/>
                  </a:lnTo>
                  <a:lnTo>
                    <a:pt x="7617" y="1451"/>
                  </a:lnTo>
                  <a:lnTo>
                    <a:pt x="7617" y="1507"/>
                  </a:lnTo>
                  <a:lnTo>
                    <a:pt x="7533" y="1507"/>
                  </a:lnTo>
                  <a:lnTo>
                    <a:pt x="7533" y="1535"/>
                  </a:lnTo>
                  <a:lnTo>
                    <a:pt x="7421" y="1535"/>
                  </a:lnTo>
                  <a:lnTo>
                    <a:pt x="7421" y="1591"/>
                  </a:lnTo>
                  <a:lnTo>
                    <a:pt x="7338" y="1591"/>
                  </a:lnTo>
                  <a:lnTo>
                    <a:pt x="7338" y="1646"/>
                  </a:lnTo>
                  <a:lnTo>
                    <a:pt x="7282" y="1646"/>
                  </a:lnTo>
                  <a:lnTo>
                    <a:pt x="7282" y="1674"/>
                  </a:lnTo>
                  <a:lnTo>
                    <a:pt x="7198" y="1674"/>
                  </a:lnTo>
                  <a:lnTo>
                    <a:pt x="7198" y="1730"/>
                  </a:lnTo>
                  <a:lnTo>
                    <a:pt x="7115" y="1730"/>
                  </a:lnTo>
                  <a:lnTo>
                    <a:pt x="7115" y="1786"/>
                  </a:lnTo>
                  <a:lnTo>
                    <a:pt x="7003" y="1786"/>
                  </a:lnTo>
                  <a:lnTo>
                    <a:pt x="7003" y="1814"/>
                  </a:lnTo>
                  <a:lnTo>
                    <a:pt x="6919" y="1814"/>
                  </a:lnTo>
                  <a:lnTo>
                    <a:pt x="6919" y="1870"/>
                  </a:lnTo>
                  <a:lnTo>
                    <a:pt x="6836" y="1870"/>
                  </a:lnTo>
                  <a:lnTo>
                    <a:pt x="6836" y="1925"/>
                  </a:lnTo>
                  <a:lnTo>
                    <a:pt x="6724" y="1925"/>
                  </a:lnTo>
                  <a:lnTo>
                    <a:pt x="6724" y="1953"/>
                  </a:lnTo>
                  <a:lnTo>
                    <a:pt x="6640" y="1953"/>
                  </a:lnTo>
                  <a:lnTo>
                    <a:pt x="6640" y="2009"/>
                  </a:lnTo>
                  <a:lnTo>
                    <a:pt x="6557" y="2009"/>
                  </a:lnTo>
                  <a:lnTo>
                    <a:pt x="6557" y="2065"/>
                  </a:lnTo>
                  <a:lnTo>
                    <a:pt x="6445" y="2065"/>
                  </a:lnTo>
                  <a:lnTo>
                    <a:pt x="6445" y="2093"/>
                  </a:lnTo>
                  <a:lnTo>
                    <a:pt x="6361" y="2093"/>
                  </a:lnTo>
                  <a:lnTo>
                    <a:pt x="6361" y="2149"/>
                  </a:lnTo>
                  <a:lnTo>
                    <a:pt x="6278" y="2149"/>
                  </a:lnTo>
                  <a:lnTo>
                    <a:pt x="6278" y="2204"/>
                  </a:lnTo>
                  <a:lnTo>
                    <a:pt x="6138" y="2204"/>
                  </a:lnTo>
                  <a:lnTo>
                    <a:pt x="6138" y="2232"/>
                  </a:lnTo>
                  <a:lnTo>
                    <a:pt x="6026" y="2232"/>
                  </a:lnTo>
                  <a:lnTo>
                    <a:pt x="6026" y="2288"/>
                  </a:lnTo>
                  <a:lnTo>
                    <a:pt x="5943" y="2288"/>
                  </a:lnTo>
                  <a:lnTo>
                    <a:pt x="5943" y="2344"/>
                  </a:lnTo>
                  <a:lnTo>
                    <a:pt x="5859" y="2344"/>
                  </a:lnTo>
                  <a:lnTo>
                    <a:pt x="5859" y="2372"/>
                  </a:lnTo>
                  <a:lnTo>
                    <a:pt x="5720" y="2372"/>
                  </a:lnTo>
                  <a:lnTo>
                    <a:pt x="5720" y="2428"/>
                  </a:lnTo>
                  <a:lnTo>
                    <a:pt x="5608" y="2428"/>
                  </a:lnTo>
                  <a:lnTo>
                    <a:pt x="5608" y="2483"/>
                  </a:lnTo>
                  <a:lnTo>
                    <a:pt x="5524" y="2483"/>
                  </a:lnTo>
                  <a:lnTo>
                    <a:pt x="5524" y="2511"/>
                  </a:lnTo>
                  <a:lnTo>
                    <a:pt x="5385" y="2511"/>
                  </a:lnTo>
                  <a:lnTo>
                    <a:pt x="5385" y="2567"/>
                  </a:lnTo>
                  <a:lnTo>
                    <a:pt x="5245" y="2567"/>
                  </a:lnTo>
                  <a:lnTo>
                    <a:pt x="5245" y="2623"/>
                  </a:lnTo>
                  <a:lnTo>
                    <a:pt x="5162" y="2623"/>
                  </a:lnTo>
                  <a:lnTo>
                    <a:pt x="5162" y="2651"/>
                  </a:lnTo>
                  <a:lnTo>
                    <a:pt x="5022" y="2651"/>
                  </a:lnTo>
                  <a:lnTo>
                    <a:pt x="5022" y="2707"/>
                  </a:lnTo>
                  <a:lnTo>
                    <a:pt x="4883" y="2707"/>
                  </a:lnTo>
                  <a:lnTo>
                    <a:pt x="4883" y="2762"/>
                  </a:lnTo>
                  <a:lnTo>
                    <a:pt x="4771" y="2762"/>
                  </a:lnTo>
                  <a:lnTo>
                    <a:pt x="4771" y="2790"/>
                  </a:lnTo>
                  <a:lnTo>
                    <a:pt x="4632" y="2790"/>
                  </a:lnTo>
                  <a:lnTo>
                    <a:pt x="4632" y="2846"/>
                  </a:lnTo>
                  <a:lnTo>
                    <a:pt x="4492" y="2846"/>
                  </a:lnTo>
                  <a:lnTo>
                    <a:pt x="4492" y="2902"/>
                  </a:lnTo>
                  <a:lnTo>
                    <a:pt x="4353" y="2902"/>
                  </a:lnTo>
                  <a:lnTo>
                    <a:pt x="4353" y="2930"/>
                  </a:lnTo>
                  <a:lnTo>
                    <a:pt x="4213" y="2930"/>
                  </a:lnTo>
                  <a:lnTo>
                    <a:pt x="4213" y="2985"/>
                  </a:lnTo>
                  <a:lnTo>
                    <a:pt x="4046" y="2985"/>
                  </a:lnTo>
                  <a:lnTo>
                    <a:pt x="4046" y="3041"/>
                  </a:lnTo>
                  <a:lnTo>
                    <a:pt x="3906" y="3041"/>
                  </a:lnTo>
                  <a:lnTo>
                    <a:pt x="3906" y="3069"/>
                  </a:lnTo>
                  <a:lnTo>
                    <a:pt x="3767" y="3069"/>
                  </a:lnTo>
                  <a:lnTo>
                    <a:pt x="3767" y="3125"/>
                  </a:lnTo>
                  <a:lnTo>
                    <a:pt x="3571" y="3125"/>
                  </a:lnTo>
                  <a:lnTo>
                    <a:pt x="3571" y="3181"/>
                  </a:lnTo>
                  <a:lnTo>
                    <a:pt x="3376" y="3181"/>
                  </a:lnTo>
                  <a:lnTo>
                    <a:pt x="3376" y="3209"/>
                  </a:lnTo>
                  <a:lnTo>
                    <a:pt x="3237" y="3209"/>
                  </a:lnTo>
                  <a:lnTo>
                    <a:pt x="3237" y="3264"/>
                  </a:lnTo>
                  <a:lnTo>
                    <a:pt x="3069" y="3264"/>
                  </a:lnTo>
                  <a:lnTo>
                    <a:pt x="3069" y="3320"/>
                  </a:lnTo>
                  <a:lnTo>
                    <a:pt x="2818" y="3320"/>
                  </a:lnTo>
                  <a:lnTo>
                    <a:pt x="2818" y="3348"/>
                  </a:lnTo>
                  <a:lnTo>
                    <a:pt x="2595" y="3348"/>
                  </a:lnTo>
                  <a:lnTo>
                    <a:pt x="2595" y="3404"/>
                  </a:lnTo>
                  <a:lnTo>
                    <a:pt x="2400" y="3404"/>
                  </a:lnTo>
                  <a:lnTo>
                    <a:pt x="2400" y="3460"/>
                  </a:lnTo>
                  <a:lnTo>
                    <a:pt x="2121" y="3460"/>
                  </a:lnTo>
                  <a:lnTo>
                    <a:pt x="2121" y="3488"/>
                  </a:lnTo>
                  <a:lnTo>
                    <a:pt x="1842" y="3488"/>
                  </a:lnTo>
                  <a:lnTo>
                    <a:pt x="1842" y="3543"/>
                  </a:lnTo>
                  <a:lnTo>
                    <a:pt x="1535" y="3543"/>
                  </a:lnTo>
                  <a:lnTo>
                    <a:pt x="1535" y="3599"/>
                  </a:lnTo>
                  <a:lnTo>
                    <a:pt x="1116" y="3599"/>
                  </a:lnTo>
                  <a:lnTo>
                    <a:pt x="1116" y="3627"/>
                  </a:lnTo>
                  <a:lnTo>
                    <a:pt x="837" y="3627"/>
                  </a:lnTo>
                  <a:lnTo>
                    <a:pt x="837" y="3683"/>
                  </a:lnTo>
                  <a:lnTo>
                    <a:pt x="726" y="3683"/>
                  </a:lnTo>
                  <a:lnTo>
                    <a:pt x="726" y="3739"/>
                  </a:lnTo>
                  <a:lnTo>
                    <a:pt x="698" y="3739"/>
                  </a:lnTo>
                  <a:lnTo>
                    <a:pt x="698" y="3767"/>
                  </a:lnTo>
                  <a:lnTo>
                    <a:pt x="642" y="3767"/>
                  </a:lnTo>
                  <a:lnTo>
                    <a:pt x="642" y="3822"/>
                  </a:lnTo>
                  <a:lnTo>
                    <a:pt x="586" y="3822"/>
                  </a:lnTo>
                  <a:lnTo>
                    <a:pt x="586" y="3878"/>
                  </a:lnTo>
                  <a:lnTo>
                    <a:pt x="558" y="3878"/>
                  </a:lnTo>
                  <a:lnTo>
                    <a:pt x="558" y="3906"/>
                  </a:lnTo>
                  <a:lnTo>
                    <a:pt x="502" y="3906"/>
                  </a:lnTo>
                  <a:lnTo>
                    <a:pt x="502" y="3962"/>
                  </a:lnTo>
                  <a:lnTo>
                    <a:pt x="447" y="3962"/>
                  </a:lnTo>
                  <a:lnTo>
                    <a:pt x="447" y="4018"/>
                  </a:lnTo>
                  <a:lnTo>
                    <a:pt x="419" y="4018"/>
                  </a:lnTo>
                  <a:lnTo>
                    <a:pt x="419" y="4046"/>
                  </a:lnTo>
                  <a:lnTo>
                    <a:pt x="363" y="4046"/>
                  </a:lnTo>
                  <a:lnTo>
                    <a:pt x="363" y="4101"/>
                  </a:lnTo>
                  <a:lnTo>
                    <a:pt x="307" y="4101"/>
                  </a:lnTo>
                  <a:lnTo>
                    <a:pt x="307" y="4157"/>
                  </a:lnTo>
                  <a:lnTo>
                    <a:pt x="279" y="4157"/>
                  </a:lnTo>
                  <a:lnTo>
                    <a:pt x="279" y="4185"/>
                  </a:lnTo>
                  <a:lnTo>
                    <a:pt x="223" y="4185"/>
                  </a:lnTo>
                  <a:lnTo>
                    <a:pt x="223" y="4241"/>
                  </a:lnTo>
                  <a:lnTo>
                    <a:pt x="168" y="4241"/>
                  </a:lnTo>
                  <a:lnTo>
                    <a:pt x="168" y="4297"/>
                  </a:lnTo>
                  <a:lnTo>
                    <a:pt x="140" y="4297"/>
                  </a:lnTo>
                  <a:lnTo>
                    <a:pt x="140" y="4325"/>
                  </a:lnTo>
                  <a:lnTo>
                    <a:pt x="84" y="4325"/>
                  </a:lnTo>
                  <a:lnTo>
                    <a:pt x="84" y="4380"/>
                  </a:lnTo>
                  <a:lnTo>
                    <a:pt x="28" y="4380"/>
                  </a:lnTo>
                  <a:lnTo>
                    <a:pt x="28" y="4436"/>
                  </a:lnTo>
                  <a:lnTo>
                    <a:pt x="0" y="4436"/>
                  </a:lnTo>
                  <a:lnTo>
                    <a:pt x="0" y="4464"/>
                  </a:lnTo>
                  <a:lnTo>
                    <a:pt x="977" y="4464"/>
                  </a:lnTo>
                  <a:lnTo>
                    <a:pt x="977" y="4436"/>
                  </a:lnTo>
                  <a:lnTo>
                    <a:pt x="1479" y="4436"/>
                  </a:lnTo>
                  <a:lnTo>
                    <a:pt x="1479" y="4380"/>
                  </a:lnTo>
                  <a:lnTo>
                    <a:pt x="1814" y="4380"/>
                  </a:lnTo>
                  <a:lnTo>
                    <a:pt x="1814" y="4325"/>
                  </a:lnTo>
                  <a:lnTo>
                    <a:pt x="2121" y="4325"/>
                  </a:lnTo>
                  <a:lnTo>
                    <a:pt x="2121" y="4297"/>
                  </a:lnTo>
                  <a:lnTo>
                    <a:pt x="2372" y="4297"/>
                  </a:lnTo>
                  <a:lnTo>
                    <a:pt x="2372" y="4241"/>
                  </a:lnTo>
                  <a:lnTo>
                    <a:pt x="2595" y="4241"/>
                  </a:lnTo>
                  <a:lnTo>
                    <a:pt x="2595" y="4185"/>
                  </a:lnTo>
                  <a:lnTo>
                    <a:pt x="2818" y="4185"/>
                  </a:lnTo>
                  <a:lnTo>
                    <a:pt x="2818" y="4157"/>
                  </a:lnTo>
                  <a:lnTo>
                    <a:pt x="3069" y="4157"/>
                  </a:lnTo>
                  <a:lnTo>
                    <a:pt x="3069" y="4101"/>
                  </a:lnTo>
                  <a:lnTo>
                    <a:pt x="3237" y="4101"/>
                  </a:lnTo>
                  <a:lnTo>
                    <a:pt x="3237" y="4046"/>
                  </a:lnTo>
                  <a:lnTo>
                    <a:pt x="3432" y="4046"/>
                  </a:lnTo>
                  <a:lnTo>
                    <a:pt x="3432" y="4018"/>
                  </a:lnTo>
                  <a:lnTo>
                    <a:pt x="3627" y="4018"/>
                  </a:lnTo>
                  <a:lnTo>
                    <a:pt x="3627" y="3962"/>
                  </a:lnTo>
                  <a:lnTo>
                    <a:pt x="3767" y="3962"/>
                  </a:lnTo>
                  <a:lnTo>
                    <a:pt x="3767" y="3906"/>
                  </a:lnTo>
                  <a:lnTo>
                    <a:pt x="3934" y="3906"/>
                  </a:lnTo>
                  <a:lnTo>
                    <a:pt x="3934" y="3878"/>
                  </a:lnTo>
                  <a:lnTo>
                    <a:pt x="4074" y="3878"/>
                  </a:lnTo>
                  <a:lnTo>
                    <a:pt x="4074" y="3822"/>
                  </a:lnTo>
                  <a:lnTo>
                    <a:pt x="4213" y="3822"/>
                  </a:lnTo>
                  <a:lnTo>
                    <a:pt x="4213" y="3767"/>
                  </a:lnTo>
                  <a:lnTo>
                    <a:pt x="4408" y="3767"/>
                  </a:lnTo>
                  <a:lnTo>
                    <a:pt x="4408" y="3739"/>
                  </a:lnTo>
                  <a:lnTo>
                    <a:pt x="4548" y="3739"/>
                  </a:lnTo>
                  <a:lnTo>
                    <a:pt x="4548" y="3683"/>
                  </a:lnTo>
                  <a:lnTo>
                    <a:pt x="4687" y="3683"/>
                  </a:lnTo>
                  <a:lnTo>
                    <a:pt x="4687" y="3627"/>
                  </a:lnTo>
                  <a:lnTo>
                    <a:pt x="4827" y="3627"/>
                  </a:lnTo>
                  <a:lnTo>
                    <a:pt x="4827" y="3599"/>
                  </a:lnTo>
                  <a:lnTo>
                    <a:pt x="4966" y="3599"/>
                  </a:lnTo>
                  <a:lnTo>
                    <a:pt x="4966" y="3543"/>
                  </a:lnTo>
                  <a:lnTo>
                    <a:pt x="5050" y="3543"/>
                  </a:lnTo>
                  <a:lnTo>
                    <a:pt x="5050" y="3488"/>
                  </a:lnTo>
                  <a:lnTo>
                    <a:pt x="5190" y="3488"/>
                  </a:lnTo>
                  <a:lnTo>
                    <a:pt x="5190" y="3460"/>
                  </a:lnTo>
                  <a:lnTo>
                    <a:pt x="5329" y="3460"/>
                  </a:lnTo>
                  <a:lnTo>
                    <a:pt x="5329" y="3404"/>
                  </a:lnTo>
                  <a:lnTo>
                    <a:pt x="5441" y="3404"/>
                  </a:lnTo>
                  <a:lnTo>
                    <a:pt x="5441" y="3348"/>
                  </a:lnTo>
                  <a:lnTo>
                    <a:pt x="5580" y="3348"/>
                  </a:lnTo>
                  <a:lnTo>
                    <a:pt x="5580" y="3320"/>
                  </a:lnTo>
                  <a:lnTo>
                    <a:pt x="5720" y="3320"/>
                  </a:lnTo>
                  <a:lnTo>
                    <a:pt x="5720" y="3264"/>
                  </a:lnTo>
                  <a:lnTo>
                    <a:pt x="5803" y="3264"/>
                  </a:lnTo>
                  <a:lnTo>
                    <a:pt x="5803" y="3209"/>
                  </a:lnTo>
                  <a:lnTo>
                    <a:pt x="5887" y="3209"/>
                  </a:lnTo>
                  <a:lnTo>
                    <a:pt x="5887" y="3181"/>
                  </a:lnTo>
                  <a:lnTo>
                    <a:pt x="6026" y="3181"/>
                  </a:lnTo>
                  <a:lnTo>
                    <a:pt x="6026" y="3125"/>
                  </a:lnTo>
                  <a:lnTo>
                    <a:pt x="6138" y="3125"/>
                  </a:lnTo>
                  <a:lnTo>
                    <a:pt x="6138" y="3069"/>
                  </a:lnTo>
                  <a:lnTo>
                    <a:pt x="6278" y="3069"/>
                  </a:lnTo>
                  <a:lnTo>
                    <a:pt x="6278" y="3041"/>
                  </a:lnTo>
                  <a:lnTo>
                    <a:pt x="6361" y="3041"/>
                  </a:lnTo>
                  <a:lnTo>
                    <a:pt x="6361" y="2985"/>
                  </a:lnTo>
                  <a:lnTo>
                    <a:pt x="6445" y="2985"/>
                  </a:lnTo>
                  <a:lnTo>
                    <a:pt x="6445" y="2930"/>
                  </a:lnTo>
                  <a:lnTo>
                    <a:pt x="6584" y="2930"/>
                  </a:lnTo>
                  <a:lnTo>
                    <a:pt x="6584" y="2902"/>
                  </a:lnTo>
                  <a:lnTo>
                    <a:pt x="6696" y="2902"/>
                  </a:lnTo>
                  <a:lnTo>
                    <a:pt x="6696" y="2846"/>
                  </a:lnTo>
                  <a:lnTo>
                    <a:pt x="6780" y="2846"/>
                  </a:lnTo>
                  <a:lnTo>
                    <a:pt x="6780" y="2790"/>
                  </a:lnTo>
                  <a:lnTo>
                    <a:pt x="6863" y="2790"/>
                  </a:lnTo>
                  <a:lnTo>
                    <a:pt x="6863" y="2762"/>
                  </a:lnTo>
                  <a:lnTo>
                    <a:pt x="6975" y="2762"/>
                  </a:lnTo>
                  <a:lnTo>
                    <a:pt x="6975" y="2707"/>
                  </a:lnTo>
                  <a:lnTo>
                    <a:pt x="7059" y="2707"/>
                  </a:lnTo>
                  <a:lnTo>
                    <a:pt x="7059" y="2651"/>
                  </a:lnTo>
                  <a:lnTo>
                    <a:pt x="7142" y="2651"/>
                  </a:lnTo>
                  <a:lnTo>
                    <a:pt x="7142" y="2623"/>
                  </a:lnTo>
                  <a:lnTo>
                    <a:pt x="7282" y="2623"/>
                  </a:lnTo>
                  <a:lnTo>
                    <a:pt x="7282" y="2567"/>
                  </a:lnTo>
                  <a:lnTo>
                    <a:pt x="7394" y="2567"/>
                  </a:lnTo>
                  <a:lnTo>
                    <a:pt x="7394" y="2511"/>
                  </a:lnTo>
                  <a:lnTo>
                    <a:pt x="7477" y="2511"/>
                  </a:lnTo>
                  <a:lnTo>
                    <a:pt x="7477" y="2483"/>
                  </a:lnTo>
                  <a:lnTo>
                    <a:pt x="7561" y="2483"/>
                  </a:lnTo>
                  <a:lnTo>
                    <a:pt x="7561" y="2428"/>
                  </a:lnTo>
                  <a:lnTo>
                    <a:pt x="7673" y="2428"/>
                  </a:lnTo>
                  <a:lnTo>
                    <a:pt x="7673" y="2372"/>
                  </a:lnTo>
                  <a:lnTo>
                    <a:pt x="7756" y="2372"/>
                  </a:lnTo>
                  <a:lnTo>
                    <a:pt x="7756" y="2344"/>
                  </a:lnTo>
                  <a:lnTo>
                    <a:pt x="7840" y="2344"/>
                  </a:lnTo>
                  <a:lnTo>
                    <a:pt x="7840" y="2288"/>
                  </a:lnTo>
                  <a:lnTo>
                    <a:pt x="7952" y="2288"/>
                  </a:lnTo>
                  <a:lnTo>
                    <a:pt x="7952" y="2232"/>
                  </a:lnTo>
                  <a:lnTo>
                    <a:pt x="8035" y="2232"/>
                  </a:lnTo>
                  <a:lnTo>
                    <a:pt x="8035" y="2204"/>
                  </a:lnTo>
                  <a:lnTo>
                    <a:pt x="8091" y="2204"/>
                  </a:lnTo>
                  <a:lnTo>
                    <a:pt x="8091" y="2149"/>
                  </a:lnTo>
                  <a:lnTo>
                    <a:pt x="8175" y="2149"/>
                  </a:lnTo>
                  <a:lnTo>
                    <a:pt x="8175" y="2093"/>
                  </a:lnTo>
                  <a:lnTo>
                    <a:pt x="8258" y="2093"/>
                  </a:lnTo>
                  <a:lnTo>
                    <a:pt x="8258" y="2065"/>
                  </a:lnTo>
                  <a:lnTo>
                    <a:pt x="8370" y="2065"/>
                  </a:lnTo>
                  <a:lnTo>
                    <a:pt x="8370" y="2009"/>
                  </a:lnTo>
                  <a:lnTo>
                    <a:pt x="8454" y="2009"/>
                  </a:lnTo>
                  <a:lnTo>
                    <a:pt x="8454" y="1953"/>
                  </a:lnTo>
                  <a:lnTo>
                    <a:pt x="8537" y="1953"/>
                  </a:lnTo>
                  <a:lnTo>
                    <a:pt x="8537" y="1925"/>
                  </a:lnTo>
                  <a:lnTo>
                    <a:pt x="8649" y="1925"/>
                  </a:lnTo>
                  <a:lnTo>
                    <a:pt x="8649" y="1870"/>
                  </a:lnTo>
                  <a:lnTo>
                    <a:pt x="8677" y="1870"/>
                  </a:lnTo>
                  <a:lnTo>
                    <a:pt x="8677" y="1814"/>
                  </a:lnTo>
                  <a:lnTo>
                    <a:pt x="8788" y="1814"/>
                  </a:lnTo>
                  <a:lnTo>
                    <a:pt x="8788" y="1786"/>
                  </a:lnTo>
                  <a:lnTo>
                    <a:pt x="8872" y="1786"/>
                  </a:lnTo>
                  <a:lnTo>
                    <a:pt x="8872" y="1730"/>
                  </a:lnTo>
                  <a:lnTo>
                    <a:pt x="8956" y="1730"/>
                  </a:lnTo>
                  <a:lnTo>
                    <a:pt x="8956" y="1674"/>
                  </a:lnTo>
                  <a:lnTo>
                    <a:pt x="9012" y="1674"/>
                  </a:lnTo>
                  <a:lnTo>
                    <a:pt x="9012" y="1646"/>
                  </a:lnTo>
                  <a:lnTo>
                    <a:pt x="9095" y="1646"/>
                  </a:lnTo>
                  <a:lnTo>
                    <a:pt x="9095" y="1591"/>
                  </a:lnTo>
                  <a:lnTo>
                    <a:pt x="9207" y="1591"/>
                  </a:lnTo>
                  <a:lnTo>
                    <a:pt x="9207" y="1535"/>
                  </a:lnTo>
                  <a:lnTo>
                    <a:pt x="9291" y="1535"/>
                  </a:lnTo>
                  <a:lnTo>
                    <a:pt x="9291" y="1507"/>
                  </a:lnTo>
                  <a:lnTo>
                    <a:pt x="9346" y="1507"/>
                  </a:lnTo>
                  <a:lnTo>
                    <a:pt x="9346" y="1451"/>
                  </a:lnTo>
                  <a:lnTo>
                    <a:pt x="9430" y="1451"/>
                  </a:lnTo>
                  <a:lnTo>
                    <a:pt x="9430" y="1395"/>
                  </a:lnTo>
                  <a:lnTo>
                    <a:pt x="9514" y="1395"/>
                  </a:lnTo>
                  <a:lnTo>
                    <a:pt x="9514" y="1367"/>
                  </a:lnTo>
                  <a:lnTo>
                    <a:pt x="9709" y="1367"/>
                  </a:lnTo>
                  <a:lnTo>
                    <a:pt x="9709" y="1395"/>
                  </a:lnTo>
                  <a:lnTo>
                    <a:pt x="9765" y="1395"/>
                  </a:lnTo>
                  <a:lnTo>
                    <a:pt x="9765" y="1451"/>
                  </a:lnTo>
                  <a:lnTo>
                    <a:pt x="9793" y="1451"/>
                  </a:lnTo>
                  <a:lnTo>
                    <a:pt x="9793" y="1535"/>
                  </a:lnTo>
                  <a:lnTo>
                    <a:pt x="9849" y="1535"/>
                  </a:lnTo>
                  <a:lnTo>
                    <a:pt x="9849" y="1646"/>
                  </a:lnTo>
                  <a:lnTo>
                    <a:pt x="9904" y="1646"/>
                  </a:lnTo>
                  <a:lnTo>
                    <a:pt x="9904" y="1786"/>
                  </a:lnTo>
                  <a:lnTo>
                    <a:pt x="9932" y="1786"/>
                  </a:lnTo>
                  <a:lnTo>
                    <a:pt x="9932" y="2065"/>
                  </a:lnTo>
                  <a:lnTo>
                    <a:pt x="9988" y="2065"/>
                  </a:lnTo>
                  <a:lnTo>
                    <a:pt x="9988" y="2902"/>
                  </a:lnTo>
                  <a:lnTo>
                    <a:pt x="9932" y="2902"/>
                  </a:lnTo>
                  <a:lnTo>
                    <a:pt x="9932" y="3264"/>
                  </a:lnTo>
                  <a:lnTo>
                    <a:pt x="9904" y="3264"/>
                  </a:lnTo>
                  <a:lnTo>
                    <a:pt x="9904" y="3488"/>
                  </a:lnTo>
                  <a:lnTo>
                    <a:pt x="9988" y="3488"/>
                  </a:lnTo>
                  <a:lnTo>
                    <a:pt x="9988" y="3460"/>
                  </a:lnTo>
                  <a:lnTo>
                    <a:pt x="10072" y="3460"/>
                  </a:lnTo>
                  <a:lnTo>
                    <a:pt x="10072" y="3404"/>
                  </a:lnTo>
                  <a:lnTo>
                    <a:pt x="10183" y="3404"/>
                  </a:lnTo>
                  <a:lnTo>
                    <a:pt x="10183" y="3348"/>
                  </a:lnTo>
                  <a:lnTo>
                    <a:pt x="10267" y="3348"/>
                  </a:lnTo>
                  <a:lnTo>
                    <a:pt x="10267" y="3320"/>
                  </a:lnTo>
                  <a:lnTo>
                    <a:pt x="10351" y="3320"/>
                  </a:lnTo>
                  <a:lnTo>
                    <a:pt x="10351" y="3264"/>
                  </a:lnTo>
                  <a:lnTo>
                    <a:pt x="10462" y="3264"/>
                  </a:lnTo>
                  <a:lnTo>
                    <a:pt x="10462" y="3209"/>
                  </a:lnTo>
                  <a:lnTo>
                    <a:pt x="10546" y="3209"/>
                  </a:lnTo>
                  <a:lnTo>
                    <a:pt x="10546" y="3181"/>
                  </a:lnTo>
                  <a:lnTo>
                    <a:pt x="10630" y="3181"/>
                  </a:lnTo>
                  <a:lnTo>
                    <a:pt x="10630" y="3125"/>
                  </a:lnTo>
                  <a:lnTo>
                    <a:pt x="10741" y="3125"/>
                  </a:lnTo>
                  <a:lnTo>
                    <a:pt x="10741" y="3041"/>
                  </a:lnTo>
                  <a:lnTo>
                    <a:pt x="10769" y="3041"/>
                  </a:lnTo>
                  <a:lnTo>
                    <a:pt x="10769" y="2985"/>
                  </a:lnTo>
                  <a:lnTo>
                    <a:pt x="10825" y="2985"/>
                  </a:lnTo>
                  <a:lnTo>
                    <a:pt x="10825" y="2930"/>
                  </a:lnTo>
                  <a:lnTo>
                    <a:pt x="10881" y="2930"/>
                  </a:lnTo>
                  <a:lnTo>
                    <a:pt x="10881" y="2790"/>
                  </a:lnTo>
                  <a:lnTo>
                    <a:pt x="10909" y="2790"/>
                  </a:lnTo>
                  <a:lnTo>
                    <a:pt x="10909" y="2623"/>
                  </a:lnTo>
                  <a:lnTo>
                    <a:pt x="10965" y="2623"/>
                  </a:lnTo>
                  <a:lnTo>
                    <a:pt x="10965" y="2428"/>
                  </a:lnTo>
                  <a:lnTo>
                    <a:pt x="11020" y="2428"/>
                  </a:lnTo>
                  <a:lnTo>
                    <a:pt x="11020" y="2204"/>
                  </a:lnTo>
                  <a:lnTo>
                    <a:pt x="11048" y="2204"/>
                  </a:lnTo>
                  <a:lnTo>
                    <a:pt x="11048" y="2009"/>
                  </a:lnTo>
                  <a:lnTo>
                    <a:pt x="11104" y="2009"/>
                  </a:lnTo>
                  <a:lnTo>
                    <a:pt x="11104" y="1786"/>
                  </a:lnTo>
                  <a:lnTo>
                    <a:pt x="11160" y="1786"/>
                  </a:lnTo>
                  <a:lnTo>
                    <a:pt x="11160" y="1535"/>
                  </a:lnTo>
                  <a:lnTo>
                    <a:pt x="11188" y="1535"/>
                  </a:lnTo>
                  <a:lnTo>
                    <a:pt x="11188" y="1256"/>
                  </a:lnTo>
                  <a:lnTo>
                    <a:pt x="11244" y="1256"/>
                  </a:lnTo>
                  <a:lnTo>
                    <a:pt x="11244" y="419"/>
                  </a:lnTo>
                  <a:lnTo>
                    <a:pt x="11188" y="419"/>
                  </a:lnTo>
                  <a:lnTo>
                    <a:pt x="11188" y="279"/>
                  </a:lnTo>
                  <a:lnTo>
                    <a:pt x="11160" y="279"/>
                  </a:lnTo>
                  <a:lnTo>
                    <a:pt x="11160" y="251"/>
                  </a:lnTo>
                  <a:lnTo>
                    <a:pt x="11104" y="251"/>
                  </a:lnTo>
                  <a:lnTo>
                    <a:pt x="11104" y="196"/>
                  </a:lnTo>
                  <a:lnTo>
                    <a:pt x="11048" y="196"/>
                  </a:lnTo>
                  <a:lnTo>
                    <a:pt x="11048" y="140"/>
                  </a:lnTo>
                  <a:lnTo>
                    <a:pt x="11020" y="140"/>
                  </a:lnTo>
                  <a:lnTo>
                    <a:pt x="11020" y="112"/>
                  </a:lnTo>
                  <a:lnTo>
                    <a:pt x="10965" y="112"/>
                  </a:lnTo>
                  <a:lnTo>
                    <a:pt x="10965" y="56"/>
                  </a:lnTo>
                  <a:lnTo>
                    <a:pt x="10825" y="56"/>
                  </a:lnTo>
                  <a:lnTo>
                    <a:pt x="10825" y="0"/>
                  </a:ln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42"/>
            <p:cNvSpPr/>
            <p:nvPr/>
          </p:nvSpPr>
          <p:spPr>
            <a:xfrm>
              <a:off x="2570266" y="2321602"/>
              <a:ext cx="9991" cy="11101"/>
            </a:xfrm>
            <a:custGeom>
              <a:avLst/>
              <a:gdLst/>
              <a:ahLst/>
              <a:cxnLst/>
              <a:rect l="l" t="t" r="r" b="b"/>
              <a:pathLst>
                <a:path w="252" h="280" extrusionOk="0">
                  <a:moveTo>
                    <a:pt x="196" y="1"/>
                  </a:moveTo>
                  <a:lnTo>
                    <a:pt x="196" y="57"/>
                  </a:lnTo>
                  <a:lnTo>
                    <a:pt x="140" y="57"/>
                  </a:lnTo>
                  <a:lnTo>
                    <a:pt x="140" y="85"/>
                  </a:lnTo>
                  <a:lnTo>
                    <a:pt x="112" y="85"/>
                  </a:lnTo>
                  <a:lnTo>
                    <a:pt x="112" y="140"/>
                  </a:lnTo>
                  <a:lnTo>
                    <a:pt x="57" y="140"/>
                  </a:lnTo>
                  <a:lnTo>
                    <a:pt x="57" y="224"/>
                  </a:lnTo>
                  <a:lnTo>
                    <a:pt x="1" y="224"/>
                  </a:lnTo>
                  <a:lnTo>
                    <a:pt x="1" y="280"/>
                  </a:lnTo>
                  <a:lnTo>
                    <a:pt x="112" y="280"/>
                  </a:lnTo>
                  <a:lnTo>
                    <a:pt x="112" y="224"/>
                  </a:lnTo>
                  <a:lnTo>
                    <a:pt x="196" y="224"/>
                  </a:lnTo>
                  <a:lnTo>
                    <a:pt x="196" y="140"/>
                  </a:lnTo>
                  <a:lnTo>
                    <a:pt x="252" y="140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F7C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42"/>
            <p:cNvSpPr/>
            <p:nvPr/>
          </p:nvSpPr>
          <p:spPr>
            <a:xfrm>
              <a:off x="2085810" y="2507472"/>
              <a:ext cx="66370" cy="81872"/>
            </a:xfrm>
            <a:custGeom>
              <a:avLst/>
              <a:gdLst/>
              <a:ahLst/>
              <a:cxnLst/>
              <a:rect l="l" t="t" r="r" b="b"/>
              <a:pathLst>
                <a:path w="1674" h="2065" extrusionOk="0">
                  <a:moveTo>
                    <a:pt x="1590" y="0"/>
                  </a:moveTo>
                  <a:lnTo>
                    <a:pt x="1590" y="56"/>
                  </a:lnTo>
                  <a:lnTo>
                    <a:pt x="1479" y="56"/>
                  </a:lnTo>
                  <a:lnTo>
                    <a:pt x="1479" y="112"/>
                  </a:lnTo>
                  <a:lnTo>
                    <a:pt x="1339" y="112"/>
                  </a:lnTo>
                  <a:lnTo>
                    <a:pt x="1339" y="140"/>
                  </a:lnTo>
                  <a:lnTo>
                    <a:pt x="1200" y="140"/>
                  </a:lnTo>
                  <a:lnTo>
                    <a:pt x="1200" y="195"/>
                  </a:lnTo>
                  <a:lnTo>
                    <a:pt x="1060" y="195"/>
                  </a:lnTo>
                  <a:lnTo>
                    <a:pt x="1060" y="251"/>
                  </a:lnTo>
                  <a:lnTo>
                    <a:pt x="921" y="251"/>
                  </a:lnTo>
                  <a:lnTo>
                    <a:pt x="921" y="279"/>
                  </a:lnTo>
                  <a:lnTo>
                    <a:pt x="837" y="279"/>
                  </a:lnTo>
                  <a:lnTo>
                    <a:pt x="837" y="335"/>
                  </a:lnTo>
                  <a:lnTo>
                    <a:pt x="698" y="335"/>
                  </a:lnTo>
                  <a:lnTo>
                    <a:pt x="698" y="391"/>
                  </a:lnTo>
                  <a:lnTo>
                    <a:pt x="558" y="391"/>
                  </a:lnTo>
                  <a:lnTo>
                    <a:pt x="558" y="419"/>
                  </a:lnTo>
                  <a:lnTo>
                    <a:pt x="474" y="419"/>
                  </a:lnTo>
                  <a:lnTo>
                    <a:pt x="474" y="474"/>
                  </a:lnTo>
                  <a:lnTo>
                    <a:pt x="335" y="474"/>
                  </a:lnTo>
                  <a:lnTo>
                    <a:pt x="335" y="530"/>
                  </a:lnTo>
                  <a:lnTo>
                    <a:pt x="223" y="530"/>
                  </a:lnTo>
                  <a:lnTo>
                    <a:pt x="223" y="558"/>
                  </a:lnTo>
                  <a:lnTo>
                    <a:pt x="84" y="558"/>
                  </a:lnTo>
                  <a:lnTo>
                    <a:pt x="84" y="614"/>
                  </a:lnTo>
                  <a:lnTo>
                    <a:pt x="0" y="614"/>
                  </a:lnTo>
                  <a:lnTo>
                    <a:pt x="0" y="698"/>
                  </a:lnTo>
                  <a:lnTo>
                    <a:pt x="56" y="698"/>
                  </a:lnTo>
                  <a:lnTo>
                    <a:pt x="56" y="1088"/>
                  </a:lnTo>
                  <a:lnTo>
                    <a:pt x="84" y="1088"/>
                  </a:lnTo>
                  <a:lnTo>
                    <a:pt x="84" y="1451"/>
                  </a:lnTo>
                  <a:lnTo>
                    <a:pt x="140" y="1451"/>
                  </a:lnTo>
                  <a:lnTo>
                    <a:pt x="140" y="1674"/>
                  </a:lnTo>
                  <a:lnTo>
                    <a:pt x="195" y="1674"/>
                  </a:lnTo>
                  <a:lnTo>
                    <a:pt x="195" y="1925"/>
                  </a:lnTo>
                  <a:lnTo>
                    <a:pt x="223" y="1925"/>
                  </a:lnTo>
                  <a:lnTo>
                    <a:pt x="223" y="2065"/>
                  </a:lnTo>
                  <a:lnTo>
                    <a:pt x="335" y="2065"/>
                  </a:lnTo>
                  <a:lnTo>
                    <a:pt x="335" y="2009"/>
                  </a:lnTo>
                  <a:lnTo>
                    <a:pt x="419" y="2009"/>
                  </a:lnTo>
                  <a:lnTo>
                    <a:pt x="419" y="1953"/>
                  </a:lnTo>
                  <a:lnTo>
                    <a:pt x="502" y="1953"/>
                  </a:lnTo>
                  <a:lnTo>
                    <a:pt x="502" y="1925"/>
                  </a:lnTo>
                  <a:lnTo>
                    <a:pt x="558" y="1925"/>
                  </a:lnTo>
                  <a:lnTo>
                    <a:pt x="558" y="1869"/>
                  </a:lnTo>
                  <a:lnTo>
                    <a:pt x="642" y="1869"/>
                  </a:lnTo>
                  <a:lnTo>
                    <a:pt x="642" y="1813"/>
                  </a:lnTo>
                  <a:lnTo>
                    <a:pt x="753" y="1813"/>
                  </a:lnTo>
                  <a:lnTo>
                    <a:pt x="753" y="1786"/>
                  </a:lnTo>
                  <a:lnTo>
                    <a:pt x="781" y="1786"/>
                  </a:lnTo>
                  <a:lnTo>
                    <a:pt x="781" y="1730"/>
                  </a:lnTo>
                  <a:lnTo>
                    <a:pt x="837" y="1730"/>
                  </a:lnTo>
                  <a:lnTo>
                    <a:pt x="837" y="1674"/>
                  </a:lnTo>
                  <a:lnTo>
                    <a:pt x="893" y="1674"/>
                  </a:lnTo>
                  <a:lnTo>
                    <a:pt x="893" y="1646"/>
                  </a:lnTo>
                  <a:lnTo>
                    <a:pt x="921" y="1646"/>
                  </a:lnTo>
                  <a:lnTo>
                    <a:pt x="921" y="1590"/>
                  </a:lnTo>
                  <a:lnTo>
                    <a:pt x="976" y="1590"/>
                  </a:lnTo>
                  <a:lnTo>
                    <a:pt x="976" y="1534"/>
                  </a:lnTo>
                  <a:lnTo>
                    <a:pt x="1032" y="1534"/>
                  </a:lnTo>
                  <a:lnTo>
                    <a:pt x="1032" y="1507"/>
                  </a:lnTo>
                  <a:lnTo>
                    <a:pt x="1060" y="1507"/>
                  </a:lnTo>
                  <a:lnTo>
                    <a:pt x="1060" y="1451"/>
                  </a:lnTo>
                  <a:lnTo>
                    <a:pt x="1116" y="1451"/>
                  </a:lnTo>
                  <a:lnTo>
                    <a:pt x="1116" y="1395"/>
                  </a:lnTo>
                  <a:lnTo>
                    <a:pt x="1172" y="1395"/>
                  </a:lnTo>
                  <a:lnTo>
                    <a:pt x="1172" y="1367"/>
                  </a:lnTo>
                  <a:lnTo>
                    <a:pt x="1200" y="1367"/>
                  </a:lnTo>
                  <a:lnTo>
                    <a:pt x="1200" y="1256"/>
                  </a:lnTo>
                  <a:lnTo>
                    <a:pt x="1255" y="1256"/>
                  </a:lnTo>
                  <a:lnTo>
                    <a:pt x="1255" y="1228"/>
                  </a:lnTo>
                  <a:lnTo>
                    <a:pt x="1311" y="1228"/>
                  </a:lnTo>
                  <a:lnTo>
                    <a:pt x="1311" y="1116"/>
                  </a:lnTo>
                  <a:lnTo>
                    <a:pt x="1339" y="1116"/>
                  </a:lnTo>
                  <a:lnTo>
                    <a:pt x="1339" y="1088"/>
                  </a:lnTo>
                  <a:lnTo>
                    <a:pt x="1395" y="1088"/>
                  </a:lnTo>
                  <a:lnTo>
                    <a:pt x="1395" y="977"/>
                  </a:lnTo>
                  <a:lnTo>
                    <a:pt x="1451" y="977"/>
                  </a:lnTo>
                  <a:lnTo>
                    <a:pt x="1451" y="893"/>
                  </a:lnTo>
                  <a:lnTo>
                    <a:pt x="1479" y="893"/>
                  </a:lnTo>
                  <a:lnTo>
                    <a:pt x="1479" y="809"/>
                  </a:lnTo>
                  <a:lnTo>
                    <a:pt x="1534" y="809"/>
                  </a:lnTo>
                  <a:lnTo>
                    <a:pt x="1534" y="698"/>
                  </a:lnTo>
                  <a:lnTo>
                    <a:pt x="1590" y="698"/>
                  </a:lnTo>
                  <a:lnTo>
                    <a:pt x="1590" y="530"/>
                  </a:lnTo>
                  <a:lnTo>
                    <a:pt x="1618" y="530"/>
                  </a:lnTo>
                  <a:lnTo>
                    <a:pt x="1618" y="335"/>
                  </a:lnTo>
                  <a:lnTo>
                    <a:pt x="1674" y="335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42"/>
            <p:cNvSpPr/>
            <p:nvPr/>
          </p:nvSpPr>
          <p:spPr>
            <a:xfrm>
              <a:off x="2148850" y="2506362"/>
              <a:ext cx="8881" cy="19943"/>
            </a:xfrm>
            <a:custGeom>
              <a:avLst/>
              <a:gdLst/>
              <a:ahLst/>
              <a:cxnLst/>
              <a:rect l="l" t="t" r="r" b="b"/>
              <a:pathLst>
                <a:path w="224" h="503" extrusionOk="0">
                  <a:moveTo>
                    <a:pt x="140" y="0"/>
                  </a:moveTo>
                  <a:lnTo>
                    <a:pt x="140" y="28"/>
                  </a:lnTo>
                  <a:lnTo>
                    <a:pt x="28" y="28"/>
                  </a:lnTo>
                  <a:lnTo>
                    <a:pt x="28" y="307"/>
                  </a:lnTo>
                  <a:lnTo>
                    <a:pt x="0" y="307"/>
                  </a:lnTo>
                  <a:lnTo>
                    <a:pt x="0" y="502"/>
                  </a:lnTo>
                  <a:lnTo>
                    <a:pt x="28" y="502"/>
                  </a:lnTo>
                  <a:lnTo>
                    <a:pt x="28" y="419"/>
                  </a:lnTo>
                  <a:lnTo>
                    <a:pt x="84" y="419"/>
                  </a:lnTo>
                  <a:lnTo>
                    <a:pt x="84" y="307"/>
                  </a:lnTo>
                  <a:lnTo>
                    <a:pt x="140" y="307"/>
                  </a:lnTo>
                  <a:lnTo>
                    <a:pt x="140" y="168"/>
                  </a:lnTo>
                  <a:lnTo>
                    <a:pt x="168" y="168"/>
                  </a:lnTo>
                  <a:lnTo>
                    <a:pt x="168" y="84"/>
                  </a:lnTo>
                  <a:lnTo>
                    <a:pt x="223" y="8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42"/>
            <p:cNvSpPr/>
            <p:nvPr/>
          </p:nvSpPr>
          <p:spPr>
            <a:xfrm>
              <a:off x="2094651" y="2528485"/>
              <a:ext cx="76361" cy="89603"/>
            </a:xfrm>
            <a:custGeom>
              <a:avLst/>
              <a:gdLst/>
              <a:ahLst/>
              <a:cxnLst/>
              <a:rect l="l" t="t" r="r" b="b"/>
              <a:pathLst>
                <a:path w="1926" h="2260" extrusionOk="0">
                  <a:moveTo>
                    <a:pt x="1311" y="0"/>
                  </a:moveTo>
                  <a:lnTo>
                    <a:pt x="1311" y="140"/>
                  </a:lnTo>
                  <a:lnTo>
                    <a:pt x="1256" y="140"/>
                  </a:lnTo>
                  <a:lnTo>
                    <a:pt x="1256" y="223"/>
                  </a:lnTo>
                  <a:lnTo>
                    <a:pt x="1228" y="223"/>
                  </a:lnTo>
                  <a:lnTo>
                    <a:pt x="1228" y="307"/>
                  </a:lnTo>
                  <a:lnTo>
                    <a:pt x="1172" y="307"/>
                  </a:lnTo>
                  <a:lnTo>
                    <a:pt x="1172" y="419"/>
                  </a:lnTo>
                  <a:lnTo>
                    <a:pt x="1116" y="419"/>
                  </a:lnTo>
                  <a:lnTo>
                    <a:pt x="1116" y="502"/>
                  </a:lnTo>
                  <a:lnTo>
                    <a:pt x="1088" y="502"/>
                  </a:lnTo>
                  <a:lnTo>
                    <a:pt x="1088" y="558"/>
                  </a:lnTo>
                  <a:lnTo>
                    <a:pt x="1032" y="558"/>
                  </a:lnTo>
                  <a:lnTo>
                    <a:pt x="1032" y="642"/>
                  </a:lnTo>
                  <a:lnTo>
                    <a:pt x="977" y="642"/>
                  </a:lnTo>
                  <a:lnTo>
                    <a:pt x="977" y="698"/>
                  </a:lnTo>
                  <a:lnTo>
                    <a:pt x="949" y="698"/>
                  </a:lnTo>
                  <a:lnTo>
                    <a:pt x="949" y="781"/>
                  </a:lnTo>
                  <a:lnTo>
                    <a:pt x="893" y="781"/>
                  </a:lnTo>
                  <a:lnTo>
                    <a:pt x="893" y="837"/>
                  </a:lnTo>
                  <a:lnTo>
                    <a:pt x="837" y="837"/>
                  </a:lnTo>
                  <a:lnTo>
                    <a:pt x="837" y="865"/>
                  </a:lnTo>
                  <a:lnTo>
                    <a:pt x="809" y="865"/>
                  </a:lnTo>
                  <a:lnTo>
                    <a:pt x="809" y="921"/>
                  </a:lnTo>
                  <a:lnTo>
                    <a:pt x="753" y="921"/>
                  </a:lnTo>
                  <a:lnTo>
                    <a:pt x="753" y="977"/>
                  </a:lnTo>
                  <a:lnTo>
                    <a:pt x="698" y="977"/>
                  </a:lnTo>
                  <a:lnTo>
                    <a:pt x="698" y="1004"/>
                  </a:lnTo>
                  <a:lnTo>
                    <a:pt x="670" y="1004"/>
                  </a:lnTo>
                  <a:lnTo>
                    <a:pt x="670" y="1060"/>
                  </a:lnTo>
                  <a:lnTo>
                    <a:pt x="614" y="1060"/>
                  </a:lnTo>
                  <a:lnTo>
                    <a:pt x="614" y="1116"/>
                  </a:lnTo>
                  <a:lnTo>
                    <a:pt x="558" y="1116"/>
                  </a:lnTo>
                  <a:lnTo>
                    <a:pt x="558" y="1144"/>
                  </a:lnTo>
                  <a:lnTo>
                    <a:pt x="530" y="1144"/>
                  </a:lnTo>
                  <a:lnTo>
                    <a:pt x="530" y="1200"/>
                  </a:lnTo>
                  <a:lnTo>
                    <a:pt x="475" y="1200"/>
                  </a:lnTo>
                  <a:lnTo>
                    <a:pt x="475" y="1256"/>
                  </a:lnTo>
                  <a:lnTo>
                    <a:pt x="391" y="1256"/>
                  </a:lnTo>
                  <a:lnTo>
                    <a:pt x="391" y="1283"/>
                  </a:lnTo>
                  <a:lnTo>
                    <a:pt x="279" y="1283"/>
                  </a:lnTo>
                  <a:lnTo>
                    <a:pt x="279" y="1339"/>
                  </a:lnTo>
                  <a:lnTo>
                    <a:pt x="251" y="1339"/>
                  </a:lnTo>
                  <a:lnTo>
                    <a:pt x="251" y="1395"/>
                  </a:lnTo>
                  <a:lnTo>
                    <a:pt x="140" y="1395"/>
                  </a:lnTo>
                  <a:lnTo>
                    <a:pt x="140" y="1423"/>
                  </a:lnTo>
                  <a:lnTo>
                    <a:pt x="56" y="1423"/>
                  </a:lnTo>
                  <a:lnTo>
                    <a:pt x="56" y="1479"/>
                  </a:lnTo>
                  <a:lnTo>
                    <a:pt x="0" y="1479"/>
                  </a:lnTo>
                  <a:lnTo>
                    <a:pt x="0" y="1562"/>
                  </a:lnTo>
                  <a:lnTo>
                    <a:pt x="56" y="1562"/>
                  </a:lnTo>
                  <a:lnTo>
                    <a:pt x="56" y="1702"/>
                  </a:lnTo>
                  <a:lnTo>
                    <a:pt x="112" y="1702"/>
                  </a:lnTo>
                  <a:lnTo>
                    <a:pt x="112" y="1814"/>
                  </a:lnTo>
                  <a:lnTo>
                    <a:pt x="140" y="1814"/>
                  </a:lnTo>
                  <a:lnTo>
                    <a:pt x="140" y="1897"/>
                  </a:lnTo>
                  <a:lnTo>
                    <a:pt x="196" y="1897"/>
                  </a:lnTo>
                  <a:lnTo>
                    <a:pt x="196" y="1981"/>
                  </a:lnTo>
                  <a:lnTo>
                    <a:pt x="251" y="1981"/>
                  </a:lnTo>
                  <a:lnTo>
                    <a:pt x="251" y="2093"/>
                  </a:lnTo>
                  <a:lnTo>
                    <a:pt x="279" y="2093"/>
                  </a:lnTo>
                  <a:lnTo>
                    <a:pt x="279" y="2120"/>
                  </a:lnTo>
                  <a:lnTo>
                    <a:pt x="335" y="2120"/>
                  </a:lnTo>
                  <a:lnTo>
                    <a:pt x="335" y="2176"/>
                  </a:lnTo>
                  <a:lnTo>
                    <a:pt x="391" y="2176"/>
                  </a:lnTo>
                  <a:lnTo>
                    <a:pt x="391" y="2232"/>
                  </a:lnTo>
                  <a:lnTo>
                    <a:pt x="419" y="2232"/>
                  </a:lnTo>
                  <a:lnTo>
                    <a:pt x="419" y="2260"/>
                  </a:lnTo>
                  <a:lnTo>
                    <a:pt x="893" y="2260"/>
                  </a:lnTo>
                  <a:lnTo>
                    <a:pt x="893" y="2232"/>
                  </a:lnTo>
                  <a:lnTo>
                    <a:pt x="1367" y="2232"/>
                  </a:lnTo>
                  <a:lnTo>
                    <a:pt x="1367" y="2176"/>
                  </a:lnTo>
                  <a:lnTo>
                    <a:pt x="1814" y="2176"/>
                  </a:lnTo>
                  <a:lnTo>
                    <a:pt x="1814" y="2120"/>
                  </a:lnTo>
                  <a:lnTo>
                    <a:pt x="1925" y="2120"/>
                  </a:lnTo>
                  <a:lnTo>
                    <a:pt x="1925" y="2093"/>
                  </a:lnTo>
                  <a:lnTo>
                    <a:pt x="1869" y="2093"/>
                  </a:lnTo>
                  <a:lnTo>
                    <a:pt x="1869" y="2037"/>
                  </a:lnTo>
                  <a:lnTo>
                    <a:pt x="1814" y="2037"/>
                  </a:lnTo>
                  <a:lnTo>
                    <a:pt x="1814" y="1981"/>
                  </a:lnTo>
                  <a:lnTo>
                    <a:pt x="1786" y="1981"/>
                  </a:lnTo>
                  <a:lnTo>
                    <a:pt x="1786" y="1897"/>
                  </a:lnTo>
                  <a:lnTo>
                    <a:pt x="1730" y="1897"/>
                  </a:lnTo>
                  <a:lnTo>
                    <a:pt x="1730" y="1841"/>
                  </a:lnTo>
                  <a:lnTo>
                    <a:pt x="1674" y="1841"/>
                  </a:lnTo>
                  <a:lnTo>
                    <a:pt x="1674" y="1758"/>
                  </a:lnTo>
                  <a:lnTo>
                    <a:pt x="1646" y="1758"/>
                  </a:lnTo>
                  <a:lnTo>
                    <a:pt x="1646" y="1702"/>
                  </a:lnTo>
                  <a:lnTo>
                    <a:pt x="1590" y="1702"/>
                  </a:lnTo>
                  <a:lnTo>
                    <a:pt x="1590" y="1618"/>
                  </a:lnTo>
                  <a:lnTo>
                    <a:pt x="1535" y="1618"/>
                  </a:lnTo>
                  <a:lnTo>
                    <a:pt x="1535" y="1535"/>
                  </a:lnTo>
                  <a:lnTo>
                    <a:pt x="1507" y="1535"/>
                  </a:lnTo>
                  <a:lnTo>
                    <a:pt x="1507" y="1395"/>
                  </a:lnTo>
                  <a:lnTo>
                    <a:pt x="1451" y="1395"/>
                  </a:lnTo>
                  <a:lnTo>
                    <a:pt x="1451" y="1256"/>
                  </a:lnTo>
                  <a:lnTo>
                    <a:pt x="1395" y="1256"/>
                  </a:lnTo>
                  <a:lnTo>
                    <a:pt x="1395" y="1116"/>
                  </a:lnTo>
                  <a:lnTo>
                    <a:pt x="1367" y="1116"/>
                  </a:lnTo>
                  <a:lnTo>
                    <a:pt x="1367" y="865"/>
                  </a:lnTo>
                  <a:lnTo>
                    <a:pt x="1311" y="865"/>
                  </a:lnTo>
                  <a:lnTo>
                    <a:pt x="1311" y="279"/>
                  </a:lnTo>
                  <a:lnTo>
                    <a:pt x="1367" y="279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42"/>
            <p:cNvSpPr/>
            <p:nvPr/>
          </p:nvSpPr>
          <p:spPr>
            <a:xfrm>
              <a:off x="2144409" y="2487529"/>
              <a:ext cx="96264" cy="125048"/>
            </a:xfrm>
            <a:custGeom>
              <a:avLst/>
              <a:gdLst/>
              <a:ahLst/>
              <a:cxnLst/>
              <a:rect l="l" t="t" r="r" b="b"/>
              <a:pathLst>
                <a:path w="2428" h="3154" extrusionOk="0">
                  <a:moveTo>
                    <a:pt x="1730" y="1"/>
                  </a:moveTo>
                  <a:lnTo>
                    <a:pt x="1730" y="57"/>
                  </a:lnTo>
                  <a:lnTo>
                    <a:pt x="1591" y="57"/>
                  </a:lnTo>
                  <a:lnTo>
                    <a:pt x="1591" y="85"/>
                  </a:lnTo>
                  <a:lnTo>
                    <a:pt x="1396" y="85"/>
                  </a:lnTo>
                  <a:lnTo>
                    <a:pt x="1396" y="140"/>
                  </a:lnTo>
                  <a:lnTo>
                    <a:pt x="1256" y="140"/>
                  </a:lnTo>
                  <a:lnTo>
                    <a:pt x="1256" y="196"/>
                  </a:lnTo>
                  <a:lnTo>
                    <a:pt x="1117" y="196"/>
                  </a:lnTo>
                  <a:lnTo>
                    <a:pt x="1117" y="224"/>
                  </a:lnTo>
                  <a:lnTo>
                    <a:pt x="977" y="224"/>
                  </a:lnTo>
                  <a:lnTo>
                    <a:pt x="977" y="280"/>
                  </a:lnTo>
                  <a:lnTo>
                    <a:pt x="838" y="280"/>
                  </a:lnTo>
                  <a:lnTo>
                    <a:pt x="838" y="336"/>
                  </a:lnTo>
                  <a:lnTo>
                    <a:pt x="698" y="336"/>
                  </a:lnTo>
                  <a:lnTo>
                    <a:pt x="698" y="364"/>
                  </a:lnTo>
                  <a:lnTo>
                    <a:pt x="531" y="364"/>
                  </a:lnTo>
                  <a:lnTo>
                    <a:pt x="531" y="419"/>
                  </a:lnTo>
                  <a:lnTo>
                    <a:pt x="391" y="419"/>
                  </a:lnTo>
                  <a:lnTo>
                    <a:pt x="391" y="475"/>
                  </a:lnTo>
                  <a:lnTo>
                    <a:pt x="280" y="475"/>
                  </a:lnTo>
                  <a:lnTo>
                    <a:pt x="280" y="503"/>
                  </a:lnTo>
                  <a:lnTo>
                    <a:pt x="252" y="503"/>
                  </a:lnTo>
                  <a:lnTo>
                    <a:pt x="252" y="615"/>
                  </a:lnTo>
                  <a:lnTo>
                    <a:pt x="196" y="615"/>
                  </a:lnTo>
                  <a:lnTo>
                    <a:pt x="196" y="754"/>
                  </a:lnTo>
                  <a:lnTo>
                    <a:pt x="140" y="754"/>
                  </a:lnTo>
                  <a:lnTo>
                    <a:pt x="140" y="838"/>
                  </a:lnTo>
                  <a:lnTo>
                    <a:pt x="112" y="838"/>
                  </a:lnTo>
                  <a:lnTo>
                    <a:pt x="112" y="977"/>
                  </a:lnTo>
                  <a:lnTo>
                    <a:pt x="56" y="977"/>
                  </a:lnTo>
                  <a:lnTo>
                    <a:pt x="56" y="1256"/>
                  </a:lnTo>
                  <a:lnTo>
                    <a:pt x="1" y="1256"/>
                  </a:lnTo>
                  <a:lnTo>
                    <a:pt x="1" y="1954"/>
                  </a:lnTo>
                  <a:lnTo>
                    <a:pt x="56" y="1954"/>
                  </a:lnTo>
                  <a:lnTo>
                    <a:pt x="56" y="2177"/>
                  </a:lnTo>
                  <a:lnTo>
                    <a:pt x="112" y="2177"/>
                  </a:lnTo>
                  <a:lnTo>
                    <a:pt x="112" y="2316"/>
                  </a:lnTo>
                  <a:lnTo>
                    <a:pt x="140" y="2316"/>
                  </a:lnTo>
                  <a:lnTo>
                    <a:pt x="140" y="2456"/>
                  </a:lnTo>
                  <a:lnTo>
                    <a:pt x="196" y="2456"/>
                  </a:lnTo>
                  <a:lnTo>
                    <a:pt x="196" y="2595"/>
                  </a:lnTo>
                  <a:lnTo>
                    <a:pt x="252" y="2595"/>
                  </a:lnTo>
                  <a:lnTo>
                    <a:pt x="252" y="2707"/>
                  </a:lnTo>
                  <a:lnTo>
                    <a:pt x="280" y="2707"/>
                  </a:lnTo>
                  <a:lnTo>
                    <a:pt x="280" y="2791"/>
                  </a:lnTo>
                  <a:lnTo>
                    <a:pt x="335" y="2791"/>
                  </a:lnTo>
                  <a:lnTo>
                    <a:pt x="335" y="2847"/>
                  </a:lnTo>
                  <a:lnTo>
                    <a:pt x="391" y="2847"/>
                  </a:lnTo>
                  <a:lnTo>
                    <a:pt x="391" y="2930"/>
                  </a:lnTo>
                  <a:lnTo>
                    <a:pt x="419" y="2930"/>
                  </a:lnTo>
                  <a:lnTo>
                    <a:pt x="419" y="2986"/>
                  </a:lnTo>
                  <a:lnTo>
                    <a:pt x="475" y="2986"/>
                  </a:lnTo>
                  <a:lnTo>
                    <a:pt x="475" y="3070"/>
                  </a:lnTo>
                  <a:lnTo>
                    <a:pt x="531" y="3070"/>
                  </a:lnTo>
                  <a:lnTo>
                    <a:pt x="531" y="3126"/>
                  </a:lnTo>
                  <a:lnTo>
                    <a:pt x="559" y="3126"/>
                  </a:lnTo>
                  <a:lnTo>
                    <a:pt x="559" y="3153"/>
                  </a:lnTo>
                  <a:lnTo>
                    <a:pt x="949" y="3153"/>
                  </a:lnTo>
                  <a:lnTo>
                    <a:pt x="949" y="3126"/>
                  </a:lnTo>
                  <a:lnTo>
                    <a:pt x="1312" y="3126"/>
                  </a:lnTo>
                  <a:lnTo>
                    <a:pt x="1312" y="3070"/>
                  </a:lnTo>
                  <a:lnTo>
                    <a:pt x="1647" y="3070"/>
                  </a:lnTo>
                  <a:lnTo>
                    <a:pt x="1647" y="3014"/>
                  </a:lnTo>
                  <a:lnTo>
                    <a:pt x="1926" y="3014"/>
                  </a:lnTo>
                  <a:lnTo>
                    <a:pt x="1926" y="2986"/>
                  </a:lnTo>
                  <a:lnTo>
                    <a:pt x="1954" y="2986"/>
                  </a:lnTo>
                  <a:lnTo>
                    <a:pt x="1954" y="2930"/>
                  </a:lnTo>
                  <a:lnTo>
                    <a:pt x="2009" y="2930"/>
                  </a:lnTo>
                  <a:lnTo>
                    <a:pt x="2009" y="2874"/>
                  </a:lnTo>
                  <a:lnTo>
                    <a:pt x="2065" y="2874"/>
                  </a:lnTo>
                  <a:lnTo>
                    <a:pt x="2065" y="2791"/>
                  </a:lnTo>
                  <a:lnTo>
                    <a:pt x="2093" y="2791"/>
                  </a:lnTo>
                  <a:lnTo>
                    <a:pt x="2093" y="2707"/>
                  </a:lnTo>
                  <a:lnTo>
                    <a:pt x="2149" y="2707"/>
                  </a:lnTo>
                  <a:lnTo>
                    <a:pt x="2149" y="2595"/>
                  </a:lnTo>
                  <a:lnTo>
                    <a:pt x="2205" y="2595"/>
                  </a:lnTo>
                  <a:lnTo>
                    <a:pt x="2205" y="2512"/>
                  </a:lnTo>
                  <a:lnTo>
                    <a:pt x="2233" y="2512"/>
                  </a:lnTo>
                  <a:lnTo>
                    <a:pt x="2233" y="2372"/>
                  </a:lnTo>
                  <a:lnTo>
                    <a:pt x="2288" y="2372"/>
                  </a:lnTo>
                  <a:lnTo>
                    <a:pt x="2288" y="2233"/>
                  </a:lnTo>
                  <a:lnTo>
                    <a:pt x="2344" y="2233"/>
                  </a:lnTo>
                  <a:lnTo>
                    <a:pt x="2344" y="2037"/>
                  </a:lnTo>
                  <a:lnTo>
                    <a:pt x="2372" y="2037"/>
                  </a:lnTo>
                  <a:lnTo>
                    <a:pt x="2372" y="1675"/>
                  </a:lnTo>
                  <a:lnTo>
                    <a:pt x="2428" y="1675"/>
                  </a:lnTo>
                  <a:lnTo>
                    <a:pt x="2428" y="1480"/>
                  </a:lnTo>
                  <a:lnTo>
                    <a:pt x="2372" y="1480"/>
                  </a:lnTo>
                  <a:lnTo>
                    <a:pt x="2372" y="1061"/>
                  </a:lnTo>
                  <a:lnTo>
                    <a:pt x="2344" y="1061"/>
                  </a:lnTo>
                  <a:lnTo>
                    <a:pt x="2344" y="922"/>
                  </a:lnTo>
                  <a:lnTo>
                    <a:pt x="2288" y="922"/>
                  </a:lnTo>
                  <a:lnTo>
                    <a:pt x="2288" y="754"/>
                  </a:lnTo>
                  <a:lnTo>
                    <a:pt x="2233" y="754"/>
                  </a:lnTo>
                  <a:lnTo>
                    <a:pt x="2233" y="643"/>
                  </a:lnTo>
                  <a:lnTo>
                    <a:pt x="2205" y="643"/>
                  </a:lnTo>
                  <a:lnTo>
                    <a:pt x="2205" y="559"/>
                  </a:lnTo>
                  <a:lnTo>
                    <a:pt x="2149" y="559"/>
                  </a:lnTo>
                  <a:lnTo>
                    <a:pt x="2149" y="475"/>
                  </a:lnTo>
                  <a:lnTo>
                    <a:pt x="2093" y="475"/>
                  </a:lnTo>
                  <a:lnTo>
                    <a:pt x="2093" y="364"/>
                  </a:lnTo>
                  <a:lnTo>
                    <a:pt x="2065" y="364"/>
                  </a:lnTo>
                  <a:lnTo>
                    <a:pt x="2065" y="280"/>
                  </a:lnTo>
                  <a:lnTo>
                    <a:pt x="2009" y="280"/>
                  </a:lnTo>
                  <a:lnTo>
                    <a:pt x="2009" y="224"/>
                  </a:lnTo>
                  <a:lnTo>
                    <a:pt x="1954" y="224"/>
                  </a:lnTo>
                  <a:lnTo>
                    <a:pt x="1954" y="140"/>
                  </a:lnTo>
                  <a:lnTo>
                    <a:pt x="1926" y="140"/>
                  </a:lnTo>
                  <a:lnTo>
                    <a:pt x="1926" y="85"/>
                  </a:lnTo>
                  <a:lnTo>
                    <a:pt x="1870" y="85"/>
                  </a:lnTo>
                  <a:lnTo>
                    <a:pt x="1870" y="57"/>
                  </a:lnTo>
                  <a:lnTo>
                    <a:pt x="1814" y="57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42"/>
            <p:cNvSpPr/>
            <p:nvPr/>
          </p:nvSpPr>
          <p:spPr>
            <a:xfrm>
              <a:off x="2215220" y="2478687"/>
              <a:ext cx="58639" cy="128339"/>
            </a:xfrm>
            <a:custGeom>
              <a:avLst/>
              <a:gdLst/>
              <a:ahLst/>
              <a:cxnLst/>
              <a:rect l="l" t="t" r="r" b="b"/>
              <a:pathLst>
                <a:path w="1479" h="3237" extrusionOk="0">
                  <a:moveTo>
                    <a:pt x="726" y="1"/>
                  </a:moveTo>
                  <a:lnTo>
                    <a:pt x="726" y="29"/>
                  </a:lnTo>
                  <a:lnTo>
                    <a:pt x="586" y="29"/>
                  </a:lnTo>
                  <a:lnTo>
                    <a:pt x="586" y="84"/>
                  </a:lnTo>
                  <a:lnTo>
                    <a:pt x="419" y="84"/>
                  </a:lnTo>
                  <a:lnTo>
                    <a:pt x="419" y="140"/>
                  </a:lnTo>
                  <a:lnTo>
                    <a:pt x="279" y="140"/>
                  </a:lnTo>
                  <a:lnTo>
                    <a:pt x="279" y="168"/>
                  </a:lnTo>
                  <a:lnTo>
                    <a:pt x="84" y="168"/>
                  </a:lnTo>
                  <a:lnTo>
                    <a:pt x="84" y="224"/>
                  </a:lnTo>
                  <a:lnTo>
                    <a:pt x="0" y="224"/>
                  </a:lnTo>
                  <a:lnTo>
                    <a:pt x="0" y="308"/>
                  </a:lnTo>
                  <a:lnTo>
                    <a:pt x="28" y="308"/>
                  </a:lnTo>
                  <a:lnTo>
                    <a:pt x="28" y="363"/>
                  </a:lnTo>
                  <a:lnTo>
                    <a:pt x="84" y="363"/>
                  </a:lnTo>
                  <a:lnTo>
                    <a:pt x="84" y="419"/>
                  </a:lnTo>
                  <a:lnTo>
                    <a:pt x="140" y="419"/>
                  </a:lnTo>
                  <a:lnTo>
                    <a:pt x="140" y="503"/>
                  </a:lnTo>
                  <a:lnTo>
                    <a:pt x="168" y="503"/>
                  </a:lnTo>
                  <a:lnTo>
                    <a:pt x="168" y="559"/>
                  </a:lnTo>
                  <a:lnTo>
                    <a:pt x="223" y="559"/>
                  </a:lnTo>
                  <a:lnTo>
                    <a:pt x="223" y="642"/>
                  </a:lnTo>
                  <a:lnTo>
                    <a:pt x="279" y="642"/>
                  </a:lnTo>
                  <a:lnTo>
                    <a:pt x="279" y="726"/>
                  </a:lnTo>
                  <a:lnTo>
                    <a:pt x="307" y="726"/>
                  </a:lnTo>
                  <a:lnTo>
                    <a:pt x="307" y="838"/>
                  </a:lnTo>
                  <a:lnTo>
                    <a:pt x="363" y="838"/>
                  </a:lnTo>
                  <a:lnTo>
                    <a:pt x="363" y="921"/>
                  </a:lnTo>
                  <a:lnTo>
                    <a:pt x="419" y="921"/>
                  </a:lnTo>
                  <a:lnTo>
                    <a:pt x="419" y="1005"/>
                  </a:lnTo>
                  <a:lnTo>
                    <a:pt x="447" y="1005"/>
                  </a:lnTo>
                  <a:lnTo>
                    <a:pt x="447" y="1200"/>
                  </a:lnTo>
                  <a:lnTo>
                    <a:pt x="502" y="1200"/>
                  </a:lnTo>
                  <a:lnTo>
                    <a:pt x="502" y="1340"/>
                  </a:lnTo>
                  <a:lnTo>
                    <a:pt x="558" y="1340"/>
                  </a:lnTo>
                  <a:lnTo>
                    <a:pt x="558" y="1758"/>
                  </a:lnTo>
                  <a:lnTo>
                    <a:pt x="586" y="1758"/>
                  </a:lnTo>
                  <a:lnTo>
                    <a:pt x="586" y="1898"/>
                  </a:lnTo>
                  <a:lnTo>
                    <a:pt x="558" y="1898"/>
                  </a:lnTo>
                  <a:lnTo>
                    <a:pt x="558" y="2233"/>
                  </a:lnTo>
                  <a:lnTo>
                    <a:pt x="502" y="2233"/>
                  </a:lnTo>
                  <a:lnTo>
                    <a:pt x="502" y="2400"/>
                  </a:lnTo>
                  <a:lnTo>
                    <a:pt x="447" y="2400"/>
                  </a:lnTo>
                  <a:lnTo>
                    <a:pt x="447" y="2539"/>
                  </a:lnTo>
                  <a:lnTo>
                    <a:pt x="419" y="2539"/>
                  </a:lnTo>
                  <a:lnTo>
                    <a:pt x="419" y="2679"/>
                  </a:lnTo>
                  <a:lnTo>
                    <a:pt x="363" y="2679"/>
                  </a:lnTo>
                  <a:lnTo>
                    <a:pt x="363" y="2791"/>
                  </a:lnTo>
                  <a:lnTo>
                    <a:pt x="307" y="2791"/>
                  </a:lnTo>
                  <a:lnTo>
                    <a:pt x="307" y="2874"/>
                  </a:lnTo>
                  <a:lnTo>
                    <a:pt x="279" y="2874"/>
                  </a:lnTo>
                  <a:lnTo>
                    <a:pt x="279" y="2958"/>
                  </a:lnTo>
                  <a:lnTo>
                    <a:pt x="223" y="2958"/>
                  </a:lnTo>
                  <a:lnTo>
                    <a:pt x="223" y="3070"/>
                  </a:lnTo>
                  <a:lnTo>
                    <a:pt x="168" y="3070"/>
                  </a:lnTo>
                  <a:lnTo>
                    <a:pt x="168" y="3097"/>
                  </a:lnTo>
                  <a:lnTo>
                    <a:pt x="140" y="3097"/>
                  </a:lnTo>
                  <a:lnTo>
                    <a:pt x="140" y="3209"/>
                  </a:lnTo>
                  <a:lnTo>
                    <a:pt x="84" y="3209"/>
                  </a:lnTo>
                  <a:lnTo>
                    <a:pt x="84" y="3237"/>
                  </a:lnTo>
                  <a:lnTo>
                    <a:pt x="168" y="3237"/>
                  </a:lnTo>
                  <a:lnTo>
                    <a:pt x="168" y="3209"/>
                  </a:lnTo>
                  <a:lnTo>
                    <a:pt x="447" y="3209"/>
                  </a:lnTo>
                  <a:lnTo>
                    <a:pt x="447" y="3153"/>
                  </a:lnTo>
                  <a:lnTo>
                    <a:pt x="726" y="3153"/>
                  </a:lnTo>
                  <a:lnTo>
                    <a:pt x="726" y="3097"/>
                  </a:lnTo>
                  <a:lnTo>
                    <a:pt x="1005" y="3097"/>
                  </a:lnTo>
                  <a:lnTo>
                    <a:pt x="1005" y="3070"/>
                  </a:lnTo>
                  <a:lnTo>
                    <a:pt x="1284" y="3070"/>
                  </a:lnTo>
                  <a:lnTo>
                    <a:pt x="1284" y="3014"/>
                  </a:lnTo>
                  <a:lnTo>
                    <a:pt x="1479" y="3014"/>
                  </a:lnTo>
                  <a:lnTo>
                    <a:pt x="1479" y="2958"/>
                  </a:lnTo>
                  <a:lnTo>
                    <a:pt x="1423" y="2958"/>
                  </a:lnTo>
                  <a:lnTo>
                    <a:pt x="1423" y="2930"/>
                  </a:lnTo>
                  <a:lnTo>
                    <a:pt x="1395" y="2930"/>
                  </a:lnTo>
                  <a:lnTo>
                    <a:pt x="1395" y="2874"/>
                  </a:lnTo>
                  <a:lnTo>
                    <a:pt x="1339" y="2874"/>
                  </a:lnTo>
                  <a:lnTo>
                    <a:pt x="1339" y="2818"/>
                  </a:lnTo>
                  <a:lnTo>
                    <a:pt x="1284" y="2818"/>
                  </a:lnTo>
                  <a:lnTo>
                    <a:pt x="1284" y="2791"/>
                  </a:lnTo>
                  <a:lnTo>
                    <a:pt x="1256" y="2791"/>
                  </a:lnTo>
                  <a:lnTo>
                    <a:pt x="1256" y="2735"/>
                  </a:lnTo>
                  <a:lnTo>
                    <a:pt x="1200" y="2735"/>
                  </a:lnTo>
                  <a:lnTo>
                    <a:pt x="1200" y="2679"/>
                  </a:lnTo>
                  <a:lnTo>
                    <a:pt x="1144" y="2679"/>
                  </a:lnTo>
                  <a:lnTo>
                    <a:pt x="1144" y="2651"/>
                  </a:lnTo>
                  <a:lnTo>
                    <a:pt x="1116" y="2651"/>
                  </a:lnTo>
                  <a:lnTo>
                    <a:pt x="1116" y="2539"/>
                  </a:lnTo>
                  <a:lnTo>
                    <a:pt x="1060" y="2539"/>
                  </a:lnTo>
                  <a:lnTo>
                    <a:pt x="1060" y="2512"/>
                  </a:lnTo>
                  <a:lnTo>
                    <a:pt x="1005" y="2512"/>
                  </a:lnTo>
                  <a:lnTo>
                    <a:pt x="1005" y="2400"/>
                  </a:lnTo>
                  <a:lnTo>
                    <a:pt x="977" y="2400"/>
                  </a:lnTo>
                  <a:lnTo>
                    <a:pt x="977" y="2316"/>
                  </a:lnTo>
                  <a:lnTo>
                    <a:pt x="921" y="2316"/>
                  </a:lnTo>
                  <a:lnTo>
                    <a:pt x="921" y="2260"/>
                  </a:lnTo>
                  <a:lnTo>
                    <a:pt x="865" y="2260"/>
                  </a:lnTo>
                  <a:lnTo>
                    <a:pt x="865" y="2177"/>
                  </a:lnTo>
                  <a:lnTo>
                    <a:pt x="837" y="2177"/>
                  </a:lnTo>
                  <a:lnTo>
                    <a:pt x="837" y="2093"/>
                  </a:lnTo>
                  <a:lnTo>
                    <a:pt x="781" y="2093"/>
                  </a:lnTo>
                  <a:lnTo>
                    <a:pt x="781" y="1954"/>
                  </a:lnTo>
                  <a:lnTo>
                    <a:pt x="726" y="1954"/>
                  </a:lnTo>
                  <a:lnTo>
                    <a:pt x="726" y="1814"/>
                  </a:lnTo>
                  <a:lnTo>
                    <a:pt x="698" y="1814"/>
                  </a:lnTo>
                  <a:lnTo>
                    <a:pt x="698" y="1675"/>
                  </a:lnTo>
                  <a:lnTo>
                    <a:pt x="642" y="1675"/>
                  </a:lnTo>
                  <a:lnTo>
                    <a:pt x="642" y="1424"/>
                  </a:lnTo>
                  <a:lnTo>
                    <a:pt x="586" y="1424"/>
                  </a:lnTo>
                  <a:lnTo>
                    <a:pt x="586" y="977"/>
                  </a:lnTo>
                  <a:lnTo>
                    <a:pt x="642" y="977"/>
                  </a:lnTo>
                  <a:lnTo>
                    <a:pt x="642" y="642"/>
                  </a:lnTo>
                  <a:lnTo>
                    <a:pt x="698" y="642"/>
                  </a:lnTo>
                  <a:lnTo>
                    <a:pt x="698" y="447"/>
                  </a:lnTo>
                  <a:lnTo>
                    <a:pt x="726" y="447"/>
                  </a:lnTo>
                  <a:lnTo>
                    <a:pt x="726" y="363"/>
                  </a:lnTo>
                  <a:lnTo>
                    <a:pt x="781" y="363"/>
                  </a:lnTo>
                  <a:lnTo>
                    <a:pt x="781" y="224"/>
                  </a:lnTo>
                  <a:lnTo>
                    <a:pt x="837" y="224"/>
                  </a:lnTo>
                  <a:lnTo>
                    <a:pt x="837" y="140"/>
                  </a:lnTo>
                  <a:lnTo>
                    <a:pt x="865" y="140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42"/>
            <p:cNvSpPr/>
            <p:nvPr/>
          </p:nvSpPr>
          <p:spPr>
            <a:xfrm>
              <a:off x="2237344" y="2470956"/>
              <a:ext cx="36515" cy="127229"/>
            </a:xfrm>
            <a:custGeom>
              <a:avLst/>
              <a:gdLst/>
              <a:ahLst/>
              <a:cxnLst/>
              <a:rect l="l" t="t" r="r" b="b"/>
              <a:pathLst>
                <a:path w="921" h="3209" extrusionOk="0">
                  <a:moveTo>
                    <a:pt x="865" y="0"/>
                  </a:moveTo>
                  <a:lnTo>
                    <a:pt x="865" y="56"/>
                  </a:lnTo>
                  <a:lnTo>
                    <a:pt x="698" y="56"/>
                  </a:lnTo>
                  <a:lnTo>
                    <a:pt x="698" y="84"/>
                  </a:lnTo>
                  <a:lnTo>
                    <a:pt x="558" y="84"/>
                  </a:lnTo>
                  <a:lnTo>
                    <a:pt x="558" y="140"/>
                  </a:lnTo>
                  <a:lnTo>
                    <a:pt x="363" y="140"/>
                  </a:lnTo>
                  <a:lnTo>
                    <a:pt x="363" y="196"/>
                  </a:lnTo>
                  <a:lnTo>
                    <a:pt x="279" y="196"/>
                  </a:lnTo>
                  <a:lnTo>
                    <a:pt x="279" y="279"/>
                  </a:lnTo>
                  <a:lnTo>
                    <a:pt x="223" y="279"/>
                  </a:lnTo>
                  <a:lnTo>
                    <a:pt x="223" y="363"/>
                  </a:lnTo>
                  <a:lnTo>
                    <a:pt x="168" y="363"/>
                  </a:lnTo>
                  <a:lnTo>
                    <a:pt x="168" y="503"/>
                  </a:lnTo>
                  <a:lnTo>
                    <a:pt x="140" y="503"/>
                  </a:lnTo>
                  <a:lnTo>
                    <a:pt x="140" y="642"/>
                  </a:lnTo>
                  <a:lnTo>
                    <a:pt x="84" y="642"/>
                  </a:lnTo>
                  <a:lnTo>
                    <a:pt x="84" y="782"/>
                  </a:lnTo>
                  <a:lnTo>
                    <a:pt x="28" y="782"/>
                  </a:lnTo>
                  <a:lnTo>
                    <a:pt x="28" y="1116"/>
                  </a:lnTo>
                  <a:lnTo>
                    <a:pt x="0" y="1116"/>
                  </a:lnTo>
                  <a:lnTo>
                    <a:pt x="0" y="1674"/>
                  </a:lnTo>
                  <a:lnTo>
                    <a:pt x="28" y="1674"/>
                  </a:lnTo>
                  <a:lnTo>
                    <a:pt x="28" y="1898"/>
                  </a:lnTo>
                  <a:lnTo>
                    <a:pt x="84" y="1898"/>
                  </a:lnTo>
                  <a:lnTo>
                    <a:pt x="84" y="2037"/>
                  </a:lnTo>
                  <a:lnTo>
                    <a:pt x="140" y="2037"/>
                  </a:lnTo>
                  <a:lnTo>
                    <a:pt x="140" y="2177"/>
                  </a:lnTo>
                  <a:lnTo>
                    <a:pt x="168" y="2177"/>
                  </a:lnTo>
                  <a:lnTo>
                    <a:pt x="168" y="2316"/>
                  </a:lnTo>
                  <a:lnTo>
                    <a:pt x="223" y="2316"/>
                  </a:lnTo>
                  <a:lnTo>
                    <a:pt x="223" y="2428"/>
                  </a:lnTo>
                  <a:lnTo>
                    <a:pt x="279" y="2428"/>
                  </a:lnTo>
                  <a:lnTo>
                    <a:pt x="279" y="2511"/>
                  </a:lnTo>
                  <a:lnTo>
                    <a:pt x="307" y="2511"/>
                  </a:lnTo>
                  <a:lnTo>
                    <a:pt x="307" y="2567"/>
                  </a:lnTo>
                  <a:lnTo>
                    <a:pt x="363" y="2567"/>
                  </a:lnTo>
                  <a:lnTo>
                    <a:pt x="363" y="2651"/>
                  </a:lnTo>
                  <a:lnTo>
                    <a:pt x="419" y="2651"/>
                  </a:lnTo>
                  <a:lnTo>
                    <a:pt x="419" y="2734"/>
                  </a:lnTo>
                  <a:lnTo>
                    <a:pt x="447" y="2734"/>
                  </a:lnTo>
                  <a:lnTo>
                    <a:pt x="447" y="2790"/>
                  </a:lnTo>
                  <a:lnTo>
                    <a:pt x="502" y="2790"/>
                  </a:lnTo>
                  <a:lnTo>
                    <a:pt x="502" y="2874"/>
                  </a:lnTo>
                  <a:lnTo>
                    <a:pt x="558" y="2874"/>
                  </a:lnTo>
                  <a:lnTo>
                    <a:pt x="558" y="2930"/>
                  </a:lnTo>
                  <a:lnTo>
                    <a:pt x="586" y="2930"/>
                  </a:lnTo>
                  <a:lnTo>
                    <a:pt x="586" y="2986"/>
                  </a:lnTo>
                  <a:lnTo>
                    <a:pt x="642" y="2986"/>
                  </a:lnTo>
                  <a:lnTo>
                    <a:pt x="642" y="3013"/>
                  </a:lnTo>
                  <a:lnTo>
                    <a:pt x="698" y="3013"/>
                  </a:lnTo>
                  <a:lnTo>
                    <a:pt x="698" y="3069"/>
                  </a:lnTo>
                  <a:lnTo>
                    <a:pt x="726" y="3069"/>
                  </a:lnTo>
                  <a:lnTo>
                    <a:pt x="726" y="3125"/>
                  </a:lnTo>
                  <a:lnTo>
                    <a:pt x="781" y="3125"/>
                  </a:lnTo>
                  <a:lnTo>
                    <a:pt x="781" y="3153"/>
                  </a:lnTo>
                  <a:lnTo>
                    <a:pt x="837" y="3153"/>
                  </a:lnTo>
                  <a:lnTo>
                    <a:pt x="837" y="3209"/>
                  </a:lnTo>
                  <a:lnTo>
                    <a:pt x="921" y="3209"/>
                  </a:lnTo>
                  <a:lnTo>
                    <a:pt x="921" y="2651"/>
                  </a:lnTo>
                  <a:lnTo>
                    <a:pt x="865" y="2651"/>
                  </a:lnTo>
                  <a:lnTo>
                    <a:pt x="865" y="419"/>
                  </a:lnTo>
                  <a:lnTo>
                    <a:pt x="921" y="419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42"/>
            <p:cNvSpPr/>
            <p:nvPr/>
          </p:nvSpPr>
          <p:spPr>
            <a:xfrm>
              <a:off x="2310335" y="2459894"/>
              <a:ext cx="22163" cy="129449"/>
            </a:xfrm>
            <a:custGeom>
              <a:avLst/>
              <a:gdLst/>
              <a:ahLst/>
              <a:cxnLst/>
              <a:rect l="l" t="t" r="r" b="b"/>
              <a:pathLst>
                <a:path w="559" h="3265" extrusionOk="0">
                  <a:moveTo>
                    <a:pt x="196" y="0"/>
                  </a:moveTo>
                  <a:lnTo>
                    <a:pt x="196" y="224"/>
                  </a:lnTo>
                  <a:lnTo>
                    <a:pt x="140" y="224"/>
                  </a:lnTo>
                  <a:lnTo>
                    <a:pt x="140" y="503"/>
                  </a:lnTo>
                  <a:lnTo>
                    <a:pt x="112" y="503"/>
                  </a:lnTo>
                  <a:lnTo>
                    <a:pt x="112" y="782"/>
                  </a:lnTo>
                  <a:lnTo>
                    <a:pt x="56" y="782"/>
                  </a:lnTo>
                  <a:lnTo>
                    <a:pt x="56" y="1340"/>
                  </a:lnTo>
                  <a:lnTo>
                    <a:pt x="1" y="1340"/>
                  </a:lnTo>
                  <a:lnTo>
                    <a:pt x="1" y="2567"/>
                  </a:lnTo>
                  <a:lnTo>
                    <a:pt x="56" y="2567"/>
                  </a:lnTo>
                  <a:lnTo>
                    <a:pt x="56" y="3265"/>
                  </a:lnTo>
                  <a:lnTo>
                    <a:pt x="335" y="3265"/>
                  </a:lnTo>
                  <a:lnTo>
                    <a:pt x="335" y="3209"/>
                  </a:lnTo>
                  <a:lnTo>
                    <a:pt x="419" y="3209"/>
                  </a:lnTo>
                  <a:lnTo>
                    <a:pt x="419" y="3013"/>
                  </a:lnTo>
                  <a:lnTo>
                    <a:pt x="475" y="3013"/>
                  </a:lnTo>
                  <a:lnTo>
                    <a:pt x="475" y="2874"/>
                  </a:lnTo>
                  <a:lnTo>
                    <a:pt x="531" y="2874"/>
                  </a:lnTo>
                  <a:lnTo>
                    <a:pt x="531" y="2595"/>
                  </a:lnTo>
                  <a:lnTo>
                    <a:pt x="559" y="2595"/>
                  </a:lnTo>
                  <a:lnTo>
                    <a:pt x="559" y="1953"/>
                  </a:lnTo>
                  <a:lnTo>
                    <a:pt x="531" y="1953"/>
                  </a:lnTo>
                  <a:lnTo>
                    <a:pt x="531" y="1730"/>
                  </a:lnTo>
                  <a:lnTo>
                    <a:pt x="475" y="1730"/>
                  </a:lnTo>
                  <a:lnTo>
                    <a:pt x="475" y="1591"/>
                  </a:lnTo>
                  <a:lnTo>
                    <a:pt x="419" y="1591"/>
                  </a:lnTo>
                  <a:lnTo>
                    <a:pt x="419" y="1479"/>
                  </a:lnTo>
                  <a:lnTo>
                    <a:pt x="391" y="1479"/>
                  </a:lnTo>
                  <a:lnTo>
                    <a:pt x="391" y="1340"/>
                  </a:lnTo>
                  <a:lnTo>
                    <a:pt x="335" y="1340"/>
                  </a:lnTo>
                  <a:lnTo>
                    <a:pt x="335" y="1200"/>
                  </a:lnTo>
                  <a:lnTo>
                    <a:pt x="280" y="1200"/>
                  </a:lnTo>
                  <a:lnTo>
                    <a:pt x="280" y="893"/>
                  </a:lnTo>
                  <a:lnTo>
                    <a:pt x="252" y="893"/>
                  </a:lnTo>
                  <a:lnTo>
                    <a:pt x="252" y="558"/>
                  </a:lnTo>
                  <a:lnTo>
                    <a:pt x="280" y="558"/>
                  </a:lnTo>
                  <a:lnTo>
                    <a:pt x="280" y="224"/>
                  </a:lnTo>
                  <a:lnTo>
                    <a:pt x="335" y="22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42"/>
            <p:cNvSpPr/>
            <p:nvPr/>
          </p:nvSpPr>
          <p:spPr>
            <a:xfrm>
              <a:off x="2323617" y="2526265"/>
              <a:ext cx="57568" cy="60859"/>
            </a:xfrm>
            <a:custGeom>
              <a:avLst/>
              <a:gdLst/>
              <a:ahLst/>
              <a:cxnLst/>
              <a:rect l="l" t="t" r="r" b="b"/>
              <a:pathLst>
                <a:path w="1452" h="1535" extrusionOk="0">
                  <a:moveTo>
                    <a:pt x="84" y="0"/>
                  </a:moveTo>
                  <a:lnTo>
                    <a:pt x="84" y="84"/>
                  </a:lnTo>
                  <a:lnTo>
                    <a:pt x="140" y="84"/>
                  </a:lnTo>
                  <a:lnTo>
                    <a:pt x="140" y="335"/>
                  </a:lnTo>
                  <a:lnTo>
                    <a:pt x="196" y="335"/>
                  </a:lnTo>
                  <a:lnTo>
                    <a:pt x="196" y="893"/>
                  </a:lnTo>
                  <a:lnTo>
                    <a:pt x="140" y="893"/>
                  </a:lnTo>
                  <a:lnTo>
                    <a:pt x="140" y="1172"/>
                  </a:lnTo>
                  <a:lnTo>
                    <a:pt x="84" y="1172"/>
                  </a:lnTo>
                  <a:lnTo>
                    <a:pt x="84" y="1312"/>
                  </a:lnTo>
                  <a:lnTo>
                    <a:pt x="56" y="1312"/>
                  </a:lnTo>
                  <a:lnTo>
                    <a:pt x="56" y="1479"/>
                  </a:lnTo>
                  <a:lnTo>
                    <a:pt x="0" y="1479"/>
                  </a:lnTo>
                  <a:lnTo>
                    <a:pt x="0" y="1535"/>
                  </a:lnTo>
                  <a:lnTo>
                    <a:pt x="224" y="1535"/>
                  </a:lnTo>
                  <a:lnTo>
                    <a:pt x="224" y="1479"/>
                  </a:lnTo>
                  <a:lnTo>
                    <a:pt x="419" y="1479"/>
                  </a:lnTo>
                  <a:lnTo>
                    <a:pt x="419" y="1451"/>
                  </a:lnTo>
                  <a:lnTo>
                    <a:pt x="642" y="1451"/>
                  </a:lnTo>
                  <a:lnTo>
                    <a:pt x="642" y="1395"/>
                  </a:lnTo>
                  <a:lnTo>
                    <a:pt x="837" y="1395"/>
                  </a:lnTo>
                  <a:lnTo>
                    <a:pt x="837" y="1339"/>
                  </a:lnTo>
                  <a:lnTo>
                    <a:pt x="1060" y="1339"/>
                  </a:lnTo>
                  <a:lnTo>
                    <a:pt x="1060" y="1312"/>
                  </a:lnTo>
                  <a:lnTo>
                    <a:pt x="1256" y="1312"/>
                  </a:lnTo>
                  <a:lnTo>
                    <a:pt x="1256" y="1256"/>
                  </a:lnTo>
                  <a:lnTo>
                    <a:pt x="1451" y="1256"/>
                  </a:lnTo>
                  <a:lnTo>
                    <a:pt x="1451" y="1200"/>
                  </a:lnTo>
                  <a:lnTo>
                    <a:pt x="1395" y="1200"/>
                  </a:lnTo>
                  <a:lnTo>
                    <a:pt x="1395" y="1172"/>
                  </a:lnTo>
                  <a:lnTo>
                    <a:pt x="1312" y="1172"/>
                  </a:lnTo>
                  <a:lnTo>
                    <a:pt x="1312" y="1116"/>
                  </a:lnTo>
                  <a:lnTo>
                    <a:pt x="1200" y="1116"/>
                  </a:lnTo>
                  <a:lnTo>
                    <a:pt x="1200" y="1060"/>
                  </a:lnTo>
                  <a:lnTo>
                    <a:pt x="1116" y="1060"/>
                  </a:lnTo>
                  <a:lnTo>
                    <a:pt x="1116" y="1033"/>
                  </a:lnTo>
                  <a:lnTo>
                    <a:pt x="1033" y="1033"/>
                  </a:lnTo>
                  <a:lnTo>
                    <a:pt x="1033" y="977"/>
                  </a:lnTo>
                  <a:lnTo>
                    <a:pt x="977" y="977"/>
                  </a:lnTo>
                  <a:lnTo>
                    <a:pt x="977" y="921"/>
                  </a:lnTo>
                  <a:lnTo>
                    <a:pt x="921" y="921"/>
                  </a:lnTo>
                  <a:lnTo>
                    <a:pt x="921" y="893"/>
                  </a:lnTo>
                  <a:lnTo>
                    <a:pt x="837" y="893"/>
                  </a:lnTo>
                  <a:lnTo>
                    <a:pt x="837" y="837"/>
                  </a:lnTo>
                  <a:lnTo>
                    <a:pt x="782" y="837"/>
                  </a:lnTo>
                  <a:lnTo>
                    <a:pt x="782" y="782"/>
                  </a:lnTo>
                  <a:lnTo>
                    <a:pt x="754" y="782"/>
                  </a:lnTo>
                  <a:lnTo>
                    <a:pt x="754" y="754"/>
                  </a:lnTo>
                  <a:lnTo>
                    <a:pt x="642" y="754"/>
                  </a:lnTo>
                  <a:lnTo>
                    <a:pt x="642" y="642"/>
                  </a:lnTo>
                  <a:lnTo>
                    <a:pt x="614" y="642"/>
                  </a:lnTo>
                  <a:lnTo>
                    <a:pt x="614" y="614"/>
                  </a:lnTo>
                  <a:lnTo>
                    <a:pt x="558" y="614"/>
                  </a:lnTo>
                  <a:lnTo>
                    <a:pt x="558" y="558"/>
                  </a:lnTo>
                  <a:lnTo>
                    <a:pt x="503" y="558"/>
                  </a:lnTo>
                  <a:lnTo>
                    <a:pt x="503" y="503"/>
                  </a:lnTo>
                  <a:lnTo>
                    <a:pt x="475" y="503"/>
                  </a:lnTo>
                  <a:lnTo>
                    <a:pt x="475" y="475"/>
                  </a:lnTo>
                  <a:lnTo>
                    <a:pt x="419" y="475"/>
                  </a:lnTo>
                  <a:lnTo>
                    <a:pt x="419" y="419"/>
                  </a:lnTo>
                  <a:lnTo>
                    <a:pt x="363" y="419"/>
                  </a:lnTo>
                  <a:lnTo>
                    <a:pt x="363" y="335"/>
                  </a:lnTo>
                  <a:lnTo>
                    <a:pt x="335" y="335"/>
                  </a:lnTo>
                  <a:lnTo>
                    <a:pt x="335" y="279"/>
                  </a:lnTo>
                  <a:lnTo>
                    <a:pt x="279" y="279"/>
                  </a:lnTo>
                  <a:lnTo>
                    <a:pt x="279" y="196"/>
                  </a:lnTo>
                  <a:lnTo>
                    <a:pt x="224" y="196"/>
                  </a:lnTo>
                  <a:lnTo>
                    <a:pt x="224" y="140"/>
                  </a:lnTo>
                  <a:lnTo>
                    <a:pt x="196" y="140"/>
                  </a:lnTo>
                  <a:lnTo>
                    <a:pt x="196" y="56"/>
                  </a:lnTo>
                  <a:lnTo>
                    <a:pt x="140" y="5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42"/>
            <p:cNvSpPr/>
            <p:nvPr/>
          </p:nvSpPr>
          <p:spPr>
            <a:xfrm>
              <a:off x="2318067" y="2445502"/>
              <a:ext cx="107365" cy="130559"/>
            </a:xfrm>
            <a:custGeom>
              <a:avLst/>
              <a:gdLst/>
              <a:ahLst/>
              <a:cxnLst/>
              <a:rect l="l" t="t" r="r" b="b"/>
              <a:pathLst>
                <a:path w="2708" h="3293" extrusionOk="0">
                  <a:moveTo>
                    <a:pt x="1591" y="1"/>
                  </a:moveTo>
                  <a:lnTo>
                    <a:pt x="1591" y="29"/>
                  </a:lnTo>
                  <a:lnTo>
                    <a:pt x="1396" y="29"/>
                  </a:lnTo>
                  <a:lnTo>
                    <a:pt x="1396" y="84"/>
                  </a:lnTo>
                  <a:lnTo>
                    <a:pt x="1173" y="84"/>
                  </a:lnTo>
                  <a:lnTo>
                    <a:pt x="1173" y="140"/>
                  </a:lnTo>
                  <a:lnTo>
                    <a:pt x="977" y="140"/>
                  </a:lnTo>
                  <a:lnTo>
                    <a:pt x="977" y="168"/>
                  </a:lnTo>
                  <a:lnTo>
                    <a:pt x="754" y="168"/>
                  </a:lnTo>
                  <a:lnTo>
                    <a:pt x="754" y="224"/>
                  </a:lnTo>
                  <a:lnTo>
                    <a:pt x="559" y="224"/>
                  </a:lnTo>
                  <a:lnTo>
                    <a:pt x="559" y="280"/>
                  </a:lnTo>
                  <a:lnTo>
                    <a:pt x="336" y="280"/>
                  </a:lnTo>
                  <a:lnTo>
                    <a:pt x="336" y="308"/>
                  </a:lnTo>
                  <a:lnTo>
                    <a:pt x="140" y="308"/>
                  </a:lnTo>
                  <a:lnTo>
                    <a:pt x="140" y="363"/>
                  </a:lnTo>
                  <a:lnTo>
                    <a:pt x="85" y="363"/>
                  </a:lnTo>
                  <a:lnTo>
                    <a:pt x="85" y="559"/>
                  </a:lnTo>
                  <a:lnTo>
                    <a:pt x="57" y="559"/>
                  </a:lnTo>
                  <a:lnTo>
                    <a:pt x="57" y="866"/>
                  </a:lnTo>
                  <a:lnTo>
                    <a:pt x="1" y="866"/>
                  </a:lnTo>
                  <a:lnTo>
                    <a:pt x="1" y="1256"/>
                  </a:lnTo>
                  <a:lnTo>
                    <a:pt x="57" y="1256"/>
                  </a:lnTo>
                  <a:lnTo>
                    <a:pt x="57" y="1619"/>
                  </a:lnTo>
                  <a:lnTo>
                    <a:pt x="85" y="1619"/>
                  </a:lnTo>
                  <a:lnTo>
                    <a:pt x="85" y="1703"/>
                  </a:lnTo>
                  <a:lnTo>
                    <a:pt x="140" y="1703"/>
                  </a:lnTo>
                  <a:lnTo>
                    <a:pt x="140" y="1842"/>
                  </a:lnTo>
                  <a:lnTo>
                    <a:pt x="196" y="1842"/>
                  </a:lnTo>
                  <a:lnTo>
                    <a:pt x="196" y="1954"/>
                  </a:lnTo>
                  <a:lnTo>
                    <a:pt x="224" y="1954"/>
                  </a:lnTo>
                  <a:lnTo>
                    <a:pt x="224" y="2121"/>
                  </a:lnTo>
                  <a:lnTo>
                    <a:pt x="280" y="2121"/>
                  </a:lnTo>
                  <a:lnTo>
                    <a:pt x="280" y="2233"/>
                  </a:lnTo>
                  <a:lnTo>
                    <a:pt x="336" y="2233"/>
                  </a:lnTo>
                  <a:lnTo>
                    <a:pt x="336" y="2261"/>
                  </a:lnTo>
                  <a:lnTo>
                    <a:pt x="364" y="2261"/>
                  </a:lnTo>
                  <a:lnTo>
                    <a:pt x="364" y="2372"/>
                  </a:lnTo>
                  <a:lnTo>
                    <a:pt x="419" y="2372"/>
                  </a:lnTo>
                  <a:lnTo>
                    <a:pt x="419" y="2400"/>
                  </a:lnTo>
                  <a:lnTo>
                    <a:pt x="475" y="2400"/>
                  </a:lnTo>
                  <a:lnTo>
                    <a:pt x="475" y="2512"/>
                  </a:lnTo>
                  <a:lnTo>
                    <a:pt x="503" y="2512"/>
                  </a:lnTo>
                  <a:lnTo>
                    <a:pt x="503" y="2540"/>
                  </a:lnTo>
                  <a:lnTo>
                    <a:pt x="559" y="2540"/>
                  </a:lnTo>
                  <a:lnTo>
                    <a:pt x="559" y="2595"/>
                  </a:lnTo>
                  <a:lnTo>
                    <a:pt x="615" y="2595"/>
                  </a:lnTo>
                  <a:lnTo>
                    <a:pt x="615" y="2651"/>
                  </a:lnTo>
                  <a:lnTo>
                    <a:pt x="643" y="2651"/>
                  </a:lnTo>
                  <a:lnTo>
                    <a:pt x="643" y="2679"/>
                  </a:lnTo>
                  <a:lnTo>
                    <a:pt x="698" y="2679"/>
                  </a:lnTo>
                  <a:lnTo>
                    <a:pt x="698" y="2735"/>
                  </a:lnTo>
                  <a:lnTo>
                    <a:pt x="754" y="2735"/>
                  </a:lnTo>
                  <a:lnTo>
                    <a:pt x="754" y="2819"/>
                  </a:lnTo>
                  <a:lnTo>
                    <a:pt x="838" y="2819"/>
                  </a:lnTo>
                  <a:lnTo>
                    <a:pt x="838" y="2874"/>
                  </a:lnTo>
                  <a:lnTo>
                    <a:pt x="894" y="2874"/>
                  </a:lnTo>
                  <a:lnTo>
                    <a:pt x="894" y="2930"/>
                  </a:lnTo>
                  <a:lnTo>
                    <a:pt x="922" y="2930"/>
                  </a:lnTo>
                  <a:lnTo>
                    <a:pt x="922" y="2958"/>
                  </a:lnTo>
                  <a:lnTo>
                    <a:pt x="1033" y="2958"/>
                  </a:lnTo>
                  <a:lnTo>
                    <a:pt x="1033" y="3014"/>
                  </a:lnTo>
                  <a:lnTo>
                    <a:pt x="1061" y="3014"/>
                  </a:lnTo>
                  <a:lnTo>
                    <a:pt x="1061" y="3070"/>
                  </a:lnTo>
                  <a:lnTo>
                    <a:pt x="1117" y="3070"/>
                  </a:lnTo>
                  <a:lnTo>
                    <a:pt x="1117" y="3097"/>
                  </a:lnTo>
                  <a:lnTo>
                    <a:pt x="1200" y="3097"/>
                  </a:lnTo>
                  <a:lnTo>
                    <a:pt x="1200" y="3153"/>
                  </a:lnTo>
                  <a:lnTo>
                    <a:pt x="1312" y="3153"/>
                  </a:lnTo>
                  <a:lnTo>
                    <a:pt x="1312" y="3209"/>
                  </a:lnTo>
                  <a:lnTo>
                    <a:pt x="1396" y="3209"/>
                  </a:lnTo>
                  <a:lnTo>
                    <a:pt x="1396" y="3237"/>
                  </a:lnTo>
                  <a:lnTo>
                    <a:pt x="1479" y="3237"/>
                  </a:lnTo>
                  <a:lnTo>
                    <a:pt x="1479" y="3293"/>
                  </a:lnTo>
                  <a:lnTo>
                    <a:pt x="1591" y="3293"/>
                  </a:lnTo>
                  <a:lnTo>
                    <a:pt x="1591" y="3237"/>
                  </a:lnTo>
                  <a:lnTo>
                    <a:pt x="1758" y="3237"/>
                  </a:lnTo>
                  <a:lnTo>
                    <a:pt x="1758" y="3209"/>
                  </a:lnTo>
                  <a:lnTo>
                    <a:pt x="2010" y="3209"/>
                  </a:lnTo>
                  <a:lnTo>
                    <a:pt x="2010" y="3153"/>
                  </a:lnTo>
                  <a:lnTo>
                    <a:pt x="2177" y="3153"/>
                  </a:lnTo>
                  <a:lnTo>
                    <a:pt x="2177" y="3097"/>
                  </a:lnTo>
                  <a:lnTo>
                    <a:pt x="2372" y="3097"/>
                  </a:lnTo>
                  <a:lnTo>
                    <a:pt x="2372" y="3070"/>
                  </a:lnTo>
                  <a:lnTo>
                    <a:pt x="2456" y="3070"/>
                  </a:lnTo>
                  <a:lnTo>
                    <a:pt x="2456" y="3014"/>
                  </a:lnTo>
                  <a:lnTo>
                    <a:pt x="2512" y="3014"/>
                  </a:lnTo>
                  <a:lnTo>
                    <a:pt x="2512" y="2874"/>
                  </a:lnTo>
                  <a:lnTo>
                    <a:pt x="2568" y="2874"/>
                  </a:lnTo>
                  <a:lnTo>
                    <a:pt x="2568" y="2735"/>
                  </a:lnTo>
                  <a:lnTo>
                    <a:pt x="2595" y="2735"/>
                  </a:lnTo>
                  <a:lnTo>
                    <a:pt x="2595" y="2595"/>
                  </a:lnTo>
                  <a:lnTo>
                    <a:pt x="2651" y="2595"/>
                  </a:lnTo>
                  <a:lnTo>
                    <a:pt x="2651" y="2372"/>
                  </a:lnTo>
                  <a:lnTo>
                    <a:pt x="2707" y="2372"/>
                  </a:lnTo>
                  <a:lnTo>
                    <a:pt x="2707" y="1619"/>
                  </a:lnTo>
                  <a:lnTo>
                    <a:pt x="2651" y="1619"/>
                  </a:lnTo>
                  <a:lnTo>
                    <a:pt x="2651" y="1396"/>
                  </a:lnTo>
                  <a:lnTo>
                    <a:pt x="2595" y="1396"/>
                  </a:lnTo>
                  <a:lnTo>
                    <a:pt x="2595" y="1256"/>
                  </a:lnTo>
                  <a:lnTo>
                    <a:pt x="2568" y="1256"/>
                  </a:lnTo>
                  <a:lnTo>
                    <a:pt x="2568" y="1145"/>
                  </a:lnTo>
                  <a:lnTo>
                    <a:pt x="2512" y="1145"/>
                  </a:lnTo>
                  <a:lnTo>
                    <a:pt x="2512" y="1005"/>
                  </a:lnTo>
                  <a:lnTo>
                    <a:pt x="2456" y="1005"/>
                  </a:lnTo>
                  <a:lnTo>
                    <a:pt x="2456" y="921"/>
                  </a:lnTo>
                  <a:lnTo>
                    <a:pt x="2428" y="921"/>
                  </a:lnTo>
                  <a:lnTo>
                    <a:pt x="2428" y="782"/>
                  </a:lnTo>
                  <a:lnTo>
                    <a:pt x="2372" y="782"/>
                  </a:lnTo>
                  <a:lnTo>
                    <a:pt x="2372" y="726"/>
                  </a:lnTo>
                  <a:lnTo>
                    <a:pt x="2316" y="726"/>
                  </a:lnTo>
                  <a:lnTo>
                    <a:pt x="2316" y="698"/>
                  </a:lnTo>
                  <a:lnTo>
                    <a:pt x="2289" y="698"/>
                  </a:lnTo>
                  <a:lnTo>
                    <a:pt x="2289" y="587"/>
                  </a:lnTo>
                  <a:lnTo>
                    <a:pt x="2233" y="587"/>
                  </a:lnTo>
                  <a:lnTo>
                    <a:pt x="2233" y="559"/>
                  </a:lnTo>
                  <a:lnTo>
                    <a:pt x="2177" y="559"/>
                  </a:lnTo>
                  <a:lnTo>
                    <a:pt x="2177" y="503"/>
                  </a:lnTo>
                  <a:lnTo>
                    <a:pt x="2149" y="503"/>
                  </a:lnTo>
                  <a:lnTo>
                    <a:pt x="2149" y="419"/>
                  </a:lnTo>
                  <a:lnTo>
                    <a:pt x="2093" y="419"/>
                  </a:lnTo>
                  <a:lnTo>
                    <a:pt x="2093" y="363"/>
                  </a:lnTo>
                  <a:lnTo>
                    <a:pt x="2037" y="363"/>
                  </a:lnTo>
                  <a:lnTo>
                    <a:pt x="2037" y="308"/>
                  </a:lnTo>
                  <a:lnTo>
                    <a:pt x="2010" y="308"/>
                  </a:lnTo>
                  <a:lnTo>
                    <a:pt x="2010" y="280"/>
                  </a:lnTo>
                  <a:lnTo>
                    <a:pt x="1954" y="280"/>
                  </a:lnTo>
                  <a:lnTo>
                    <a:pt x="1954" y="224"/>
                  </a:lnTo>
                  <a:lnTo>
                    <a:pt x="1898" y="224"/>
                  </a:lnTo>
                  <a:lnTo>
                    <a:pt x="1898" y="168"/>
                  </a:lnTo>
                  <a:lnTo>
                    <a:pt x="1870" y="168"/>
                  </a:lnTo>
                  <a:lnTo>
                    <a:pt x="1870" y="140"/>
                  </a:lnTo>
                  <a:lnTo>
                    <a:pt x="1814" y="140"/>
                  </a:lnTo>
                  <a:lnTo>
                    <a:pt x="1814" y="84"/>
                  </a:lnTo>
                  <a:lnTo>
                    <a:pt x="1731" y="84"/>
                  </a:lnTo>
                  <a:lnTo>
                    <a:pt x="1731" y="29"/>
                  </a:lnTo>
                  <a:lnTo>
                    <a:pt x="1675" y="29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42"/>
            <p:cNvSpPr/>
            <p:nvPr/>
          </p:nvSpPr>
          <p:spPr>
            <a:xfrm>
              <a:off x="2321397" y="2509652"/>
              <a:ext cx="7771" cy="18872"/>
            </a:xfrm>
            <a:custGeom>
              <a:avLst/>
              <a:gdLst/>
              <a:ahLst/>
              <a:cxnLst/>
              <a:rect l="l" t="t" r="r" b="b"/>
              <a:pathLst>
                <a:path w="196" h="476" extrusionOk="0">
                  <a:moveTo>
                    <a:pt x="1" y="1"/>
                  </a:moveTo>
                  <a:lnTo>
                    <a:pt x="1" y="140"/>
                  </a:lnTo>
                  <a:lnTo>
                    <a:pt x="56" y="140"/>
                  </a:lnTo>
                  <a:lnTo>
                    <a:pt x="56" y="280"/>
                  </a:lnTo>
                  <a:lnTo>
                    <a:pt x="112" y="280"/>
                  </a:lnTo>
                  <a:lnTo>
                    <a:pt x="112" y="364"/>
                  </a:lnTo>
                  <a:lnTo>
                    <a:pt x="140" y="364"/>
                  </a:lnTo>
                  <a:lnTo>
                    <a:pt x="140" y="475"/>
                  </a:lnTo>
                  <a:lnTo>
                    <a:pt x="196" y="475"/>
                  </a:lnTo>
                  <a:lnTo>
                    <a:pt x="196" y="280"/>
                  </a:lnTo>
                  <a:lnTo>
                    <a:pt x="140" y="280"/>
                  </a:lnTo>
                  <a:lnTo>
                    <a:pt x="140" y="196"/>
                  </a:lnTo>
                  <a:lnTo>
                    <a:pt x="112" y="196"/>
                  </a:lnTo>
                  <a:lnTo>
                    <a:pt x="112" y="57"/>
                  </a:lnTo>
                  <a:lnTo>
                    <a:pt x="56" y="57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42"/>
            <p:cNvSpPr/>
            <p:nvPr/>
          </p:nvSpPr>
          <p:spPr>
            <a:xfrm>
              <a:off x="2382217" y="2437771"/>
              <a:ext cx="92973" cy="129449"/>
            </a:xfrm>
            <a:custGeom>
              <a:avLst/>
              <a:gdLst/>
              <a:ahLst/>
              <a:cxnLst/>
              <a:rect l="l" t="t" r="r" b="b"/>
              <a:pathLst>
                <a:path w="2345" h="3265" extrusionOk="0">
                  <a:moveTo>
                    <a:pt x="894" y="0"/>
                  </a:moveTo>
                  <a:lnTo>
                    <a:pt x="894" y="56"/>
                  </a:lnTo>
                  <a:lnTo>
                    <a:pt x="671" y="56"/>
                  </a:lnTo>
                  <a:lnTo>
                    <a:pt x="671" y="84"/>
                  </a:lnTo>
                  <a:lnTo>
                    <a:pt x="419" y="84"/>
                  </a:lnTo>
                  <a:lnTo>
                    <a:pt x="419" y="140"/>
                  </a:lnTo>
                  <a:lnTo>
                    <a:pt x="196" y="140"/>
                  </a:lnTo>
                  <a:lnTo>
                    <a:pt x="196" y="196"/>
                  </a:lnTo>
                  <a:lnTo>
                    <a:pt x="1" y="196"/>
                  </a:lnTo>
                  <a:lnTo>
                    <a:pt x="1" y="279"/>
                  </a:lnTo>
                  <a:lnTo>
                    <a:pt x="57" y="279"/>
                  </a:lnTo>
                  <a:lnTo>
                    <a:pt x="57" y="335"/>
                  </a:lnTo>
                  <a:lnTo>
                    <a:pt x="140" y="335"/>
                  </a:lnTo>
                  <a:lnTo>
                    <a:pt x="140" y="363"/>
                  </a:lnTo>
                  <a:lnTo>
                    <a:pt x="196" y="363"/>
                  </a:lnTo>
                  <a:lnTo>
                    <a:pt x="196" y="419"/>
                  </a:lnTo>
                  <a:lnTo>
                    <a:pt x="252" y="419"/>
                  </a:lnTo>
                  <a:lnTo>
                    <a:pt x="252" y="475"/>
                  </a:lnTo>
                  <a:lnTo>
                    <a:pt x="280" y="475"/>
                  </a:lnTo>
                  <a:lnTo>
                    <a:pt x="280" y="503"/>
                  </a:lnTo>
                  <a:lnTo>
                    <a:pt x="336" y="503"/>
                  </a:lnTo>
                  <a:lnTo>
                    <a:pt x="336" y="558"/>
                  </a:lnTo>
                  <a:lnTo>
                    <a:pt x="392" y="558"/>
                  </a:lnTo>
                  <a:lnTo>
                    <a:pt x="392" y="614"/>
                  </a:lnTo>
                  <a:lnTo>
                    <a:pt x="419" y="614"/>
                  </a:lnTo>
                  <a:lnTo>
                    <a:pt x="419" y="642"/>
                  </a:lnTo>
                  <a:lnTo>
                    <a:pt x="475" y="642"/>
                  </a:lnTo>
                  <a:lnTo>
                    <a:pt x="475" y="754"/>
                  </a:lnTo>
                  <a:lnTo>
                    <a:pt x="531" y="754"/>
                  </a:lnTo>
                  <a:lnTo>
                    <a:pt x="531" y="782"/>
                  </a:lnTo>
                  <a:lnTo>
                    <a:pt x="559" y="782"/>
                  </a:lnTo>
                  <a:lnTo>
                    <a:pt x="559" y="837"/>
                  </a:lnTo>
                  <a:lnTo>
                    <a:pt x="615" y="837"/>
                  </a:lnTo>
                  <a:lnTo>
                    <a:pt x="615" y="921"/>
                  </a:lnTo>
                  <a:lnTo>
                    <a:pt x="671" y="921"/>
                  </a:lnTo>
                  <a:lnTo>
                    <a:pt x="671" y="977"/>
                  </a:lnTo>
                  <a:lnTo>
                    <a:pt x="698" y="977"/>
                  </a:lnTo>
                  <a:lnTo>
                    <a:pt x="698" y="1033"/>
                  </a:lnTo>
                  <a:lnTo>
                    <a:pt x="754" y="1033"/>
                  </a:lnTo>
                  <a:lnTo>
                    <a:pt x="754" y="1172"/>
                  </a:lnTo>
                  <a:lnTo>
                    <a:pt x="810" y="1172"/>
                  </a:lnTo>
                  <a:lnTo>
                    <a:pt x="810" y="1256"/>
                  </a:lnTo>
                  <a:lnTo>
                    <a:pt x="838" y="1256"/>
                  </a:lnTo>
                  <a:lnTo>
                    <a:pt x="838" y="1395"/>
                  </a:lnTo>
                  <a:lnTo>
                    <a:pt x="894" y="1395"/>
                  </a:lnTo>
                  <a:lnTo>
                    <a:pt x="894" y="1479"/>
                  </a:lnTo>
                  <a:lnTo>
                    <a:pt x="950" y="1479"/>
                  </a:lnTo>
                  <a:lnTo>
                    <a:pt x="950" y="1619"/>
                  </a:lnTo>
                  <a:lnTo>
                    <a:pt x="977" y="1619"/>
                  </a:lnTo>
                  <a:lnTo>
                    <a:pt x="977" y="1870"/>
                  </a:lnTo>
                  <a:lnTo>
                    <a:pt x="1033" y="1870"/>
                  </a:lnTo>
                  <a:lnTo>
                    <a:pt x="1033" y="2511"/>
                  </a:lnTo>
                  <a:lnTo>
                    <a:pt x="977" y="2511"/>
                  </a:lnTo>
                  <a:lnTo>
                    <a:pt x="977" y="2735"/>
                  </a:lnTo>
                  <a:lnTo>
                    <a:pt x="950" y="2735"/>
                  </a:lnTo>
                  <a:lnTo>
                    <a:pt x="950" y="2874"/>
                  </a:lnTo>
                  <a:lnTo>
                    <a:pt x="894" y="2874"/>
                  </a:lnTo>
                  <a:lnTo>
                    <a:pt x="894" y="3014"/>
                  </a:lnTo>
                  <a:lnTo>
                    <a:pt x="838" y="3014"/>
                  </a:lnTo>
                  <a:lnTo>
                    <a:pt x="838" y="3153"/>
                  </a:lnTo>
                  <a:lnTo>
                    <a:pt x="810" y="3153"/>
                  </a:lnTo>
                  <a:lnTo>
                    <a:pt x="810" y="3265"/>
                  </a:lnTo>
                  <a:lnTo>
                    <a:pt x="950" y="3265"/>
                  </a:lnTo>
                  <a:lnTo>
                    <a:pt x="950" y="3209"/>
                  </a:lnTo>
                  <a:lnTo>
                    <a:pt x="1089" y="3209"/>
                  </a:lnTo>
                  <a:lnTo>
                    <a:pt x="1089" y="3153"/>
                  </a:lnTo>
                  <a:lnTo>
                    <a:pt x="1256" y="3153"/>
                  </a:lnTo>
                  <a:lnTo>
                    <a:pt x="1256" y="3125"/>
                  </a:lnTo>
                  <a:lnTo>
                    <a:pt x="1452" y="3125"/>
                  </a:lnTo>
                  <a:lnTo>
                    <a:pt x="1452" y="3069"/>
                  </a:lnTo>
                  <a:lnTo>
                    <a:pt x="1647" y="3069"/>
                  </a:lnTo>
                  <a:lnTo>
                    <a:pt x="1647" y="3014"/>
                  </a:lnTo>
                  <a:lnTo>
                    <a:pt x="1787" y="3014"/>
                  </a:lnTo>
                  <a:lnTo>
                    <a:pt x="1787" y="2986"/>
                  </a:lnTo>
                  <a:lnTo>
                    <a:pt x="1954" y="2986"/>
                  </a:lnTo>
                  <a:lnTo>
                    <a:pt x="1954" y="2930"/>
                  </a:lnTo>
                  <a:lnTo>
                    <a:pt x="2149" y="2930"/>
                  </a:lnTo>
                  <a:lnTo>
                    <a:pt x="2149" y="2874"/>
                  </a:lnTo>
                  <a:lnTo>
                    <a:pt x="2289" y="2874"/>
                  </a:lnTo>
                  <a:lnTo>
                    <a:pt x="2289" y="2846"/>
                  </a:lnTo>
                  <a:lnTo>
                    <a:pt x="2345" y="2846"/>
                  </a:lnTo>
                  <a:lnTo>
                    <a:pt x="2345" y="2790"/>
                  </a:lnTo>
                  <a:lnTo>
                    <a:pt x="2233" y="2790"/>
                  </a:lnTo>
                  <a:lnTo>
                    <a:pt x="2233" y="2735"/>
                  </a:lnTo>
                  <a:lnTo>
                    <a:pt x="2149" y="2735"/>
                  </a:lnTo>
                  <a:lnTo>
                    <a:pt x="2149" y="2707"/>
                  </a:lnTo>
                  <a:lnTo>
                    <a:pt x="2066" y="2707"/>
                  </a:lnTo>
                  <a:lnTo>
                    <a:pt x="2066" y="2651"/>
                  </a:lnTo>
                  <a:lnTo>
                    <a:pt x="1954" y="2651"/>
                  </a:lnTo>
                  <a:lnTo>
                    <a:pt x="1954" y="2595"/>
                  </a:lnTo>
                  <a:lnTo>
                    <a:pt x="1926" y="2595"/>
                  </a:lnTo>
                  <a:lnTo>
                    <a:pt x="1926" y="2567"/>
                  </a:lnTo>
                  <a:lnTo>
                    <a:pt x="1814" y="2567"/>
                  </a:lnTo>
                  <a:lnTo>
                    <a:pt x="1814" y="2511"/>
                  </a:lnTo>
                  <a:lnTo>
                    <a:pt x="1787" y="2511"/>
                  </a:lnTo>
                  <a:lnTo>
                    <a:pt x="1787" y="2456"/>
                  </a:lnTo>
                  <a:lnTo>
                    <a:pt x="1731" y="2456"/>
                  </a:lnTo>
                  <a:lnTo>
                    <a:pt x="1731" y="2428"/>
                  </a:lnTo>
                  <a:lnTo>
                    <a:pt x="1675" y="2428"/>
                  </a:lnTo>
                  <a:lnTo>
                    <a:pt x="1675" y="2372"/>
                  </a:lnTo>
                  <a:lnTo>
                    <a:pt x="1647" y="2372"/>
                  </a:lnTo>
                  <a:lnTo>
                    <a:pt x="1647" y="2316"/>
                  </a:lnTo>
                  <a:lnTo>
                    <a:pt x="1535" y="2316"/>
                  </a:lnTo>
                  <a:lnTo>
                    <a:pt x="1535" y="2288"/>
                  </a:lnTo>
                  <a:lnTo>
                    <a:pt x="1508" y="2288"/>
                  </a:lnTo>
                  <a:lnTo>
                    <a:pt x="1508" y="2177"/>
                  </a:lnTo>
                  <a:lnTo>
                    <a:pt x="1452" y="2177"/>
                  </a:lnTo>
                  <a:lnTo>
                    <a:pt x="1452" y="2149"/>
                  </a:lnTo>
                  <a:lnTo>
                    <a:pt x="1396" y="2149"/>
                  </a:lnTo>
                  <a:lnTo>
                    <a:pt x="1396" y="2093"/>
                  </a:lnTo>
                  <a:lnTo>
                    <a:pt x="1368" y="2093"/>
                  </a:lnTo>
                  <a:lnTo>
                    <a:pt x="1368" y="2037"/>
                  </a:lnTo>
                  <a:lnTo>
                    <a:pt x="1312" y="2037"/>
                  </a:lnTo>
                  <a:lnTo>
                    <a:pt x="1312" y="1953"/>
                  </a:lnTo>
                  <a:lnTo>
                    <a:pt x="1256" y="1953"/>
                  </a:lnTo>
                  <a:lnTo>
                    <a:pt x="1256" y="1898"/>
                  </a:lnTo>
                  <a:lnTo>
                    <a:pt x="1229" y="1898"/>
                  </a:lnTo>
                  <a:lnTo>
                    <a:pt x="1229" y="1814"/>
                  </a:lnTo>
                  <a:lnTo>
                    <a:pt x="1173" y="1814"/>
                  </a:lnTo>
                  <a:lnTo>
                    <a:pt x="1173" y="1730"/>
                  </a:lnTo>
                  <a:lnTo>
                    <a:pt x="1117" y="1730"/>
                  </a:lnTo>
                  <a:lnTo>
                    <a:pt x="1117" y="1619"/>
                  </a:lnTo>
                  <a:lnTo>
                    <a:pt x="1089" y="1619"/>
                  </a:lnTo>
                  <a:lnTo>
                    <a:pt x="1089" y="1535"/>
                  </a:lnTo>
                  <a:lnTo>
                    <a:pt x="1033" y="1535"/>
                  </a:lnTo>
                  <a:lnTo>
                    <a:pt x="1033" y="1451"/>
                  </a:lnTo>
                  <a:lnTo>
                    <a:pt x="977" y="1451"/>
                  </a:lnTo>
                  <a:lnTo>
                    <a:pt x="977" y="1256"/>
                  </a:lnTo>
                  <a:lnTo>
                    <a:pt x="950" y="1256"/>
                  </a:lnTo>
                  <a:lnTo>
                    <a:pt x="950" y="1061"/>
                  </a:lnTo>
                  <a:lnTo>
                    <a:pt x="894" y="1061"/>
                  </a:lnTo>
                  <a:lnTo>
                    <a:pt x="894" y="224"/>
                  </a:lnTo>
                  <a:lnTo>
                    <a:pt x="950" y="224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42"/>
            <p:cNvSpPr/>
            <p:nvPr/>
          </p:nvSpPr>
          <p:spPr>
            <a:xfrm>
              <a:off x="2415402" y="2426709"/>
              <a:ext cx="90753" cy="123938"/>
            </a:xfrm>
            <a:custGeom>
              <a:avLst/>
              <a:gdLst/>
              <a:ahLst/>
              <a:cxnLst/>
              <a:rect l="l" t="t" r="r" b="b"/>
              <a:pathLst>
                <a:path w="2289" h="3126" extrusionOk="0">
                  <a:moveTo>
                    <a:pt x="1675" y="0"/>
                  </a:moveTo>
                  <a:lnTo>
                    <a:pt x="1675" y="56"/>
                  </a:lnTo>
                  <a:lnTo>
                    <a:pt x="1396" y="56"/>
                  </a:lnTo>
                  <a:lnTo>
                    <a:pt x="1396" y="84"/>
                  </a:lnTo>
                  <a:lnTo>
                    <a:pt x="1117" y="84"/>
                  </a:lnTo>
                  <a:lnTo>
                    <a:pt x="1117" y="140"/>
                  </a:lnTo>
                  <a:lnTo>
                    <a:pt x="838" y="140"/>
                  </a:lnTo>
                  <a:lnTo>
                    <a:pt x="838" y="196"/>
                  </a:lnTo>
                  <a:lnTo>
                    <a:pt x="559" y="196"/>
                  </a:lnTo>
                  <a:lnTo>
                    <a:pt x="559" y="224"/>
                  </a:lnTo>
                  <a:lnTo>
                    <a:pt x="336" y="224"/>
                  </a:lnTo>
                  <a:lnTo>
                    <a:pt x="336" y="279"/>
                  </a:lnTo>
                  <a:lnTo>
                    <a:pt x="57" y="279"/>
                  </a:lnTo>
                  <a:lnTo>
                    <a:pt x="57" y="475"/>
                  </a:lnTo>
                  <a:lnTo>
                    <a:pt x="1" y="475"/>
                  </a:lnTo>
                  <a:lnTo>
                    <a:pt x="1" y="1395"/>
                  </a:lnTo>
                  <a:lnTo>
                    <a:pt x="57" y="1395"/>
                  </a:lnTo>
                  <a:lnTo>
                    <a:pt x="57" y="1591"/>
                  </a:lnTo>
                  <a:lnTo>
                    <a:pt x="113" y="1591"/>
                  </a:lnTo>
                  <a:lnTo>
                    <a:pt x="113" y="1758"/>
                  </a:lnTo>
                  <a:lnTo>
                    <a:pt x="140" y="1758"/>
                  </a:lnTo>
                  <a:lnTo>
                    <a:pt x="140" y="1870"/>
                  </a:lnTo>
                  <a:lnTo>
                    <a:pt x="196" y="1870"/>
                  </a:lnTo>
                  <a:lnTo>
                    <a:pt x="196" y="1953"/>
                  </a:lnTo>
                  <a:lnTo>
                    <a:pt x="252" y="1953"/>
                  </a:lnTo>
                  <a:lnTo>
                    <a:pt x="252" y="2037"/>
                  </a:lnTo>
                  <a:lnTo>
                    <a:pt x="280" y="2037"/>
                  </a:lnTo>
                  <a:lnTo>
                    <a:pt x="280" y="2149"/>
                  </a:lnTo>
                  <a:lnTo>
                    <a:pt x="336" y="2149"/>
                  </a:lnTo>
                  <a:lnTo>
                    <a:pt x="336" y="2232"/>
                  </a:lnTo>
                  <a:lnTo>
                    <a:pt x="392" y="2232"/>
                  </a:lnTo>
                  <a:lnTo>
                    <a:pt x="392" y="2288"/>
                  </a:lnTo>
                  <a:lnTo>
                    <a:pt x="419" y="2288"/>
                  </a:lnTo>
                  <a:lnTo>
                    <a:pt x="419" y="2372"/>
                  </a:lnTo>
                  <a:lnTo>
                    <a:pt x="475" y="2372"/>
                  </a:lnTo>
                  <a:lnTo>
                    <a:pt x="475" y="2428"/>
                  </a:lnTo>
                  <a:lnTo>
                    <a:pt x="531" y="2428"/>
                  </a:lnTo>
                  <a:lnTo>
                    <a:pt x="531" y="2456"/>
                  </a:lnTo>
                  <a:lnTo>
                    <a:pt x="559" y="2456"/>
                  </a:lnTo>
                  <a:lnTo>
                    <a:pt x="559" y="2511"/>
                  </a:lnTo>
                  <a:lnTo>
                    <a:pt x="615" y="2511"/>
                  </a:lnTo>
                  <a:lnTo>
                    <a:pt x="615" y="2595"/>
                  </a:lnTo>
                  <a:lnTo>
                    <a:pt x="698" y="2595"/>
                  </a:lnTo>
                  <a:lnTo>
                    <a:pt x="698" y="2651"/>
                  </a:lnTo>
                  <a:lnTo>
                    <a:pt x="754" y="2651"/>
                  </a:lnTo>
                  <a:lnTo>
                    <a:pt x="754" y="2707"/>
                  </a:lnTo>
                  <a:lnTo>
                    <a:pt x="810" y="2707"/>
                  </a:lnTo>
                  <a:lnTo>
                    <a:pt x="810" y="2735"/>
                  </a:lnTo>
                  <a:lnTo>
                    <a:pt x="838" y="2735"/>
                  </a:lnTo>
                  <a:lnTo>
                    <a:pt x="838" y="2790"/>
                  </a:lnTo>
                  <a:lnTo>
                    <a:pt x="894" y="2790"/>
                  </a:lnTo>
                  <a:lnTo>
                    <a:pt x="894" y="2846"/>
                  </a:lnTo>
                  <a:lnTo>
                    <a:pt x="950" y="2846"/>
                  </a:lnTo>
                  <a:lnTo>
                    <a:pt x="950" y="2874"/>
                  </a:lnTo>
                  <a:lnTo>
                    <a:pt x="1033" y="2874"/>
                  </a:lnTo>
                  <a:lnTo>
                    <a:pt x="1033" y="2930"/>
                  </a:lnTo>
                  <a:lnTo>
                    <a:pt x="1089" y="2930"/>
                  </a:lnTo>
                  <a:lnTo>
                    <a:pt x="1089" y="2986"/>
                  </a:lnTo>
                  <a:lnTo>
                    <a:pt x="1173" y="2986"/>
                  </a:lnTo>
                  <a:lnTo>
                    <a:pt x="1173" y="3014"/>
                  </a:lnTo>
                  <a:lnTo>
                    <a:pt x="1256" y="3014"/>
                  </a:lnTo>
                  <a:lnTo>
                    <a:pt x="1256" y="3069"/>
                  </a:lnTo>
                  <a:lnTo>
                    <a:pt x="1368" y="3069"/>
                  </a:lnTo>
                  <a:lnTo>
                    <a:pt x="1368" y="3125"/>
                  </a:lnTo>
                  <a:lnTo>
                    <a:pt x="1647" y="3125"/>
                  </a:lnTo>
                  <a:lnTo>
                    <a:pt x="1647" y="3069"/>
                  </a:lnTo>
                  <a:lnTo>
                    <a:pt x="1786" y="3069"/>
                  </a:lnTo>
                  <a:lnTo>
                    <a:pt x="1786" y="3014"/>
                  </a:lnTo>
                  <a:lnTo>
                    <a:pt x="1814" y="3014"/>
                  </a:lnTo>
                  <a:lnTo>
                    <a:pt x="1814" y="2930"/>
                  </a:lnTo>
                  <a:lnTo>
                    <a:pt x="1870" y="2930"/>
                  </a:lnTo>
                  <a:lnTo>
                    <a:pt x="1870" y="2874"/>
                  </a:lnTo>
                  <a:lnTo>
                    <a:pt x="1926" y="2874"/>
                  </a:lnTo>
                  <a:lnTo>
                    <a:pt x="1926" y="2790"/>
                  </a:lnTo>
                  <a:lnTo>
                    <a:pt x="1954" y="2790"/>
                  </a:lnTo>
                  <a:lnTo>
                    <a:pt x="1954" y="2735"/>
                  </a:lnTo>
                  <a:lnTo>
                    <a:pt x="2010" y="2735"/>
                  </a:lnTo>
                  <a:lnTo>
                    <a:pt x="2010" y="2651"/>
                  </a:lnTo>
                  <a:lnTo>
                    <a:pt x="2065" y="2651"/>
                  </a:lnTo>
                  <a:lnTo>
                    <a:pt x="2065" y="2567"/>
                  </a:lnTo>
                  <a:lnTo>
                    <a:pt x="2093" y="2567"/>
                  </a:lnTo>
                  <a:lnTo>
                    <a:pt x="2093" y="2456"/>
                  </a:lnTo>
                  <a:lnTo>
                    <a:pt x="2149" y="2456"/>
                  </a:lnTo>
                  <a:lnTo>
                    <a:pt x="2149" y="2316"/>
                  </a:lnTo>
                  <a:lnTo>
                    <a:pt x="2205" y="2316"/>
                  </a:lnTo>
                  <a:lnTo>
                    <a:pt x="2205" y="2149"/>
                  </a:lnTo>
                  <a:lnTo>
                    <a:pt x="2233" y="2149"/>
                  </a:lnTo>
                  <a:lnTo>
                    <a:pt x="2233" y="2009"/>
                  </a:lnTo>
                  <a:lnTo>
                    <a:pt x="2289" y="2009"/>
                  </a:lnTo>
                  <a:lnTo>
                    <a:pt x="2289" y="1116"/>
                  </a:lnTo>
                  <a:lnTo>
                    <a:pt x="2233" y="1116"/>
                  </a:lnTo>
                  <a:lnTo>
                    <a:pt x="2233" y="921"/>
                  </a:lnTo>
                  <a:lnTo>
                    <a:pt x="2205" y="921"/>
                  </a:lnTo>
                  <a:lnTo>
                    <a:pt x="2205" y="754"/>
                  </a:lnTo>
                  <a:lnTo>
                    <a:pt x="2149" y="754"/>
                  </a:lnTo>
                  <a:lnTo>
                    <a:pt x="2149" y="614"/>
                  </a:lnTo>
                  <a:lnTo>
                    <a:pt x="2093" y="614"/>
                  </a:lnTo>
                  <a:lnTo>
                    <a:pt x="2093" y="503"/>
                  </a:lnTo>
                  <a:lnTo>
                    <a:pt x="2065" y="503"/>
                  </a:lnTo>
                  <a:lnTo>
                    <a:pt x="2065" y="419"/>
                  </a:lnTo>
                  <a:lnTo>
                    <a:pt x="2010" y="419"/>
                  </a:lnTo>
                  <a:lnTo>
                    <a:pt x="2010" y="335"/>
                  </a:lnTo>
                  <a:lnTo>
                    <a:pt x="1954" y="335"/>
                  </a:lnTo>
                  <a:lnTo>
                    <a:pt x="1954" y="279"/>
                  </a:lnTo>
                  <a:lnTo>
                    <a:pt x="1926" y="279"/>
                  </a:lnTo>
                  <a:lnTo>
                    <a:pt x="1926" y="196"/>
                  </a:lnTo>
                  <a:lnTo>
                    <a:pt x="1870" y="196"/>
                  </a:lnTo>
                  <a:lnTo>
                    <a:pt x="1870" y="140"/>
                  </a:lnTo>
                  <a:lnTo>
                    <a:pt x="1814" y="140"/>
                  </a:lnTo>
                  <a:lnTo>
                    <a:pt x="1814" y="56"/>
                  </a:lnTo>
                  <a:lnTo>
                    <a:pt x="1786" y="56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42"/>
            <p:cNvSpPr/>
            <p:nvPr/>
          </p:nvSpPr>
          <p:spPr>
            <a:xfrm>
              <a:off x="2483993" y="2424489"/>
              <a:ext cx="80802" cy="123938"/>
            </a:xfrm>
            <a:custGeom>
              <a:avLst/>
              <a:gdLst/>
              <a:ahLst/>
              <a:cxnLst/>
              <a:rect l="l" t="t" r="r" b="b"/>
              <a:pathLst>
                <a:path w="2038" h="3126" extrusionOk="0">
                  <a:moveTo>
                    <a:pt x="224" y="1"/>
                  </a:moveTo>
                  <a:lnTo>
                    <a:pt x="224" y="56"/>
                  </a:lnTo>
                  <a:lnTo>
                    <a:pt x="1" y="56"/>
                  </a:lnTo>
                  <a:lnTo>
                    <a:pt x="1" y="140"/>
                  </a:lnTo>
                  <a:lnTo>
                    <a:pt x="56" y="140"/>
                  </a:lnTo>
                  <a:lnTo>
                    <a:pt x="56" y="252"/>
                  </a:lnTo>
                  <a:lnTo>
                    <a:pt x="84" y="252"/>
                  </a:lnTo>
                  <a:lnTo>
                    <a:pt x="84" y="280"/>
                  </a:lnTo>
                  <a:lnTo>
                    <a:pt x="140" y="280"/>
                  </a:lnTo>
                  <a:lnTo>
                    <a:pt x="140" y="391"/>
                  </a:lnTo>
                  <a:lnTo>
                    <a:pt x="196" y="391"/>
                  </a:lnTo>
                  <a:lnTo>
                    <a:pt x="196" y="419"/>
                  </a:lnTo>
                  <a:lnTo>
                    <a:pt x="224" y="419"/>
                  </a:lnTo>
                  <a:lnTo>
                    <a:pt x="224" y="531"/>
                  </a:lnTo>
                  <a:lnTo>
                    <a:pt x="280" y="531"/>
                  </a:lnTo>
                  <a:lnTo>
                    <a:pt x="280" y="614"/>
                  </a:lnTo>
                  <a:lnTo>
                    <a:pt x="335" y="614"/>
                  </a:lnTo>
                  <a:lnTo>
                    <a:pt x="335" y="698"/>
                  </a:lnTo>
                  <a:lnTo>
                    <a:pt x="363" y="698"/>
                  </a:lnTo>
                  <a:lnTo>
                    <a:pt x="363" y="838"/>
                  </a:lnTo>
                  <a:lnTo>
                    <a:pt x="419" y="838"/>
                  </a:lnTo>
                  <a:lnTo>
                    <a:pt x="419" y="1033"/>
                  </a:lnTo>
                  <a:lnTo>
                    <a:pt x="475" y="1033"/>
                  </a:lnTo>
                  <a:lnTo>
                    <a:pt x="475" y="1228"/>
                  </a:lnTo>
                  <a:lnTo>
                    <a:pt x="503" y="1228"/>
                  </a:lnTo>
                  <a:lnTo>
                    <a:pt x="503" y="2009"/>
                  </a:lnTo>
                  <a:lnTo>
                    <a:pt x="475" y="2009"/>
                  </a:lnTo>
                  <a:lnTo>
                    <a:pt x="475" y="2149"/>
                  </a:lnTo>
                  <a:lnTo>
                    <a:pt x="419" y="2149"/>
                  </a:lnTo>
                  <a:lnTo>
                    <a:pt x="419" y="2344"/>
                  </a:lnTo>
                  <a:lnTo>
                    <a:pt x="363" y="2344"/>
                  </a:lnTo>
                  <a:lnTo>
                    <a:pt x="363" y="2484"/>
                  </a:lnTo>
                  <a:lnTo>
                    <a:pt x="335" y="2484"/>
                  </a:lnTo>
                  <a:lnTo>
                    <a:pt x="335" y="2567"/>
                  </a:lnTo>
                  <a:lnTo>
                    <a:pt x="280" y="2567"/>
                  </a:lnTo>
                  <a:lnTo>
                    <a:pt x="280" y="2651"/>
                  </a:lnTo>
                  <a:lnTo>
                    <a:pt x="224" y="2651"/>
                  </a:lnTo>
                  <a:lnTo>
                    <a:pt x="224" y="2763"/>
                  </a:lnTo>
                  <a:lnTo>
                    <a:pt x="196" y="2763"/>
                  </a:lnTo>
                  <a:lnTo>
                    <a:pt x="196" y="2791"/>
                  </a:lnTo>
                  <a:lnTo>
                    <a:pt x="140" y="2791"/>
                  </a:lnTo>
                  <a:lnTo>
                    <a:pt x="140" y="2902"/>
                  </a:lnTo>
                  <a:lnTo>
                    <a:pt x="84" y="2902"/>
                  </a:lnTo>
                  <a:lnTo>
                    <a:pt x="84" y="2930"/>
                  </a:lnTo>
                  <a:lnTo>
                    <a:pt x="56" y="2930"/>
                  </a:lnTo>
                  <a:lnTo>
                    <a:pt x="56" y="3042"/>
                  </a:lnTo>
                  <a:lnTo>
                    <a:pt x="1" y="3042"/>
                  </a:lnTo>
                  <a:lnTo>
                    <a:pt x="1" y="3125"/>
                  </a:lnTo>
                  <a:lnTo>
                    <a:pt x="56" y="3125"/>
                  </a:lnTo>
                  <a:lnTo>
                    <a:pt x="56" y="3070"/>
                  </a:lnTo>
                  <a:lnTo>
                    <a:pt x="224" y="3070"/>
                  </a:lnTo>
                  <a:lnTo>
                    <a:pt x="224" y="3042"/>
                  </a:lnTo>
                  <a:lnTo>
                    <a:pt x="363" y="3042"/>
                  </a:lnTo>
                  <a:lnTo>
                    <a:pt x="363" y="2986"/>
                  </a:lnTo>
                  <a:lnTo>
                    <a:pt x="503" y="2986"/>
                  </a:lnTo>
                  <a:lnTo>
                    <a:pt x="503" y="2930"/>
                  </a:lnTo>
                  <a:lnTo>
                    <a:pt x="642" y="2930"/>
                  </a:lnTo>
                  <a:lnTo>
                    <a:pt x="642" y="2902"/>
                  </a:lnTo>
                  <a:lnTo>
                    <a:pt x="838" y="2902"/>
                  </a:lnTo>
                  <a:lnTo>
                    <a:pt x="838" y="2846"/>
                  </a:lnTo>
                  <a:lnTo>
                    <a:pt x="977" y="2846"/>
                  </a:lnTo>
                  <a:lnTo>
                    <a:pt x="977" y="2791"/>
                  </a:lnTo>
                  <a:lnTo>
                    <a:pt x="1117" y="2791"/>
                  </a:lnTo>
                  <a:lnTo>
                    <a:pt x="1117" y="2763"/>
                  </a:lnTo>
                  <a:lnTo>
                    <a:pt x="1256" y="2763"/>
                  </a:lnTo>
                  <a:lnTo>
                    <a:pt x="1256" y="2707"/>
                  </a:lnTo>
                  <a:lnTo>
                    <a:pt x="1396" y="2707"/>
                  </a:lnTo>
                  <a:lnTo>
                    <a:pt x="1396" y="2651"/>
                  </a:lnTo>
                  <a:lnTo>
                    <a:pt x="1535" y="2651"/>
                  </a:lnTo>
                  <a:lnTo>
                    <a:pt x="1535" y="2623"/>
                  </a:lnTo>
                  <a:lnTo>
                    <a:pt x="1675" y="2623"/>
                  </a:lnTo>
                  <a:lnTo>
                    <a:pt x="1675" y="2567"/>
                  </a:lnTo>
                  <a:lnTo>
                    <a:pt x="1814" y="2567"/>
                  </a:lnTo>
                  <a:lnTo>
                    <a:pt x="1814" y="2512"/>
                  </a:lnTo>
                  <a:lnTo>
                    <a:pt x="1954" y="2512"/>
                  </a:lnTo>
                  <a:lnTo>
                    <a:pt x="1954" y="2484"/>
                  </a:lnTo>
                  <a:lnTo>
                    <a:pt x="2037" y="2484"/>
                  </a:lnTo>
                  <a:lnTo>
                    <a:pt x="2037" y="2428"/>
                  </a:lnTo>
                  <a:lnTo>
                    <a:pt x="2009" y="2428"/>
                  </a:lnTo>
                  <a:lnTo>
                    <a:pt x="2009" y="2372"/>
                  </a:lnTo>
                  <a:lnTo>
                    <a:pt x="1870" y="2372"/>
                  </a:lnTo>
                  <a:lnTo>
                    <a:pt x="1870" y="2344"/>
                  </a:lnTo>
                  <a:lnTo>
                    <a:pt x="1758" y="2344"/>
                  </a:lnTo>
                  <a:lnTo>
                    <a:pt x="1758" y="2288"/>
                  </a:lnTo>
                  <a:lnTo>
                    <a:pt x="1675" y="2288"/>
                  </a:lnTo>
                  <a:lnTo>
                    <a:pt x="1675" y="2233"/>
                  </a:lnTo>
                  <a:lnTo>
                    <a:pt x="1591" y="2233"/>
                  </a:lnTo>
                  <a:lnTo>
                    <a:pt x="1591" y="2205"/>
                  </a:lnTo>
                  <a:lnTo>
                    <a:pt x="1535" y="2205"/>
                  </a:lnTo>
                  <a:lnTo>
                    <a:pt x="1535" y="2149"/>
                  </a:lnTo>
                  <a:lnTo>
                    <a:pt x="1451" y="2149"/>
                  </a:lnTo>
                  <a:lnTo>
                    <a:pt x="1451" y="2093"/>
                  </a:lnTo>
                  <a:lnTo>
                    <a:pt x="1396" y="2093"/>
                  </a:lnTo>
                  <a:lnTo>
                    <a:pt x="1396" y="2065"/>
                  </a:lnTo>
                  <a:lnTo>
                    <a:pt x="1312" y="2065"/>
                  </a:lnTo>
                  <a:lnTo>
                    <a:pt x="1312" y="2009"/>
                  </a:lnTo>
                  <a:lnTo>
                    <a:pt x="1256" y="2009"/>
                  </a:lnTo>
                  <a:lnTo>
                    <a:pt x="1256" y="1954"/>
                  </a:lnTo>
                  <a:lnTo>
                    <a:pt x="1200" y="1954"/>
                  </a:lnTo>
                  <a:lnTo>
                    <a:pt x="1200" y="1926"/>
                  </a:lnTo>
                  <a:lnTo>
                    <a:pt x="1172" y="1926"/>
                  </a:lnTo>
                  <a:lnTo>
                    <a:pt x="1172" y="1870"/>
                  </a:lnTo>
                  <a:lnTo>
                    <a:pt x="1117" y="1870"/>
                  </a:lnTo>
                  <a:lnTo>
                    <a:pt x="1117" y="1814"/>
                  </a:lnTo>
                  <a:lnTo>
                    <a:pt x="1061" y="1814"/>
                  </a:lnTo>
                  <a:lnTo>
                    <a:pt x="1061" y="1786"/>
                  </a:lnTo>
                  <a:lnTo>
                    <a:pt x="1033" y="1786"/>
                  </a:lnTo>
                  <a:lnTo>
                    <a:pt x="1033" y="1730"/>
                  </a:lnTo>
                  <a:lnTo>
                    <a:pt x="977" y="1730"/>
                  </a:lnTo>
                  <a:lnTo>
                    <a:pt x="977" y="1675"/>
                  </a:lnTo>
                  <a:lnTo>
                    <a:pt x="921" y="1675"/>
                  </a:lnTo>
                  <a:lnTo>
                    <a:pt x="921" y="1647"/>
                  </a:lnTo>
                  <a:lnTo>
                    <a:pt x="893" y="1647"/>
                  </a:lnTo>
                  <a:lnTo>
                    <a:pt x="893" y="1535"/>
                  </a:lnTo>
                  <a:lnTo>
                    <a:pt x="838" y="1535"/>
                  </a:lnTo>
                  <a:lnTo>
                    <a:pt x="838" y="1507"/>
                  </a:lnTo>
                  <a:lnTo>
                    <a:pt x="782" y="1507"/>
                  </a:lnTo>
                  <a:lnTo>
                    <a:pt x="782" y="1396"/>
                  </a:lnTo>
                  <a:lnTo>
                    <a:pt x="754" y="1396"/>
                  </a:lnTo>
                  <a:lnTo>
                    <a:pt x="754" y="1368"/>
                  </a:lnTo>
                  <a:lnTo>
                    <a:pt x="698" y="1368"/>
                  </a:lnTo>
                  <a:lnTo>
                    <a:pt x="698" y="1256"/>
                  </a:lnTo>
                  <a:lnTo>
                    <a:pt x="642" y="1256"/>
                  </a:lnTo>
                  <a:lnTo>
                    <a:pt x="642" y="1117"/>
                  </a:lnTo>
                  <a:lnTo>
                    <a:pt x="614" y="1117"/>
                  </a:lnTo>
                  <a:lnTo>
                    <a:pt x="614" y="1033"/>
                  </a:lnTo>
                  <a:lnTo>
                    <a:pt x="559" y="1033"/>
                  </a:lnTo>
                  <a:lnTo>
                    <a:pt x="559" y="893"/>
                  </a:lnTo>
                  <a:lnTo>
                    <a:pt x="503" y="893"/>
                  </a:lnTo>
                  <a:lnTo>
                    <a:pt x="503" y="754"/>
                  </a:lnTo>
                  <a:lnTo>
                    <a:pt x="475" y="754"/>
                  </a:lnTo>
                  <a:lnTo>
                    <a:pt x="475" y="475"/>
                  </a:lnTo>
                  <a:lnTo>
                    <a:pt x="419" y="475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42"/>
            <p:cNvSpPr/>
            <p:nvPr/>
          </p:nvSpPr>
          <p:spPr>
            <a:xfrm>
              <a:off x="2498385" y="2417867"/>
              <a:ext cx="74141" cy="105106"/>
            </a:xfrm>
            <a:custGeom>
              <a:avLst/>
              <a:gdLst/>
              <a:ahLst/>
              <a:cxnLst/>
              <a:rect l="l" t="t" r="r" b="b"/>
              <a:pathLst>
                <a:path w="1870" h="2651" extrusionOk="0">
                  <a:moveTo>
                    <a:pt x="1367" y="0"/>
                  </a:moveTo>
                  <a:lnTo>
                    <a:pt x="1367" y="28"/>
                  </a:lnTo>
                  <a:lnTo>
                    <a:pt x="977" y="28"/>
                  </a:lnTo>
                  <a:lnTo>
                    <a:pt x="977" y="84"/>
                  </a:lnTo>
                  <a:lnTo>
                    <a:pt x="614" y="84"/>
                  </a:lnTo>
                  <a:lnTo>
                    <a:pt x="614" y="140"/>
                  </a:lnTo>
                  <a:lnTo>
                    <a:pt x="196" y="140"/>
                  </a:lnTo>
                  <a:lnTo>
                    <a:pt x="196" y="168"/>
                  </a:lnTo>
                  <a:lnTo>
                    <a:pt x="0" y="168"/>
                  </a:lnTo>
                  <a:lnTo>
                    <a:pt x="0" y="698"/>
                  </a:lnTo>
                  <a:lnTo>
                    <a:pt x="56" y="698"/>
                  </a:lnTo>
                  <a:lnTo>
                    <a:pt x="56" y="977"/>
                  </a:lnTo>
                  <a:lnTo>
                    <a:pt x="112" y="977"/>
                  </a:lnTo>
                  <a:lnTo>
                    <a:pt x="112" y="1116"/>
                  </a:lnTo>
                  <a:lnTo>
                    <a:pt x="140" y="1116"/>
                  </a:lnTo>
                  <a:lnTo>
                    <a:pt x="140" y="1256"/>
                  </a:lnTo>
                  <a:lnTo>
                    <a:pt x="196" y="1256"/>
                  </a:lnTo>
                  <a:lnTo>
                    <a:pt x="196" y="1339"/>
                  </a:lnTo>
                  <a:lnTo>
                    <a:pt x="251" y="1339"/>
                  </a:lnTo>
                  <a:lnTo>
                    <a:pt x="251" y="1479"/>
                  </a:lnTo>
                  <a:lnTo>
                    <a:pt x="279" y="1479"/>
                  </a:lnTo>
                  <a:lnTo>
                    <a:pt x="279" y="1563"/>
                  </a:lnTo>
                  <a:lnTo>
                    <a:pt x="335" y="1563"/>
                  </a:lnTo>
                  <a:lnTo>
                    <a:pt x="335" y="1618"/>
                  </a:lnTo>
                  <a:lnTo>
                    <a:pt x="391" y="1618"/>
                  </a:lnTo>
                  <a:lnTo>
                    <a:pt x="391" y="1702"/>
                  </a:lnTo>
                  <a:lnTo>
                    <a:pt x="419" y="1702"/>
                  </a:lnTo>
                  <a:lnTo>
                    <a:pt x="419" y="1758"/>
                  </a:lnTo>
                  <a:lnTo>
                    <a:pt x="475" y="1758"/>
                  </a:lnTo>
                  <a:lnTo>
                    <a:pt x="475" y="1842"/>
                  </a:lnTo>
                  <a:lnTo>
                    <a:pt x="530" y="1842"/>
                  </a:lnTo>
                  <a:lnTo>
                    <a:pt x="530" y="1897"/>
                  </a:lnTo>
                  <a:lnTo>
                    <a:pt x="558" y="1897"/>
                  </a:lnTo>
                  <a:lnTo>
                    <a:pt x="558" y="1953"/>
                  </a:lnTo>
                  <a:lnTo>
                    <a:pt x="614" y="1953"/>
                  </a:lnTo>
                  <a:lnTo>
                    <a:pt x="614" y="1981"/>
                  </a:lnTo>
                  <a:lnTo>
                    <a:pt x="670" y="1981"/>
                  </a:lnTo>
                  <a:lnTo>
                    <a:pt x="670" y="2037"/>
                  </a:lnTo>
                  <a:lnTo>
                    <a:pt x="698" y="2037"/>
                  </a:lnTo>
                  <a:lnTo>
                    <a:pt x="698" y="2093"/>
                  </a:lnTo>
                  <a:lnTo>
                    <a:pt x="754" y="2093"/>
                  </a:lnTo>
                  <a:lnTo>
                    <a:pt x="754" y="2121"/>
                  </a:lnTo>
                  <a:lnTo>
                    <a:pt x="809" y="2121"/>
                  </a:lnTo>
                  <a:lnTo>
                    <a:pt x="809" y="2176"/>
                  </a:lnTo>
                  <a:lnTo>
                    <a:pt x="837" y="2176"/>
                  </a:lnTo>
                  <a:lnTo>
                    <a:pt x="837" y="2232"/>
                  </a:lnTo>
                  <a:lnTo>
                    <a:pt x="893" y="2232"/>
                  </a:lnTo>
                  <a:lnTo>
                    <a:pt x="893" y="2260"/>
                  </a:lnTo>
                  <a:lnTo>
                    <a:pt x="977" y="2260"/>
                  </a:lnTo>
                  <a:lnTo>
                    <a:pt x="977" y="2316"/>
                  </a:lnTo>
                  <a:lnTo>
                    <a:pt x="1033" y="2316"/>
                  </a:lnTo>
                  <a:lnTo>
                    <a:pt x="1033" y="2372"/>
                  </a:lnTo>
                  <a:lnTo>
                    <a:pt x="1116" y="2372"/>
                  </a:lnTo>
                  <a:lnTo>
                    <a:pt x="1116" y="2400"/>
                  </a:lnTo>
                  <a:lnTo>
                    <a:pt x="1172" y="2400"/>
                  </a:lnTo>
                  <a:lnTo>
                    <a:pt x="1172" y="2455"/>
                  </a:lnTo>
                  <a:lnTo>
                    <a:pt x="1256" y="2455"/>
                  </a:lnTo>
                  <a:lnTo>
                    <a:pt x="1256" y="2511"/>
                  </a:lnTo>
                  <a:lnTo>
                    <a:pt x="1367" y="2511"/>
                  </a:lnTo>
                  <a:lnTo>
                    <a:pt x="1367" y="2539"/>
                  </a:lnTo>
                  <a:lnTo>
                    <a:pt x="1451" y="2539"/>
                  </a:lnTo>
                  <a:lnTo>
                    <a:pt x="1451" y="2595"/>
                  </a:lnTo>
                  <a:lnTo>
                    <a:pt x="1591" y="2595"/>
                  </a:lnTo>
                  <a:lnTo>
                    <a:pt x="1591" y="2651"/>
                  </a:lnTo>
                  <a:lnTo>
                    <a:pt x="1730" y="2651"/>
                  </a:lnTo>
                  <a:lnTo>
                    <a:pt x="1730" y="2595"/>
                  </a:lnTo>
                  <a:lnTo>
                    <a:pt x="1870" y="2595"/>
                  </a:lnTo>
                  <a:lnTo>
                    <a:pt x="1870" y="2176"/>
                  </a:lnTo>
                  <a:lnTo>
                    <a:pt x="1814" y="2176"/>
                  </a:lnTo>
                  <a:lnTo>
                    <a:pt x="1814" y="1702"/>
                  </a:lnTo>
                  <a:lnTo>
                    <a:pt x="1786" y="1702"/>
                  </a:lnTo>
                  <a:lnTo>
                    <a:pt x="1786" y="1200"/>
                  </a:lnTo>
                  <a:lnTo>
                    <a:pt x="1730" y="1200"/>
                  </a:lnTo>
                  <a:lnTo>
                    <a:pt x="1730" y="558"/>
                  </a:lnTo>
                  <a:lnTo>
                    <a:pt x="1674" y="558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42"/>
            <p:cNvSpPr/>
            <p:nvPr/>
          </p:nvSpPr>
          <p:spPr>
            <a:xfrm>
              <a:off x="2746144" y="2257452"/>
              <a:ext cx="113987" cy="55348"/>
            </a:xfrm>
            <a:custGeom>
              <a:avLst/>
              <a:gdLst/>
              <a:ahLst/>
              <a:cxnLst/>
              <a:rect l="l" t="t" r="r" b="b"/>
              <a:pathLst>
                <a:path w="2875" h="1396" extrusionOk="0">
                  <a:moveTo>
                    <a:pt x="949" y="1"/>
                  </a:moveTo>
                  <a:cubicBezTo>
                    <a:pt x="866" y="1"/>
                    <a:pt x="782" y="29"/>
                    <a:pt x="698" y="57"/>
                  </a:cubicBezTo>
                  <a:cubicBezTo>
                    <a:pt x="1" y="447"/>
                    <a:pt x="1368" y="1396"/>
                    <a:pt x="1814" y="1396"/>
                  </a:cubicBezTo>
                  <a:lnTo>
                    <a:pt x="1842" y="1396"/>
                  </a:lnTo>
                  <a:cubicBezTo>
                    <a:pt x="2874" y="1340"/>
                    <a:pt x="1703" y="1"/>
                    <a:pt x="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42"/>
            <p:cNvSpPr/>
            <p:nvPr/>
          </p:nvSpPr>
          <p:spPr>
            <a:xfrm>
              <a:off x="1656622" y="2196632"/>
              <a:ext cx="9991" cy="9991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2" y="0"/>
                  </a:moveTo>
                  <a:cubicBezTo>
                    <a:pt x="28" y="0"/>
                    <a:pt x="0" y="140"/>
                    <a:pt x="28" y="196"/>
                  </a:cubicBezTo>
                  <a:cubicBezTo>
                    <a:pt x="56" y="251"/>
                    <a:pt x="84" y="251"/>
                    <a:pt x="112" y="251"/>
                  </a:cubicBezTo>
                  <a:cubicBezTo>
                    <a:pt x="195" y="251"/>
                    <a:pt x="251" y="84"/>
                    <a:pt x="168" y="28"/>
                  </a:cubicBezTo>
                  <a:cubicBezTo>
                    <a:pt x="140" y="28"/>
                    <a:pt x="112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42"/>
            <p:cNvSpPr/>
            <p:nvPr/>
          </p:nvSpPr>
          <p:spPr>
            <a:xfrm>
              <a:off x="1871196" y="1995300"/>
              <a:ext cx="188088" cy="266629"/>
            </a:xfrm>
            <a:custGeom>
              <a:avLst/>
              <a:gdLst/>
              <a:ahLst/>
              <a:cxnLst/>
              <a:rect l="l" t="t" r="r" b="b"/>
              <a:pathLst>
                <a:path w="4744" h="6725" extrusionOk="0">
                  <a:moveTo>
                    <a:pt x="4632" y="6724"/>
                  </a:moveTo>
                  <a:cubicBezTo>
                    <a:pt x="4437" y="5302"/>
                    <a:pt x="4018" y="3935"/>
                    <a:pt x="3237" y="2763"/>
                  </a:cubicBezTo>
                  <a:cubicBezTo>
                    <a:pt x="3209" y="2707"/>
                    <a:pt x="3153" y="2651"/>
                    <a:pt x="3097" y="2595"/>
                  </a:cubicBezTo>
                  <a:cubicBezTo>
                    <a:pt x="3097" y="2512"/>
                    <a:pt x="3042" y="2428"/>
                    <a:pt x="2986" y="2316"/>
                  </a:cubicBezTo>
                  <a:cubicBezTo>
                    <a:pt x="2818" y="2121"/>
                    <a:pt x="2651" y="1926"/>
                    <a:pt x="2484" y="1898"/>
                  </a:cubicBezTo>
                  <a:cubicBezTo>
                    <a:pt x="2177" y="1591"/>
                    <a:pt x="1870" y="1312"/>
                    <a:pt x="1507" y="1061"/>
                  </a:cubicBezTo>
                  <a:cubicBezTo>
                    <a:pt x="1061" y="726"/>
                    <a:pt x="559" y="475"/>
                    <a:pt x="29" y="224"/>
                  </a:cubicBezTo>
                  <a:cubicBezTo>
                    <a:pt x="29" y="168"/>
                    <a:pt x="1" y="84"/>
                    <a:pt x="1" y="1"/>
                  </a:cubicBezTo>
                  <a:cubicBezTo>
                    <a:pt x="614" y="140"/>
                    <a:pt x="1200" y="363"/>
                    <a:pt x="1758" y="698"/>
                  </a:cubicBezTo>
                  <a:cubicBezTo>
                    <a:pt x="2484" y="1173"/>
                    <a:pt x="3097" y="1842"/>
                    <a:pt x="3544" y="2595"/>
                  </a:cubicBezTo>
                  <a:cubicBezTo>
                    <a:pt x="4297" y="3823"/>
                    <a:pt x="4632" y="5246"/>
                    <a:pt x="4743" y="6669"/>
                  </a:cubicBezTo>
                  <a:cubicBezTo>
                    <a:pt x="4716" y="6697"/>
                    <a:pt x="4688" y="6697"/>
                    <a:pt x="4632" y="672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42"/>
            <p:cNvSpPr/>
            <p:nvPr/>
          </p:nvSpPr>
          <p:spPr>
            <a:xfrm>
              <a:off x="2613386" y="2322076"/>
              <a:ext cx="35450" cy="36076"/>
            </a:xfrm>
            <a:custGeom>
              <a:avLst/>
              <a:gdLst/>
              <a:ahLst/>
              <a:cxnLst/>
              <a:rect l="l" t="t" r="r" b="b"/>
              <a:pathLst>
                <a:path w="810" h="977" extrusionOk="0">
                  <a:moveTo>
                    <a:pt x="419" y="0"/>
                  </a:moveTo>
                  <a:cubicBezTo>
                    <a:pt x="252" y="56"/>
                    <a:pt x="112" y="140"/>
                    <a:pt x="1" y="195"/>
                  </a:cubicBezTo>
                  <a:cubicBezTo>
                    <a:pt x="307" y="447"/>
                    <a:pt x="559" y="698"/>
                    <a:pt x="810" y="977"/>
                  </a:cubicBezTo>
                  <a:cubicBezTo>
                    <a:pt x="698" y="670"/>
                    <a:pt x="614" y="363"/>
                    <a:pt x="559" y="56"/>
                  </a:cubicBezTo>
                  <a:cubicBezTo>
                    <a:pt x="503" y="56"/>
                    <a:pt x="447" y="28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42"/>
            <p:cNvSpPr/>
            <p:nvPr/>
          </p:nvSpPr>
          <p:spPr>
            <a:xfrm>
              <a:off x="1984034" y="2470956"/>
              <a:ext cx="45396" cy="43176"/>
            </a:xfrm>
            <a:custGeom>
              <a:avLst/>
              <a:gdLst/>
              <a:ahLst/>
              <a:cxnLst/>
              <a:rect l="l" t="t" r="r" b="b"/>
              <a:pathLst>
                <a:path w="1145" h="1089" extrusionOk="0">
                  <a:moveTo>
                    <a:pt x="837" y="0"/>
                  </a:moveTo>
                  <a:cubicBezTo>
                    <a:pt x="754" y="0"/>
                    <a:pt x="642" y="28"/>
                    <a:pt x="530" y="112"/>
                  </a:cubicBezTo>
                  <a:cubicBezTo>
                    <a:pt x="0" y="447"/>
                    <a:pt x="28" y="698"/>
                    <a:pt x="447" y="977"/>
                  </a:cubicBezTo>
                  <a:cubicBezTo>
                    <a:pt x="614" y="977"/>
                    <a:pt x="781" y="1033"/>
                    <a:pt x="921" y="1088"/>
                  </a:cubicBezTo>
                  <a:cubicBezTo>
                    <a:pt x="1060" y="1033"/>
                    <a:pt x="1144" y="893"/>
                    <a:pt x="1144" y="642"/>
                  </a:cubicBezTo>
                  <a:cubicBezTo>
                    <a:pt x="837" y="642"/>
                    <a:pt x="809" y="335"/>
                    <a:pt x="865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42"/>
            <p:cNvSpPr/>
            <p:nvPr/>
          </p:nvSpPr>
          <p:spPr>
            <a:xfrm>
              <a:off x="2033792" y="2330483"/>
              <a:ext cx="45396" cy="33225"/>
            </a:xfrm>
            <a:custGeom>
              <a:avLst/>
              <a:gdLst/>
              <a:ahLst/>
              <a:cxnLst/>
              <a:rect l="l" t="t" r="r" b="b"/>
              <a:pathLst>
                <a:path w="1145" h="838" extrusionOk="0">
                  <a:moveTo>
                    <a:pt x="336" y="0"/>
                  </a:moveTo>
                  <a:cubicBezTo>
                    <a:pt x="168" y="0"/>
                    <a:pt x="84" y="140"/>
                    <a:pt x="57" y="419"/>
                  </a:cubicBezTo>
                  <a:cubicBezTo>
                    <a:pt x="1" y="670"/>
                    <a:pt x="112" y="837"/>
                    <a:pt x="308" y="837"/>
                  </a:cubicBezTo>
                  <a:cubicBezTo>
                    <a:pt x="363" y="837"/>
                    <a:pt x="447" y="837"/>
                    <a:pt x="531" y="781"/>
                  </a:cubicBezTo>
                  <a:cubicBezTo>
                    <a:pt x="838" y="614"/>
                    <a:pt x="1145" y="419"/>
                    <a:pt x="726" y="140"/>
                  </a:cubicBezTo>
                  <a:cubicBezTo>
                    <a:pt x="559" y="28"/>
                    <a:pt x="419" y="0"/>
                    <a:pt x="336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42"/>
            <p:cNvSpPr/>
            <p:nvPr/>
          </p:nvSpPr>
          <p:spPr>
            <a:xfrm>
              <a:off x="2038232" y="2418978"/>
              <a:ext cx="3370" cy="7771"/>
            </a:xfrm>
            <a:custGeom>
              <a:avLst/>
              <a:gdLst/>
              <a:ahLst/>
              <a:cxnLst/>
              <a:rect l="l" t="t" r="r" b="b"/>
              <a:pathLst>
                <a:path w="85" h="196" extrusionOk="0">
                  <a:moveTo>
                    <a:pt x="0" y="0"/>
                  </a:moveTo>
                  <a:cubicBezTo>
                    <a:pt x="0" y="84"/>
                    <a:pt x="28" y="168"/>
                    <a:pt x="84" y="195"/>
                  </a:cubicBezTo>
                  <a:cubicBezTo>
                    <a:pt x="56" y="140"/>
                    <a:pt x="28" y="56"/>
                    <a:pt x="0" y="0"/>
                  </a:cubicBezTo>
                  <a:close/>
                </a:path>
              </a:pathLst>
            </a:custGeom>
            <a:solidFill>
              <a:srgbClr val="677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42"/>
            <p:cNvSpPr/>
            <p:nvPr/>
          </p:nvSpPr>
          <p:spPr>
            <a:xfrm>
              <a:off x="2038232" y="2395744"/>
              <a:ext cx="38736" cy="34335"/>
            </a:xfrm>
            <a:custGeom>
              <a:avLst/>
              <a:gdLst/>
              <a:ahLst/>
              <a:cxnLst/>
              <a:rect l="l" t="t" r="r" b="b"/>
              <a:pathLst>
                <a:path w="977" h="866" extrusionOk="0">
                  <a:moveTo>
                    <a:pt x="363" y="0"/>
                  </a:moveTo>
                  <a:cubicBezTo>
                    <a:pt x="279" y="0"/>
                    <a:pt x="196" y="56"/>
                    <a:pt x="84" y="251"/>
                  </a:cubicBezTo>
                  <a:cubicBezTo>
                    <a:pt x="28" y="391"/>
                    <a:pt x="0" y="502"/>
                    <a:pt x="0" y="586"/>
                  </a:cubicBezTo>
                  <a:cubicBezTo>
                    <a:pt x="28" y="642"/>
                    <a:pt x="56" y="726"/>
                    <a:pt x="84" y="781"/>
                  </a:cubicBezTo>
                  <a:cubicBezTo>
                    <a:pt x="168" y="865"/>
                    <a:pt x="279" y="865"/>
                    <a:pt x="475" y="865"/>
                  </a:cubicBezTo>
                  <a:cubicBezTo>
                    <a:pt x="809" y="865"/>
                    <a:pt x="977" y="642"/>
                    <a:pt x="782" y="335"/>
                  </a:cubicBezTo>
                  <a:cubicBezTo>
                    <a:pt x="642" y="168"/>
                    <a:pt x="503" y="0"/>
                    <a:pt x="363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42"/>
            <p:cNvSpPr/>
            <p:nvPr/>
          </p:nvSpPr>
          <p:spPr>
            <a:xfrm>
              <a:off x="2016109" y="2446612"/>
              <a:ext cx="52018" cy="49837"/>
            </a:xfrm>
            <a:custGeom>
              <a:avLst/>
              <a:gdLst/>
              <a:ahLst/>
              <a:cxnLst/>
              <a:rect l="l" t="t" r="r" b="b"/>
              <a:pathLst>
                <a:path w="1312" h="1257" extrusionOk="0">
                  <a:moveTo>
                    <a:pt x="475" y="1"/>
                  </a:moveTo>
                  <a:cubicBezTo>
                    <a:pt x="279" y="1"/>
                    <a:pt x="140" y="140"/>
                    <a:pt x="84" y="447"/>
                  </a:cubicBezTo>
                  <a:cubicBezTo>
                    <a:pt x="56" y="503"/>
                    <a:pt x="56" y="559"/>
                    <a:pt x="56" y="614"/>
                  </a:cubicBezTo>
                  <a:cubicBezTo>
                    <a:pt x="0" y="949"/>
                    <a:pt x="28" y="1256"/>
                    <a:pt x="335" y="1256"/>
                  </a:cubicBezTo>
                  <a:cubicBezTo>
                    <a:pt x="419" y="1256"/>
                    <a:pt x="503" y="1228"/>
                    <a:pt x="642" y="1200"/>
                  </a:cubicBezTo>
                  <a:cubicBezTo>
                    <a:pt x="1312" y="977"/>
                    <a:pt x="1312" y="670"/>
                    <a:pt x="893" y="224"/>
                  </a:cubicBezTo>
                  <a:cubicBezTo>
                    <a:pt x="754" y="84"/>
                    <a:pt x="614" y="1"/>
                    <a:pt x="475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42"/>
            <p:cNvSpPr/>
            <p:nvPr/>
          </p:nvSpPr>
          <p:spPr>
            <a:xfrm>
              <a:off x="1850183" y="2604807"/>
              <a:ext cx="23273" cy="31004"/>
            </a:xfrm>
            <a:custGeom>
              <a:avLst/>
              <a:gdLst/>
              <a:ahLst/>
              <a:cxnLst/>
              <a:rect l="l" t="t" r="r" b="b"/>
              <a:pathLst>
                <a:path w="587" h="782" extrusionOk="0">
                  <a:moveTo>
                    <a:pt x="363" y="0"/>
                  </a:moveTo>
                  <a:cubicBezTo>
                    <a:pt x="252" y="168"/>
                    <a:pt x="112" y="335"/>
                    <a:pt x="1" y="474"/>
                  </a:cubicBezTo>
                  <a:cubicBezTo>
                    <a:pt x="1" y="502"/>
                    <a:pt x="1" y="530"/>
                    <a:pt x="1" y="558"/>
                  </a:cubicBezTo>
                  <a:cubicBezTo>
                    <a:pt x="112" y="726"/>
                    <a:pt x="252" y="781"/>
                    <a:pt x="391" y="781"/>
                  </a:cubicBezTo>
                  <a:lnTo>
                    <a:pt x="447" y="781"/>
                  </a:lnTo>
                  <a:cubicBezTo>
                    <a:pt x="503" y="642"/>
                    <a:pt x="559" y="502"/>
                    <a:pt x="586" y="363"/>
                  </a:cubicBezTo>
                  <a:cubicBezTo>
                    <a:pt x="503" y="251"/>
                    <a:pt x="419" y="112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42"/>
            <p:cNvSpPr/>
            <p:nvPr/>
          </p:nvSpPr>
          <p:spPr>
            <a:xfrm>
              <a:off x="1847963" y="2623600"/>
              <a:ext cx="2260" cy="3370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0"/>
                  </a:moveTo>
                  <a:cubicBezTo>
                    <a:pt x="29" y="28"/>
                    <a:pt x="29" y="28"/>
                    <a:pt x="1" y="28"/>
                  </a:cubicBezTo>
                  <a:cubicBezTo>
                    <a:pt x="29" y="56"/>
                    <a:pt x="29" y="84"/>
                    <a:pt x="57" y="84"/>
                  </a:cubicBezTo>
                  <a:cubicBezTo>
                    <a:pt x="57" y="56"/>
                    <a:pt x="57" y="28"/>
                    <a:pt x="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42"/>
            <p:cNvSpPr/>
            <p:nvPr/>
          </p:nvSpPr>
          <p:spPr>
            <a:xfrm>
              <a:off x="1864575" y="2585975"/>
              <a:ext cx="21053" cy="33225"/>
            </a:xfrm>
            <a:custGeom>
              <a:avLst/>
              <a:gdLst/>
              <a:ahLst/>
              <a:cxnLst/>
              <a:rect l="l" t="t" r="r" b="b"/>
              <a:pathLst>
                <a:path w="531" h="838" extrusionOk="0">
                  <a:moveTo>
                    <a:pt x="223" y="838"/>
                  </a:moveTo>
                  <a:cubicBezTo>
                    <a:pt x="140" y="726"/>
                    <a:pt x="56" y="587"/>
                    <a:pt x="0" y="475"/>
                  </a:cubicBezTo>
                  <a:cubicBezTo>
                    <a:pt x="84" y="336"/>
                    <a:pt x="196" y="168"/>
                    <a:pt x="279" y="1"/>
                  </a:cubicBezTo>
                  <a:cubicBezTo>
                    <a:pt x="419" y="29"/>
                    <a:pt x="502" y="57"/>
                    <a:pt x="530" y="140"/>
                  </a:cubicBezTo>
                  <a:cubicBezTo>
                    <a:pt x="419" y="364"/>
                    <a:pt x="335" y="587"/>
                    <a:pt x="223" y="83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42"/>
            <p:cNvSpPr/>
            <p:nvPr/>
          </p:nvSpPr>
          <p:spPr>
            <a:xfrm>
              <a:off x="1846852" y="2589305"/>
              <a:ext cx="17762" cy="34335"/>
            </a:xfrm>
            <a:custGeom>
              <a:avLst/>
              <a:gdLst/>
              <a:ahLst/>
              <a:cxnLst/>
              <a:rect l="l" t="t" r="r" b="b"/>
              <a:pathLst>
                <a:path w="448" h="866" extrusionOk="0">
                  <a:moveTo>
                    <a:pt x="224" y="1"/>
                  </a:moveTo>
                  <a:cubicBezTo>
                    <a:pt x="140" y="28"/>
                    <a:pt x="57" y="56"/>
                    <a:pt x="1" y="84"/>
                  </a:cubicBezTo>
                  <a:cubicBezTo>
                    <a:pt x="29" y="335"/>
                    <a:pt x="57" y="614"/>
                    <a:pt x="85" y="865"/>
                  </a:cubicBezTo>
                  <a:cubicBezTo>
                    <a:pt x="196" y="726"/>
                    <a:pt x="336" y="559"/>
                    <a:pt x="447" y="391"/>
                  </a:cubicBezTo>
                  <a:cubicBezTo>
                    <a:pt x="364" y="252"/>
                    <a:pt x="280" y="140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42"/>
            <p:cNvSpPr/>
            <p:nvPr/>
          </p:nvSpPr>
          <p:spPr>
            <a:xfrm>
              <a:off x="1836901" y="2592635"/>
              <a:ext cx="13322" cy="32114"/>
            </a:xfrm>
            <a:custGeom>
              <a:avLst/>
              <a:gdLst/>
              <a:ahLst/>
              <a:cxnLst/>
              <a:rect l="l" t="t" r="r" b="b"/>
              <a:pathLst>
                <a:path w="336" h="810" extrusionOk="0">
                  <a:moveTo>
                    <a:pt x="252" y="0"/>
                  </a:moveTo>
                  <a:cubicBezTo>
                    <a:pt x="1" y="168"/>
                    <a:pt x="29" y="419"/>
                    <a:pt x="280" y="781"/>
                  </a:cubicBezTo>
                  <a:cubicBezTo>
                    <a:pt x="280" y="809"/>
                    <a:pt x="280" y="809"/>
                    <a:pt x="280" y="809"/>
                  </a:cubicBezTo>
                  <a:cubicBezTo>
                    <a:pt x="308" y="809"/>
                    <a:pt x="308" y="809"/>
                    <a:pt x="336" y="781"/>
                  </a:cubicBezTo>
                  <a:cubicBezTo>
                    <a:pt x="308" y="530"/>
                    <a:pt x="280" y="251"/>
                    <a:pt x="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42"/>
            <p:cNvSpPr/>
            <p:nvPr/>
          </p:nvSpPr>
          <p:spPr>
            <a:xfrm>
              <a:off x="1867866" y="2619160"/>
              <a:ext cx="12211" cy="16652"/>
            </a:xfrm>
            <a:custGeom>
              <a:avLst/>
              <a:gdLst/>
              <a:ahLst/>
              <a:cxnLst/>
              <a:rect l="l" t="t" r="r" b="b"/>
              <a:pathLst>
                <a:path w="308" h="420" extrusionOk="0">
                  <a:moveTo>
                    <a:pt x="140" y="1"/>
                  </a:moveTo>
                  <a:cubicBezTo>
                    <a:pt x="113" y="140"/>
                    <a:pt x="57" y="280"/>
                    <a:pt x="1" y="419"/>
                  </a:cubicBezTo>
                  <a:cubicBezTo>
                    <a:pt x="113" y="419"/>
                    <a:pt x="224" y="336"/>
                    <a:pt x="308" y="196"/>
                  </a:cubicBezTo>
                  <a:cubicBezTo>
                    <a:pt x="252" y="140"/>
                    <a:pt x="196" y="57"/>
                    <a:pt x="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42"/>
            <p:cNvSpPr/>
            <p:nvPr/>
          </p:nvSpPr>
          <p:spPr>
            <a:xfrm>
              <a:off x="1929835" y="2391303"/>
              <a:ext cx="59749" cy="50907"/>
            </a:xfrm>
            <a:custGeom>
              <a:avLst/>
              <a:gdLst/>
              <a:ahLst/>
              <a:cxnLst/>
              <a:rect l="l" t="t" r="r" b="b"/>
              <a:pathLst>
                <a:path w="1507" h="1284" extrusionOk="0">
                  <a:moveTo>
                    <a:pt x="558" y="1"/>
                  </a:moveTo>
                  <a:cubicBezTo>
                    <a:pt x="196" y="1"/>
                    <a:pt x="0" y="252"/>
                    <a:pt x="168" y="642"/>
                  </a:cubicBezTo>
                  <a:cubicBezTo>
                    <a:pt x="279" y="977"/>
                    <a:pt x="447" y="1284"/>
                    <a:pt x="670" y="1284"/>
                  </a:cubicBezTo>
                  <a:cubicBezTo>
                    <a:pt x="781" y="1284"/>
                    <a:pt x="893" y="1200"/>
                    <a:pt x="1060" y="1005"/>
                  </a:cubicBezTo>
                  <a:cubicBezTo>
                    <a:pt x="1507" y="419"/>
                    <a:pt x="1367" y="168"/>
                    <a:pt x="754" y="29"/>
                  </a:cubicBezTo>
                  <a:cubicBezTo>
                    <a:pt x="670" y="1"/>
                    <a:pt x="614" y="1"/>
                    <a:pt x="558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42"/>
            <p:cNvSpPr/>
            <p:nvPr/>
          </p:nvSpPr>
          <p:spPr>
            <a:xfrm>
              <a:off x="1982924" y="2139103"/>
              <a:ext cx="39846" cy="31004"/>
            </a:xfrm>
            <a:custGeom>
              <a:avLst/>
              <a:gdLst/>
              <a:ahLst/>
              <a:cxnLst/>
              <a:rect l="l" t="t" r="r" b="b"/>
              <a:pathLst>
                <a:path w="1005" h="782" extrusionOk="0">
                  <a:moveTo>
                    <a:pt x="698" y="1"/>
                  </a:moveTo>
                  <a:cubicBezTo>
                    <a:pt x="642" y="1"/>
                    <a:pt x="558" y="29"/>
                    <a:pt x="475" y="84"/>
                  </a:cubicBezTo>
                  <a:cubicBezTo>
                    <a:pt x="224" y="308"/>
                    <a:pt x="0" y="559"/>
                    <a:pt x="447" y="726"/>
                  </a:cubicBezTo>
                  <a:cubicBezTo>
                    <a:pt x="558" y="754"/>
                    <a:pt x="670" y="782"/>
                    <a:pt x="726" y="782"/>
                  </a:cubicBezTo>
                  <a:cubicBezTo>
                    <a:pt x="949" y="782"/>
                    <a:pt x="1005" y="614"/>
                    <a:pt x="977" y="335"/>
                  </a:cubicBezTo>
                  <a:cubicBezTo>
                    <a:pt x="949" y="112"/>
                    <a:pt x="865" y="1"/>
                    <a:pt x="698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42"/>
            <p:cNvSpPr/>
            <p:nvPr/>
          </p:nvSpPr>
          <p:spPr>
            <a:xfrm>
              <a:off x="2634416" y="2306140"/>
              <a:ext cx="2260" cy="7771"/>
            </a:xfrm>
            <a:custGeom>
              <a:avLst/>
              <a:gdLst/>
              <a:ahLst/>
              <a:cxnLst/>
              <a:rect l="l" t="t" r="r" b="b"/>
              <a:pathLst>
                <a:path w="57" h="196" extrusionOk="0">
                  <a:moveTo>
                    <a:pt x="29" y="0"/>
                  </a:moveTo>
                  <a:cubicBezTo>
                    <a:pt x="1" y="56"/>
                    <a:pt x="29" y="112"/>
                    <a:pt x="57" y="196"/>
                  </a:cubicBezTo>
                  <a:cubicBezTo>
                    <a:pt x="57" y="140"/>
                    <a:pt x="29" y="56"/>
                    <a:pt x="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42"/>
            <p:cNvSpPr/>
            <p:nvPr/>
          </p:nvSpPr>
          <p:spPr>
            <a:xfrm>
              <a:off x="2761646" y="2664517"/>
              <a:ext cx="4441" cy="18833"/>
            </a:xfrm>
            <a:custGeom>
              <a:avLst/>
              <a:gdLst/>
              <a:ahLst/>
              <a:cxnLst/>
              <a:rect l="l" t="t" r="r" b="b"/>
              <a:pathLst>
                <a:path w="112" h="475" extrusionOk="0">
                  <a:moveTo>
                    <a:pt x="0" y="475"/>
                  </a:moveTo>
                  <a:cubicBezTo>
                    <a:pt x="0" y="336"/>
                    <a:pt x="56" y="168"/>
                    <a:pt x="112" y="1"/>
                  </a:cubicBezTo>
                  <a:lnTo>
                    <a:pt x="112" y="1"/>
                  </a:lnTo>
                  <a:cubicBezTo>
                    <a:pt x="56" y="168"/>
                    <a:pt x="0" y="336"/>
                    <a:pt x="0" y="475"/>
                  </a:cubicBezTo>
                  <a:lnTo>
                    <a:pt x="0" y="475"/>
                  </a:lnTo>
                  <a:close/>
                </a:path>
              </a:pathLst>
            </a:custGeom>
            <a:solidFill>
              <a:srgbClr val="AB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42"/>
            <p:cNvSpPr/>
            <p:nvPr/>
          </p:nvSpPr>
          <p:spPr>
            <a:xfrm>
              <a:off x="1944188" y="2070512"/>
              <a:ext cx="52057" cy="45396"/>
            </a:xfrm>
            <a:custGeom>
              <a:avLst/>
              <a:gdLst/>
              <a:ahLst/>
              <a:cxnLst/>
              <a:rect l="l" t="t" r="r" b="b"/>
              <a:pathLst>
                <a:path w="1313" h="1145" extrusionOk="0">
                  <a:moveTo>
                    <a:pt x="698" y="1145"/>
                  </a:moveTo>
                  <a:cubicBezTo>
                    <a:pt x="168" y="1145"/>
                    <a:pt x="1" y="949"/>
                    <a:pt x="252" y="336"/>
                  </a:cubicBezTo>
                  <a:cubicBezTo>
                    <a:pt x="336" y="85"/>
                    <a:pt x="475" y="1"/>
                    <a:pt x="587" y="1"/>
                  </a:cubicBezTo>
                  <a:cubicBezTo>
                    <a:pt x="615" y="1"/>
                    <a:pt x="643" y="1"/>
                    <a:pt x="643" y="1"/>
                  </a:cubicBezTo>
                  <a:cubicBezTo>
                    <a:pt x="866" y="224"/>
                    <a:pt x="1089" y="447"/>
                    <a:pt x="1256" y="698"/>
                  </a:cubicBezTo>
                  <a:cubicBezTo>
                    <a:pt x="1312" y="949"/>
                    <a:pt x="1117" y="1145"/>
                    <a:pt x="754" y="1145"/>
                  </a:cubicBezTo>
                  <a:cubicBezTo>
                    <a:pt x="726" y="1145"/>
                    <a:pt x="726" y="1145"/>
                    <a:pt x="698" y="1145"/>
                  </a:cubicBez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42"/>
            <p:cNvSpPr/>
            <p:nvPr/>
          </p:nvSpPr>
          <p:spPr>
            <a:xfrm>
              <a:off x="2767157" y="2465405"/>
              <a:ext cx="11101" cy="22163"/>
            </a:xfrm>
            <a:custGeom>
              <a:avLst/>
              <a:gdLst/>
              <a:ahLst/>
              <a:cxnLst/>
              <a:rect l="l" t="t" r="r" b="b"/>
              <a:pathLst>
                <a:path w="280" h="559" extrusionOk="0">
                  <a:moveTo>
                    <a:pt x="168" y="1"/>
                  </a:moveTo>
                  <a:cubicBezTo>
                    <a:pt x="112" y="196"/>
                    <a:pt x="57" y="364"/>
                    <a:pt x="1" y="531"/>
                  </a:cubicBezTo>
                  <a:cubicBezTo>
                    <a:pt x="29" y="559"/>
                    <a:pt x="57" y="559"/>
                    <a:pt x="57" y="559"/>
                  </a:cubicBezTo>
                  <a:cubicBezTo>
                    <a:pt x="140" y="559"/>
                    <a:pt x="196" y="531"/>
                    <a:pt x="280" y="475"/>
                  </a:cubicBezTo>
                  <a:cubicBezTo>
                    <a:pt x="252" y="308"/>
                    <a:pt x="224" y="140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42"/>
            <p:cNvSpPr/>
            <p:nvPr/>
          </p:nvSpPr>
          <p:spPr>
            <a:xfrm>
              <a:off x="2773818" y="2448832"/>
              <a:ext cx="25454" cy="35445"/>
            </a:xfrm>
            <a:custGeom>
              <a:avLst/>
              <a:gdLst/>
              <a:ahLst/>
              <a:cxnLst/>
              <a:rect l="l" t="t" r="r" b="b"/>
              <a:pathLst>
                <a:path w="642" h="894" extrusionOk="0">
                  <a:moveTo>
                    <a:pt x="84" y="0"/>
                  </a:moveTo>
                  <a:cubicBezTo>
                    <a:pt x="56" y="140"/>
                    <a:pt x="28" y="279"/>
                    <a:pt x="0" y="419"/>
                  </a:cubicBezTo>
                  <a:cubicBezTo>
                    <a:pt x="56" y="558"/>
                    <a:pt x="84" y="726"/>
                    <a:pt x="112" y="893"/>
                  </a:cubicBezTo>
                  <a:cubicBezTo>
                    <a:pt x="140" y="865"/>
                    <a:pt x="168" y="865"/>
                    <a:pt x="196" y="837"/>
                  </a:cubicBezTo>
                  <a:cubicBezTo>
                    <a:pt x="642" y="475"/>
                    <a:pt x="586" y="251"/>
                    <a:pt x="140" y="28"/>
                  </a:cubicBezTo>
                  <a:cubicBezTo>
                    <a:pt x="140" y="28"/>
                    <a:pt x="112" y="28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42"/>
            <p:cNvSpPr/>
            <p:nvPr/>
          </p:nvSpPr>
          <p:spPr>
            <a:xfrm>
              <a:off x="2695276" y="2509652"/>
              <a:ext cx="27674" cy="31044"/>
            </a:xfrm>
            <a:custGeom>
              <a:avLst/>
              <a:gdLst/>
              <a:ahLst/>
              <a:cxnLst/>
              <a:rect l="l" t="t" r="r" b="b"/>
              <a:pathLst>
                <a:path w="698" h="783" extrusionOk="0">
                  <a:moveTo>
                    <a:pt x="112" y="1"/>
                  </a:moveTo>
                  <a:cubicBezTo>
                    <a:pt x="84" y="252"/>
                    <a:pt x="56" y="475"/>
                    <a:pt x="0" y="698"/>
                  </a:cubicBezTo>
                  <a:cubicBezTo>
                    <a:pt x="28" y="698"/>
                    <a:pt x="56" y="726"/>
                    <a:pt x="84" y="726"/>
                  </a:cubicBezTo>
                  <a:cubicBezTo>
                    <a:pt x="140" y="754"/>
                    <a:pt x="168" y="754"/>
                    <a:pt x="196" y="782"/>
                  </a:cubicBezTo>
                  <a:cubicBezTo>
                    <a:pt x="475" y="503"/>
                    <a:pt x="698" y="196"/>
                    <a:pt x="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42"/>
            <p:cNvSpPr/>
            <p:nvPr/>
          </p:nvSpPr>
          <p:spPr>
            <a:xfrm>
              <a:off x="2678663" y="2537327"/>
              <a:ext cx="47617" cy="50907"/>
            </a:xfrm>
            <a:custGeom>
              <a:avLst/>
              <a:gdLst/>
              <a:ahLst/>
              <a:cxnLst/>
              <a:rect l="l" t="t" r="r" b="b"/>
              <a:pathLst>
                <a:path w="1201" h="1284" extrusionOk="0">
                  <a:moveTo>
                    <a:pt x="419" y="0"/>
                  </a:moveTo>
                  <a:cubicBezTo>
                    <a:pt x="308" y="363"/>
                    <a:pt x="168" y="698"/>
                    <a:pt x="1" y="1033"/>
                  </a:cubicBezTo>
                  <a:cubicBezTo>
                    <a:pt x="85" y="1200"/>
                    <a:pt x="196" y="1284"/>
                    <a:pt x="308" y="1284"/>
                  </a:cubicBezTo>
                  <a:cubicBezTo>
                    <a:pt x="419" y="1284"/>
                    <a:pt x="559" y="1228"/>
                    <a:pt x="726" y="1060"/>
                  </a:cubicBezTo>
                  <a:cubicBezTo>
                    <a:pt x="1201" y="558"/>
                    <a:pt x="1117" y="279"/>
                    <a:pt x="615" y="84"/>
                  </a:cubicBezTo>
                  <a:cubicBezTo>
                    <a:pt x="587" y="56"/>
                    <a:pt x="559" y="56"/>
                    <a:pt x="503" y="28"/>
                  </a:cubicBezTo>
                  <a:cubicBezTo>
                    <a:pt x="475" y="28"/>
                    <a:pt x="447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42"/>
            <p:cNvSpPr/>
            <p:nvPr/>
          </p:nvSpPr>
          <p:spPr>
            <a:xfrm>
              <a:off x="2770488" y="2618050"/>
              <a:ext cx="21053" cy="35445"/>
            </a:xfrm>
            <a:custGeom>
              <a:avLst/>
              <a:gdLst/>
              <a:ahLst/>
              <a:cxnLst/>
              <a:rect l="l" t="t" r="r" b="b"/>
              <a:pathLst>
                <a:path w="531" h="894" extrusionOk="0">
                  <a:moveTo>
                    <a:pt x="531" y="1"/>
                  </a:moveTo>
                  <a:cubicBezTo>
                    <a:pt x="280" y="308"/>
                    <a:pt x="112" y="587"/>
                    <a:pt x="1" y="894"/>
                  </a:cubicBezTo>
                  <a:cubicBezTo>
                    <a:pt x="112" y="587"/>
                    <a:pt x="280" y="308"/>
                    <a:pt x="531" y="29"/>
                  </a:cubicBezTo>
                  <a:cubicBezTo>
                    <a:pt x="531" y="29"/>
                    <a:pt x="531" y="29"/>
                    <a:pt x="531" y="1"/>
                  </a:cubicBezTo>
                  <a:close/>
                </a:path>
              </a:pathLst>
            </a:custGeom>
            <a:solidFill>
              <a:srgbClr val="C9D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42"/>
            <p:cNvSpPr/>
            <p:nvPr/>
          </p:nvSpPr>
          <p:spPr>
            <a:xfrm>
              <a:off x="2766047" y="2653455"/>
              <a:ext cx="4480" cy="11101"/>
            </a:xfrm>
            <a:custGeom>
              <a:avLst/>
              <a:gdLst/>
              <a:ahLst/>
              <a:cxnLst/>
              <a:rect l="l" t="t" r="r" b="b"/>
              <a:pathLst>
                <a:path w="113" h="280" extrusionOk="0">
                  <a:moveTo>
                    <a:pt x="1" y="280"/>
                  </a:moveTo>
                  <a:lnTo>
                    <a:pt x="1" y="280"/>
                  </a:lnTo>
                  <a:cubicBezTo>
                    <a:pt x="29" y="196"/>
                    <a:pt x="57" y="84"/>
                    <a:pt x="113" y="1"/>
                  </a:cubicBezTo>
                  <a:lnTo>
                    <a:pt x="113" y="1"/>
                  </a:lnTo>
                  <a:cubicBezTo>
                    <a:pt x="57" y="84"/>
                    <a:pt x="29" y="196"/>
                    <a:pt x="1" y="280"/>
                  </a:cubicBezTo>
                  <a:close/>
                </a:path>
              </a:pathLst>
            </a:custGeom>
            <a:solidFill>
              <a:srgbClr val="BB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42"/>
            <p:cNvSpPr/>
            <p:nvPr/>
          </p:nvSpPr>
          <p:spPr>
            <a:xfrm>
              <a:off x="2949849" y="308706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5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42"/>
            <p:cNvSpPr/>
            <p:nvPr/>
          </p:nvSpPr>
          <p:spPr>
            <a:xfrm>
              <a:off x="2949849" y="3087063"/>
              <a:ext cx="16612" cy="4480"/>
            </a:xfrm>
            <a:custGeom>
              <a:avLst/>
              <a:gdLst/>
              <a:ahLst/>
              <a:cxnLst/>
              <a:rect l="l" t="t" r="r" b="b"/>
              <a:pathLst>
                <a:path w="419" h="113" extrusionOk="0">
                  <a:moveTo>
                    <a:pt x="363" y="112"/>
                  </a:moveTo>
                  <a:cubicBezTo>
                    <a:pt x="223" y="112"/>
                    <a:pt x="112" y="85"/>
                    <a:pt x="0" y="1"/>
                  </a:cubicBezTo>
                  <a:lnTo>
                    <a:pt x="0" y="1"/>
                  </a:lnTo>
                  <a:cubicBezTo>
                    <a:pt x="112" y="85"/>
                    <a:pt x="223" y="112"/>
                    <a:pt x="363" y="112"/>
                  </a:cubicBezTo>
                  <a:close/>
                  <a:moveTo>
                    <a:pt x="391" y="112"/>
                  </a:moveTo>
                  <a:cubicBezTo>
                    <a:pt x="419" y="112"/>
                    <a:pt x="419" y="112"/>
                    <a:pt x="419" y="112"/>
                  </a:cubicBezTo>
                  <a:cubicBezTo>
                    <a:pt x="419" y="112"/>
                    <a:pt x="419" y="112"/>
                    <a:pt x="391" y="112"/>
                  </a:cubicBezTo>
                  <a:close/>
                </a:path>
              </a:pathLst>
            </a:custGeom>
            <a:solidFill>
              <a:srgbClr val="B4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42"/>
            <p:cNvSpPr/>
            <p:nvPr/>
          </p:nvSpPr>
          <p:spPr>
            <a:xfrm>
              <a:off x="2758316" y="2759672"/>
              <a:ext cx="17722" cy="5551"/>
            </a:xfrm>
            <a:custGeom>
              <a:avLst/>
              <a:gdLst/>
              <a:ahLst/>
              <a:cxnLst/>
              <a:rect l="l" t="t" r="r" b="b"/>
              <a:pathLst>
                <a:path w="447" h="140" extrusionOk="0">
                  <a:moveTo>
                    <a:pt x="447" y="0"/>
                  </a:moveTo>
                  <a:cubicBezTo>
                    <a:pt x="307" y="84"/>
                    <a:pt x="140" y="140"/>
                    <a:pt x="1" y="140"/>
                  </a:cubicBezTo>
                  <a:cubicBezTo>
                    <a:pt x="168" y="140"/>
                    <a:pt x="307" y="84"/>
                    <a:pt x="447" y="0"/>
                  </a:cubicBezTo>
                  <a:close/>
                </a:path>
              </a:pathLst>
            </a:custGeom>
            <a:solidFill>
              <a:srgbClr val="29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42"/>
            <p:cNvSpPr/>
            <p:nvPr/>
          </p:nvSpPr>
          <p:spPr>
            <a:xfrm>
              <a:off x="2758316" y="2759672"/>
              <a:ext cx="17762" cy="5551"/>
            </a:xfrm>
            <a:custGeom>
              <a:avLst/>
              <a:gdLst/>
              <a:ahLst/>
              <a:cxnLst/>
              <a:rect l="l" t="t" r="r" b="b"/>
              <a:pathLst>
                <a:path w="448" h="140" extrusionOk="0">
                  <a:moveTo>
                    <a:pt x="1" y="140"/>
                  </a:move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close/>
                  <a:moveTo>
                    <a:pt x="1" y="140"/>
                  </a:moveTo>
                  <a:lnTo>
                    <a:pt x="1" y="140"/>
                  </a:lnTo>
                  <a:cubicBezTo>
                    <a:pt x="168" y="140"/>
                    <a:pt x="308" y="84"/>
                    <a:pt x="447" y="0"/>
                  </a:cubicBezTo>
                  <a:lnTo>
                    <a:pt x="447" y="0"/>
                  </a:lnTo>
                  <a:cubicBezTo>
                    <a:pt x="308" y="84"/>
                    <a:pt x="168" y="140"/>
                    <a:pt x="1" y="140"/>
                  </a:cubicBez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42"/>
            <p:cNvSpPr/>
            <p:nvPr/>
          </p:nvSpPr>
          <p:spPr>
            <a:xfrm>
              <a:off x="2750584" y="276407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42"/>
            <p:cNvSpPr/>
            <p:nvPr/>
          </p:nvSpPr>
          <p:spPr>
            <a:xfrm>
              <a:off x="2862312" y="2664517"/>
              <a:ext cx="5551" cy="26603"/>
            </a:xfrm>
            <a:custGeom>
              <a:avLst/>
              <a:gdLst/>
              <a:ahLst/>
              <a:cxnLst/>
              <a:rect l="l" t="t" r="r" b="b"/>
              <a:pathLst>
                <a:path w="140" h="671" extrusionOk="0">
                  <a:moveTo>
                    <a:pt x="140" y="1"/>
                  </a:moveTo>
                  <a:cubicBezTo>
                    <a:pt x="140" y="168"/>
                    <a:pt x="112" y="391"/>
                    <a:pt x="0" y="670"/>
                  </a:cubicBezTo>
                  <a:cubicBezTo>
                    <a:pt x="112" y="419"/>
                    <a:pt x="140" y="224"/>
                    <a:pt x="140" y="57"/>
                  </a:cubicBezTo>
                  <a:cubicBezTo>
                    <a:pt x="140" y="29"/>
                    <a:pt x="140" y="29"/>
                    <a:pt x="140" y="1"/>
                  </a:cubicBezTo>
                  <a:close/>
                </a:path>
              </a:pathLst>
            </a:custGeom>
            <a:solidFill>
              <a:srgbClr val="CD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42"/>
            <p:cNvSpPr/>
            <p:nvPr/>
          </p:nvSpPr>
          <p:spPr>
            <a:xfrm>
              <a:off x="2801453" y="272426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42"/>
            <p:cNvSpPr/>
            <p:nvPr/>
          </p:nvSpPr>
          <p:spPr>
            <a:xfrm>
              <a:off x="2749474" y="2764073"/>
              <a:ext cx="1150" cy="226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56"/>
                  </a:cubicBezTo>
                  <a:close/>
                  <a:moveTo>
                    <a:pt x="28" y="1"/>
                  </a:moveTo>
                  <a:lnTo>
                    <a:pt x="28" y="1"/>
                  </a:lnTo>
                  <a:cubicBezTo>
                    <a:pt x="28" y="1"/>
                    <a:pt x="28" y="1"/>
                    <a:pt x="28" y="1"/>
                  </a:cubicBezTo>
                  <a:lnTo>
                    <a:pt x="28" y="1"/>
                  </a:lnTo>
                  <a:cubicBezTo>
                    <a:pt x="28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72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42"/>
            <p:cNvSpPr/>
            <p:nvPr/>
          </p:nvSpPr>
          <p:spPr>
            <a:xfrm>
              <a:off x="2750584" y="276407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42"/>
            <p:cNvSpPr/>
            <p:nvPr/>
          </p:nvSpPr>
          <p:spPr>
            <a:xfrm>
              <a:off x="2749474" y="2764073"/>
              <a:ext cx="1150" cy="40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28" y="1"/>
                  </a:lnTo>
                  <a:cubicBezTo>
                    <a:pt x="28" y="1"/>
                    <a:pt x="28" y="1"/>
                    <a:pt x="0" y="1"/>
                  </a:cubicBezTo>
                  <a:cubicBezTo>
                    <a:pt x="28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72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42"/>
            <p:cNvSpPr/>
            <p:nvPr/>
          </p:nvSpPr>
          <p:spPr>
            <a:xfrm>
              <a:off x="2749474" y="2764073"/>
              <a:ext cx="1150" cy="40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cubicBezTo>
                    <a:pt x="28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8" y="1"/>
                    <a:pt x="28" y="1"/>
                    <a:pt x="28" y="1"/>
                  </a:cubicBezTo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42"/>
            <p:cNvSpPr/>
            <p:nvPr/>
          </p:nvSpPr>
          <p:spPr>
            <a:xfrm>
              <a:off x="2863422" y="264794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42"/>
            <p:cNvSpPr/>
            <p:nvPr/>
          </p:nvSpPr>
          <p:spPr>
            <a:xfrm>
              <a:off x="2863422" y="264683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42"/>
            <p:cNvSpPr/>
            <p:nvPr/>
          </p:nvSpPr>
          <p:spPr>
            <a:xfrm>
              <a:off x="2791501" y="2618050"/>
              <a:ext cx="40" cy="1150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9"/>
                  </a:moveTo>
                  <a:cubicBezTo>
                    <a:pt x="1" y="29"/>
                    <a:pt x="1" y="29"/>
                    <a:pt x="1" y="1"/>
                  </a:cubicBezTo>
                  <a:cubicBezTo>
                    <a:pt x="1" y="29"/>
                    <a:pt x="1" y="29"/>
                    <a:pt x="1" y="2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42"/>
            <p:cNvSpPr/>
            <p:nvPr/>
          </p:nvSpPr>
          <p:spPr>
            <a:xfrm>
              <a:off x="2791501" y="261805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42"/>
            <p:cNvSpPr/>
            <p:nvPr/>
          </p:nvSpPr>
          <p:spPr>
            <a:xfrm>
              <a:off x="2791501" y="261805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D5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42"/>
            <p:cNvSpPr/>
            <p:nvPr/>
          </p:nvSpPr>
          <p:spPr>
            <a:xfrm>
              <a:off x="2791501" y="261805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42"/>
            <p:cNvSpPr/>
            <p:nvPr/>
          </p:nvSpPr>
          <p:spPr>
            <a:xfrm>
              <a:off x="2792611" y="2613649"/>
              <a:ext cx="3370" cy="3370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1" y="84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28" y="56"/>
                    <a:pt x="56" y="28"/>
                    <a:pt x="84" y="0"/>
                  </a:cubicBezTo>
                  <a:cubicBezTo>
                    <a:pt x="56" y="28"/>
                    <a:pt x="28" y="56"/>
                    <a:pt x="1" y="84"/>
                  </a:cubicBezTo>
                </a:path>
              </a:pathLst>
            </a:custGeom>
            <a:solidFill>
              <a:srgbClr val="CBD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42"/>
            <p:cNvSpPr/>
            <p:nvPr/>
          </p:nvSpPr>
          <p:spPr>
            <a:xfrm>
              <a:off x="2792611" y="2613649"/>
              <a:ext cx="3370" cy="3370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4" y="0"/>
                  </a:moveTo>
                  <a:cubicBezTo>
                    <a:pt x="56" y="0"/>
                    <a:pt x="28" y="28"/>
                    <a:pt x="28" y="56"/>
                  </a:cubicBezTo>
                  <a:cubicBezTo>
                    <a:pt x="47" y="38"/>
                    <a:pt x="66" y="19"/>
                    <a:pt x="84" y="0"/>
                  </a:cubicBezTo>
                  <a:close/>
                  <a:moveTo>
                    <a:pt x="28" y="56"/>
                  </a:moveTo>
                  <a:cubicBezTo>
                    <a:pt x="28" y="56"/>
                    <a:pt x="1" y="56"/>
                    <a:pt x="1" y="84"/>
                  </a:cubicBezTo>
                  <a:cubicBezTo>
                    <a:pt x="10" y="75"/>
                    <a:pt x="19" y="65"/>
                    <a:pt x="28" y="56"/>
                  </a:cubicBezTo>
                  <a:close/>
                </a:path>
              </a:pathLst>
            </a:custGeom>
            <a:solidFill>
              <a:srgbClr val="5E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42"/>
            <p:cNvSpPr/>
            <p:nvPr/>
          </p:nvSpPr>
          <p:spPr>
            <a:xfrm>
              <a:off x="2791501" y="2616979"/>
              <a:ext cx="1150" cy="1110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1" y="28"/>
                  </a:cubicBezTo>
                  <a:close/>
                </a:path>
              </a:pathLst>
            </a:custGeom>
            <a:solidFill>
              <a:srgbClr val="D5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42"/>
            <p:cNvSpPr/>
            <p:nvPr/>
          </p:nvSpPr>
          <p:spPr>
            <a:xfrm>
              <a:off x="2792611" y="2615869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0"/>
                  </a:moveTo>
                  <a:cubicBezTo>
                    <a:pt x="28" y="0"/>
                    <a:pt x="1" y="0"/>
                    <a:pt x="1" y="28"/>
                  </a:cubicBezTo>
                  <a:lnTo>
                    <a:pt x="1" y="28"/>
                  </a:lnTo>
                  <a:cubicBezTo>
                    <a:pt x="8" y="21"/>
                    <a:pt x="14" y="14"/>
                    <a:pt x="28" y="0"/>
                  </a:cubicBezTo>
                  <a:close/>
                </a:path>
              </a:pathLst>
            </a:custGeom>
            <a:solidFill>
              <a:srgbClr val="7D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42"/>
            <p:cNvSpPr/>
            <p:nvPr/>
          </p:nvSpPr>
          <p:spPr>
            <a:xfrm>
              <a:off x="3040524" y="3321581"/>
              <a:ext cx="33225" cy="23273"/>
            </a:xfrm>
            <a:custGeom>
              <a:avLst/>
              <a:gdLst/>
              <a:ahLst/>
              <a:cxnLst/>
              <a:rect l="l" t="t" r="r" b="b"/>
              <a:pathLst>
                <a:path w="838" h="587" extrusionOk="0">
                  <a:moveTo>
                    <a:pt x="1" y="586"/>
                  </a:moveTo>
                  <a:cubicBezTo>
                    <a:pt x="1" y="586"/>
                    <a:pt x="1" y="586"/>
                    <a:pt x="1" y="586"/>
                  </a:cubicBezTo>
                  <a:cubicBezTo>
                    <a:pt x="364" y="447"/>
                    <a:pt x="670" y="279"/>
                    <a:pt x="810" y="0"/>
                  </a:cubicBezTo>
                  <a:cubicBezTo>
                    <a:pt x="670" y="279"/>
                    <a:pt x="364" y="447"/>
                    <a:pt x="1" y="586"/>
                  </a:cubicBezTo>
                  <a:close/>
                  <a:moveTo>
                    <a:pt x="838" y="0"/>
                  </a:moveTo>
                  <a:lnTo>
                    <a:pt x="838" y="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28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42"/>
            <p:cNvSpPr/>
            <p:nvPr/>
          </p:nvSpPr>
          <p:spPr>
            <a:xfrm>
              <a:off x="3228573" y="2618068"/>
              <a:ext cx="21053" cy="7771"/>
            </a:xfrm>
            <a:custGeom>
              <a:avLst/>
              <a:gdLst/>
              <a:ahLst/>
              <a:cxnLst/>
              <a:rect l="l" t="t" r="r" b="b"/>
              <a:pathLst>
                <a:path w="531" h="196" extrusionOk="0">
                  <a:moveTo>
                    <a:pt x="531" y="196"/>
                  </a:moveTo>
                  <a:cubicBezTo>
                    <a:pt x="363" y="112"/>
                    <a:pt x="196" y="56"/>
                    <a:pt x="1" y="1"/>
                  </a:cubicBezTo>
                  <a:lnTo>
                    <a:pt x="1" y="1"/>
                  </a:lnTo>
                  <a:cubicBezTo>
                    <a:pt x="196" y="56"/>
                    <a:pt x="363" y="112"/>
                    <a:pt x="531" y="196"/>
                  </a:cubicBezTo>
                  <a:lnTo>
                    <a:pt x="531" y="196"/>
                  </a:lnTo>
                  <a:close/>
                </a:path>
              </a:pathLst>
            </a:custGeom>
            <a:solidFill>
              <a:srgbClr val="ED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42"/>
            <p:cNvSpPr/>
            <p:nvPr/>
          </p:nvSpPr>
          <p:spPr>
            <a:xfrm>
              <a:off x="3198719" y="2610337"/>
              <a:ext cx="29894" cy="7771"/>
            </a:xfrm>
            <a:custGeom>
              <a:avLst/>
              <a:gdLst/>
              <a:ahLst/>
              <a:cxnLst/>
              <a:rect l="l" t="t" r="r" b="b"/>
              <a:pathLst>
                <a:path w="754" h="196" extrusionOk="0">
                  <a:moveTo>
                    <a:pt x="0" y="0"/>
                  </a:moveTo>
                  <a:cubicBezTo>
                    <a:pt x="28" y="28"/>
                    <a:pt x="56" y="28"/>
                    <a:pt x="84" y="28"/>
                  </a:cubicBezTo>
                  <a:cubicBezTo>
                    <a:pt x="123" y="33"/>
                    <a:pt x="162" y="39"/>
                    <a:pt x="200" y="45"/>
                  </a:cubicBezTo>
                  <a:lnTo>
                    <a:pt x="200" y="45"/>
                  </a:lnTo>
                  <a:cubicBezTo>
                    <a:pt x="134" y="30"/>
                    <a:pt x="67" y="15"/>
                    <a:pt x="0" y="0"/>
                  </a:cubicBezTo>
                  <a:close/>
                  <a:moveTo>
                    <a:pt x="200" y="45"/>
                  </a:moveTo>
                  <a:cubicBezTo>
                    <a:pt x="385" y="88"/>
                    <a:pt x="569" y="134"/>
                    <a:pt x="754" y="196"/>
                  </a:cubicBezTo>
                  <a:cubicBezTo>
                    <a:pt x="569" y="126"/>
                    <a:pt x="385" y="76"/>
                    <a:pt x="200" y="45"/>
                  </a:cubicBezTo>
                  <a:close/>
                </a:path>
              </a:pathLst>
            </a:custGeom>
            <a:solidFill>
              <a:srgbClr val="5E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42"/>
            <p:cNvSpPr/>
            <p:nvPr/>
          </p:nvSpPr>
          <p:spPr>
            <a:xfrm>
              <a:off x="3173265" y="2609227"/>
              <a:ext cx="28824" cy="2260"/>
            </a:xfrm>
            <a:custGeom>
              <a:avLst/>
              <a:gdLst/>
              <a:ahLst/>
              <a:cxnLst/>
              <a:rect l="l" t="t" r="r" b="b"/>
              <a:pathLst>
                <a:path w="727" h="57" extrusionOk="0">
                  <a:moveTo>
                    <a:pt x="1" y="0"/>
                  </a:moveTo>
                  <a:cubicBezTo>
                    <a:pt x="205" y="0"/>
                    <a:pt x="432" y="0"/>
                    <a:pt x="661" y="43"/>
                  </a:cubicBezTo>
                  <a:lnTo>
                    <a:pt x="661" y="43"/>
                  </a:lnTo>
                  <a:cubicBezTo>
                    <a:pt x="655" y="39"/>
                    <a:pt x="649" y="34"/>
                    <a:pt x="642" y="28"/>
                  </a:cubicBezTo>
                  <a:cubicBezTo>
                    <a:pt x="419" y="0"/>
                    <a:pt x="196" y="0"/>
                    <a:pt x="1" y="0"/>
                  </a:cubicBezTo>
                  <a:close/>
                  <a:moveTo>
                    <a:pt x="661" y="43"/>
                  </a:moveTo>
                  <a:lnTo>
                    <a:pt x="661" y="43"/>
                  </a:lnTo>
                  <a:cubicBezTo>
                    <a:pt x="683" y="56"/>
                    <a:pt x="704" y="56"/>
                    <a:pt x="726" y="56"/>
                  </a:cubicBezTo>
                  <a:cubicBezTo>
                    <a:pt x="704" y="51"/>
                    <a:pt x="683" y="47"/>
                    <a:pt x="661" y="43"/>
                  </a:cubicBezTo>
                  <a:close/>
                </a:path>
              </a:pathLst>
            </a:custGeom>
            <a:solidFill>
              <a:srgbClr val="7D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42"/>
            <p:cNvSpPr/>
            <p:nvPr/>
          </p:nvSpPr>
          <p:spPr>
            <a:xfrm>
              <a:off x="3318177" y="2718734"/>
              <a:ext cx="16652" cy="8881"/>
            </a:xfrm>
            <a:custGeom>
              <a:avLst/>
              <a:gdLst/>
              <a:ahLst/>
              <a:cxnLst/>
              <a:rect l="l" t="t" r="r" b="b"/>
              <a:pathLst>
                <a:path w="420" h="224" extrusionOk="0">
                  <a:moveTo>
                    <a:pt x="419" y="224"/>
                  </a:moveTo>
                  <a:cubicBezTo>
                    <a:pt x="280" y="140"/>
                    <a:pt x="140" y="84"/>
                    <a:pt x="1" y="0"/>
                  </a:cubicBezTo>
                  <a:lnTo>
                    <a:pt x="1" y="0"/>
                  </a:lnTo>
                  <a:cubicBezTo>
                    <a:pt x="140" y="84"/>
                    <a:pt x="280" y="140"/>
                    <a:pt x="419" y="224"/>
                  </a:cubicBezTo>
                  <a:lnTo>
                    <a:pt x="419" y="224"/>
                  </a:lnTo>
                  <a:close/>
                </a:path>
              </a:pathLst>
            </a:custGeom>
            <a:solidFill>
              <a:srgbClr val="9EC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42"/>
            <p:cNvSpPr/>
            <p:nvPr/>
          </p:nvSpPr>
          <p:spPr>
            <a:xfrm>
              <a:off x="3370156" y="3049477"/>
              <a:ext cx="9991" cy="7771"/>
            </a:xfrm>
            <a:custGeom>
              <a:avLst/>
              <a:gdLst/>
              <a:ahLst/>
              <a:cxnLst/>
              <a:rect l="l" t="t" r="r" b="b"/>
              <a:pathLst>
                <a:path w="252" h="196" extrusionOk="0">
                  <a:moveTo>
                    <a:pt x="252" y="196"/>
                  </a:moveTo>
                  <a:cubicBezTo>
                    <a:pt x="140" y="140"/>
                    <a:pt x="85" y="8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5" y="84"/>
                    <a:pt x="140" y="140"/>
                    <a:pt x="252" y="196"/>
                  </a:cubicBezTo>
                  <a:close/>
                </a:path>
              </a:pathLst>
            </a:custGeom>
            <a:solidFill>
              <a:srgbClr val="29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42"/>
            <p:cNvSpPr/>
            <p:nvPr/>
          </p:nvSpPr>
          <p:spPr>
            <a:xfrm>
              <a:off x="3572597" y="3207633"/>
              <a:ext cx="5551" cy="17762"/>
            </a:xfrm>
            <a:custGeom>
              <a:avLst/>
              <a:gdLst/>
              <a:ahLst/>
              <a:cxnLst/>
              <a:rect l="l" t="t" r="r" b="b"/>
              <a:pathLst>
                <a:path w="140" h="448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40"/>
                    <a:pt x="84" y="308"/>
                    <a:pt x="140" y="447"/>
                  </a:cubicBezTo>
                  <a:cubicBezTo>
                    <a:pt x="112" y="280"/>
                    <a:pt x="56" y="140"/>
                    <a:pt x="0" y="1"/>
                  </a:cubicBez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42"/>
            <p:cNvSpPr/>
            <p:nvPr/>
          </p:nvSpPr>
          <p:spPr>
            <a:xfrm>
              <a:off x="3768378" y="3350325"/>
              <a:ext cx="3370" cy="4480"/>
            </a:xfrm>
            <a:custGeom>
              <a:avLst/>
              <a:gdLst/>
              <a:ahLst/>
              <a:cxnLst/>
              <a:rect l="l" t="t" r="r" b="b"/>
              <a:pathLst>
                <a:path w="85" h="113" extrusionOk="0">
                  <a:moveTo>
                    <a:pt x="28" y="1"/>
                  </a:moveTo>
                  <a:lnTo>
                    <a:pt x="28" y="57"/>
                  </a:lnTo>
                  <a:lnTo>
                    <a:pt x="84" y="57"/>
                  </a:lnTo>
                  <a:lnTo>
                    <a:pt x="84" y="1"/>
                  </a:lnTo>
                  <a:close/>
                  <a:moveTo>
                    <a:pt x="1" y="57"/>
                  </a:moveTo>
                  <a:lnTo>
                    <a:pt x="1" y="112"/>
                  </a:lnTo>
                  <a:lnTo>
                    <a:pt x="28" y="112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72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42"/>
            <p:cNvSpPr/>
            <p:nvPr/>
          </p:nvSpPr>
          <p:spPr>
            <a:xfrm>
              <a:off x="3291653" y="3105896"/>
              <a:ext cx="3330" cy="8881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0" y="0"/>
                  </a:moveTo>
                  <a:cubicBezTo>
                    <a:pt x="0" y="112"/>
                    <a:pt x="28" y="168"/>
                    <a:pt x="84" y="223"/>
                  </a:cubicBezTo>
                  <a:cubicBezTo>
                    <a:pt x="56" y="168"/>
                    <a:pt x="28" y="84"/>
                    <a:pt x="0" y="0"/>
                  </a:cubicBezTo>
                  <a:close/>
                </a:path>
              </a:pathLst>
            </a:custGeom>
            <a:solidFill>
              <a:srgbClr val="677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42"/>
            <p:cNvSpPr/>
            <p:nvPr/>
          </p:nvSpPr>
          <p:spPr>
            <a:xfrm>
              <a:off x="3256248" y="2967604"/>
              <a:ext cx="3330" cy="5590"/>
            </a:xfrm>
            <a:custGeom>
              <a:avLst/>
              <a:gdLst/>
              <a:ahLst/>
              <a:cxnLst/>
              <a:rect l="l" t="t" r="r" b="b"/>
              <a:pathLst>
                <a:path w="84" h="141" extrusionOk="0">
                  <a:moveTo>
                    <a:pt x="56" y="1"/>
                  </a:moveTo>
                  <a:cubicBezTo>
                    <a:pt x="28" y="57"/>
                    <a:pt x="0" y="112"/>
                    <a:pt x="0" y="140"/>
                  </a:cubicBezTo>
                  <a:cubicBezTo>
                    <a:pt x="28" y="140"/>
                    <a:pt x="56" y="112"/>
                    <a:pt x="84" y="112"/>
                  </a:cubicBezTo>
                  <a:cubicBezTo>
                    <a:pt x="84" y="84"/>
                    <a:pt x="84" y="57"/>
                    <a:pt x="56" y="1"/>
                  </a:cubicBezTo>
                  <a:close/>
                </a:path>
              </a:pathLst>
            </a:custGeom>
            <a:solidFill>
              <a:srgbClr val="96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42"/>
            <p:cNvSpPr/>
            <p:nvPr/>
          </p:nvSpPr>
          <p:spPr>
            <a:xfrm>
              <a:off x="3167754" y="2011892"/>
              <a:ext cx="32114" cy="7811"/>
            </a:xfrm>
            <a:custGeom>
              <a:avLst/>
              <a:gdLst/>
              <a:ahLst/>
              <a:cxnLst/>
              <a:rect l="l" t="t" r="r" b="b"/>
              <a:pathLst>
                <a:path w="810" h="197" extrusionOk="0">
                  <a:moveTo>
                    <a:pt x="809" y="196"/>
                  </a:moveTo>
                  <a:cubicBezTo>
                    <a:pt x="586" y="140"/>
                    <a:pt x="363" y="85"/>
                    <a:pt x="112" y="29"/>
                  </a:cubicBezTo>
                  <a:cubicBezTo>
                    <a:pt x="363" y="85"/>
                    <a:pt x="586" y="140"/>
                    <a:pt x="809" y="196"/>
                  </a:cubicBezTo>
                  <a:lnTo>
                    <a:pt x="809" y="196"/>
                  </a:lnTo>
                  <a:close/>
                  <a:moveTo>
                    <a:pt x="28" y="113"/>
                  </a:moveTo>
                  <a:cubicBezTo>
                    <a:pt x="0" y="57"/>
                    <a:pt x="0" y="1"/>
                    <a:pt x="0" y="1"/>
                  </a:cubicBezTo>
                  <a:cubicBezTo>
                    <a:pt x="0" y="1"/>
                    <a:pt x="0" y="57"/>
                    <a:pt x="28" y="113"/>
                  </a:cubicBezTo>
                  <a:close/>
                </a:path>
              </a:pathLst>
            </a:custGeom>
            <a:solidFill>
              <a:srgbClr val="D29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42"/>
            <p:cNvSpPr/>
            <p:nvPr/>
          </p:nvSpPr>
          <p:spPr>
            <a:xfrm>
              <a:off x="3172155" y="2013002"/>
              <a:ext cx="27714" cy="6700"/>
            </a:xfrm>
            <a:custGeom>
              <a:avLst/>
              <a:gdLst/>
              <a:ahLst/>
              <a:cxnLst/>
              <a:rect l="l" t="t" r="r" b="b"/>
              <a:pathLst>
                <a:path w="699" h="169" extrusionOk="0">
                  <a:moveTo>
                    <a:pt x="698" y="168"/>
                  </a:moveTo>
                  <a:cubicBezTo>
                    <a:pt x="475" y="112"/>
                    <a:pt x="252" y="57"/>
                    <a:pt x="1" y="1"/>
                  </a:cubicBezTo>
                  <a:lnTo>
                    <a:pt x="1" y="1"/>
                  </a:lnTo>
                  <a:cubicBezTo>
                    <a:pt x="252" y="57"/>
                    <a:pt x="475" y="112"/>
                    <a:pt x="698" y="168"/>
                  </a:cubicBezTo>
                  <a:lnTo>
                    <a:pt x="698" y="168"/>
                  </a:lnTo>
                </a:path>
              </a:pathLst>
            </a:custGeom>
            <a:solidFill>
              <a:srgbClr val="AC9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42"/>
            <p:cNvSpPr/>
            <p:nvPr/>
          </p:nvSpPr>
          <p:spPr>
            <a:xfrm>
              <a:off x="3167754" y="2011892"/>
              <a:ext cx="32114" cy="7811"/>
            </a:xfrm>
            <a:custGeom>
              <a:avLst/>
              <a:gdLst/>
              <a:ahLst/>
              <a:cxnLst/>
              <a:rect l="l" t="t" r="r" b="b"/>
              <a:pathLst>
                <a:path w="810" h="197" extrusionOk="0">
                  <a:moveTo>
                    <a:pt x="0" y="1"/>
                  </a:moveTo>
                  <a:cubicBezTo>
                    <a:pt x="0" y="1"/>
                    <a:pt x="0" y="57"/>
                    <a:pt x="28" y="113"/>
                  </a:cubicBezTo>
                  <a:cubicBezTo>
                    <a:pt x="196" y="168"/>
                    <a:pt x="363" y="196"/>
                    <a:pt x="530" y="196"/>
                  </a:cubicBezTo>
                  <a:lnTo>
                    <a:pt x="809" y="196"/>
                  </a:lnTo>
                  <a:cubicBezTo>
                    <a:pt x="586" y="140"/>
                    <a:pt x="363" y="85"/>
                    <a:pt x="112" y="29"/>
                  </a:cubicBezTo>
                  <a:cubicBezTo>
                    <a:pt x="84" y="29"/>
                    <a:pt x="28" y="29"/>
                    <a:pt x="0" y="1"/>
                  </a:cubicBezTo>
                  <a:close/>
                </a:path>
              </a:pathLst>
            </a:custGeom>
            <a:solidFill>
              <a:srgbClr val="5C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42"/>
            <p:cNvSpPr/>
            <p:nvPr/>
          </p:nvSpPr>
          <p:spPr>
            <a:xfrm>
              <a:off x="3171084" y="2013002"/>
              <a:ext cx="1110" cy="40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8" y="1"/>
                  </a:moveTo>
                  <a:lnTo>
                    <a:pt x="28" y="1"/>
                  </a:lnTo>
                  <a:cubicBezTo>
                    <a:pt x="28" y="1"/>
                    <a:pt x="28" y="1"/>
                    <a:pt x="0" y="1"/>
                  </a:cubicBezTo>
                  <a:cubicBezTo>
                    <a:pt x="28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BE9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42"/>
            <p:cNvSpPr/>
            <p:nvPr/>
          </p:nvSpPr>
          <p:spPr>
            <a:xfrm>
              <a:off x="3167754" y="2011892"/>
              <a:ext cx="4441" cy="1150"/>
            </a:xfrm>
            <a:custGeom>
              <a:avLst/>
              <a:gdLst/>
              <a:ahLst/>
              <a:cxnLst/>
              <a:rect l="l" t="t" r="r" b="b"/>
              <a:pathLst>
                <a:path w="112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29"/>
                    <a:pt x="56" y="29"/>
                    <a:pt x="84" y="29"/>
                  </a:cubicBezTo>
                  <a:lnTo>
                    <a:pt x="112" y="29"/>
                  </a:lnTo>
                  <a:cubicBezTo>
                    <a:pt x="84" y="29"/>
                    <a:pt x="28" y="29"/>
                    <a:pt x="0" y="1"/>
                  </a:cubicBezTo>
                  <a:close/>
                </a:path>
              </a:pathLst>
            </a:custGeom>
            <a:solidFill>
              <a:srgbClr val="65A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42"/>
            <p:cNvSpPr/>
            <p:nvPr/>
          </p:nvSpPr>
          <p:spPr>
            <a:xfrm>
              <a:off x="3167754" y="2011892"/>
              <a:ext cx="1150" cy="4480"/>
            </a:xfrm>
            <a:custGeom>
              <a:avLst/>
              <a:gdLst/>
              <a:ahLst/>
              <a:cxnLst/>
              <a:rect l="l" t="t" r="r" b="b"/>
              <a:pathLst>
                <a:path w="29" h="113" extrusionOk="0">
                  <a:moveTo>
                    <a:pt x="28" y="113"/>
                  </a:moveTo>
                  <a:lnTo>
                    <a:pt x="28" y="113"/>
                  </a:lnTo>
                  <a:cubicBezTo>
                    <a:pt x="28" y="113"/>
                    <a:pt x="28" y="113"/>
                    <a:pt x="28" y="113"/>
                  </a:cubicBezTo>
                  <a:lnTo>
                    <a:pt x="28" y="113"/>
                  </a:lnTo>
                  <a:cubicBezTo>
                    <a:pt x="28" y="113"/>
                    <a:pt x="28" y="113"/>
                    <a:pt x="28" y="113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42"/>
            <p:cNvSpPr/>
            <p:nvPr/>
          </p:nvSpPr>
          <p:spPr>
            <a:xfrm>
              <a:off x="1892363" y="1407975"/>
              <a:ext cx="797549" cy="470140"/>
            </a:xfrm>
            <a:custGeom>
              <a:avLst/>
              <a:gdLst/>
              <a:ahLst/>
              <a:cxnLst/>
              <a:rect l="l" t="t" r="r" b="b"/>
              <a:pathLst>
                <a:path w="20116" h="11858" extrusionOk="0">
                  <a:moveTo>
                    <a:pt x="3767" y="2232"/>
                  </a:moveTo>
                  <a:lnTo>
                    <a:pt x="3655" y="3460"/>
                  </a:lnTo>
                  <a:lnTo>
                    <a:pt x="4604" y="4269"/>
                  </a:lnTo>
                  <a:lnTo>
                    <a:pt x="3404" y="4520"/>
                  </a:lnTo>
                  <a:lnTo>
                    <a:pt x="2930" y="5664"/>
                  </a:lnTo>
                  <a:lnTo>
                    <a:pt x="2288" y="4603"/>
                  </a:lnTo>
                  <a:lnTo>
                    <a:pt x="1061" y="4520"/>
                  </a:lnTo>
                  <a:lnTo>
                    <a:pt x="1898" y="3599"/>
                  </a:lnTo>
                  <a:lnTo>
                    <a:pt x="1591" y="2399"/>
                  </a:lnTo>
                  <a:lnTo>
                    <a:pt x="1591" y="2399"/>
                  </a:lnTo>
                  <a:lnTo>
                    <a:pt x="2735" y="2902"/>
                  </a:lnTo>
                  <a:lnTo>
                    <a:pt x="3767" y="2232"/>
                  </a:lnTo>
                  <a:close/>
                  <a:moveTo>
                    <a:pt x="1619" y="0"/>
                  </a:moveTo>
                  <a:cubicBezTo>
                    <a:pt x="531" y="809"/>
                    <a:pt x="1" y="2037"/>
                    <a:pt x="1" y="3181"/>
                  </a:cubicBezTo>
                  <a:cubicBezTo>
                    <a:pt x="1" y="3766"/>
                    <a:pt x="112" y="4297"/>
                    <a:pt x="363" y="4799"/>
                  </a:cubicBezTo>
                  <a:cubicBezTo>
                    <a:pt x="614" y="5301"/>
                    <a:pt x="1033" y="5747"/>
                    <a:pt x="1563" y="6026"/>
                  </a:cubicBezTo>
                  <a:cubicBezTo>
                    <a:pt x="2177" y="6361"/>
                    <a:pt x="2791" y="6473"/>
                    <a:pt x="3376" y="6473"/>
                  </a:cubicBezTo>
                  <a:cubicBezTo>
                    <a:pt x="5190" y="6473"/>
                    <a:pt x="6613" y="5245"/>
                    <a:pt x="6613" y="5245"/>
                  </a:cubicBezTo>
                  <a:cubicBezTo>
                    <a:pt x="6613" y="5245"/>
                    <a:pt x="7031" y="8677"/>
                    <a:pt x="9347" y="9514"/>
                  </a:cubicBezTo>
                  <a:cubicBezTo>
                    <a:pt x="9765" y="9681"/>
                    <a:pt x="10156" y="9737"/>
                    <a:pt x="10547" y="9737"/>
                  </a:cubicBezTo>
                  <a:cubicBezTo>
                    <a:pt x="11579" y="9737"/>
                    <a:pt x="12499" y="9263"/>
                    <a:pt x="13141" y="8788"/>
                  </a:cubicBezTo>
                  <a:cubicBezTo>
                    <a:pt x="13504" y="8537"/>
                    <a:pt x="13783" y="8286"/>
                    <a:pt x="13950" y="8119"/>
                  </a:cubicBezTo>
                  <a:cubicBezTo>
                    <a:pt x="14118" y="7979"/>
                    <a:pt x="14173" y="7868"/>
                    <a:pt x="14173" y="7868"/>
                  </a:cubicBezTo>
                  <a:cubicBezTo>
                    <a:pt x="14173" y="7868"/>
                    <a:pt x="14313" y="8426"/>
                    <a:pt x="14648" y="9123"/>
                  </a:cubicBezTo>
                  <a:cubicBezTo>
                    <a:pt x="15122" y="10127"/>
                    <a:pt x="16015" y="11439"/>
                    <a:pt x="17465" y="11773"/>
                  </a:cubicBezTo>
                  <a:cubicBezTo>
                    <a:pt x="17717" y="11829"/>
                    <a:pt x="17940" y="11857"/>
                    <a:pt x="18163" y="11857"/>
                  </a:cubicBezTo>
                  <a:cubicBezTo>
                    <a:pt x="18888" y="11857"/>
                    <a:pt x="19558" y="11634"/>
                    <a:pt x="20116" y="11299"/>
                  </a:cubicBezTo>
                  <a:cubicBezTo>
                    <a:pt x="19976" y="10630"/>
                    <a:pt x="19893" y="9960"/>
                    <a:pt x="19837" y="9290"/>
                  </a:cubicBezTo>
                  <a:lnTo>
                    <a:pt x="18860" y="9821"/>
                  </a:lnTo>
                  <a:lnTo>
                    <a:pt x="18749" y="11048"/>
                  </a:lnTo>
                  <a:lnTo>
                    <a:pt x="17856" y="10211"/>
                  </a:lnTo>
                  <a:lnTo>
                    <a:pt x="16656" y="10490"/>
                  </a:lnTo>
                  <a:lnTo>
                    <a:pt x="17159" y="9374"/>
                  </a:lnTo>
                  <a:lnTo>
                    <a:pt x="16545" y="8314"/>
                  </a:lnTo>
                  <a:lnTo>
                    <a:pt x="17772" y="8453"/>
                  </a:lnTo>
                  <a:lnTo>
                    <a:pt x="18581" y="7533"/>
                  </a:lnTo>
                  <a:lnTo>
                    <a:pt x="18805" y="8732"/>
                  </a:lnTo>
                  <a:lnTo>
                    <a:pt x="19837" y="9179"/>
                  </a:lnTo>
                  <a:cubicBezTo>
                    <a:pt x="19781" y="8621"/>
                    <a:pt x="19781" y="8063"/>
                    <a:pt x="19809" y="7477"/>
                  </a:cubicBezTo>
                  <a:cubicBezTo>
                    <a:pt x="17410" y="7003"/>
                    <a:pt x="15261" y="6473"/>
                    <a:pt x="13420" y="5943"/>
                  </a:cubicBezTo>
                  <a:cubicBezTo>
                    <a:pt x="13392" y="5998"/>
                    <a:pt x="13392" y="6054"/>
                    <a:pt x="13364" y="6110"/>
                  </a:cubicBezTo>
                  <a:cubicBezTo>
                    <a:pt x="13364" y="6054"/>
                    <a:pt x="13364" y="5998"/>
                    <a:pt x="13392" y="5943"/>
                  </a:cubicBezTo>
                  <a:cubicBezTo>
                    <a:pt x="6362" y="3934"/>
                    <a:pt x="3237" y="1814"/>
                    <a:pt x="3209" y="1786"/>
                  </a:cubicBezTo>
                  <a:cubicBezTo>
                    <a:pt x="3209" y="1786"/>
                    <a:pt x="2037" y="1283"/>
                    <a:pt x="161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42"/>
            <p:cNvSpPr/>
            <p:nvPr/>
          </p:nvSpPr>
          <p:spPr>
            <a:xfrm>
              <a:off x="3823687" y="1790696"/>
              <a:ext cx="139401" cy="137180"/>
            </a:xfrm>
            <a:custGeom>
              <a:avLst/>
              <a:gdLst/>
              <a:ahLst/>
              <a:cxnLst/>
              <a:rect l="l" t="t" r="r" b="b"/>
              <a:pathLst>
                <a:path w="3516" h="3460" extrusionOk="0">
                  <a:moveTo>
                    <a:pt x="1647" y="0"/>
                  </a:moveTo>
                  <a:lnTo>
                    <a:pt x="1200" y="1172"/>
                  </a:lnTo>
                  <a:lnTo>
                    <a:pt x="0" y="1451"/>
                  </a:lnTo>
                  <a:lnTo>
                    <a:pt x="977" y="2232"/>
                  </a:lnTo>
                  <a:lnTo>
                    <a:pt x="865" y="3460"/>
                  </a:lnTo>
                  <a:lnTo>
                    <a:pt x="1898" y="2790"/>
                  </a:lnTo>
                  <a:lnTo>
                    <a:pt x="3041" y="3264"/>
                  </a:lnTo>
                  <a:lnTo>
                    <a:pt x="2735" y="2065"/>
                  </a:lnTo>
                  <a:lnTo>
                    <a:pt x="3516" y="1116"/>
                  </a:lnTo>
                  <a:lnTo>
                    <a:pt x="2288" y="1060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42"/>
            <p:cNvSpPr/>
            <p:nvPr/>
          </p:nvSpPr>
          <p:spPr>
            <a:xfrm>
              <a:off x="3510667" y="1800648"/>
              <a:ext cx="140511" cy="136070"/>
            </a:xfrm>
            <a:custGeom>
              <a:avLst/>
              <a:gdLst/>
              <a:ahLst/>
              <a:cxnLst/>
              <a:rect l="l" t="t" r="r" b="b"/>
              <a:pathLst>
                <a:path w="3544" h="3432" extrusionOk="0">
                  <a:moveTo>
                    <a:pt x="1841" y="0"/>
                  </a:moveTo>
                  <a:lnTo>
                    <a:pt x="1228" y="1088"/>
                  </a:lnTo>
                  <a:lnTo>
                    <a:pt x="0" y="1200"/>
                  </a:lnTo>
                  <a:lnTo>
                    <a:pt x="837" y="2093"/>
                  </a:lnTo>
                  <a:lnTo>
                    <a:pt x="558" y="3320"/>
                  </a:lnTo>
                  <a:lnTo>
                    <a:pt x="1702" y="2790"/>
                  </a:lnTo>
                  <a:lnTo>
                    <a:pt x="2762" y="3432"/>
                  </a:lnTo>
                  <a:lnTo>
                    <a:pt x="2595" y="2204"/>
                  </a:lnTo>
                  <a:lnTo>
                    <a:pt x="3543" y="1395"/>
                  </a:lnTo>
                  <a:lnTo>
                    <a:pt x="2316" y="1144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42"/>
            <p:cNvSpPr/>
            <p:nvPr/>
          </p:nvSpPr>
          <p:spPr>
            <a:xfrm>
              <a:off x="3177705" y="1791806"/>
              <a:ext cx="139401" cy="134960"/>
            </a:xfrm>
            <a:custGeom>
              <a:avLst/>
              <a:gdLst/>
              <a:ahLst/>
              <a:cxnLst/>
              <a:rect l="l" t="t" r="r" b="b"/>
              <a:pathLst>
                <a:path w="3516" h="3404" extrusionOk="0">
                  <a:moveTo>
                    <a:pt x="1814" y="0"/>
                  </a:moveTo>
                  <a:lnTo>
                    <a:pt x="1228" y="1088"/>
                  </a:lnTo>
                  <a:lnTo>
                    <a:pt x="0" y="1200"/>
                  </a:lnTo>
                  <a:lnTo>
                    <a:pt x="837" y="2092"/>
                  </a:lnTo>
                  <a:lnTo>
                    <a:pt x="558" y="3292"/>
                  </a:lnTo>
                  <a:lnTo>
                    <a:pt x="558" y="3292"/>
                  </a:lnTo>
                  <a:lnTo>
                    <a:pt x="1674" y="2790"/>
                  </a:lnTo>
                  <a:lnTo>
                    <a:pt x="2735" y="3404"/>
                  </a:lnTo>
                  <a:lnTo>
                    <a:pt x="2595" y="2204"/>
                  </a:lnTo>
                  <a:lnTo>
                    <a:pt x="3516" y="1367"/>
                  </a:lnTo>
                  <a:lnTo>
                    <a:pt x="2316" y="1144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42"/>
            <p:cNvSpPr/>
            <p:nvPr/>
          </p:nvSpPr>
          <p:spPr>
            <a:xfrm>
              <a:off x="2862466" y="1764132"/>
              <a:ext cx="136070" cy="140511"/>
            </a:xfrm>
            <a:custGeom>
              <a:avLst/>
              <a:gdLst/>
              <a:ahLst/>
              <a:cxnLst/>
              <a:rect l="l" t="t" r="r" b="b"/>
              <a:pathLst>
                <a:path w="3432" h="3544" extrusionOk="0">
                  <a:moveTo>
                    <a:pt x="2065" y="1"/>
                  </a:moveTo>
                  <a:lnTo>
                    <a:pt x="1228" y="949"/>
                  </a:lnTo>
                  <a:lnTo>
                    <a:pt x="0" y="810"/>
                  </a:lnTo>
                  <a:lnTo>
                    <a:pt x="642" y="1870"/>
                  </a:lnTo>
                  <a:lnTo>
                    <a:pt x="112" y="2986"/>
                  </a:lnTo>
                  <a:lnTo>
                    <a:pt x="112" y="2986"/>
                  </a:lnTo>
                  <a:lnTo>
                    <a:pt x="1339" y="2707"/>
                  </a:lnTo>
                  <a:lnTo>
                    <a:pt x="2232" y="3544"/>
                  </a:lnTo>
                  <a:lnTo>
                    <a:pt x="2344" y="2316"/>
                  </a:lnTo>
                  <a:lnTo>
                    <a:pt x="3432" y="1702"/>
                  </a:lnTo>
                  <a:lnTo>
                    <a:pt x="2288" y="1228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42"/>
            <p:cNvSpPr/>
            <p:nvPr/>
          </p:nvSpPr>
          <p:spPr>
            <a:xfrm>
              <a:off x="2548296" y="1706603"/>
              <a:ext cx="135000" cy="139440"/>
            </a:xfrm>
            <a:custGeom>
              <a:avLst/>
              <a:gdLst/>
              <a:ahLst/>
              <a:cxnLst/>
              <a:rect l="l" t="t" r="r" b="b"/>
              <a:pathLst>
                <a:path w="3405" h="3517" extrusionOk="0">
                  <a:moveTo>
                    <a:pt x="2037" y="1"/>
                  </a:moveTo>
                  <a:lnTo>
                    <a:pt x="1228" y="921"/>
                  </a:lnTo>
                  <a:lnTo>
                    <a:pt x="1" y="782"/>
                  </a:lnTo>
                  <a:lnTo>
                    <a:pt x="615" y="1842"/>
                  </a:lnTo>
                  <a:lnTo>
                    <a:pt x="112" y="2958"/>
                  </a:lnTo>
                  <a:lnTo>
                    <a:pt x="1312" y="2679"/>
                  </a:lnTo>
                  <a:lnTo>
                    <a:pt x="2205" y="3516"/>
                  </a:lnTo>
                  <a:lnTo>
                    <a:pt x="2316" y="2289"/>
                  </a:lnTo>
                  <a:lnTo>
                    <a:pt x="3405" y="1675"/>
                  </a:lnTo>
                  <a:lnTo>
                    <a:pt x="2261" y="1200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42"/>
            <p:cNvSpPr/>
            <p:nvPr/>
          </p:nvSpPr>
          <p:spPr>
            <a:xfrm>
              <a:off x="2217555" y="1631391"/>
              <a:ext cx="140550" cy="136110"/>
            </a:xfrm>
            <a:custGeom>
              <a:avLst/>
              <a:gdLst/>
              <a:ahLst/>
              <a:cxnLst/>
              <a:rect l="l" t="t" r="r" b="b"/>
              <a:pathLst>
                <a:path w="3545" h="3433" extrusionOk="0">
                  <a:moveTo>
                    <a:pt x="2707" y="1"/>
                  </a:moveTo>
                  <a:lnTo>
                    <a:pt x="1647" y="642"/>
                  </a:lnTo>
                  <a:lnTo>
                    <a:pt x="531" y="168"/>
                  </a:lnTo>
                  <a:lnTo>
                    <a:pt x="838" y="1340"/>
                  </a:lnTo>
                  <a:lnTo>
                    <a:pt x="1" y="2288"/>
                  </a:lnTo>
                  <a:lnTo>
                    <a:pt x="1229" y="2372"/>
                  </a:lnTo>
                  <a:lnTo>
                    <a:pt x="1870" y="3432"/>
                  </a:lnTo>
                  <a:lnTo>
                    <a:pt x="2317" y="2288"/>
                  </a:lnTo>
                  <a:lnTo>
                    <a:pt x="3544" y="2009"/>
                  </a:lnTo>
                  <a:lnTo>
                    <a:pt x="2596" y="1228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42"/>
            <p:cNvSpPr/>
            <p:nvPr/>
          </p:nvSpPr>
          <p:spPr>
            <a:xfrm>
              <a:off x="1934390" y="1496429"/>
              <a:ext cx="140550" cy="136110"/>
            </a:xfrm>
            <a:custGeom>
              <a:avLst/>
              <a:gdLst/>
              <a:ahLst/>
              <a:cxnLst/>
              <a:rect l="l" t="t" r="r" b="b"/>
              <a:pathLst>
                <a:path w="3545" h="3433" extrusionOk="0">
                  <a:moveTo>
                    <a:pt x="2707" y="1"/>
                  </a:moveTo>
                  <a:lnTo>
                    <a:pt x="1675" y="671"/>
                  </a:lnTo>
                  <a:lnTo>
                    <a:pt x="531" y="168"/>
                  </a:lnTo>
                  <a:lnTo>
                    <a:pt x="531" y="168"/>
                  </a:lnTo>
                  <a:lnTo>
                    <a:pt x="838" y="1368"/>
                  </a:lnTo>
                  <a:lnTo>
                    <a:pt x="1" y="2289"/>
                  </a:lnTo>
                  <a:lnTo>
                    <a:pt x="1228" y="2372"/>
                  </a:lnTo>
                  <a:lnTo>
                    <a:pt x="1870" y="3433"/>
                  </a:lnTo>
                  <a:lnTo>
                    <a:pt x="2344" y="2289"/>
                  </a:lnTo>
                  <a:lnTo>
                    <a:pt x="3544" y="2038"/>
                  </a:lnTo>
                  <a:lnTo>
                    <a:pt x="2595" y="1229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42"/>
            <p:cNvSpPr/>
            <p:nvPr/>
          </p:nvSpPr>
          <p:spPr>
            <a:xfrm>
              <a:off x="2168907" y="1146338"/>
              <a:ext cx="2714466" cy="278246"/>
            </a:xfrm>
            <a:custGeom>
              <a:avLst/>
              <a:gdLst/>
              <a:ahLst/>
              <a:cxnLst/>
              <a:rect l="l" t="t" r="r" b="b"/>
              <a:pathLst>
                <a:path w="68465" h="7018" extrusionOk="0">
                  <a:moveTo>
                    <a:pt x="474" y="1"/>
                  </a:moveTo>
                  <a:cubicBezTo>
                    <a:pt x="292" y="1"/>
                    <a:pt x="126" y="113"/>
                    <a:pt x="56" y="322"/>
                  </a:cubicBezTo>
                  <a:cubicBezTo>
                    <a:pt x="0" y="545"/>
                    <a:pt x="140" y="796"/>
                    <a:pt x="363" y="852"/>
                  </a:cubicBezTo>
                  <a:lnTo>
                    <a:pt x="503" y="852"/>
                  </a:lnTo>
                  <a:cubicBezTo>
                    <a:pt x="698" y="852"/>
                    <a:pt x="893" y="740"/>
                    <a:pt x="949" y="573"/>
                  </a:cubicBezTo>
                  <a:cubicBezTo>
                    <a:pt x="1005" y="322"/>
                    <a:pt x="921" y="99"/>
                    <a:pt x="670" y="43"/>
                  </a:cubicBezTo>
                  <a:lnTo>
                    <a:pt x="586" y="15"/>
                  </a:lnTo>
                  <a:cubicBezTo>
                    <a:pt x="549" y="5"/>
                    <a:pt x="511" y="1"/>
                    <a:pt x="474" y="1"/>
                  </a:cubicBezTo>
                  <a:close/>
                  <a:moveTo>
                    <a:pt x="2860" y="864"/>
                  </a:moveTo>
                  <a:cubicBezTo>
                    <a:pt x="2696" y="864"/>
                    <a:pt x="2545" y="967"/>
                    <a:pt x="2483" y="1131"/>
                  </a:cubicBezTo>
                  <a:cubicBezTo>
                    <a:pt x="2400" y="1354"/>
                    <a:pt x="2511" y="1605"/>
                    <a:pt x="2735" y="1689"/>
                  </a:cubicBezTo>
                  <a:lnTo>
                    <a:pt x="2818" y="1745"/>
                  </a:lnTo>
                  <a:cubicBezTo>
                    <a:pt x="2874" y="1745"/>
                    <a:pt x="2930" y="1773"/>
                    <a:pt x="2958" y="1773"/>
                  </a:cubicBezTo>
                  <a:cubicBezTo>
                    <a:pt x="3153" y="1773"/>
                    <a:pt x="3320" y="1661"/>
                    <a:pt x="3376" y="1494"/>
                  </a:cubicBezTo>
                  <a:cubicBezTo>
                    <a:pt x="3460" y="1270"/>
                    <a:pt x="3348" y="1019"/>
                    <a:pt x="3125" y="936"/>
                  </a:cubicBezTo>
                  <a:lnTo>
                    <a:pt x="3041" y="908"/>
                  </a:lnTo>
                  <a:cubicBezTo>
                    <a:pt x="2982" y="878"/>
                    <a:pt x="2920" y="864"/>
                    <a:pt x="2860" y="864"/>
                  </a:cubicBezTo>
                  <a:close/>
                  <a:moveTo>
                    <a:pt x="68000" y="880"/>
                  </a:moveTo>
                  <a:cubicBezTo>
                    <a:pt x="67952" y="880"/>
                    <a:pt x="67901" y="889"/>
                    <a:pt x="67851" y="908"/>
                  </a:cubicBezTo>
                  <a:lnTo>
                    <a:pt x="67767" y="936"/>
                  </a:lnTo>
                  <a:cubicBezTo>
                    <a:pt x="67544" y="1019"/>
                    <a:pt x="67433" y="1270"/>
                    <a:pt x="67544" y="1494"/>
                  </a:cubicBezTo>
                  <a:cubicBezTo>
                    <a:pt x="67600" y="1661"/>
                    <a:pt x="67767" y="1773"/>
                    <a:pt x="67935" y="1773"/>
                  </a:cubicBezTo>
                  <a:cubicBezTo>
                    <a:pt x="67990" y="1773"/>
                    <a:pt x="68046" y="1745"/>
                    <a:pt x="68102" y="1745"/>
                  </a:cubicBezTo>
                  <a:cubicBezTo>
                    <a:pt x="68325" y="1633"/>
                    <a:pt x="68465" y="1382"/>
                    <a:pt x="68381" y="1159"/>
                  </a:cubicBezTo>
                  <a:cubicBezTo>
                    <a:pt x="68316" y="986"/>
                    <a:pt x="68168" y="880"/>
                    <a:pt x="68000" y="880"/>
                  </a:cubicBezTo>
                  <a:close/>
                  <a:moveTo>
                    <a:pt x="5408" y="1758"/>
                  </a:moveTo>
                  <a:cubicBezTo>
                    <a:pt x="5220" y="1758"/>
                    <a:pt x="5036" y="1867"/>
                    <a:pt x="4966" y="2052"/>
                  </a:cubicBezTo>
                  <a:cubicBezTo>
                    <a:pt x="4883" y="2275"/>
                    <a:pt x="5022" y="2526"/>
                    <a:pt x="5245" y="2609"/>
                  </a:cubicBezTo>
                  <a:lnTo>
                    <a:pt x="5329" y="2637"/>
                  </a:lnTo>
                  <a:cubicBezTo>
                    <a:pt x="5385" y="2637"/>
                    <a:pt x="5413" y="2665"/>
                    <a:pt x="5469" y="2665"/>
                  </a:cubicBezTo>
                  <a:cubicBezTo>
                    <a:pt x="5636" y="2665"/>
                    <a:pt x="5803" y="2526"/>
                    <a:pt x="5887" y="2358"/>
                  </a:cubicBezTo>
                  <a:cubicBezTo>
                    <a:pt x="5943" y="2135"/>
                    <a:pt x="5831" y="1884"/>
                    <a:pt x="5608" y="1800"/>
                  </a:cubicBezTo>
                  <a:lnTo>
                    <a:pt x="5524" y="1773"/>
                  </a:lnTo>
                  <a:cubicBezTo>
                    <a:pt x="5486" y="1763"/>
                    <a:pt x="5447" y="1758"/>
                    <a:pt x="5408" y="1758"/>
                  </a:cubicBezTo>
                  <a:close/>
                  <a:moveTo>
                    <a:pt x="65526" y="1776"/>
                  </a:moveTo>
                  <a:cubicBezTo>
                    <a:pt x="65484" y="1776"/>
                    <a:pt x="65441" y="1784"/>
                    <a:pt x="65396" y="1800"/>
                  </a:cubicBezTo>
                  <a:lnTo>
                    <a:pt x="65312" y="1828"/>
                  </a:lnTo>
                  <a:cubicBezTo>
                    <a:pt x="65061" y="1884"/>
                    <a:pt x="64949" y="2135"/>
                    <a:pt x="65033" y="2358"/>
                  </a:cubicBezTo>
                  <a:cubicBezTo>
                    <a:pt x="65089" y="2554"/>
                    <a:pt x="65256" y="2665"/>
                    <a:pt x="65452" y="2665"/>
                  </a:cubicBezTo>
                  <a:cubicBezTo>
                    <a:pt x="65480" y="2665"/>
                    <a:pt x="65535" y="2665"/>
                    <a:pt x="65591" y="2637"/>
                  </a:cubicBezTo>
                  <a:cubicBezTo>
                    <a:pt x="65814" y="2554"/>
                    <a:pt x="65954" y="2303"/>
                    <a:pt x="65898" y="2079"/>
                  </a:cubicBezTo>
                  <a:cubicBezTo>
                    <a:pt x="65831" y="1901"/>
                    <a:pt x="65693" y="1776"/>
                    <a:pt x="65526" y="1776"/>
                  </a:cubicBezTo>
                  <a:close/>
                  <a:moveTo>
                    <a:pt x="7934" y="2541"/>
                  </a:moveTo>
                  <a:cubicBezTo>
                    <a:pt x="7742" y="2541"/>
                    <a:pt x="7553" y="2671"/>
                    <a:pt x="7505" y="2861"/>
                  </a:cubicBezTo>
                  <a:cubicBezTo>
                    <a:pt x="7422" y="3084"/>
                    <a:pt x="7561" y="3335"/>
                    <a:pt x="7784" y="3391"/>
                  </a:cubicBezTo>
                  <a:cubicBezTo>
                    <a:pt x="7840" y="3419"/>
                    <a:pt x="7868" y="3419"/>
                    <a:pt x="7924" y="3419"/>
                  </a:cubicBezTo>
                  <a:cubicBezTo>
                    <a:pt x="8119" y="3419"/>
                    <a:pt x="8314" y="3307"/>
                    <a:pt x="8370" y="3112"/>
                  </a:cubicBezTo>
                  <a:cubicBezTo>
                    <a:pt x="8426" y="2888"/>
                    <a:pt x="8342" y="2665"/>
                    <a:pt x="8119" y="2582"/>
                  </a:cubicBezTo>
                  <a:lnTo>
                    <a:pt x="8035" y="2554"/>
                  </a:lnTo>
                  <a:cubicBezTo>
                    <a:pt x="8002" y="2545"/>
                    <a:pt x="7968" y="2541"/>
                    <a:pt x="7934" y="2541"/>
                  </a:cubicBezTo>
                  <a:close/>
                  <a:moveTo>
                    <a:pt x="63002" y="2560"/>
                  </a:moveTo>
                  <a:cubicBezTo>
                    <a:pt x="62964" y="2560"/>
                    <a:pt x="62925" y="2567"/>
                    <a:pt x="62885" y="2582"/>
                  </a:cubicBezTo>
                  <a:lnTo>
                    <a:pt x="62801" y="2609"/>
                  </a:lnTo>
                  <a:cubicBezTo>
                    <a:pt x="62550" y="2665"/>
                    <a:pt x="62439" y="2916"/>
                    <a:pt x="62494" y="3140"/>
                  </a:cubicBezTo>
                  <a:cubicBezTo>
                    <a:pt x="62550" y="3335"/>
                    <a:pt x="62718" y="3446"/>
                    <a:pt x="62913" y="3446"/>
                  </a:cubicBezTo>
                  <a:lnTo>
                    <a:pt x="63024" y="3419"/>
                  </a:lnTo>
                  <a:cubicBezTo>
                    <a:pt x="63276" y="3363"/>
                    <a:pt x="63443" y="3112"/>
                    <a:pt x="63359" y="2888"/>
                  </a:cubicBezTo>
                  <a:cubicBezTo>
                    <a:pt x="63313" y="2705"/>
                    <a:pt x="63174" y="2560"/>
                    <a:pt x="63002" y="2560"/>
                  </a:cubicBezTo>
                  <a:close/>
                  <a:moveTo>
                    <a:pt x="10484" y="3143"/>
                  </a:moveTo>
                  <a:cubicBezTo>
                    <a:pt x="10295" y="3143"/>
                    <a:pt x="10139" y="3268"/>
                    <a:pt x="10072" y="3446"/>
                  </a:cubicBezTo>
                  <a:cubicBezTo>
                    <a:pt x="10016" y="3698"/>
                    <a:pt x="10156" y="3921"/>
                    <a:pt x="10379" y="3977"/>
                  </a:cubicBezTo>
                  <a:cubicBezTo>
                    <a:pt x="10435" y="4004"/>
                    <a:pt x="10463" y="4004"/>
                    <a:pt x="10518" y="4004"/>
                  </a:cubicBezTo>
                  <a:cubicBezTo>
                    <a:pt x="10714" y="4004"/>
                    <a:pt x="10909" y="3893"/>
                    <a:pt x="10965" y="3698"/>
                  </a:cubicBezTo>
                  <a:cubicBezTo>
                    <a:pt x="11021" y="3474"/>
                    <a:pt x="10937" y="3251"/>
                    <a:pt x="10714" y="3195"/>
                  </a:cubicBezTo>
                  <a:lnTo>
                    <a:pt x="10630" y="3167"/>
                  </a:lnTo>
                  <a:cubicBezTo>
                    <a:pt x="10580" y="3151"/>
                    <a:pt x="10531" y="3143"/>
                    <a:pt x="10484" y="3143"/>
                  </a:cubicBezTo>
                  <a:close/>
                  <a:moveTo>
                    <a:pt x="60443" y="3265"/>
                  </a:moveTo>
                  <a:cubicBezTo>
                    <a:pt x="60402" y="3265"/>
                    <a:pt x="60361" y="3270"/>
                    <a:pt x="60318" y="3279"/>
                  </a:cubicBezTo>
                  <a:lnTo>
                    <a:pt x="60262" y="3279"/>
                  </a:lnTo>
                  <a:cubicBezTo>
                    <a:pt x="60011" y="3335"/>
                    <a:pt x="59872" y="3586"/>
                    <a:pt x="59928" y="3809"/>
                  </a:cubicBezTo>
                  <a:cubicBezTo>
                    <a:pt x="59983" y="4004"/>
                    <a:pt x="60151" y="4144"/>
                    <a:pt x="60346" y="4144"/>
                  </a:cubicBezTo>
                  <a:lnTo>
                    <a:pt x="60458" y="4116"/>
                  </a:lnTo>
                  <a:lnTo>
                    <a:pt x="60541" y="4116"/>
                  </a:lnTo>
                  <a:cubicBezTo>
                    <a:pt x="60765" y="4032"/>
                    <a:pt x="60904" y="3809"/>
                    <a:pt x="60848" y="3586"/>
                  </a:cubicBezTo>
                  <a:cubicBezTo>
                    <a:pt x="60802" y="3377"/>
                    <a:pt x="60640" y="3265"/>
                    <a:pt x="60443" y="3265"/>
                  </a:cubicBezTo>
                  <a:close/>
                  <a:moveTo>
                    <a:pt x="13041" y="3853"/>
                  </a:moveTo>
                  <a:cubicBezTo>
                    <a:pt x="12848" y="3853"/>
                    <a:pt x="12662" y="3986"/>
                    <a:pt x="12639" y="4200"/>
                  </a:cubicBezTo>
                  <a:cubicBezTo>
                    <a:pt x="12583" y="4423"/>
                    <a:pt x="12722" y="4646"/>
                    <a:pt x="12946" y="4702"/>
                  </a:cubicBezTo>
                  <a:lnTo>
                    <a:pt x="13057" y="4730"/>
                  </a:lnTo>
                  <a:lnTo>
                    <a:pt x="13141" y="4730"/>
                  </a:lnTo>
                  <a:cubicBezTo>
                    <a:pt x="13336" y="4730"/>
                    <a:pt x="13504" y="4590"/>
                    <a:pt x="13559" y="4395"/>
                  </a:cubicBezTo>
                  <a:cubicBezTo>
                    <a:pt x="13615" y="4144"/>
                    <a:pt x="13448" y="3921"/>
                    <a:pt x="13225" y="3865"/>
                  </a:cubicBezTo>
                  <a:lnTo>
                    <a:pt x="13141" y="3865"/>
                  </a:lnTo>
                  <a:cubicBezTo>
                    <a:pt x="13108" y="3857"/>
                    <a:pt x="13074" y="3853"/>
                    <a:pt x="13041" y="3853"/>
                  </a:cubicBezTo>
                  <a:close/>
                  <a:moveTo>
                    <a:pt x="57835" y="3861"/>
                  </a:moveTo>
                  <a:cubicBezTo>
                    <a:pt x="57817" y="3861"/>
                    <a:pt x="57798" y="3863"/>
                    <a:pt x="57779" y="3865"/>
                  </a:cubicBezTo>
                  <a:lnTo>
                    <a:pt x="57668" y="3893"/>
                  </a:lnTo>
                  <a:cubicBezTo>
                    <a:pt x="57445" y="3949"/>
                    <a:pt x="57305" y="4172"/>
                    <a:pt x="57361" y="4423"/>
                  </a:cubicBezTo>
                  <a:cubicBezTo>
                    <a:pt x="57389" y="4618"/>
                    <a:pt x="57584" y="4758"/>
                    <a:pt x="57779" y="4758"/>
                  </a:cubicBezTo>
                  <a:lnTo>
                    <a:pt x="57863" y="4730"/>
                  </a:lnTo>
                  <a:cubicBezTo>
                    <a:pt x="58114" y="4674"/>
                    <a:pt x="58282" y="4451"/>
                    <a:pt x="58226" y="4228"/>
                  </a:cubicBezTo>
                  <a:cubicBezTo>
                    <a:pt x="58200" y="3998"/>
                    <a:pt x="58034" y="3861"/>
                    <a:pt x="57835" y="3861"/>
                  </a:cubicBezTo>
                  <a:close/>
                  <a:moveTo>
                    <a:pt x="15638" y="4384"/>
                  </a:moveTo>
                  <a:cubicBezTo>
                    <a:pt x="15429" y="4384"/>
                    <a:pt x="15258" y="4536"/>
                    <a:pt x="15233" y="4730"/>
                  </a:cubicBezTo>
                  <a:cubicBezTo>
                    <a:pt x="15178" y="4953"/>
                    <a:pt x="15317" y="5204"/>
                    <a:pt x="15568" y="5232"/>
                  </a:cubicBezTo>
                  <a:lnTo>
                    <a:pt x="15652" y="5260"/>
                  </a:lnTo>
                  <a:lnTo>
                    <a:pt x="15736" y="5260"/>
                  </a:lnTo>
                  <a:cubicBezTo>
                    <a:pt x="15931" y="5260"/>
                    <a:pt x="16126" y="5120"/>
                    <a:pt x="16154" y="4897"/>
                  </a:cubicBezTo>
                  <a:cubicBezTo>
                    <a:pt x="16210" y="4674"/>
                    <a:pt x="16042" y="4451"/>
                    <a:pt x="15819" y="4395"/>
                  </a:cubicBezTo>
                  <a:lnTo>
                    <a:pt x="15736" y="4395"/>
                  </a:lnTo>
                  <a:cubicBezTo>
                    <a:pt x="15703" y="4388"/>
                    <a:pt x="15670" y="4384"/>
                    <a:pt x="15638" y="4384"/>
                  </a:cubicBezTo>
                  <a:close/>
                  <a:moveTo>
                    <a:pt x="55233" y="4392"/>
                  </a:moveTo>
                  <a:cubicBezTo>
                    <a:pt x="55217" y="4392"/>
                    <a:pt x="55201" y="4393"/>
                    <a:pt x="55185" y="4395"/>
                  </a:cubicBezTo>
                  <a:lnTo>
                    <a:pt x="55101" y="4423"/>
                  </a:lnTo>
                  <a:cubicBezTo>
                    <a:pt x="54850" y="4451"/>
                    <a:pt x="54711" y="4702"/>
                    <a:pt x="54766" y="4925"/>
                  </a:cubicBezTo>
                  <a:cubicBezTo>
                    <a:pt x="54794" y="5120"/>
                    <a:pt x="54962" y="5288"/>
                    <a:pt x="55185" y="5288"/>
                  </a:cubicBezTo>
                  <a:lnTo>
                    <a:pt x="55269" y="5260"/>
                  </a:lnTo>
                  <a:cubicBezTo>
                    <a:pt x="55492" y="5232"/>
                    <a:pt x="55687" y="4981"/>
                    <a:pt x="55659" y="4758"/>
                  </a:cubicBezTo>
                  <a:cubicBezTo>
                    <a:pt x="55607" y="4551"/>
                    <a:pt x="55436" y="4392"/>
                    <a:pt x="55233" y="4392"/>
                  </a:cubicBezTo>
                  <a:close/>
                  <a:moveTo>
                    <a:pt x="18267" y="4838"/>
                  </a:moveTo>
                  <a:cubicBezTo>
                    <a:pt x="18043" y="4838"/>
                    <a:pt x="17853" y="4974"/>
                    <a:pt x="17828" y="5204"/>
                  </a:cubicBezTo>
                  <a:cubicBezTo>
                    <a:pt x="17800" y="5427"/>
                    <a:pt x="17967" y="5650"/>
                    <a:pt x="18191" y="5706"/>
                  </a:cubicBezTo>
                  <a:lnTo>
                    <a:pt x="18246" y="5706"/>
                  </a:lnTo>
                  <a:cubicBezTo>
                    <a:pt x="18470" y="5706"/>
                    <a:pt x="18693" y="5539"/>
                    <a:pt x="18721" y="5344"/>
                  </a:cubicBezTo>
                  <a:cubicBezTo>
                    <a:pt x="18777" y="5093"/>
                    <a:pt x="18637" y="4897"/>
                    <a:pt x="18414" y="4841"/>
                  </a:cubicBezTo>
                  <a:lnTo>
                    <a:pt x="18330" y="4841"/>
                  </a:lnTo>
                  <a:cubicBezTo>
                    <a:pt x="18309" y="4839"/>
                    <a:pt x="18288" y="4838"/>
                    <a:pt x="18267" y="4838"/>
                  </a:cubicBezTo>
                  <a:close/>
                  <a:moveTo>
                    <a:pt x="52639" y="4838"/>
                  </a:moveTo>
                  <a:cubicBezTo>
                    <a:pt x="52623" y="4838"/>
                    <a:pt x="52607" y="4839"/>
                    <a:pt x="52590" y="4841"/>
                  </a:cubicBezTo>
                  <a:lnTo>
                    <a:pt x="52507" y="4869"/>
                  </a:lnTo>
                  <a:cubicBezTo>
                    <a:pt x="52255" y="4897"/>
                    <a:pt x="52116" y="5120"/>
                    <a:pt x="52144" y="5372"/>
                  </a:cubicBezTo>
                  <a:cubicBezTo>
                    <a:pt x="52172" y="5567"/>
                    <a:pt x="52367" y="5734"/>
                    <a:pt x="52562" y="5734"/>
                  </a:cubicBezTo>
                  <a:lnTo>
                    <a:pt x="52618" y="5734"/>
                  </a:lnTo>
                  <a:lnTo>
                    <a:pt x="52730" y="5706"/>
                  </a:lnTo>
                  <a:cubicBezTo>
                    <a:pt x="52953" y="5678"/>
                    <a:pt x="53120" y="5455"/>
                    <a:pt x="53092" y="5204"/>
                  </a:cubicBezTo>
                  <a:cubicBezTo>
                    <a:pt x="53041" y="4997"/>
                    <a:pt x="52845" y="4838"/>
                    <a:pt x="52639" y="4838"/>
                  </a:cubicBezTo>
                  <a:close/>
                  <a:moveTo>
                    <a:pt x="20847" y="5222"/>
                  </a:moveTo>
                  <a:cubicBezTo>
                    <a:pt x="20652" y="5222"/>
                    <a:pt x="20475" y="5398"/>
                    <a:pt x="20450" y="5595"/>
                  </a:cubicBezTo>
                  <a:cubicBezTo>
                    <a:pt x="20423" y="5846"/>
                    <a:pt x="20590" y="6041"/>
                    <a:pt x="20813" y="6069"/>
                  </a:cubicBezTo>
                  <a:lnTo>
                    <a:pt x="20869" y="6069"/>
                  </a:lnTo>
                  <a:cubicBezTo>
                    <a:pt x="21092" y="6069"/>
                    <a:pt x="21315" y="5929"/>
                    <a:pt x="21343" y="5706"/>
                  </a:cubicBezTo>
                  <a:cubicBezTo>
                    <a:pt x="21371" y="5483"/>
                    <a:pt x="21260" y="5260"/>
                    <a:pt x="21008" y="5232"/>
                  </a:cubicBezTo>
                  <a:lnTo>
                    <a:pt x="20925" y="5232"/>
                  </a:lnTo>
                  <a:cubicBezTo>
                    <a:pt x="20899" y="5225"/>
                    <a:pt x="20872" y="5222"/>
                    <a:pt x="20847" y="5222"/>
                  </a:cubicBezTo>
                  <a:close/>
                  <a:moveTo>
                    <a:pt x="50022" y="5229"/>
                  </a:moveTo>
                  <a:cubicBezTo>
                    <a:pt x="50004" y="5229"/>
                    <a:pt x="49986" y="5230"/>
                    <a:pt x="49968" y="5232"/>
                  </a:cubicBezTo>
                  <a:lnTo>
                    <a:pt x="49884" y="5232"/>
                  </a:lnTo>
                  <a:cubicBezTo>
                    <a:pt x="49661" y="5260"/>
                    <a:pt x="49493" y="5483"/>
                    <a:pt x="49521" y="5734"/>
                  </a:cubicBezTo>
                  <a:cubicBezTo>
                    <a:pt x="49549" y="5957"/>
                    <a:pt x="49717" y="6097"/>
                    <a:pt x="49940" y="6097"/>
                  </a:cubicBezTo>
                  <a:lnTo>
                    <a:pt x="50079" y="6097"/>
                  </a:lnTo>
                  <a:cubicBezTo>
                    <a:pt x="50330" y="6069"/>
                    <a:pt x="50498" y="5846"/>
                    <a:pt x="50470" y="5595"/>
                  </a:cubicBezTo>
                  <a:cubicBezTo>
                    <a:pt x="50418" y="5388"/>
                    <a:pt x="50247" y="5229"/>
                    <a:pt x="50022" y="5229"/>
                  </a:cubicBezTo>
                  <a:close/>
                  <a:moveTo>
                    <a:pt x="23498" y="5536"/>
                  </a:moveTo>
                  <a:cubicBezTo>
                    <a:pt x="23293" y="5536"/>
                    <a:pt x="23099" y="5697"/>
                    <a:pt x="23073" y="5929"/>
                  </a:cubicBezTo>
                  <a:cubicBezTo>
                    <a:pt x="23045" y="6153"/>
                    <a:pt x="23240" y="6376"/>
                    <a:pt x="23464" y="6404"/>
                  </a:cubicBezTo>
                  <a:lnTo>
                    <a:pt x="23519" y="6404"/>
                  </a:lnTo>
                  <a:cubicBezTo>
                    <a:pt x="23743" y="6404"/>
                    <a:pt x="23966" y="6236"/>
                    <a:pt x="23994" y="6013"/>
                  </a:cubicBezTo>
                  <a:cubicBezTo>
                    <a:pt x="23994" y="5762"/>
                    <a:pt x="23882" y="5567"/>
                    <a:pt x="23631" y="5539"/>
                  </a:cubicBezTo>
                  <a:lnTo>
                    <a:pt x="23547" y="5539"/>
                  </a:lnTo>
                  <a:cubicBezTo>
                    <a:pt x="23531" y="5537"/>
                    <a:pt x="23515" y="5536"/>
                    <a:pt x="23498" y="5536"/>
                  </a:cubicBezTo>
                  <a:close/>
                  <a:moveTo>
                    <a:pt x="47393" y="5536"/>
                  </a:moveTo>
                  <a:cubicBezTo>
                    <a:pt x="47377" y="5536"/>
                    <a:pt x="47361" y="5537"/>
                    <a:pt x="47345" y="5539"/>
                  </a:cubicBezTo>
                  <a:lnTo>
                    <a:pt x="47261" y="5567"/>
                  </a:lnTo>
                  <a:cubicBezTo>
                    <a:pt x="47038" y="5567"/>
                    <a:pt x="46871" y="5790"/>
                    <a:pt x="46871" y="6041"/>
                  </a:cubicBezTo>
                  <a:cubicBezTo>
                    <a:pt x="46899" y="6264"/>
                    <a:pt x="47094" y="6404"/>
                    <a:pt x="47317" y="6404"/>
                  </a:cubicBezTo>
                  <a:lnTo>
                    <a:pt x="47345" y="6404"/>
                  </a:lnTo>
                  <a:cubicBezTo>
                    <a:pt x="47596" y="6404"/>
                    <a:pt x="47819" y="6181"/>
                    <a:pt x="47792" y="5929"/>
                  </a:cubicBezTo>
                  <a:cubicBezTo>
                    <a:pt x="47765" y="5721"/>
                    <a:pt x="47617" y="5536"/>
                    <a:pt x="47393" y="5536"/>
                  </a:cubicBezTo>
                  <a:close/>
                  <a:moveTo>
                    <a:pt x="26143" y="5787"/>
                  </a:moveTo>
                  <a:cubicBezTo>
                    <a:pt x="25915" y="5787"/>
                    <a:pt x="25723" y="5948"/>
                    <a:pt x="25723" y="6181"/>
                  </a:cubicBezTo>
                  <a:cubicBezTo>
                    <a:pt x="25695" y="6404"/>
                    <a:pt x="25863" y="6627"/>
                    <a:pt x="26114" y="6655"/>
                  </a:cubicBezTo>
                  <a:lnTo>
                    <a:pt x="26226" y="6655"/>
                  </a:lnTo>
                  <a:cubicBezTo>
                    <a:pt x="26449" y="6655"/>
                    <a:pt x="26644" y="6487"/>
                    <a:pt x="26672" y="6236"/>
                  </a:cubicBezTo>
                  <a:cubicBezTo>
                    <a:pt x="26672" y="6013"/>
                    <a:pt x="26505" y="5818"/>
                    <a:pt x="26253" y="5790"/>
                  </a:cubicBezTo>
                  <a:lnTo>
                    <a:pt x="26198" y="5790"/>
                  </a:lnTo>
                  <a:cubicBezTo>
                    <a:pt x="26179" y="5788"/>
                    <a:pt x="26161" y="5787"/>
                    <a:pt x="26143" y="5787"/>
                  </a:cubicBezTo>
                  <a:close/>
                  <a:moveTo>
                    <a:pt x="44765" y="5787"/>
                  </a:moveTo>
                  <a:cubicBezTo>
                    <a:pt x="44751" y="5787"/>
                    <a:pt x="44737" y="5788"/>
                    <a:pt x="44723" y="5790"/>
                  </a:cubicBezTo>
                  <a:lnTo>
                    <a:pt x="44639" y="5790"/>
                  </a:lnTo>
                  <a:cubicBezTo>
                    <a:pt x="44388" y="5818"/>
                    <a:pt x="44220" y="6041"/>
                    <a:pt x="44248" y="6264"/>
                  </a:cubicBezTo>
                  <a:cubicBezTo>
                    <a:pt x="44276" y="6487"/>
                    <a:pt x="44444" y="6655"/>
                    <a:pt x="44667" y="6655"/>
                  </a:cubicBezTo>
                  <a:lnTo>
                    <a:pt x="44723" y="6655"/>
                  </a:lnTo>
                  <a:cubicBezTo>
                    <a:pt x="44946" y="6627"/>
                    <a:pt x="45169" y="6432"/>
                    <a:pt x="45141" y="6181"/>
                  </a:cubicBezTo>
                  <a:cubicBezTo>
                    <a:pt x="45141" y="5972"/>
                    <a:pt x="44970" y="5787"/>
                    <a:pt x="44765" y="5787"/>
                  </a:cubicBezTo>
                  <a:close/>
                  <a:moveTo>
                    <a:pt x="28820" y="5957"/>
                  </a:moveTo>
                  <a:cubicBezTo>
                    <a:pt x="28597" y="5957"/>
                    <a:pt x="28374" y="6125"/>
                    <a:pt x="28346" y="6376"/>
                  </a:cubicBezTo>
                  <a:cubicBezTo>
                    <a:pt x="28346" y="6599"/>
                    <a:pt x="28513" y="6822"/>
                    <a:pt x="28764" y="6822"/>
                  </a:cubicBezTo>
                  <a:lnTo>
                    <a:pt x="28792" y="6822"/>
                  </a:lnTo>
                  <a:cubicBezTo>
                    <a:pt x="29015" y="6822"/>
                    <a:pt x="29239" y="6655"/>
                    <a:pt x="29267" y="6432"/>
                  </a:cubicBezTo>
                  <a:cubicBezTo>
                    <a:pt x="29267" y="6181"/>
                    <a:pt x="29127" y="5985"/>
                    <a:pt x="28904" y="5957"/>
                  </a:cubicBezTo>
                  <a:close/>
                  <a:moveTo>
                    <a:pt x="42100" y="5957"/>
                  </a:moveTo>
                  <a:lnTo>
                    <a:pt x="42016" y="5985"/>
                  </a:lnTo>
                  <a:cubicBezTo>
                    <a:pt x="41765" y="5985"/>
                    <a:pt x="41598" y="6181"/>
                    <a:pt x="41598" y="6432"/>
                  </a:cubicBezTo>
                  <a:cubicBezTo>
                    <a:pt x="41598" y="6655"/>
                    <a:pt x="41793" y="6850"/>
                    <a:pt x="42044" y="6850"/>
                  </a:cubicBezTo>
                  <a:lnTo>
                    <a:pt x="42156" y="6822"/>
                  </a:lnTo>
                  <a:cubicBezTo>
                    <a:pt x="42379" y="6822"/>
                    <a:pt x="42574" y="6627"/>
                    <a:pt x="42547" y="6376"/>
                  </a:cubicBezTo>
                  <a:cubicBezTo>
                    <a:pt x="42547" y="6125"/>
                    <a:pt x="42323" y="5957"/>
                    <a:pt x="42100" y="5957"/>
                  </a:cubicBezTo>
                  <a:close/>
                  <a:moveTo>
                    <a:pt x="31400" y="6094"/>
                  </a:moveTo>
                  <a:cubicBezTo>
                    <a:pt x="31195" y="6094"/>
                    <a:pt x="31022" y="6279"/>
                    <a:pt x="30996" y="6487"/>
                  </a:cubicBezTo>
                  <a:cubicBezTo>
                    <a:pt x="30996" y="6739"/>
                    <a:pt x="31192" y="6934"/>
                    <a:pt x="31415" y="6962"/>
                  </a:cubicBezTo>
                  <a:lnTo>
                    <a:pt x="31526" y="6962"/>
                  </a:lnTo>
                  <a:cubicBezTo>
                    <a:pt x="31750" y="6962"/>
                    <a:pt x="31945" y="6766"/>
                    <a:pt x="31945" y="6543"/>
                  </a:cubicBezTo>
                  <a:cubicBezTo>
                    <a:pt x="31973" y="6292"/>
                    <a:pt x="31777" y="6097"/>
                    <a:pt x="31526" y="6097"/>
                  </a:cubicBezTo>
                  <a:lnTo>
                    <a:pt x="31443" y="6097"/>
                  </a:lnTo>
                  <a:cubicBezTo>
                    <a:pt x="31428" y="6095"/>
                    <a:pt x="31414" y="6094"/>
                    <a:pt x="31400" y="6094"/>
                  </a:cubicBezTo>
                  <a:close/>
                  <a:moveTo>
                    <a:pt x="39366" y="6097"/>
                  </a:moveTo>
                  <a:cubicBezTo>
                    <a:pt x="39115" y="6097"/>
                    <a:pt x="38948" y="6292"/>
                    <a:pt x="38948" y="6543"/>
                  </a:cubicBezTo>
                  <a:cubicBezTo>
                    <a:pt x="38975" y="6766"/>
                    <a:pt x="39143" y="6962"/>
                    <a:pt x="39394" y="6962"/>
                  </a:cubicBezTo>
                  <a:cubicBezTo>
                    <a:pt x="39645" y="6934"/>
                    <a:pt x="39868" y="6739"/>
                    <a:pt x="39868" y="6515"/>
                  </a:cubicBezTo>
                  <a:cubicBezTo>
                    <a:pt x="39840" y="6264"/>
                    <a:pt x="39729" y="6097"/>
                    <a:pt x="39450" y="6097"/>
                  </a:cubicBezTo>
                  <a:close/>
                  <a:moveTo>
                    <a:pt x="34093" y="6153"/>
                  </a:moveTo>
                  <a:cubicBezTo>
                    <a:pt x="33842" y="6153"/>
                    <a:pt x="33647" y="6348"/>
                    <a:pt x="33647" y="6571"/>
                  </a:cubicBezTo>
                  <a:cubicBezTo>
                    <a:pt x="33647" y="6822"/>
                    <a:pt x="33842" y="7018"/>
                    <a:pt x="34093" y="7018"/>
                  </a:cubicBezTo>
                  <a:cubicBezTo>
                    <a:pt x="34316" y="7018"/>
                    <a:pt x="34567" y="6822"/>
                    <a:pt x="34567" y="6571"/>
                  </a:cubicBezTo>
                  <a:cubicBezTo>
                    <a:pt x="34567" y="6348"/>
                    <a:pt x="34428" y="6153"/>
                    <a:pt x="34177" y="6153"/>
                  </a:cubicBezTo>
                  <a:close/>
                  <a:moveTo>
                    <a:pt x="36870" y="6150"/>
                  </a:moveTo>
                  <a:cubicBezTo>
                    <a:pt x="36856" y="6150"/>
                    <a:pt x="36842" y="6151"/>
                    <a:pt x="36827" y="6153"/>
                  </a:cubicBezTo>
                  <a:lnTo>
                    <a:pt x="36744" y="6153"/>
                  </a:lnTo>
                  <a:cubicBezTo>
                    <a:pt x="36492" y="6153"/>
                    <a:pt x="36297" y="6348"/>
                    <a:pt x="36297" y="6571"/>
                  </a:cubicBezTo>
                  <a:cubicBezTo>
                    <a:pt x="36297" y="6822"/>
                    <a:pt x="36492" y="7018"/>
                    <a:pt x="36744" y="7018"/>
                  </a:cubicBezTo>
                  <a:lnTo>
                    <a:pt x="36827" y="7018"/>
                  </a:lnTo>
                  <a:cubicBezTo>
                    <a:pt x="37078" y="7018"/>
                    <a:pt x="37246" y="6822"/>
                    <a:pt x="37246" y="6571"/>
                  </a:cubicBezTo>
                  <a:cubicBezTo>
                    <a:pt x="37246" y="6336"/>
                    <a:pt x="37075" y="6150"/>
                    <a:pt x="36870" y="6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42"/>
            <p:cNvSpPr/>
            <p:nvPr/>
          </p:nvSpPr>
          <p:spPr>
            <a:xfrm>
              <a:off x="2029545" y="1216594"/>
              <a:ext cx="90713" cy="16612"/>
            </a:xfrm>
            <a:custGeom>
              <a:avLst/>
              <a:gdLst/>
              <a:ahLst/>
              <a:cxnLst/>
              <a:rect l="l" t="t" r="r" b="b"/>
              <a:pathLst>
                <a:path w="2288" h="419" extrusionOk="0">
                  <a:moveTo>
                    <a:pt x="0" y="419"/>
                  </a:moveTo>
                  <a:cubicBezTo>
                    <a:pt x="0" y="419"/>
                    <a:pt x="28" y="419"/>
                    <a:pt x="28" y="419"/>
                  </a:cubicBezTo>
                  <a:cubicBezTo>
                    <a:pt x="28" y="419"/>
                    <a:pt x="0" y="419"/>
                    <a:pt x="0" y="419"/>
                  </a:cubicBezTo>
                  <a:close/>
                  <a:moveTo>
                    <a:pt x="28" y="419"/>
                  </a:moveTo>
                  <a:cubicBezTo>
                    <a:pt x="28" y="419"/>
                    <a:pt x="28" y="419"/>
                    <a:pt x="28" y="419"/>
                  </a:cubicBezTo>
                  <a:cubicBezTo>
                    <a:pt x="28" y="419"/>
                    <a:pt x="28" y="419"/>
                    <a:pt x="28" y="419"/>
                  </a:cubicBezTo>
                  <a:close/>
                  <a:moveTo>
                    <a:pt x="84" y="391"/>
                  </a:moveTo>
                  <a:lnTo>
                    <a:pt x="84" y="391"/>
                  </a:lnTo>
                  <a:lnTo>
                    <a:pt x="84" y="391"/>
                  </a:lnTo>
                  <a:close/>
                  <a:moveTo>
                    <a:pt x="2288" y="28"/>
                  </a:moveTo>
                  <a:cubicBezTo>
                    <a:pt x="2232" y="28"/>
                    <a:pt x="2120" y="1"/>
                    <a:pt x="1953" y="1"/>
                  </a:cubicBezTo>
                  <a:cubicBezTo>
                    <a:pt x="2120" y="1"/>
                    <a:pt x="2232" y="28"/>
                    <a:pt x="2288" y="28"/>
                  </a:cubicBezTo>
                  <a:close/>
                  <a:moveTo>
                    <a:pt x="1897" y="1"/>
                  </a:moveTo>
                  <a:cubicBezTo>
                    <a:pt x="1925" y="1"/>
                    <a:pt x="1925" y="1"/>
                    <a:pt x="1953" y="1"/>
                  </a:cubicBezTo>
                  <a:lnTo>
                    <a:pt x="1953" y="1"/>
                  </a:lnTo>
                  <a:cubicBezTo>
                    <a:pt x="1925" y="1"/>
                    <a:pt x="1925" y="1"/>
                    <a:pt x="1897" y="1"/>
                  </a:cubicBezTo>
                  <a:close/>
                </a:path>
              </a:pathLst>
            </a:custGeom>
            <a:solidFill>
              <a:srgbClr val="79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42"/>
            <p:cNvSpPr/>
            <p:nvPr/>
          </p:nvSpPr>
          <p:spPr>
            <a:xfrm>
              <a:off x="2019593" y="1233207"/>
              <a:ext cx="9991" cy="5551"/>
            </a:xfrm>
            <a:custGeom>
              <a:avLst/>
              <a:gdLst/>
              <a:ahLst/>
              <a:cxnLst/>
              <a:rect l="l" t="t" r="r" b="b"/>
              <a:pathLst>
                <a:path w="252" h="140" extrusionOk="0">
                  <a:moveTo>
                    <a:pt x="0" y="140"/>
                  </a:moveTo>
                  <a:cubicBezTo>
                    <a:pt x="84" y="84"/>
                    <a:pt x="167" y="56"/>
                    <a:pt x="251" y="0"/>
                  </a:cubicBezTo>
                  <a:cubicBezTo>
                    <a:pt x="167" y="56"/>
                    <a:pt x="84" y="84"/>
                    <a:pt x="0" y="140"/>
                  </a:cubicBezTo>
                  <a:close/>
                </a:path>
              </a:pathLst>
            </a:custGeom>
            <a:solidFill>
              <a:srgbClr val="79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42"/>
            <p:cNvSpPr/>
            <p:nvPr/>
          </p:nvSpPr>
          <p:spPr>
            <a:xfrm>
              <a:off x="3786061" y="1534055"/>
              <a:ext cx="136110" cy="136110"/>
            </a:xfrm>
            <a:custGeom>
              <a:avLst/>
              <a:gdLst/>
              <a:ahLst/>
              <a:cxnLst/>
              <a:rect l="l" t="t" r="r" b="b"/>
              <a:pathLst>
                <a:path w="3433" h="3433" extrusionOk="0">
                  <a:moveTo>
                    <a:pt x="1703" y="1"/>
                  </a:moveTo>
                  <a:cubicBezTo>
                    <a:pt x="754" y="1"/>
                    <a:pt x="1" y="782"/>
                    <a:pt x="1" y="1730"/>
                  </a:cubicBezTo>
                  <a:cubicBezTo>
                    <a:pt x="1" y="2679"/>
                    <a:pt x="754" y="3432"/>
                    <a:pt x="1703" y="3432"/>
                  </a:cubicBezTo>
                  <a:cubicBezTo>
                    <a:pt x="2651" y="3432"/>
                    <a:pt x="3432" y="2679"/>
                    <a:pt x="3432" y="1730"/>
                  </a:cubicBezTo>
                  <a:cubicBezTo>
                    <a:pt x="3432" y="782"/>
                    <a:pt x="2651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42"/>
            <p:cNvSpPr/>
            <p:nvPr/>
          </p:nvSpPr>
          <p:spPr>
            <a:xfrm>
              <a:off x="3820356" y="1568350"/>
              <a:ext cx="67520" cy="67520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38" y="0"/>
                  </a:moveTo>
                  <a:cubicBezTo>
                    <a:pt x="363" y="0"/>
                    <a:pt x="1" y="391"/>
                    <a:pt x="1" y="865"/>
                  </a:cubicBezTo>
                  <a:cubicBezTo>
                    <a:pt x="1" y="1312"/>
                    <a:pt x="363" y="1702"/>
                    <a:pt x="838" y="1702"/>
                  </a:cubicBezTo>
                  <a:cubicBezTo>
                    <a:pt x="1312" y="1702"/>
                    <a:pt x="1703" y="1312"/>
                    <a:pt x="1703" y="865"/>
                  </a:cubicBezTo>
                  <a:cubicBezTo>
                    <a:pt x="1703" y="391"/>
                    <a:pt x="1312" y="0"/>
                    <a:pt x="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42"/>
            <p:cNvSpPr/>
            <p:nvPr/>
          </p:nvSpPr>
          <p:spPr>
            <a:xfrm>
              <a:off x="3235234" y="1534055"/>
              <a:ext cx="136070" cy="136110"/>
            </a:xfrm>
            <a:custGeom>
              <a:avLst/>
              <a:gdLst/>
              <a:ahLst/>
              <a:cxnLst/>
              <a:rect l="l" t="t" r="r" b="b"/>
              <a:pathLst>
                <a:path w="3432" h="3433" extrusionOk="0">
                  <a:moveTo>
                    <a:pt x="1702" y="1"/>
                  </a:moveTo>
                  <a:cubicBezTo>
                    <a:pt x="753" y="1"/>
                    <a:pt x="0" y="782"/>
                    <a:pt x="0" y="1730"/>
                  </a:cubicBezTo>
                  <a:cubicBezTo>
                    <a:pt x="0" y="2679"/>
                    <a:pt x="753" y="3432"/>
                    <a:pt x="1702" y="3432"/>
                  </a:cubicBezTo>
                  <a:cubicBezTo>
                    <a:pt x="2651" y="3432"/>
                    <a:pt x="3432" y="2679"/>
                    <a:pt x="3432" y="1730"/>
                  </a:cubicBezTo>
                  <a:cubicBezTo>
                    <a:pt x="3432" y="782"/>
                    <a:pt x="2651" y="1"/>
                    <a:pt x="1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42"/>
            <p:cNvSpPr/>
            <p:nvPr/>
          </p:nvSpPr>
          <p:spPr>
            <a:xfrm>
              <a:off x="3269530" y="1568350"/>
              <a:ext cx="67480" cy="67520"/>
            </a:xfrm>
            <a:custGeom>
              <a:avLst/>
              <a:gdLst/>
              <a:ahLst/>
              <a:cxnLst/>
              <a:rect l="l" t="t" r="r" b="b"/>
              <a:pathLst>
                <a:path w="1702" h="1703" extrusionOk="0">
                  <a:moveTo>
                    <a:pt x="837" y="0"/>
                  </a:moveTo>
                  <a:cubicBezTo>
                    <a:pt x="363" y="0"/>
                    <a:pt x="0" y="391"/>
                    <a:pt x="0" y="865"/>
                  </a:cubicBezTo>
                  <a:cubicBezTo>
                    <a:pt x="0" y="1312"/>
                    <a:pt x="363" y="1702"/>
                    <a:pt x="837" y="1702"/>
                  </a:cubicBezTo>
                  <a:cubicBezTo>
                    <a:pt x="1311" y="1702"/>
                    <a:pt x="1702" y="1312"/>
                    <a:pt x="1702" y="865"/>
                  </a:cubicBezTo>
                  <a:cubicBezTo>
                    <a:pt x="1702" y="391"/>
                    <a:pt x="1311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42"/>
            <p:cNvSpPr/>
            <p:nvPr/>
          </p:nvSpPr>
          <p:spPr>
            <a:xfrm>
              <a:off x="2684368" y="1466574"/>
              <a:ext cx="136070" cy="136110"/>
            </a:xfrm>
            <a:custGeom>
              <a:avLst/>
              <a:gdLst/>
              <a:ahLst/>
              <a:cxnLst/>
              <a:rect l="l" t="t" r="r" b="b"/>
              <a:pathLst>
                <a:path w="3432" h="3433" extrusionOk="0">
                  <a:moveTo>
                    <a:pt x="1730" y="1"/>
                  </a:moveTo>
                  <a:cubicBezTo>
                    <a:pt x="782" y="1"/>
                    <a:pt x="0" y="754"/>
                    <a:pt x="0" y="1703"/>
                  </a:cubicBezTo>
                  <a:cubicBezTo>
                    <a:pt x="0" y="2651"/>
                    <a:pt x="782" y="3432"/>
                    <a:pt x="1730" y="3432"/>
                  </a:cubicBezTo>
                  <a:cubicBezTo>
                    <a:pt x="2651" y="3432"/>
                    <a:pt x="3432" y="2651"/>
                    <a:pt x="3432" y="1703"/>
                  </a:cubicBezTo>
                  <a:cubicBezTo>
                    <a:pt x="3432" y="754"/>
                    <a:pt x="2651" y="1"/>
                    <a:pt x="1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42"/>
            <p:cNvSpPr/>
            <p:nvPr/>
          </p:nvSpPr>
          <p:spPr>
            <a:xfrm>
              <a:off x="2718663" y="1500870"/>
              <a:ext cx="67520" cy="67520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65" y="1"/>
                  </a:moveTo>
                  <a:cubicBezTo>
                    <a:pt x="391" y="1"/>
                    <a:pt x="0" y="391"/>
                    <a:pt x="0" y="838"/>
                  </a:cubicBezTo>
                  <a:cubicBezTo>
                    <a:pt x="0" y="1312"/>
                    <a:pt x="391" y="1702"/>
                    <a:pt x="865" y="1702"/>
                  </a:cubicBezTo>
                  <a:cubicBezTo>
                    <a:pt x="1312" y="1702"/>
                    <a:pt x="1702" y="1312"/>
                    <a:pt x="1702" y="838"/>
                  </a:cubicBezTo>
                  <a:cubicBezTo>
                    <a:pt x="1702" y="391"/>
                    <a:pt x="1312" y="1"/>
                    <a:pt x="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42"/>
            <p:cNvSpPr/>
            <p:nvPr/>
          </p:nvSpPr>
          <p:spPr>
            <a:xfrm>
              <a:off x="2135722" y="1318370"/>
              <a:ext cx="135000" cy="136070"/>
            </a:xfrm>
            <a:custGeom>
              <a:avLst/>
              <a:gdLst/>
              <a:ahLst/>
              <a:cxnLst/>
              <a:rect l="l" t="t" r="r" b="b"/>
              <a:pathLst>
                <a:path w="3405" h="3432" extrusionOk="0">
                  <a:moveTo>
                    <a:pt x="1702" y="0"/>
                  </a:moveTo>
                  <a:cubicBezTo>
                    <a:pt x="754" y="0"/>
                    <a:pt x="0" y="781"/>
                    <a:pt x="0" y="1730"/>
                  </a:cubicBezTo>
                  <a:cubicBezTo>
                    <a:pt x="0" y="2679"/>
                    <a:pt x="754" y="3432"/>
                    <a:pt x="1702" y="3432"/>
                  </a:cubicBezTo>
                  <a:cubicBezTo>
                    <a:pt x="2651" y="3432"/>
                    <a:pt x="3404" y="2679"/>
                    <a:pt x="3404" y="1730"/>
                  </a:cubicBezTo>
                  <a:cubicBezTo>
                    <a:pt x="3404" y="781"/>
                    <a:pt x="2651" y="0"/>
                    <a:pt x="1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42"/>
            <p:cNvSpPr/>
            <p:nvPr/>
          </p:nvSpPr>
          <p:spPr>
            <a:xfrm>
              <a:off x="2170017" y="1352666"/>
              <a:ext cx="66410" cy="67480"/>
            </a:xfrm>
            <a:custGeom>
              <a:avLst/>
              <a:gdLst/>
              <a:ahLst/>
              <a:cxnLst/>
              <a:rect l="l" t="t" r="r" b="b"/>
              <a:pathLst>
                <a:path w="1675" h="1702" extrusionOk="0">
                  <a:moveTo>
                    <a:pt x="837" y="0"/>
                  </a:moveTo>
                  <a:cubicBezTo>
                    <a:pt x="363" y="0"/>
                    <a:pt x="0" y="391"/>
                    <a:pt x="0" y="865"/>
                  </a:cubicBezTo>
                  <a:cubicBezTo>
                    <a:pt x="0" y="1339"/>
                    <a:pt x="363" y="1702"/>
                    <a:pt x="837" y="1702"/>
                  </a:cubicBezTo>
                  <a:cubicBezTo>
                    <a:pt x="1312" y="1702"/>
                    <a:pt x="1674" y="1339"/>
                    <a:pt x="1674" y="865"/>
                  </a:cubicBezTo>
                  <a:cubicBezTo>
                    <a:pt x="1674" y="391"/>
                    <a:pt x="1312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42"/>
            <p:cNvSpPr/>
            <p:nvPr/>
          </p:nvSpPr>
          <p:spPr>
            <a:xfrm>
              <a:off x="3567047" y="1532945"/>
              <a:ext cx="9991" cy="44286"/>
            </a:xfrm>
            <a:custGeom>
              <a:avLst/>
              <a:gdLst/>
              <a:ahLst/>
              <a:cxnLst/>
              <a:rect l="l" t="t" r="r" b="b"/>
              <a:pathLst>
                <a:path w="252" h="1117" extrusionOk="0">
                  <a:moveTo>
                    <a:pt x="140" y="1"/>
                  </a:moveTo>
                  <a:cubicBezTo>
                    <a:pt x="85" y="363"/>
                    <a:pt x="29" y="726"/>
                    <a:pt x="1" y="1117"/>
                  </a:cubicBezTo>
                  <a:lnTo>
                    <a:pt x="252" y="1117"/>
                  </a:lnTo>
                  <a:cubicBezTo>
                    <a:pt x="224" y="726"/>
                    <a:pt x="168" y="363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42"/>
            <p:cNvSpPr/>
            <p:nvPr/>
          </p:nvSpPr>
          <p:spPr>
            <a:xfrm>
              <a:off x="3564866" y="1605976"/>
              <a:ext cx="14392" cy="87423"/>
            </a:xfrm>
            <a:custGeom>
              <a:avLst/>
              <a:gdLst/>
              <a:ahLst/>
              <a:cxnLst/>
              <a:rect l="l" t="t" r="r" b="b"/>
              <a:pathLst>
                <a:path w="363" h="2205" extrusionOk="0">
                  <a:moveTo>
                    <a:pt x="28" y="0"/>
                  </a:moveTo>
                  <a:cubicBezTo>
                    <a:pt x="0" y="725"/>
                    <a:pt x="0" y="1479"/>
                    <a:pt x="28" y="2204"/>
                  </a:cubicBezTo>
                  <a:lnTo>
                    <a:pt x="335" y="2204"/>
                  </a:lnTo>
                  <a:cubicBezTo>
                    <a:pt x="363" y="1479"/>
                    <a:pt x="363" y="725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42"/>
            <p:cNvSpPr/>
            <p:nvPr/>
          </p:nvSpPr>
          <p:spPr>
            <a:xfrm>
              <a:off x="3567047" y="1723215"/>
              <a:ext cx="9991" cy="44286"/>
            </a:xfrm>
            <a:custGeom>
              <a:avLst/>
              <a:gdLst/>
              <a:ahLst/>
              <a:cxnLst/>
              <a:rect l="l" t="t" r="r" b="b"/>
              <a:pathLst>
                <a:path w="252" h="1117" extrusionOk="0">
                  <a:moveTo>
                    <a:pt x="1" y="0"/>
                  </a:moveTo>
                  <a:cubicBezTo>
                    <a:pt x="29" y="363"/>
                    <a:pt x="85" y="726"/>
                    <a:pt x="140" y="1116"/>
                  </a:cubicBezTo>
                  <a:cubicBezTo>
                    <a:pt x="168" y="726"/>
                    <a:pt x="224" y="363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42"/>
            <p:cNvSpPr/>
            <p:nvPr/>
          </p:nvSpPr>
          <p:spPr>
            <a:xfrm>
              <a:off x="3022841" y="1500870"/>
              <a:ext cx="11101" cy="43176"/>
            </a:xfrm>
            <a:custGeom>
              <a:avLst/>
              <a:gdLst/>
              <a:ahLst/>
              <a:cxnLst/>
              <a:rect l="l" t="t" r="r" b="b"/>
              <a:pathLst>
                <a:path w="280" h="1089" extrusionOk="0">
                  <a:moveTo>
                    <a:pt x="280" y="1"/>
                  </a:moveTo>
                  <a:lnTo>
                    <a:pt x="280" y="1"/>
                  </a:lnTo>
                  <a:cubicBezTo>
                    <a:pt x="168" y="335"/>
                    <a:pt x="56" y="698"/>
                    <a:pt x="1" y="1061"/>
                  </a:cubicBezTo>
                  <a:lnTo>
                    <a:pt x="196" y="1089"/>
                  </a:lnTo>
                  <a:cubicBezTo>
                    <a:pt x="252" y="726"/>
                    <a:pt x="252" y="363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42"/>
            <p:cNvSpPr/>
            <p:nvPr/>
          </p:nvSpPr>
          <p:spPr>
            <a:xfrm>
              <a:off x="3000718" y="1577192"/>
              <a:ext cx="26603" cy="107326"/>
            </a:xfrm>
            <a:custGeom>
              <a:avLst/>
              <a:gdLst/>
              <a:ahLst/>
              <a:cxnLst/>
              <a:rect l="l" t="t" r="r" b="b"/>
              <a:pathLst>
                <a:path w="671" h="2707" extrusionOk="0">
                  <a:moveTo>
                    <a:pt x="363" y="1"/>
                  </a:moveTo>
                  <a:cubicBezTo>
                    <a:pt x="196" y="893"/>
                    <a:pt x="56" y="1758"/>
                    <a:pt x="1" y="2651"/>
                  </a:cubicBezTo>
                  <a:lnTo>
                    <a:pt x="307" y="2707"/>
                  </a:lnTo>
                  <a:cubicBezTo>
                    <a:pt x="447" y="1814"/>
                    <a:pt x="586" y="949"/>
                    <a:pt x="670" y="56"/>
                  </a:cubicBezTo>
                  <a:lnTo>
                    <a:pt x="3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42"/>
            <p:cNvSpPr/>
            <p:nvPr/>
          </p:nvSpPr>
          <p:spPr>
            <a:xfrm>
              <a:off x="2997387" y="1717664"/>
              <a:ext cx="8921" cy="44286"/>
            </a:xfrm>
            <a:custGeom>
              <a:avLst/>
              <a:gdLst/>
              <a:ahLst/>
              <a:cxnLst/>
              <a:rect l="l" t="t" r="r" b="b"/>
              <a:pathLst>
                <a:path w="225" h="1117" extrusionOk="0">
                  <a:moveTo>
                    <a:pt x="1" y="1"/>
                  </a:moveTo>
                  <a:cubicBezTo>
                    <a:pt x="1" y="391"/>
                    <a:pt x="1" y="754"/>
                    <a:pt x="1" y="1117"/>
                  </a:cubicBezTo>
                  <a:cubicBezTo>
                    <a:pt x="85" y="754"/>
                    <a:pt x="168" y="391"/>
                    <a:pt x="224" y="2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42"/>
            <p:cNvSpPr/>
            <p:nvPr/>
          </p:nvSpPr>
          <p:spPr>
            <a:xfrm>
              <a:off x="2489697" y="1394693"/>
              <a:ext cx="19943" cy="42066"/>
            </a:xfrm>
            <a:custGeom>
              <a:avLst/>
              <a:gdLst/>
              <a:ahLst/>
              <a:cxnLst/>
              <a:rect l="l" t="t" r="r" b="b"/>
              <a:pathLst>
                <a:path w="503" h="1061" extrusionOk="0">
                  <a:moveTo>
                    <a:pt x="502" y="0"/>
                  </a:moveTo>
                  <a:lnTo>
                    <a:pt x="502" y="0"/>
                  </a:lnTo>
                  <a:cubicBezTo>
                    <a:pt x="307" y="335"/>
                    <a:pt x="140" y="642"/>
                    <a:pt x="0" y="1005"/>
                  </a:cubicBezTo>
                  <a:lnTo>
                    <a:pt x="195" y="1060"/>
                  </a:lnTo>
                  <a:cubicBezTo>
                    <a:pt x="307" y="726"/>
                    <a:pt x="391" y="363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42"/>
            <p:cNvSpPr/>
            <p:nvPr/>
          </p:nvSpPr>
          <p:spPr>
            <a:xfrm>
              <a:off x="2438789" y="1467684"/>
              <a:ext cx="47617" cy="106216"/>
            </a:xfrm>
            <a:custGeom>
              <a:avLst/>
              <a:gdLst/>
              <a:ahLst/>
              <a:cxnLst/>
              <a:rect l="l" t="t" r="r" b="b"/>
              <a:pathLst>
                <a:path w="1201" h="2679" extrusionOk="0">
                  <a:moveTo>
                    <a:pt x="894" y="1"/>
                  </a:moveTo>
                  <a:cubicBezTo>
                    <a:pt x="559" y="838"/>
                    <a:pt x="252" y="1702"/>
                    <a:pt x="1" y="2595"/>
                  </a:cubicBezTo>
                  <a:lnTo>
                    <a:pt x="308" y="2679"/>
                  </a:lnTo>
                  <a:cubicBezTo>
                    <a:pt x="615" y="1842"/>
                    <a:pt x="921" y="977"/>
                    <a:pt x="1200" y="112"/>
                  </a:cubicBezTo>
                  <a:lnTo>
                    <a:pt x="8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42"/>
            <p:cNvSpPr/>
            <p:nvPr/>
          </p:nvSpPr>
          <p:spPr>
            <a:xfrm>
              <a:off x="2422217" y="1605976"/>
              <a:ext cx="16612" cy="44247"/>
            </a:xfrm>
            <a:custGeom>
              <a:avLst/>
              <a:gdLst/>
              <a:ahLst/>
              <a:cxnLst/>
              <a:rect l="l" t="t" r="r" b="b"/>
              <a:pathLst>
                <a:path w="419" h="1116" extrusionOk="0">
                  <a:moveTo>
                    <a:pt x="196" y="0"/>
                  </a:moveTo>
                  <a:cubicBezTo>
                    <a:pt x="112" y="363"/>
                    <a:pt x="56" y="725"/>
                    <a:pt x="0" y="1116"/>
                  </a:cubicBezTo>
                  <a:cubicBezTo>
                    <a:pt x="140" y="753"/>
                    <a:pt x="279" y="418"/>
                    <a:pt x="419" y="5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42"/>
            <p:cNvSpPr/>
            <p:nvPr/>
          </p:nvSpPr>
          <p:spPr>
            <a:xfrm>
              <a:off x="1953223" y="1395803"/>
              <a:ext cx="3330" cy="12211"/>
            </a:xfrm>
            <a:custGeom>
              <a:avLst/>
              <a:gdLst/>
              <a:ahLst/>
              <a:cxnLst/>
              <a:rect l="l" t="t" r="r" b="b"/>
              <a:pathLst>
                <a:path w="84" h="308" extrusionOk="0">
                  <a:moveTo>
                    <a:pt x="84" y="307"/>
                  </a:moveTo>
                  <a:cubicBezTo>
                    <a:pt x="56" y="195"/>
                    <a:pt x="28" y="84"/>
                    <a:pt x="0" y="0"/>
                  </a:cubicBezTo>
                  <a:cubicBezTo>
                    <a:pt x="28" y="84"/>
                    <a:pt x="56" y="195"/>
                    <a:pt x="84" y="307"/>
                  </a:cubicBezTo>
                  <a:lnTo>
                    <a:pt x="84" y="307"/>
                  </a:lnTo>
                  <a:close/>
                </a:path>
              </a:pathLst>
            </a:custGeom>
            <a:solidFill>
              <a:srgbClr val="CCD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42"/>
            <p:cNvSpPr/>
            <p:nvPr/>
          </p:nvSpPr>
          <p:spPr>
            <a:xfrm>
              <a:off x="1953223" y="139580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D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42"/>
            <p:cNvSpPr/>
            <p:nvPr/>
          </p:nvSpPr>
          <p:spPr>
            <a:xfrm>
              <a:off x="3568157" y="1730947"/>
              <a:ext cx="7811" cy="36555"/>
            </a:xfrm>
            <a:custGeom>
              <a:avLst/>
              <a:gdLst/>
              <a:ahLst/>
              <a:cxnLst/>
              <a:rect l="l" t="t" r="r" b="b"/>
              <a:pathLst>
                <a:path w="197" h="922" extrusionOk="0">
                  <a:moveTo>
                    <a:pt x="1" y="1"/>
                  </a:moveTo>
                  <a:cubicBezTo>
                    <a:pt x="29" y="307"/>
                    <a:pt x="57" y="614"/>
                    <a:pt x="112" y="921"/>
                  </a:cubicBezTo>
                  <a:cubicBezTo>
                    <a:pt x="140" y="614"/>
                    <a:pt x="168" y="30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42"/>
            <p:cNvSpPr/>
            <p:nvPr/>
          </p:nvSpPr>
          <p:spPr>
            <a:xfrm>
              <a:off x="2997387" y="1717664"/>
              <a:ext cx="8921" cy="36555"/>
            </a:xfrm>
            <a:custGeom>
              <a:avLst/>
              <a:gdLst/>
              <a:ahLst/>
              <a:cxnLst/>
              <a:rect l="l" t="t" r="r" b="b"/>
              <a:pathLst>
                <a:path w="225" h="922" extrusionOk="0">
                  <a:moveTo>
                    <a:pt x="1" y="1"/>
                  </a:moveTo>
                  <a:cubicBezTo>
                    <a:pt x="1" y="308"/>
                    <a:pt x="1" y="615"/>
                    <a:pt x="1" y="894"/>
                  </a:cubicBezTo>
                  <a:cubicBezTo>
                    <a:pt x="1" y="921"/>
                    <a:pt x="29" y="921"/>
                    <a:pt x="57" y="921"/>
                  </a:cubicBezTo>
                  <a:cubicBezTo>
                    <a:pt x="112" y="615"/>
                    <a:pt x="168" y="336"/>
                    <a:pt x="224" y="2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42"/>
            <p:cNvSpPr/>
            <p:nvPr/>
          </p:nvSpPr>
          <p:spPr>
            <a:xfrm>
              <a:off x="2423327" y="1605976"/>
              <a:ext cx="15502" cy="37625"/>
            </a:xfrm>
            <a:custGeom>
              <a:avLst/>
              <a:gdLst/>
              <a:ahLst/>
              <a:cxnLst/>
              <a:rect l="l" t="t" r="r" b="b"/>
              <a:pathLst>
                <a:path w="391" h="949" extrusionOk="0">
                  <a:moveTo>
                    <a:pt x="168" y="0"/>
                  </a:moveTo>
                  <a:cubicBezTo>
                    <a:pt x="112" y="307"/>
                    <a:pt x="28" y="642"/>
                    <a:pt x="0" y="949"/>
                  </a:cubicBezTo>
                  <a:lnTo>
                    <a:pt x="28" y="949"/>
                  </a:lnTo>
                  <a:cubicBezTo>
                    <a:pt x="140" y="670"/>
                    <a:pt x="279" y="363"/>
                    <a:pt x="391" y="56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42"/>
            <p:cNvSpPr/>
            <p:nvPr/>
          </p:nvSpPr>
          <p:spPr>
            <a:xfrm>
              <a:off x="3930974" y="1793987"/>
              <a:ext cx="29894" cy="7811"/>
            </a:xfrm>
            <a:custGeom>
              <a:avLst/>
              <a:gdLst/>
              <a:ahLst/>
              <a:cxnLst/>
              <a:rect l="l" t="t" r="r" b="b"/>
              <a:pathLst>
                <a:path w="754" h="197" extrusionOk="0">
                  <a:moveTo>
                    <a:pt x="754" y="1"/>
                  </a:moveTo>
                  <a:lnTo>
                    <a:pt x="1" y="57"/>
                  </a:lnTo>
                  <a:lnTo>
                    <a:pt x="29" y="196"/>
                  </a:lnTo>
                  <a:lnTo>
                    <a:pt x="754" y="168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42"/>
            <p:cNvSpPr/>
            <p:nvPr/>
          </p:nvSpPr>
          <p:spPr>
            <a:xfrm>
              <a:off x="3895568" y="1796207"/>
              <a:ext cx="29934" cy="7771"/>
            </a:xfrm>
            <a:custGeom>
              <a:avLst/>
              <a:gdLst/>
              <a:ahLst/>
              <a:cxnLst/>
              <a:rect l="l" t="t" r="r" b="b"/>
              <a:pathLst>
                <a:path w="755" h="196" extrusionOk="0">
                  <a:moveTo>
                    <a:pt x="754" y="1"/>
                  </a:moveTo>
                  <a:lnTo>
                    <a:pt x="1" y="56"/>
                  </a:lnTo>
                  <a:lnTo>
                    <a:pt x="29" y="196"/>
                  </a:lnTo>
                  <a:lnTo>
                    <a:pt x="754" y="168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42"/>
            <p:cNvSpPr/>
            <p:nvPr/>
          </p:nvSpPr>
          <p:spPr>
            <a:xfrm>
              <a:off x="3860202" y="1798427"/>
              <a:ext cx="29894" cy="7771"/>
            </a:xfrm>
            <a:custGeom>
              <a:avLst/>
              <a:gdLst/>
              <a:ahLst/>
              <a:cxnLst/>
              <a:rect l="l" t="t" r="r" b="b"/>
              <a:pathLst>
                <a:path w="754" h="196" extrusionOk="0">
                  <a:moveTo>
                    <a:pt x="753" y="0"/>
                  </a:moveTo>
                  <a:lnTo>
                    <a:pt x="0" y="28"/>
                  </a:lnTo>
                  <a:lnTo>
                    <a:pt x="28" y="196"/>
                  </a:lnTo>
                  <a:lnTo>
                    <a:pt x="753" y="16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42"/>
            <p:cNvSpPr/>
            <p:nvPr/>
          </p:nvSpPr>
          <p:spPr>
            <a:xfrm>
              <a:off x="3824797" y="1799537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754" y="0"/>
                  </a:moveTo>
                  <a:lnTo>
                    <a:pt x="0" y="56"/>
                  </a:lnTo>
                  <a:lnTo>
                    <a:pt x="28" y="224"/>
                  </a:lnTo>
                  <a:lnTo>
                    <a:pt x="754" y="16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42"/>
            <p:cNvSpPr/>
            <p:nvPr/>
          </p:nvSpPr>
          <p:spPr>
            <a:xfrm>
              <a:off x="3789392" y="1801758"/>
              <a:ext cx="29894" cy="7771"/>
            </a:xfrm>
            <a:custGeom>
              <a:avLst/>
              <a:gdLst/>
              <a:ahLst/>
              <a:cxnLst/>
              <a:rect l="l" t="t" r="r" b="b"/>
              <a:pathLst>
                <a:path w="754" h="196" extrusionOk="0">
                  <a:moveTo>
                    <a:pt x="754" y="0"/>
                  </a:moveTo>
                  <a:lnTo>
                    <a:pt x="1" y="28"/>
                  </a:lnTo>
                  <a:lnTo>
                    <a:pt x="28" y="195"/>
                  </a:lnTo>
                  <a:lnTo>
                    <a:pt x="754" y="16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42"/>
            <p:cNvSpPr/>
            <p:nvPr/>
          </p:nvSpPr>
          <p:spPr>
            <a:xfrm>
              <a:off x="3753986" y="1802868"/>
              <a:ext cx="29934" cy="7771"/>
            </a:xfrm>
            <a:custGeom>
              <a:avLst/>
              <a:gdLst/>
              <a:ahLst/>
              <a:cxnLst/>
              <a:rect l="l" t="t" r="r" b="b"/>
              <a:pathLst>
                <a:path w="755" h="196" extrusionOk="0">
                  <a:moveTo>
                    <a:pt x="754" y="0"/>
                  </a:moveTo>
                  <a:lnTo>
                    <a:pt x="1" y="28"/>
                  </a:lnTo>
                  <a:lnTo>
                    <a:pt x="29" y="195"/>
                  </a:lnTo>
                  <a:lnTo>
                    <a:pt x="754" y="167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42"/>
            <p:cNvSpPr/>
            <p:nvPr/>
          </p:nvSpPr>
          <p:spPr>
            <a:xfrm>
              <a:off x="3718620" y="1803938"/>
              <a:ext cx="29894" cy="7811"/>
            </a:xfrm>
            <a:custGeom>
              <a:avLst/>
              <a:gdLst/>
              <a:ahLst/>
              <a:cxnLst/>
              <a:rect l="l" t="t" r="r" b="b"/>
              <a:pathLst>
                <a:path w="754" h="197" extrusionOk="0">
                  <a:moveTo>
                    <a:pt x="753" y="1"/>
                  </a:moveTo>
                  <a:lnTo>
                    <a:pt x="0" y="29"/>
                  </a:lnTo>
                  <a:lnTo>
                    <a:pt x="28" y="196"/>
                  </a:lnTo>
                  <a:lnTo>
                    <a:pt x="753" y="168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42"/>
            <p:cNvSpPr/>
            <p:nvPr/>
          </p:nvSpPr>
          <p:spPr>
            <a:xfrm>
              <a:off x="3683215" y="1805048"/>
              <a:ext cx="29894" cy="7811"/>
            </a:xfrm>
            <a:custGeom>
              <a:avLst/>
              <a:gdLst/>
              <a:ahLst/>
              <a:cxnLst/>
              <a:rect l="l" t="t" r="r" b="b"/>
              <a:pathLst>
                <a:path w="754" h="197" extrusionOk="0">
                  <a:moveTo>
                    <a:pt x="0" y="1"/>
                  </a:moveTo>
                  <a:lnTo>
                    <a:pt x="0" y="196"/>
                  </a:lnTo>
                  <a:lnTo>
                    <a:pt x="754" y="168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42"/>
            <p:cNvSpPr/>
            <p:nvPr/>
          </p:nvSpPr>
          <p:spPr>
            <a:xfrm>
              <a:off x="3647809" y="1805048"/>
              <a:ext cx="29894" cy="7811"/>
            </a:xfrm>
            <a:custGeom>
              <a:avLst/>
              <a:gdLst/>
              <a:ahLst/>
              <a:cxnLst/>
              <a:rect l="l" t="t" r="r" b="b"/>
              <a:pathLst>
                <a:path w="754" h="197" extrusionOk="0">
                  <a:moveTo>
                    <a:pt x="754" y="1"/>
                  </a:moveTo>
                  <a:lnTo>
                    <a:pt x="1" y="29"/>
                  </a:lnTo>
                  <a:lnTo>
                    <a:pt x="1" y="196"/>
                  </a:lnTo>
                  <a:lnTo>
                    <a:pt x="754" y="196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42"/>
            <p:cNvSpPr/>
            <p:nvPr/>
          </p:nvSpPr>
          <p:spPr>
            <a:xfrm>
              <a:off x="3612404" y="1806159"/>
              <a:ext cx="29894" cy="6700"/>
            </a:xfrm>
            <a:custGeom>
              <a:avLst/>
              <a:gdLst/>
              <a:ahLst/>
              <a:cxnLst/>
              <a:rect l="l" t="t" r="r" b="b"/>
              <a:pathLst>
                <a:path w="754" h="169" extrusionOk="0">
                  <a:moveTo>
                    <a:pt x="1" y="1"/>
                  </a:moveTo>
                  <a:lnTo>
                    <a:pt x="1" y="168"/>
                  </a:lnTo>
                  <a:lnTo>
                    <a:pt x="754" y="168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42"/>
            <p:cNvSpPr/>
            <p:nvPr/>
          </p:nvSpPr>
          <p:spPr>
            <a:xfrm>
              <a:off x="3576998" y="1806159"/>
              <a:ext cx="29934" cy="7811"/>
            </a:xfrm>
            <a:custGeom>
              <a:avLst/>
              <a:gdLst/>
              <a:ahLst/>
              <a:cxnLst/>
              <a:rect l="l" t="t" r="r" b="b"/>
              <a:pathLst>
                <a:path w="755" h="197" extrusionOk="0">
                  <a:moveTo>
                    <a:pt x="1" y="1"/>
                  </a:moveTo>
                  <a:lnTo>
                    <a:pt x="1" y="196"/>
                  </a:lnTo>
                  <a:lnTo>
                    <a:pt x="754" y="196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42"/>
            <p:cNvSpPr/>
            <p:nvPr/>
          </p:nvSpPr>
          <p:spPr>
            <a:xfrm>
              <a:off x="3541632" y="1806159"/>
              <a:ext cx="29894" cy="7811"/>
            </a:xfrm>
            <a:custGeom>
              <a:avLst/>
              <a:gdLst/>
              <a:ahLst/>
              <a:cxnLst/>
              <a:rect l="l" t="t" r="r" b="b"/>
              <a:pathLst>
                <a:path w="754" h="197" extrusionOk="0">
                  <a:moveTo>
                    <a:pt x="0" y="1"/>
                  </a:moveTo>
                  <a:lnTo>
                    <a:pt x="0" y="168"/>
                  </a:lnTo>
                  <a:lnTo>
                    <a:pt x="753" y="196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42"/>
            <p:cNvSpPr/>
            <p:nvPr/>
          </p:nvSpPr>
          <p:spPr>
            <a:xfrm>
              <a:off x="3506227" y="1806159"/>
              <a:ext cx="29894" cy="6700"/>
            </a:xfrm>
            <a:custGeom>
              <a:avLst/>
              <a:gdLst/>
              <a:ahLst/>
              <a:cxnLst/>
              <a:rect l="l" t="t" r="r" b="b"/>
              <a:pathLst>
                <a:path w="754" h="169" extrusionOk="0">
                  <a:moveTo>
                    <a:pt x="0" y="1"/>
                  </a:moveTo>
                  <a:lnTo>
                    <a:pt x="0" y="168"/>
                  </a:lnTo>
                  <a:lnTo>
                    <a:pt x="754" y="168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42"/>
            <p:cNvSpPr/>
            <p:nvPr/>
          </p:nvSpPr>
          <p:spPr>
            <a:xfrm>
              <a:off x="3470821" y="1805048"/>
              <a:ext cx="29894" cy="7811"/>
            </a:xfrm>
            <a:custGeom>
              <a:avLst/>
              <a:gdLst/>
              <a:ahLst/>
              <a:cxnLst/>
              <a:rect l="l" t="t" r="r" b="b"/>
              <a:pathLst>
                <a:path w="754" h="197" extrusionOk="0">
                  <a:moveTo>
                    <a:pt x="1" y="1"/>
                  </a:moveTo>
                  <a:lnTo>
                    <a:pt x="1" y="196"/>
                  </a:lnTo>
                  <a:lnTo>
                    <a:pt x="754" y="196"/>
                  </a:lnTo>
                  <a:lnTo>
                    <a:pt x="754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42"/>
            <p:cNvSpPr/>
            <p:nvPr/>
          </p:nvSpPr>
          <p:spPr>
            <a:xfrm>
              <a:off x="3435416" y="1805048"/>
              <a:ext cx="29934" cy="7811"/>
            </a:xfrm>
            <a:custGeom>
              <a:avLst/>
              <a:gdLst/>
              <a:ahLst/>
              <a:cxnLst/>
              <a:rect l="l" t="t" r="r" b="b"/>
              <a:pathLst>
                <a:path w="755" h="197" extrusionOk="0">
                  <a:moveTo>
                    <a:pt x="1" y="1"/>
                  </a:moveTo>
                  <a:lnTo>
                    <a:pt x="1" y="168"/>
                  </a:lnTo>
                  <a:lnTo>
                    <a:pt x="754" y="196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42"/>
            <p:cNvSpPr/>
            <p:nvPr/>
          </p:nvSpPr>
          <p:spPr>
            <a:xfrm>
              <a:off x="3400050" y="1803938"/>
              <a:ext cx="29894" cy="7811"/>
            </a:xfrm>
            <a:custGeom>
              <a:avLst/>
              <a:gdLst/>
              <a:ahLst/>
              <a:cxnLst/>
              <a:rect l="l" t="t" r="r" b="b"/>
              <a:pathLst>
                <a:path w="754" h="197" extrusionOk="0">
                  <a:moveTo>
                    <a:pt x="0" y="1"/>
                  </a:moveTo>
                  <a:lnTo>
                    <a:pt x="0" y="168"/>
                  </a:lnTo>
                  <a:lnTo>
                    <a:pt x="753" y="196"/>
                  </a:lnTo>
                  <a:lnTo>
                    <a:pt x="753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42"/>
            <p:cNvSpPr/>
            <p:nvPr/>
          </p:nvSpPr>
          <p:spPr>
            <a:xfrm>
              <a:off x="3364645" y="1802868"/>
              <a:ext cx="29894" cy="7771"/>
            </a:xfrm>
            <a:custGeom>
              <a:avLst/>
              <a:gdLst/>
              <a:ahLst/>
              <a:cxnLst/>
              <a:rect l="l" t="t" r="r" b="b"/>
              <a:pathLst>
                <a:path w="754" h="196" extrusionOk="0">
                  <a:moveTo>
                    <a:pt x="0" y="0"/>
                  </a:moveTo>
                  <a:lnTo>
                    <a:pt x="0" y="167"/>
                  </a:lnTo>
                  <a:lnTo>
                    <a:pt x="754" y="195"/>
                  </a:lnTo>
                  <a:lnTo>
                    <a:pt x="75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42"/>
            <p:cNvSpPr/>
            <p:nvPr/>
          </p:nvSpPr>
          <p:spPr>
            <a:xfrm>
              <a:off x="3329239" y="1801758"/>
              <a:ext cx="29894" cy="7771"/>
            </a:xfrm>
            <a:custGeom>
              <a:avLst/>
              <a:gdLst/>
              <a:ahLst/>
              <a:cxnLst/>
              <a:rect l="l" t="t" r="r" b="b"/>
              <a:pathLst>
                <a:path w="754" h="196" extrusionOk="0">
                  <a:moveTo>
                    <a:pt x="1" y="0"/>
                  </a:moveTo>
                  <a:lnTo>
                    <a:pt x="1" y="168"/>
                  </a:lnTo>
                  <a:lnTo>
                    <a:pt x="754" y="195"/>
                  </a:lnTo>
                  <a:lnTo>
                    <a:pt x="754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42"/>
            <p:cNvSpPr/>
            <p:nvPr/>
          </p:nvSpPr>
          <p:spPr>
            <a:xfrm>
              <a:off x="3293834" y="1799537"/>
              <a:ext cx="29934" cy="7771"/>
            </a:xfrm>
            <a:custGeom>
              <a:avLst/>
              <a:gdLst/>
              <a:ahLst/>
              <a:cxnLst/>
              <a:rect l="l" t="t" r="r" b="b"/>
              <a:pathLst>
                <a:path w="755" h="196" extrusionOk="0">
                  <a:moveTo>
                    <a:pt x="1" y="0"/>
                  </a:moveTo>
                  <a:lnTo>
                    <a:pt x="1" y="168"/>
                  </a:lnTo>
                  <a:lnTo>
                    <a:pt x="754" y="196"/>
                  </a:lnTo>
                  <a:lnTo>
                    <a:pt x="754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42"/>
            <p:cNvSpPr/>
            <p:nvPr/>
          </p:nvSpPr>
          <p:spPr>
            <a:xfrm>
              <a:off x="3258468" y="1797317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0" y="1"/>
                  </a:moveTo>
                  <a:lnTo>
                    <a:pt x="0" y="168"/>
                  </a:lnTo>
                  <a:lnTo>
                    <a:pt x="753" y="224"/>
                  </a:lnTo>
                  <a:lnTo>
                    <a:pt x="753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42"/>
            <p:cNvSpPr/>
            <p:nvPr/>
          </p:nvSpPr>
          <p:spPr>
            <a:xfrm>
              <a:off x="3223062" y="1796207"/>
              <a:ext cx="29894" cy="7771"/>
            </a:xfrm>
            <a:custGeom>
              <a:avLst/>
              <a:gdLst/>
              <a:ahLst/>
              <a:cxnLst/>
              <a:rect l="l" t="t" r="r" b="b"/>
              <a:pathLst>
                <a:path w="754" h="196" extrusionOk="0">
                  <a:moveTo>
                    <a:pt x="0" y="1"/>
                  </a:moveTo>
                  <a:lnTo>
                    <a:pt x="0" y="140"/>
                  </a:lnTo>
                  <a:lnTo>
                    <a:pt x="726" y="196"/>
                  </a:lnTo>
                  <a:lnTo>
                    <a:pt x="75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42"/>
            <p:cNvSpPr/>
            <p:nvPr/>
          </p:nvSpPr>
          <p:spPr>
            <a:xfrm>
              <a:off x="3187657" y="1792877"/>
              <a:ext cx="29894" cy="8921"/>
            </a:xfrm>
            <a:custGeom>
              <a:avLst/>
              <a:gdLst/>
              <a:ahLst/>
              <a:cxnLst/>
              <a:rect l="l" t="t" r="r" b="b"/>
              <a:pathLst>
                <a:path w="754" h="225" extrusionOk="0">
                  <a:moveTo>
                    <a:pt x="0" y="1"/>
                  </a:moveTo>
                  <a:lnTo>
                    <a:pt x="0" y="168"/>
                  </a:lnTo>
                  <a:lnTo>
                    <a:pt x="726" y="224"/>
                  </a:lnTo>
                  <a:lnTo>
                    <a:pt x="754" y="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42"/>
            <p:cNvSpPr/>
            <p:nvPr/>
          </p:nvSpPr>
          <p:spPr>
            <a:xfrm>
              <a:off x="3152251" y="1790696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1" y="0"/>
                  </a:moveTo>
                  <a:lnTo>
                    <a:pt x="1" y="168"/>
                  </a:lnTo>
                  <a:lnTo>
                    <a:pt x="726" y="223"/>
                  </a:lnTo>
                  <a:lnTo>
                    <a:pt x="754" y="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42"/>
            <p:cNvSpPr/>
            <p:nvPr/>
          </p:nvSpPr>
          <p:spPr>
            <a:xfrm>
              <a:off x="3116846" y="1788476"/>
              <a:ext cx="29934" cy="7771"/>
            </a:xfrm>
            <a:custGeom>
              <a:avLst/>
              <a:gdLst/>
              <a:ahLst/>
              <a:cxnLst/>
              <a:rect l="l" t="t" r="r" b="b"/>
              <a:pathLst>
                <a:path w="755" h="196" extrusionOk="0">
                  <a:moveTo>
                    <a:pt x="1" y="0"/>
                  </a:moveTo>
                  <a:lnTo>
                    <a:pt x="1" y="140"/>
                  </a:lnTo>
                  <a:lnTo>
                    <a:pt x="726" y="196"/>
                  </a:lnTo>
                  <a:lnTo>
                    <a:pt x="754" y="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42"/>
            <p:cNvSpPr/>
            <p:nvPr/>
          </p:nvSpPr>
          <p:spPr>
            <a:xfrm>
              <a:off x="3081480" y="1785145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0" y="1"/>
                  </a:moveTo>
                  <a:lnTo>
                    <a:pt x="0" y="140"/>
                  </a:lnTo>
                  <a:lnTo>
                    <a:pt x="753" y="224"/>
                  </a:lnTo>
                  <a:lnTo>
                    <a:pt x="753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42"/>
            <p:cNvSpPr/>
            <p:nvPr/>
          </p:nvSpPr>
          <p:spPr>
            <a:xfrm>
              <a:off x="3046075" y="1781815"/>
              <a:ext cx="29894" cy="8921"/>
            </a:xfrm>
            <a:custGeom>
              <a:avLst/>
              <a:gdLst/>
              <a:ahLst/>
              <a:cxnLst/>
              <a:rect l="l" t="t" r="r" b="b"/>
              <a:pathLst>
                <a:path w="754" h="225" extrusionOk="0">
                  <a:moveTo>
                    <a:pt x="0" y="1"/>
                  </a:moveTo>
                  <a:lnTo>
                    <a:pt x="0" y="140"/>
                  </a:lnTo>
                  <a:lnTo>
                    <a:pt x="754" y="224"/>
                  </a:lnTo>
                  <a:lnTo>
                    <a:pt x="754" y="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42"/>
            <p:cNvSpPr/>
            <p:nvPr/>
          </p:nvSpPr>
          <p:spPr>
            <a:xfrm>
              <a:off x="3010669" y="1777414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29" y="0"/>
                  </a:moveTo>
                  <a:lnTo>
                    <a:pt x="1" y="168"/>
                  </a:lnTo>
                  <a:lnTo>
                    <a:pt x="754" y="224"/>
                  </a:lnTo>
                  <a:lnTo>
                    <a:pt x="754" y="8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42"/>
            <p:cNvSpPr/>
            <p:nvPr/>
          </p:nvSpPr>
          <p:spPr>
            <a:xfrm>
              <a:off x="2975264" y="1774083"/>
              <a:ext cx="29934" cy="8881"/>
            </a:xfrm>
            <a:custGeom>
              <a:avLst/>
              <a:gdLst/>
              <a:ahLst/>
              <a:cxnLst/>
              <a:rect l="l" t="t" r="r" b="b"/>
              <a:pathLst>
                <a:path w="755" h="224" extrusionOk="0">
                  <a:moveTo>
                    <a:pt x="29" y="1"/>
                  </a:moveTo>
                  <a:lnTo>
                    <a:pt x="1" y="140"/>
                  </a:lnTo>
                  <a:lnTo>
                    <a:pt x="754" y="224"/>
                  </a:lnTo>
                  <a:lnTo>
                    <a:pt x="754" y="8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42"/>
            <p:cNvSpPr/>
            <p:nvPr/>
          </p:nvSpPr>
          <p:spPr>
            <a:xfrm>
              <a:off x="2939898" y="1769683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28" y="0"/>
                  </a:moveTo>
                  <a:lnTo>
                    <a:pt x="0" y="140"/>
                  </a:lnTo>
                  <a:lnTo>
                    <a:pt x="753" y="223"/>
                  </a:lnTo>
                  <a:lnTo>
                    <a:pt x="753" y="8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42"/>
            <p:cNvSpPr/>
            <p:nvPr/>
          </p:nvSpPr>
          <p:spPr>
            <a:xfrm>
              <a:off x="2905602" y="1765242"/>
              <a:ext cx="29894" cy="8881"/>
            </a:xfrm>
            <a:custGeom>
              <a:avLst/>
              <a:gdLst/>
              <a:ahLst/>
              <a:cxnLst/>
              <a:rect l="l" t="t" r="r" b="b"/>
              <a:pathLst>
                <a:path w="754" h="224" extrusionOk="0">
                  <a:moveTo>
                    <a:pt x="0" y="0"/>
                  </a:moveTo>
                  <a:lnTo>
                    <a:pt x="0" y="140"/>
                  </a:lnTo>
                  <a:lnTo>
                    <a:pt x="726" y="224"/>
                  </a:lnTo>
                  <a:lnTo>
                    <a:pt x="753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42"/>
            <p:cNvSpPr/>
            <p:nvPr/>
          </p:nvSpPr>
          <p:spPr>
            <a:xfrm>
              <a:off x="2870197" y="1760801"/>
              <a:ext cx="29894" cy="8921"/>
            </a:xfrm>
            <a:custGeom>
              <a:avLst/>
              <a:gdLst/>
              <a:ahLst/>
              <a:cxnLst/>
              <a:rect l="l" t="t" r="r" b="b"/>
              <a:pathLst>
                <a:path w="754" h="225" extrusionOk="0">
                  <a:moveTo>
                    <a:pt x="0" y="1"/>
                  </a:moveTo>
                  <a:lnTo>
                    <a:pt x="0" y="112"/>
                  </a:lnTo>
                  <a:lnTo>
                    <a:pt x="726" y="224"/>
                  </a:lnTo>
                  <a:lnTo>
                    <a:pt x="754" y="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42"/>
            <p:cNvSpPr/>
            <p:nvPr/>
          </p:nvSpPr>
          <p:spPr>
            <a:xfrm>
              <a:off x="2834791" y="1755290"/>
              <a:ext cx="29894" cy="9991"/>
            </a:xfrm>
            <a:custGeom>
              <a:avLst/>
              <a:gdLst/>
              <a:ahLst/>
              <a:cxnLst/>
              <a:rect l="l" t="t" r="r" b="b"/>
              <a:pathLst>
                <a:path w="754" h="252" extrusionOk="0">
                  <a:moveTo>
                    <a:pt x="29" y="0"/>
                  </a:moveTo>
                  <a:lnTo>
                    <a:pt x="1" y="140"/>
                  </a:lnTo>
                  <a:lnTo>
                    <a:pt x="726" y="251"/>
                  </a:lnTo>
                  <a:lnTo>
                    <a:pt x="754" y="1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42"/>
            <p:cNvSpPr/>
            <p:nvPr/>
          </p:nvSpPr>
          <p:spPr>
            <a:xfrm>
              <a:off x="2799386" y="1749740"/>
              <a:ext cx="29934" cy="9991"/>
            </a:xfrm>
            <a:custGeom>
              <a:avLst/>
              <a:gdLst/>
              <a:ahLst/>
              <a:cxnLst/>
              <a:rect l="l" t="t" r="r" b="b"/>
              <a:pathLst>
                <a:path w="755" h="252" extrusionOk="0">
                  <a:moveTo>
                    <a:pt x="29" y="1"/>
                  </a:moveTo>
                  <a:lnTo>
                    <a:pt x="1" y="140"/>
                  </a:lnTo>
                  <a:lnTo>
                    <a:pt x="754" y="252"/>
                  </a:lnTo>
                  <a:lnTo>
                    <a:pt x="754" y="112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42"/>
            <p:cNvSpPr/>
            <p:nvPr/>
          </p:nvSpPr>
          <p:spPr>
            <a:xfrm>
              <a:off x="2765130" y="1744229"/>
              <a:ext cx="29894" cy="9991"/>
            </a:xfrm>
            <a:custGeom>
              <a:avLst/>
              <a:gdLst/>
              <a:ahLst/>
              <a:cxnLst/>
              <a:rect l="l" t="t" r="r" b="b"/>
              <a:pathLst>
                <a:path w="754" h="252" extrusionOk="0">
                  <a:moveTo>
                    <a:pt x="0" y="0"/>
                  </a:moveTo>
                  <a:lnTo>
                    <a:pt x="0" y="112"/>
                  </a:lnTo>
                  <a:lnTo>
                    <a:pt x="725" y="251"/>
                  </a:lnTo>
                  <a:lnTo>
                    <a:pt x="753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42"/>
            <p:cNvSpPr/>
            <p:nvPr/>
          </p:nvSpPr>
          <p:spPr>
            <a:xfrm>
              <a:off x="2729725" y="1737568"/>
              <a:ext cx="29894" cy="10031"/>
            </a:xfrm>
            <a:custGeom>
              <a:avLst/>
              <a:gdLst/>
              <a:ahLst/>
              <a:cxnLst/>
              <a:rect l="l" t="t" r="r" b="b"/>
              <a:pathLst>
                <a:path w="754" h="253" extrusionOk="0">
                  <a:moveTo>
                    <a:pt x="28" y="1"/>
                  </a:moveTo>
                  <a:lnTo>
                    <a:pt x="0" y="140"/>
                  </a:lnTo>
                  <a:lnTo>
                    <a:pt x="726" y="252"/>
                  </a:lnTo>
                  <a:lnTo>
                    <a:pt x="754" y="140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42"/>
            <p:cNvSpPr/>
            <p:nvPr/>
          </p:nvSpPr>
          <p:spPr>
            <a:xfrm>
              <a:off x="2695429" y="1730947"/>
              <a:ext cx="29894" cy="11101"/>
            </a:xfrm>
            <a:custGeom>
              <a:avLst/>
              <a:gdLst/>
              <a:ahLst/>
              <a:cxnLst/>
              <a:rect l="l" t="t" r="r" b="b"/>
              <a:pathLst>
                <a:path w="754" h="280" extrusionOk="0">
                  <a:moveTo>
                    <a:pt x="0" y="1"/>
                  </a:moveTo>
                  <a:lnTo>
                    <a:pt x="0" y="140"/>
                  </a:lnTo>
                  <a:lnTo>
                    <a:pt x="726" y="280"/>
                  </a:lnTo>
                  <a:lnTo>
                    <a:pt x="754" y="1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42"/>
            <p:cNvSpPr/>
            <p:nvPr/>
          </p:nvSpPr>
          <p:spPr>
            <a:xfrm>
              <a:off x="2660024" y="1724325"/>
              <a:ext cx="29894" cy="11101"/>
            </a:xfrm>
            <a:custGeom>
              <a:avLst/>
              <a:gdLst/>
              <a:ahLst/>
              <a:cxnLst/>
              <a:rect l="l" t="t" r="r" b="b"/>
              <a:pathLst>
                <a:path w="754" h="280" extrusionOk="0">
                  <a:moveTo>
                    <a:pt x="29" y="0"/>
                  </a:moveTo>
                  <a:lnTo>
                    <a:pt x="1" y="112"/>
                  </a:lnTo>
                  <a:lnTo>
                    <a:pt x="726" y="279"/>
                  </a:lnTo>
                  <a:lnTo>
                    <a:pt x="754" y="16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42"/>
            <p:cNvSpPr/>
            <p:nvPr/>
          </p:nvSpPr>
          <p:spPr>
            <a:xfrm>
              <a:off x="2625729" y="1717664"/>
              <a:ext cx="29934" cy="9991"/>
            </a:xfrm>
            <a:custGeom>
              <a:avLst/>
              <a:gdLst/>
              <a:ahLst/>
              <a:cxnLst/>
              <a:rect l="l" t="t" r="r" b="b"/>
              <a:pathLst>
                <a:path w="755" h="252" extrusionOk="0">
                  <a:moveTo>
                    <a:pt x="29" y="1"/>
                  </a:moveTo>
                  <a:lnTo>
                    <a:pt x="1" y="112"/>
                  </a:lnTo>
                  <a:lnTo>
                    <a:pt x="726" y="252"/>
                  </a:lnTo>
                  <a:lnTo>
                    <a:pt x="754" y="14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42"/>
            <p:cNvSpPr/>
            <p:nvPr/>
          </p:nvSpPr>
          <p:spPr>
            <a:xfrm>
              <a:off x="2590323" y="1709933"/>
              <a:ext cx="29934" cy="11101"/>
            </a:xfrm>
            <a:custGeom>
              <a:avLst/>
              <a:gdLst/>
              <a:ahLst/>
              <a:cxnLst/>
              <a:rect l="l" t="t" r="r" b="b"/>
              <a:pathLst>
                <a:path w="755" h="280" extrusionOk="0">
                  <a:moveTo>
                    <a:pt x="29" y="1"/>
                  </a:moveTo>
                  <a:lnTo>
                    <a:pt x="1" y="112"/>
                  </a:lnTo>
                  <a:lnTo>
                    <a:pt x="726" y="280"/>
                  </a:lnTo>
                  <a:lnTo>
                    <a:pt x="754" y="168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42"/>
            <p:cNvSpPr/>
            <p:nvPr/>
          </p:nvSpPr>
          <p:spPr>
            <a:xfrm>
              <a:off x="2556067" y="1702202"/>
              <a:ext cx="29894" cy="11101"/>
            </a:xfrm>
            <a:custGeom>
              <a:avLst/>
              <a:gdLst/>
              <a:ahLst/>
              <a:cxnLst/>
              <a:rect l="l" t="t" r="r" b="b"/>
              <a:pathLst>
                <a:path w="754" h="280" extrusionOk="0">
                  <a:moveTo>
                    <a:pt x="28" y="0"/>
                  </a:moveTo>
                  <a:lnTo>
                    <a:pt x="0" y="112"/>
                  </a:lnTo>
                  <a:lnTo>
                    <a:pt x="725" y="279"/>
                  </a:lnTo>
                  <a:lnTo>
                    <a:pt x="753" y="16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42"/>
            <p:cNvSpPr/>
            <p:nvPr/>
          </p:nvSpPr>
          <p:spPr>
            <a:xfrm>
              <a:off x="2521772" y="1693360"/>
              <a:ext cx="29894" cy="11101"/>
            </a:xfrm>
            <a:custGeom>
              <a:avLst/>
              <a:gdLst/>
              <a:ahLst/>
              <a:cxnLst/>
              <a:rect l="l" t="t" r="r" b="b"/>
              <a:pathLst>
                <a:path w="754" h="280" extrusionOk="0">
                  <a:moveTo>
                    <a:pt x="28" y="0"/>
                  </a:moveTo>
                  <a:lnTo>
                    <a:pt x="0" y="112"/>
                  </a:lnTo>
                  <a:lnTo>
                    <a:pt x="726" y="279"/>
                  </a:lnTo>
                  <a:lnTo>
                    <a:pt x="754" y="19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42"/>
            <p:cNvSpPr/>
            <p:nvPr/>
          </p:nvSpPr>
          <p:spPr>
            <a:xfrm>
              <a:off x="2487477" y="1684479"/>
              <a:ext cx="29894" cy="12211"/>
            </a:xfrm>
            <a:custGeom>
              <a:avLst/>
              <a:gdLst/>
              <a:ahLst/>
              <a:cxnLst/>
              <a:rect l="l" t="t" r="r" b="b"/>
              <a:pathLst>
                <a:path w="754" h="308" extrusionOk="0">
                  <a:moveTo>
                    <a:pt x="28" y="1"/>
                  </a:moveTo>
                  <a:lnTo>
                    <a:pt x="0" y="112"/>
                  </a:lnTo>
                  <a:lnTo>
                    <a:pt x="726" y="308"/>
                  </a:lnTo>
                  <a:lnTo>
                    <a:pt x="754" y="196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42"/>
            <p:cNvSpPr/>
            <p:nvPr/>
          </p:nvSpPr>
          <p:spPr>
            <a:xfrm>
              <a:off x="2453181" y="1675638"/>
              <a:ext cx="29894" cy="12211"/>
            </a:xfrm>
            <a:custGeom>
              <a:avLst/>
              <a:gdLst/>
              <a:ahLst/>
              <a:cxnLst/>
              <a:rect l="l" t="t" r="r" b="b"/>
              <a:pathLst>
                <a:path w="754" h="308" extrusionOk="0">
                  <a:moveTo>
                    <a:pt x="28" y="1"/>
                  </a:moveTo>
                  <a:lnTo>
                    <a:pt x="0" y="112"/>
                  </a:lnTo>
                  <a:lnTo>
                    <a:pt x="726" y="308"/>
                  </a:lnTo>
                  <a:lnTo>
                    <a:pt x="754" y="196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42"/>
            <p:cNvSpPr/>
            <p:nvPr/>
          </p:nvSpPr>
          <p:spPr>
            <a:xfrm>
              <a:off x="2418886" y="1665686"/>
              <a:ext cx="29894" cy="12211"/>
            </a:xfrm>
            <a:custGeom>
              <a:avLst/>
              <a:gdLst/>
              <a:ahLst/>
              <a:cxnLst/>
              <a:rect l="l" t="t" r="r" b="b"/>
              <a:pathLst>
                <a:path w="754" h="308" extrusionOk="0">
                  <a:moveTo>
                    <a:pt x="29" y="1"/>
                  </a:moveTo>
                  <a:lnTo>
                    <a:pt x="1" y="112"/>
                  </a:lnTo>
                  <a:lnTo>
                    <a:pt x="726" y="307"/>
                  </a:lnTo>
                  <a:lnTo>
                    <a:pt x="754" y="2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42"/>
            <p:cNvSpPr/>
            <p:nvPr/>
          </p:nvSpPr>
          <p:spPr>
            <a:xfrm>
              <a:off x="2384591" y="1655734"/>
              <a:ext cx="29934" cy="12211"/>
            </a:xfrm>
            <a:custGeom>
              <a:avLst/>
              <a:gdLst/>
              <a:ahLst/>
              <a:cxnLst/>
              <a:rect l="l" t="t" r="r" b="b"/>
              <a:pathLst>
                <a:path w="755" h="308" extrusionOk="0">
                  <a:moveTo>
                    <a:pt x="29" y="0"/>
                  </a:moveTo>
                  <a:lnTo>
                    <a:pt x="1" y="84"/>
                  </a:lnTo>
                  <a:lnTo>
                    <a:pt x="726" y="307"/>
                  </a:lnTo>
                  <a:lnTo>
                    <a:pt x="754" y="2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42"/>
            <p:cNvSpPr/>
            <p:nvPr/>
          </p:nvSpPr>
          <p:spPr>
            <a:xfrm>
              <a:off x="2351406" y="1645783"/>
              <a:ext cx="28824" cy="12211"/>
            </a:xfrm>
            <a:custGeom>
              <a:avLst/>
              <a:gdLst/>
              <a:ahLst/>
              <a:cxnLst/>
              <a:rect l="l" t="t" r="r" b="b"/>
              <a:pathLst>
                <a:path w="727" h="308" extrusionOk="0">
                  <a:moveTo>
                    <a:pt x="29" y="0"/>
                  </a:moveTo>
                  <a:lnTo>
                    <a:pt x="1" y="84"/>
                  </a:lnTo>
                  <a:lnTo>
                    <a:pt x="698" y="307"/>
                  </a:lnTo>
                  <a:lnTo>
                    <a:pt x="726" y="2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42"/>
            <p:cNvSpPr/>
            <p:nvPr/>
          </p:nvSpPr>
          <p:spPr>
            <a:xfrm>
              <a:off x="2317110" y="1634721"/>
              <a:ext cx="29934" cy="12211"/>
            </a:xfrm>
            <a:custGeom>
              <a:avLst/>
              <a:gdLst/>
              <a:ahLst/>
              <a:cxnLst/>
              <a:rect l="l" t="t" r="r" b="b"/>
              <a:pathLst>
                <a:path w="755" h="308" extrusionOk="0">
                  <a:moveTo>
                    <a:pt x="29" y="0"/>
                  </a:moveTo>
                  <a:lnTo>
                    <a:pt x="1" y="84"/>
                  </a:lnTo>
                  <a:lnTo>
                    <a:pt x="726" y="307"/>
                  </a:lnTo>
                  <a:lnTo>
                    <a:pt x="754" y="2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42"/>
            <p:cNvSpPr/>
            <p:nvPr/>
          </p:nvSpPr>
          <p:spPr>
            <a:xfrm>
              <a:off x="2283925" y="1622549"/>
              <a:ext cx="28824" cy="13322"/>
            </a:xfrm>
            <a:custGeom>
              <a:avLst/>
              <a:gdLst/>
              <a:ahLst/>
              <a:cxnLst/>
              <a:rect l="l" t="t" r="r" b="b"/>
              <a:pathLst>
                <a:path w="727" h="336" extrusionOk="0">
                  <a:moveTo>
                    <a:pt x="29" y="0"/>
                  </a:moveTo>
                  <a:lnTo>
                    <a:pt x="1" y="84"/>
                  </a:lnTo>
                  <a:lnTo>
                    <a:pt x="698" y="335"/>
                  </a:lnTo>
                  <a:lnTo>
                    <a:pt x="726" y="2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42"/>
            <p:cNvSpPr/>
            <p:nvPr/>
          </p:nvSpPr>
          <p:spPr>
            <a:xfrm>
              <a:off x="2250740" y="1610377"/>
              <a:ext cx="28824" cy="13322"/>
            </a:xfrm>
            <a:custGeom>
              <a:avLst/>
              <a:gdLst/>
              <a:ahLst/>
              <a:cxnLst/>
              <a:rect l="l" t="t" r="r" b="b"/>
              <a:pathLst>
                <a:path w="727" h="336" extrusionOk="0">
                  <a:moveTo>
                    <a:pt x="29" y="1"/>
                  </a:moveTo>
                  <a:lnTo>
                    <a:pt x="1" y="84"/>
                  </a:lnTo>
                  <a:lnTo>
                    <a:pt x="698" y="335"/>
                  </a:lnTo>
                  <a:lnTo>
                    <a:pt x="726" y="252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42"/>
            <p:cNvSpPr/>
            <p:nvPr/>
          </p:nvSpPr>
          <p:spPr>
            <a:xfrm>
              <a:off x="2217555" y="1598205"/>
              <a:ext cx="28824" cy="13322"/>
            </a:xfrm>
            <a:custGeom>
              <a:avLst/>
              <a:gdLst/>
              <a:ahLst/>
              <a:cxnLst/>
              <a:rect l="l" t="t" r="r" b="b"/>
              <a:pathLst>
                <a:path w="727" h="336" extrusionOk="0">
                  <a:moveTo>
                    <a:pt x="29" y="1"/>
                  </a:moveTo>
                  <a:lnTo>
                    <a:pt x="1" y="57"/>
                  </a:lnTo>
                  <a:lnTo>
                    <a:pt x="698" y="335"/>
                  </a:lnTo>
                  <a:lnTo>
                    <a:pt x="726" y="252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42"/>
            <p:cNvSpPr/>
            <p:nvPr/>
          </p:nvSpPr>
          <p:spPr>
            <a:xfrm>
              <a:off x="2185479" y="1584923"/>
              <a:ext cx="27714" cy="13322"/>
            </a:xfrm>
            <a:custGeom>
              <a:avLst/>
              <a:gdLst/>
              <a:ahLst/>
              <a:cxnLst/>
              <a:rect l="l" t="t" r="r" b="b"/>
              <a:pathLst>
                <a:path w="699" h="336" extrusionOk="0">
                  <a:moveTo>
                    <a:pt x="1" y="1"/>
                  </a:moveTo>
                  <a:lnTo>
                    <a:pt x="1" y="57"/>
                  </a:lnTo>
                  <a:lnTo>
                    <a:pt x="670" y="336"/>
                  </a:lnTo>
                  <a:lnTo>
                    <a:pt x="698" y="2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42"/>
            <p:cNvSpPr/>
            <p:nvPr/>
          </p:nvSpPr>
          <p:spPr>
            <a:xfrm>
              <a:off x="2152294" y="1570571"/>
              <a:ext cx="27714" cy="13322"/>
            </a:xfrm>
            <a:custGeom>
              <a:avLst/>
              <a:gdLst/>
              <a:ahLst/>
              <a:cxnLst/>
              <a:rect l="l" t="t" r="r" b="b"/>
              <a:pathLst>
                <a:path w="699" h="336" extrusionOk="0">
                  <a:moveTo>
                    <a:pt x="29" y="0"/>
                  </a:moveTo>
                  <a:lnTo>
                    <a:pt x="1" y="56"/>
                  </a:lnTo>
                  <a:lnTo>
                    <a:pt x="698" y="335"/>
                  </a:lnTo>
                  <a:lnTo>
                    <a:pt x="698" y="30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42"/>
            <p:cNvSpPr/>
            <p:nvPr/>
          </p:nvSpPr>
          <p:spPr>
            <a:xfrm>
              <a:off x="2120219" y="1556179"/>
              <a:ext cx="27714" cy="13322"/>
            </a:xfrm>
            <a:custGeom>
              <a:avLst/>
              <a:gdLst/>
              <a:ahLst/>
              <a:cxnLst/>
              <a:rect l="l" t="t" r="r" b="b"/>
              <a:pathLst>
                <a:path w="699" h="336" extrusionOk="0">
                  <a:moveTo>
                    <a:pt x="29" y="1"/>
                  </a:moveTo>
                  <a:lnTo>
                    <a:pt x="1" y="28"/>
                  </a:lnTo>
                  <a:lnTo>
                    <a:pt x="670" y="335"/>
                  </a:lnTo>
                  <a:lnTo>
                    <a:pt x="698" y="307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42"/>
            <p:cNvSpPr/>
            <p:nvPr/>
          </p:nvSpPr>
          <p:spPr>
            <a:xfrm>
              <a:off x="2088144" y="1540676"/>
              <a:ext cx="27714" cy="14432"/>
            </a:xfrm>
            <a:custGeom>
              <a:avLst/>
              <a:gdLst/>
              <a:ahLst/>
              <a:cxnLst/>
              <a:rect l="l" t="t" r="r" b="b"/>
              <a:pathLst>
                <a:path w="699" h="364" extrusionOk="0">
                  <a:moveTo>
                    <a:pt x="29" y="1"/>
                  </a:moveTo>
                  <a:lnTo>
                    <a:pt x="1" y="29"/>
                  </a:lnTo>
                  <a:lnTo>
                    <a:pt x="670" y="364"/>
                  </a:lnTo>
                  <a:lnTo>
                    <a:pt x="698" y="308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42"/>
            <p:cNvSpPr/>
            <p:nvPr/>
          </p:nvSpPr>
          <p:spPr>
            <a:xfrm>
              <a:off x="2057179" y="1524103"/>
              <a:ext cx="26603" cy="14432"/>
            </a:xfrm>
            <a:custGeom>
              <a:avLst/>
              <a:gdLst/>
              <a:ahLst/>
              <a:cxnLst/>
              <a:rect l="l" t="t" r="r" b="b"/>
              <a:pathLst>
                <a:path w="671" h="364" extrusionOk="0">
                  <a:moveTo>
                    <a:pt x="1" y="0"/>
                  </a:moveTo>
                  <a:lnTo>
                    <a:pt x="1" y="28"/>
                  </a:lnTo>
                  <a:lnTo>
                    <a:pt x="670" y="363"/>
                  </a:lnTo>
                  <a:lnTo>
                    <a:pt x="670" y="3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42"/>
            <p:cNvSpPr/>
            <p:nvPr/>
          </p:nvSpPr>
          <p:spPr>
            <a:xfrm>
              <a:off x="2026214" y="1506420"/>
              <a:ext cx="26603" cy="15502"/>
            </a:xfrm>
            <a:custGeom>
              <a:avLst/>
              <a:gdLst/>
              <a:ahLst/>
              <a:cxnLst/>
              <a:rect l="l" t="t" r="r" b="b"/>
              <a:pathLst>
                <a:path w="671" h="391" extrusionOk="0">
                  <a:moveTo>
                    <a:pt x="28" y="0"/>
                  </a:moveTo>
                  <a:lnTo>
                    <a:pt x="0" y="28"/>
                  </a:lnTo>
                  <a:lnTo>
                    <a:pt x="642" y="391"/>
                  </a:lnTo>
                  <a:lnTo>
                    <a:pt x="670" y="3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42"/>
            <p:cNvSpPr/>
            <p:nvPr/>
          </p:nvSpPr>
          <p:spPr>
            <a:xfrm>
              <a:off x="1996360" y="1487588"/>
              <a:ext cx="25454" cy="16652"/>
            </a:xfrm>
            <a:custGeom>
              <a:avLst/>
              <a:gdLst/>
              <a:ahLst/>
              <a:cxnLst/>
              <a:rect l="l" t="t" r="r" b="b"/>
              <a:pathLst>
                <a:path w="642" h="420" extrusionOk="0">
                  <a:moveTo>
                    <a:pt x="0" y="1"/>
                  </a:moveTo>
                  <a:lnTo>
                    <a:pt x="0" y="29"/>
                  </a:lnTo>
                  <a:lnTo>
                    <a:pt x="642" y="419"/>
                  </a:lnTo>
                  <a:lnTo>
                    <a:pt x="642" y="3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42"/>
            <p:cNvSpPr/>
            <p:nvPr/>
          </p:nvSpPr>
          <p:spPr>
            <a:xfrm>
              <a:off x="1967575" y="1467684"/>
              <a:ext cx="24383" cy="17722"/>
            </a:xfrm>
            <a:custGeom>
              <a:avLst/>
              <a:gdLst/>
              <a:ahLst/>
              <a:cxnLst/>
              <a:rect l="l" t="t" r="r" b="b"/>
              <a:pathLst>
                <a:path w="615" h="447" extrusionOk="0">
                  <a:moveTo>
                    <a:pt x="1" y="1"/>
                  </a:moveTo>
                  <a:lnTo>
                    <a:pt x="1" y="1"/>
                  </a:lnTo>
                  <a:cubicBezTo>
                    <a:pt x="196" y="168"/>
                    <a:pt x="391" y="308"/>
                    <a:pt x="615" y="447"/>
                  </a:cubicBezTo>
                  <a:lnTo>
                    <a:pt x="615" y="419"/>
                  </a:lnTo>
                  <a:cubicBezTo>
                    <a:pt x="391" y="280"/>
                    <a:pt x="196" y="14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42"/>
            <p:cNvSpPr/>
            <p:nvPr/>
          </p:nvSpPr>
          <p:spPr>
            <a:xfrm>
              <a:off x="1949892" y="1454402"/>
              <a:ext cx="12211" cy="8921"/>
            </a:xfrm>
            <a:custGeom>
              <a:avLst/>
              <a:gdLst/>
              <a:ahLst/>
              <a:cxnLst/>
              <a:rect l="l" t="t" r="r" b="b"/>
              <a:pathLst>
                <a:path w="308" h="225" extrusionOk="0">
                  <a:moveTo>
                    <a:pt x="307" y="224"/>
                  </a:moveTo>
                  <a:lnTo>
                    <a:pt x="0" y="1"/>
                  </a:lnTo>
                  <a:lnTo>
                    <a:pt x="307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42"/>
            <p:cNvSpPr/>
            <p:nvPr/>
          </p:nvSpPr>
          <p:spPr>
            <a:xfrm>
              <a:off x="3460870" y="406905"/>
              <a:ext cx="221273" cy="221273"/>
            </a:xfrm>
            <a:custGeom>
              <a:avLst/>
              <a:gdLst/>
              <a:ahLst/>
              <a:cxnLst/>
              <a:rect l="l" t="t" r="r" b="b"/>
              <a:pathLst>
                <a:path w="5581" h="5581" extrusionOk="0">
                  <a:moveTo>
                    <a:pt x="2818" y="0"/>
                  </a:moveTo>
                  <a:cubicBezTo>
                    <a:pt x="2009" y="0"/>
                    <a:pt x="1312" y="307"/>
                    <a:pt x="782" y="837"/>
                  </a:cubicBezTo>
                  <a:lnTo>
                    <a:pt x="782" y="865"/>
                  </a:lnTo>
                  <a:cubicBezTo>
                    <a:pt x="307" y="1367"/>
                    <a:pt x="1" y="2037"/>
                    <a:pt x="1" y="2790"/>
                  </a:cubicBezTo>
                  <a:cubicBezTo>
                    <a:pt x="1" y="3711"/>
                    <a:pt x="475" y="4548"/>
                    <a:pt x="1200" y="5050"/>
                  </a:cubicBezTo>
                  <a:cubicBezTo>
                    <a:pt x="1368" y="5190"/>
                    <a:pt x="1563" y="5301"/>
                    <a:pt x="1786" y="5385"/>
                  </a:cubicBezTo>
                  <a:cubicBezTo>
                    <a:pt x="2093" y="5497"/>
                    <a:pt x="2456" y="5580"/>
                    <a:pt x="2818" y="5580"/>
                  </a:cubicBezTo>
                  <a:cubicBezTo>
                    <a:pt x="3153" y="5580"/>
                    <a:pt x="3488" y="5497"/>
                    <a:pt x="3795" y="5385"/>
                  </a:cubicBezTo>
                  <a:cubicBezTo>
                    <a:pt x="4018" y="5301"/>
                    <a:pt x="4213" y="5190"/>
                    <a:pt x="4409" y="5050"/>
                  </a:cubicBezTo>
                  <a:cubicBezTo>
                    <a:pt x="5134" y="4548"/>
                    <a:pt x="5580" y="3739"/>
                    <a:pt x="5580" y="2790"/>
                  </a:cubicBezTo>
                  <a:cubicBezTo>
                    <a:pt x="5580" y="2037"/>
                    <a:pt x="5301" y="1367"/>
                    <a:pt x="4827" y="865"/>
                  </a:cubicBezTo>
                  <a:lnTo>
                    <a:pt x="4827" y="837"/>
                  </a:lnTo>
                  <a:cubicBezTo>
                    <a:pt x="4297" y="307"/>
                    <a:pt x="3600" y="0"/>
                    <a:pt x="28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42"/>
            <p:cNvSpPr/>
            <p:nvPr/>
          </p:nvSpPr>
          <p:spPr>
            <a:xfrm>
              <a:off x="3682105" y="517522"/>
              <a:ext cx="40" cy="1150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42"/>
            <p:cNvSpPr/>
            <p:nvPr/>
          </p:nvSpPr>
          <p:spPr>
            <a:xfrm>
              <a:off x="3470821" y="406905"/>
              <a:ext cx="211321" cy="184757"/>
            </a:xfrm>
            <a:custGeom>
              <a:avLst/>
              <a:gdLst/>
              <a:ahLst/>
              <a:cxnLst/>
              <a:rect l="l" t="t" r="r" b="b"/>
              <a:pathLst>
                <a:path w="5330" h="4660" extrusionOk="0">
                  <a:moveTo>
                    <a:pt x="3516" y="614"/>
                  </a:moveTo>
                  <a:cubicBezTo>
                    <a:pt x="4102" y="614"/>
                    <a:pt x="4995" y="1702"/>
                    <a:pt x="4186" y="1702"/>
                  </a:cubicBezTo>
                  <a:cubicBezTo>
                    <a:pt x="3851" y="1702"/>
                    <a:pt x="2791" y="921"/>
                    <a:pt x="3349" y="642"/>
                  </a:cubicBezTo>
                  <a:cubicBezTo>
                    <a:pt x="3404" y="614"/>
                    <a:pt x="3460" y="614"/>
                    <a:pt x="3516" y="614"/>
                  </a:cubicBezTo>
                  <a:close/>
                  <a:moveTo>
                    <a:pt x="2539" y="0"/>
                  </a:moveTo>
                  <a:cubicBezTo>
                    <a:pt x="2177" y="0"/>
                    <a:pt x="1814" y="56"/>
                    <a:pt x="1479" y="196"/>
                  </a:cubicBezTo>
                  <a:cubicBezTo>
                    <a:pt x="1" y="2986"/>
                    <a:pt x="2149" y="4660"/>
                    <a:pt x="4018" y="4660"/>
                  </a:cubicBezTo>
                  <a:cubicBezTo>
                    <a:pt x="4241" y="4660"/>
                    <a:pt x="4465" y="4660"/>
                    <a:pt x="4660" y="4604"/>
                  </a:cubicBezTo>
                  <a:cubicBezTo>
                    <a:pt x="5078" y="4129"/>
                    <a:pt x="5329" y="3516"/>
                    <a:pt x="5329" y="2818"/>
                  </a:cubicBezTo>
                  <a:lnTo>
                    <a:pt x="5329" y="2790"/>
                  </a:lnTo>
                  <a:cubicBezTo>
                    <a:pt x="5329" y="2037"/>
                    <a:pt x="5050" y="1367"/>
                    <a:pt x="4576" y="865"/>
                  </a:cubicBezTo>
                  <a:lnTo>
                    <a:pt x="4576" y="837"/>
                  </a:lnTo>
                  <a:cubicBezTo>
                    <a:pt x="4548" y="837"/>
                    <a:pt x="4548" y="837"/>
                    <a:pt x="4548" y="809"/>
                  </a:cubicBezTo>
                  <a:cubicBezTo>
                    <a:pt x="4074" y="363"/>
                    <a:pt x="3460" y="56"/>
                    <a:pt x="2763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42"/>
            <p:cNvSpPr/>
            <p:nvPr/>
          </p:nvSpPr>
          <p:spPr>
            <a:xfrm>
              <a:off x="3491835" y="183449"/>
              <a:ext cx="160453" cy="256678"/>
            </a:xfrm>
            <a:custGeom>
              <a:avLst/>
              <a:gdLst/>
              <a:ahLst/>
              <a:cxnLst/>
              <a:rect l="l" t="t" r="r" b="b"/>
              <a:pathLst>
                <a:path w="4047" h="6474" extrusionOk="0">
                  <a:moveTo>
                    <a:pt x="2037" y="1"/>
                  </a:moveTo>
                  <a:cubicBezTo>
                    <a:pt x="1089" y="1"/>
                    <a:pt x="57" y="6194"/>
                    <a:pt x="1" y="6473"/>
                  </a:cubicBezTo>
                  <a:cubicBezTo>
                    <a:pt x="531" y="5943"/>
                    <a:pt x="1228" y="5636"/>
                    <a:pt x="2037" y="5636"/>
                  </a:cubicBezTo>
                  <a:cubicBezTo>
                    <a:pt x="2819" y="5636"/>
                    <a:pt x="3516" y="5943"/>
                    <a:pt x="4046" y="6473"/>
                  </a:cubicBezTo>
                  <a:cubicBezTo>
                    <a:pt x="3990" y="6194"/>
                    <a:pt x="2958" y="1"/>
                    <a:pt x="2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42"/>
            <p:cNvSpPr/>
            <p:nvPr/>
          </p:nvSpPr>
          <p:spPr>
            <a:xfrm>
              <a:off x="3570377" y="183449"/>
              <a:ext cx="81912" cy="256678"/>
            </a:xfrm>
            <a:custGeom>
              <a:avLst/>
              <a:gdLst/>
              <a:ahLst/>
              <a:cxnLst/>
              <a:rect l="l" t="t" r="r" b="b"/>
              <a:pathLst>
                <a:path w="2066" h="6474" extrusionOk="0">
                  <a:moveTo>
                    <a:pt x="1" y="1"/>
                  </a:moveTo>
                  <a:cubicBezTo>
                    <a:pt x="307" y="1507"/>
                    <a:pt x="447" y="3070"/>
                    <a:pt x="335" y="4604"/>
                  </a:cubicBezTo>
                  <a:cubicBezTo>
                    <a:pt x="864" y="4743"/>
                    <a:pt x="1365" y="4938"/>
                    <a:pt x="1838" y="5243"/>
                  </a:cubicBezTo>
                  <a:lnTo>
                    <a:pt x="1838" y="5243"/>
                  </a:lnTo>
                  <a:cubicBezTo>
                    <a:pt x="1473" y="3361"/>
                    <a:pt x="735" y="1"/>
                    <a:pt x="56" y="1"/>
                  </a:cubicBezTo>
                  <a:close/>
                  <a:moveTo>
                    <a:pt x="1838" y="5243"/>
                  </a:moveTo>
                  <a:lnTo>
                    <a:pt x="1838" y="5243"/>
                  </a:lnTo>
                  <a:cubicBezTo>
                    <a:pt x="1847" y="5294"/>
                    <a:pt x="1857" y="5343"/>
                    <a:pt x="1866" y="5391"/>
                  </a:cubicBezTo>
                  <a:lnTo>
                    <a:pt x="1866" y="5391"/>
                  </a:lnTo>
                  <a:cubicBezTo>
                    <a:pt x="1858" y="5344"/>
                    <a:pt x="1850" y="5295"/>
                    <a:pt x="1842" y="5246"/>
                  </a:cubicBezTo>
                  <a:cubicBezTo>
                    <a:pt x="1840" y="5245"/>
                    <a:pt x="1839" y="5244"/>
                    <a:pt x="1838" y="5243"/>
                  </a:cubicBezTo>
                  <a:close/>
                  <a:moveTo>
                    <a:pt x="1866" y="5391"/>
                  </a:moveTo>
                  <a:cubicBezTo>
                    <a:pt x="1966" y="5987"/>
                    <a:pt x="2039" y="6422"/>
                    <a:pt x="2065" y="6473"/>
                  </a:cubicBezTo>
                  <a:cubicBezTo>
                    <a:pt x="2052" y="6405"/>
                    <a:pt x="1980" y="5986"/>
                    <a:pt x="1866" y="539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42"/>
            <p:cNvSpPr/>
            <p:nvPr/>
          </p:nvSpPr>
          <p:spPr>
            <a:xfrm>
              <a:off x="3580329" y="406905"/>
              <a:ext cx="70850" cy="32114"/>
            </a:xfrm>
            <a:custGeom>
              <a:avLst/>
              <a:gdLst/>
              <a:ahLst/>
              <a:cxnLst/>
              <a:rect l="l" t="t" r="r" b="b"/>
              <a:pathLst>
                <a:path w="1787" h="810" extrusionOk="0">
                  <a:moveTo>
                    <a:pt x="1786" y="809"/>
                  </a:moveTo>
                  <a:lnTo>
                    <a:pt x="1786" y="809"/>
                  </a:lnTo>
                  <a:lnTo>
                    <a:pt x="1786" y="809"/>
                  </a:lnTo>
                  <a:close/>
                  <a:moveTo>
                    <a:pt x="1786" y="809"/>
                  </a:moveTo>
                  <a:cubicBezTo>
                    <a:pt x="1312" y="363"/>
                    <a:pt x="698" y="5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98" y="56"/>
                    <a:pt x="1312" y="363"/>
                    <a:pt x="1786" y="809"/>
                  </a:cubicBezTo>
                  <a:close/>
                </a:path>
              </a:pathLst>
            </a:custGeom>
            <a:solidFill>
              <a:srgbClr val="FFE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42"/>
            <p:cNvSpPr/>
            <p:nvPr/>
          </p:nvSpPr>
          <p:spPr>
            <a:xfrm>
              <a:off x="3651140" y="438980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0" y="28"/>
                    <a:pt x="0" y="28"/>
                    <a:pt x="0" y="0"/>
                  </a:cubicBezTo>
                  <a:cubicBezTo>
                    <a:pt x="0" y="28"/>
                    <a:pt x="0" y="28"/>
                    <a:pt x="28" y="28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42"/>
            <p:cNvSpPr/>
            <p:nvPr/>
          </p:nvSpPr>
          <p:spPr>
            <a:xfrm>
              <a:off x="3491835" y="361548"/>
              <a:ext cx="91863" cy="78581"/>
            </a:xfrm>
            <a:custGeom>
              <a:avLst/>
              <a:gdLst/>
              <a:ahLst/>
              <a:cxnLst/>
              <a:rect l="l" t="t" r="r" b="b"/>
              <a:pathLst>
                <a:path w="2317" h="1982" extrusionOk="0">
                  <a:moveTo>
                    <a:pt x="1145" y="1"/>
                  </a:moveTo>
                  <a:cubicBezTo>
                    <a:pt x="894" y="1"/>
                    <a:pt x="642" y="1"/>
                    <a:pt x="363" y="56"/>
                  </a:cubicBezTo>
                  <a:cubicBezTo>
                    <a:pt x="168" y="1061"/>
                    <a:pt x="29" y="1898"/>
                    <a:pt x="1" y="1981"/>
                  </a:cubicBezTo>
                  <a:cubicBezTo>
                    <a:pt x="503" y="1451"/>
                    <a:pt x="1228" y="1144"/>
                    <a:pt x="2009" y="1144"/>
                  </a:cubicBezTo>
                  <a:lnTo>
                    <a:pt x="2233" y="1144"/>
                  </a:lnTo>
                  <a:cubicBezTo>
                    <a:pt x="2288" y="810"/>
                    <a:pt x="2316" y="475"/>
                    <a:pt x="2316" y="112"/>
                  </a:cubicBezTo>
                  <a:cubicBezTo>
                    <a:pt x="1926" y="28"/>
                    <a:pt x="1535" y="1"/>
                    <a:pt x="1145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42"/>
            <p:cNvSpPr/>
            <p:nvPr/>
          </p:nvSpPr>
          <p:spPr>
            <a:xfrm>
              <a:off x="3651140" y="4389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42"/>
            <p:cNvSpPr/>
            <p:nvPr/>
          </p:nvSpPr>
          <p:spPr>
            <a:xfrm>
              <a:off x="3580329" y="365988"/>
              <a:ext cx="71960" cy="74141"/>
            </a:xfrm>
            <a:custGeom>
              <a:avLst/>
              <a:gdLst/>
              <a:ahLst/>
              <a:cxnLst/>
              <a:rect l="l" t="t" r="r" b="b"/>
              <a:pathLst>
                <a:path w="1815" h="1870" extrusionOk="0">
                  <a:moveTo>
                    <a:pt x="84" y="0"/>
                  </a:moveTo>
                  <a:cubicBezTo>
                    <a:pt x="84" y="363"/>
                    <a:pt x="56" y="698"/>
                    <a:pt x="1" y="1032"/>
                  </a:cubicBezTo>
                  <a:cubicBezTo>
                    <a:pt x="698" y="1088"/>
                    <a:pt x="1312" y="1395"/>
                    <a:pt x="1786" y="1841"/>
                  </a:cubicBezTo>
                  <a:cubicBezTo>
                    <a:pt x="1786" y="1869"/>
                    <a:pt x="1786" y="1869"/>
                    <a:pt x="1814" y="1869"/>
                  </a:cubicBezTo>
                  <a:cubicBezTo>
                    <a:pt x="1786" y="1814"/>
                    <a:pt x="1703" y="1311"/>
                    <a:pt x="1591" y="642"/>
                  </a:cubicBezTo>
                  <a:cubicBezTo>
                    <a:pt x="1117" y="335"/>
                    <a:pt x="614" y="140"/>
                    <a:pt x="8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42"/>
            <p:cNvSpPr/>
            <p:nvPr/>
          </p:nvSpPr>
          <p:spPr>
            <a:xfrm>
              <a:off x="3581439" y="431249"/>
              <a:ext cx="87423" cy="43176"/>
            </a:xfrm>
            <a:custGeom>
              <a:avLst/>
              <a:gdLst/>
              <a:ahLst/>
              <a:cxnLst/>
              <a:rect l="l" t="t" r="r" b="b"/>
              <a:pathLst>
                <a:path w="2205" h="1089" extrusionOk="0">
                  <a:moveTo>
                    <a:pt x="726" y="0"/>
                  </a:moveTo>
                  <a:cubicBezTo>
                    <a:pt x="670" y="0"/>
                    <a:pt x="614" y="0"/>
                    <a:pt x="559" y="28"/>
                  </a:cubicBezTo>
                  <a:cubicBezTo>
                    <a:pt x="1" y="307"/>
                    <a:pt x="1061" y="1088"/>
                    <a:pt x="1396" y="1088"/>
                  </a:cubicBezTo>
                  <a:cubicBezTo>
                    <a:pt x="2205" y="1088"/>
                    <a:pt x="1312" y="0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42"/>
            <p:cNvSpPr/>
            <p:nvPr/>
          </p:nvSpPr>
          <p:spPr>
            <a:xfrm>
              <a:off x="3573707" y="206683"/>
              <a:ext cx="40956" cy="194709"/>
            </a:xfrm>
            <a:custGeom>
              <a:avLst/>
              <a:gdLst/>
              <a:ahLst/>
              <a:cxnLst/>
              <a:rect l="l" t="t" r="r" b="b"/>
              <a:pathLst>
                <a:path w="1033" h="4911" extrusionOk="0">
                  <a:moveTo>
                    <a:pt x="0" y="1"/>
                  </a:moveTo>
                  <a:cubicBezTo>
                    <a:pt x="279" y="810"/>
                    <a:pt x="363" y="1619"/>
                    <a:pt x="475" y="2456"/>
                  </a:cubicBezTo>
                  <a:cubicBezTo>
                    <a:pt x="502" y="2846"/>
                    <a:pt x="502" y="3265"/>
                    <a:pt x="586" y="3683"/>
                  </a:cubicBezTo>
                  <a:cubicBezTo>
                    <a:pt x="670" y="4074"/>
                    <a:pt x="726" y="4492"/>
                    <a:pt x="893" y="4911"/>
                  </a:cubicBezTo>
                  <a:lnTo>
                    <a:pt x="921" y="4883"/>
                  </a:lnTo>
                  <a:cubicBezTo>
                    <a:pt x="1033" y="4465"/>
                    <a:pt x="1005" y="4046"/>
                    <a:pt x="1005" y="3628"/>
                  </a:cubicBezTo>
                  <a:cubicBezTo>
                    <a:pt x="1005" y="3209"/>
                    <a:pt x="893" y="2791"/>
                    <a:pt x="809" y="2400"/>
                  </a:cubicBezTo>
                  <a:cubicBezTo>
                    <a:pt x="642" y="1563"/>
                    <a:pt x="419" y="754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42"/>
            <p:cNvSpPr/>
            <p:nvPr/>
          </p:nvSpPr>
          <p:spPr>
            <a:xfrm>
              <a:off x="4474109" y="994249"/>
              <a:ext cx="136070" cy="14432"/>
            </a:xfrm>
            <a:custGeom>
              <a:avLst/>
              <a:gdLst/>
              <a:ahLst/>
              <a:cxnLst/>
              <a:rect l="l" t="t" r="r" b="b"/>
              <a:pathLst>
                <a:path w="3432" h="364" extrusionOk="0">
                  <a:moveTo>
                    <a:pt x="3432" y="363"/>
                  </a:moveTo>
                  <a:lnTo>
                    <a:pt x="3432" y="363"/>
                  </a:lnTo>
                  <a:cubicBezTo>
                    <a:pt x="3153" y="252"/>
                    <a:pt x="2846" y="168"/>
                    <a:pt x="2511" y="112"/>
                  </a:cubicBezTo>
                  <a:cubicBezTo>
                    <a:pt x="2148" y="29"/>
                    <a:pt x="1758" y="1"/>
                    <a:pt x="1395" y="1"/>
                  </a:cubicBezTo>
                  <a:cubicBezTo>
                    <a:pt x="921" y="1"/>
                    <a:pt x="447" y="57"/>
                    <a:pt x="28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419" y="57"/>
                    <a:pt x="893" y="1"/>
                    <a:pt x="1367" y="1"/>
                  </a:cubicBezTo>
                  <a:cubicBezTo>
                    <a:pt x="1730" y="1"/>
                    <a:pt x="2120" y="29"/>
                    <a:pt x="2511" y="112"/>
                  </a:cubicBezTo>
                  <a:cubicBezTo>
                    <a:pt x="2846" y="168"/>
                    <a:pt x="3153" y="252"/>
                    <a:pt x="3432" y="363"/>
                  </a:cubicBezTo>
                  <a:close/>
                </a:path>
              </a:pathLst>
            </a:custGeom>
            <a:solidFill>
              <a:srgbClr val="A6B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42"/>
            <p:cNvSpPr/>
            <p:nvPr/>
          </p:nvSpPr>
          <p:spPr>
            <a:xfrm>
              <a:off x="4479620" y="1000910"/>
              <a:ext cx="5590" cy="1150"/>
            </a:xfrm>
            <a:custGeom>
              <a:avLst/>
              <a:gdLst/>
              <a:ahLst/>
              <a:cxnLst/>
              <a:rect l="l" t="t" r="r" b="b"/>
              <a:pathLst>
                <a:path w="141" h="29" extrusionOk="0">
                  <a:moveTo>
                    <a:pt x="140" y="28"/>
                  </a:moveTo>
                  <a:cubicBezTo>
                    <a:pt x="84" y="28"/>
                    <a:pt x="29" y="28"/>
                    <a:pt x="1" y="0"/>
                  </a:cubicBezTo>
                  <a:cubicBezTo>
                    <a:pt x="29" y="0"/>
                    <a:pt x="84" y="28"/>
                    <a:pt x="140" y="28"/>
                  </a:cubicBezTo>
                  <a:close/>
                </a:path>
              </a:pathLst>
            </a:custGeom>
            <a:solidFill>
              <a:srgbClr val="BCC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42"/>
            <p:cNvSpPr/>
            <p:nvPr/>
          </p:nvSpPr>
          <p:spPr>
            <a:xfrm>
              <a:off x="1539652" y="1947443"/>
              <a:ext cx="79691" cy="151533"/>
            </a:xfrm>
            <a:custGeom>
              <a:avLst/>
              <a:gdLst/>
              <a:ahLst/>
              <a:cxnLst/>
              <a:rect l="l" t="t" r="r" b="b"/>
              <a:pathLst>
                <a:path w="2010" h="3822" extrusionOk="0">
                  <a:moveTo>
                    <a:pt x="2009" y="0"/>
                  </a:moveTo>
                  <a:lnTo>
                    <a:pt x="2009" y="0"/>
                  </a:lnTo>
                  <a:cubicBezTo>
                    <a:pt x="531" y="1033"/>
                    <a:pt x="1" y="2428"/>
                    <a:pt x="112" y="2930"/>
                  </a:cubicBezTo>
                  <a:cubicBezTo>
                    <a:pt x="224" y="3404"/>
                    <a:pt x="503" y="3711"/>
                    <a:pt x="837" y="3795"/>
                  </a:cubicBezTo>
                  <a:cubicBezTo>
                    <a:pt x="908" y="3812"/>
                    <a:pt x="979" y="3821"/>
                    <a:pt x="1049" y="3821"/>
                  </a:cubicBezTo>
                  <a:cubicBezTo>
                    <a:pt x="1311" y="3821"/>
                    <a:pt x="1566" y="3696"/>
                    <a:pt x="1786" y="3432"/>
                  </a:cubicBezTo>
                  <a:cubicBezTo>
                    <a:pt x="1730" y="3348"/>
                    <a:pt x="1674" y="3265"/>
                    <a:pt x="1647" y="3153"/>
                  </a:cubicBezTo>
                  <a:cubicBezTo>
                    <a:pt x="1630" y="3156"/>
                    <a:pt x="1613" y="3158"/>
                    <a:pt x="1597" y="3158"/>
                  </a:cubicBezTo>
                  <a:cubicBezTo>
                    <a:pt x="1087" y="3158"/>
                    <a:pt x="658" y="1514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42"/>
            <p:cNvSpPr/>
            <p:nvPr/>
          </p:nvSpPr>
          <p:spPr>
            <a:xfrm>
              <a:off x="1545202" y="1947443"/>
              <a:ext cx="74141" cy="99595"/>
            </a:xfrm>
            <a:custGeom>
              <a:avLst/>
              <a:gdLst/>
              <a:ahLst/>
              <a:cxnLst/>
              <a:rect l="l" t="t" r="r" b="b"/>
              <a:pathLst>
                <a:path w="1870" h="2512" extrusionOk="0">
                  <a:moveTo>
                    <a:pt x="1869" y="0"/>
                  </a:moveTo>
                  <a:cubicBezTo>
                    <a:pt x="1848" y="0"/>
                    <a:pt x="1827" y="16"/>
                    <a:pt x="1818" y="36"/>
                  </a:cubicBezTo>
                  <a:lnTo>
                    <a:pt x="1818" y="36"/>
                  </a:lnTo>
                  <a:cubicBezTo>
                    <a:pt x="1835" y="24"/>
                    <a:pt x="1852" y="12"/>
                    <a:pt x="1869" y="0"/>
                  </a:cubicBezTo>
                  <a:close/>
                  <a:moveTo>
                    <a:pt x="1818" y="36"/>
                  </a:moveTo>
                  <a:cubicBezTo>
                    <a:pt x="1480" y="275"/>
                    <a:pt x="1216" y="516"/>
                    <a:pt x="976" y="782"/>
                  </a:cubicBezTo>
                  <a:cubicBezTo>
                    <a:pt x="921" y="837"/>
                    <a:pt x="865" y="921"/>
                    <a:pt x="809" y="977"/>
                  </a:cubicBezTo>
                  <a:cubicBezTo>
                    <a:pt x="335" y="1535"/>
                    <a:pt x="84" y="2093"/>
                    <a:pt x="0" y="2511"/>
                  </a:cubicBezTo>
                  <a:cubicBezTo>
                    <a:pt x="279" y="2037"/>
                    <a:pt x="670" y="1284"/>
                    <a:pt x="1088" y="1284"/>
                  </a:cubicBezTo>
                  <a:lnTo>
                    <a:pt x="1116" y="1284"/>
                  </a:lnTo>
                  <a:cubicBezTo>
                    <a:pt x="1144" y="1200"/>
                    <a:pt x="1172" y="1088"/>
                    <a:pt x="1228" y="1005"/>
                  </a:cubicBezTo>
                  <a:cubicBezTo>
                    <a:pt x="1339" y="698"/>
                    <a:pt x="1507" y="419"/>
                    <a:pt x="1758" y="112"/>
                  </a:cubicBezTo>
                  <a:cubicBezTo>
                    <a:pt x="1786" y="84"/>
                    <a:pt x="1786" y="84"/>
                    <a:pt x="1813" y="56"/>
                  </a:cubicBezTo>
                  <a:cubicBezTo>
                    <a:pt x="1813" y="49"/>
                    <a:pt x="1815" y="43"/>
                    <a:pt x="1818" y="3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42"/>
            <p:cNvSpPr/>
            <p:nvPr/>
          </p:nvSpPr>
          <p:spPr>
            <a:xfrm>
              <a:off x="1966313" y="2280137"/>
              <a:ext cx="52057" cy="45396"/>
            </a:xfrm>
            <a:custGeom>
              <a:avLst/>
              <a:gdLst/>
              <a:ahLst/>
              <a:cxnLst/>
              <a:rect l="l" t="t" r="r" b="b"/>
              <a:pathLst>
                <a:path w="1313" h="1145" extrusionOk="0">
                  <a:moveTo>
                    <a:pt x="698" y="1145"/>
                  </a:moveTo>
                  <a:cubicBezTo>
                    <a:pt x="168" y="1145"/>
                    <a:pt x="1" y="949"/>
                    <a:pt x="252" y="336"/>
                  </a:cubicBezTo>
                  <a:cubicBezTo>
                    <a:pt x="336" y="85"/>
                    <a:pt x="475" y="1"/>
                    <a:pt x="587" y="1"/>
                  </a:cubicBezTo>
                  <a:cubicBezTo>
                    <a:pt x="615" y="1"/>
                    <a:pt x="643" y="1"/>
                    <a:pt x="643" y="1"/>
                  </a:cubicBezTo>
                  <a:cubicBezTo>
                    <a:pt x="866" y="224"/>
                    <a:pt x="1089" y="447"/>
                    <a:pt x="1256" y="698"/>
                  </a:cubicBezTo>
                  <a:cubicBezTo>
                    <a:pt x="1312" y="949"/>
                    <a:pt x="1117" y="1145"/>
                    <a:pt x="754" y="1145"/>
                  </a:cubicBezTo>
                  <a:cubicBezTo>
                    <a:pt x="726" y="1145"/>
                    <a:pt x="726" y="1145"/>
                    <a:pt x="698" y="1145"/>
                  </a:cubicBez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42"/>
            <p:cNvSpPr/>
            <p:nvPr/>
          </p:nvSpPr>
          <p:spPr>
            <a:xfrm>
              <a:off x="2915932" y="2187602"/>
              <a:ext cx="142572" cy="214889"/>
            </a:xfrm>
            <a:custGeom>
              <a:avLst/>
              <a:gdLst/>
              <a:ahLst/>
              <a:cxnLst/>
              <a:rect l="l" t="t" r="r" b="b"/>
              <a:pathLst>
                <a:path w="3596" h="5420" extrusionOk="0">
                  <a:moveTo>
                    <a:pt x="1305" y="0"/>
                  </a:moveTo>
                  <a:cubicBezTo>
                    <a:pt x="897" y="0"/>
                    <a:pt x="488" y="206"/>
                    <a:pt x="196" y="593"/>
                  </a:cubicBezTo>
                  <a:lnTo>
                    <a:pt x="168" y="621"/>
                  </a:lnTo>
                  <a:cubicBezTo>
                    <a:pt x="112" y="732"/>
                    <a:pt x="28" y="872"/>
                    <a:pt x="0" y="983"/>
                  </a:cubicBezTo>
                  <a:cubicBezTo>
                    <a:pt x="0" y="983"/>
                    <a:pt x="363" y="1123"/>
                    <a:pt x="670" y="1541"/>
                  </a:cubicBezTo>
                  <a:cubicBezTo>
                    <a:pt x="809" y="1709"/>
                    <a:pt x="921" y="1904"/>
                    <a:pt x="1005" y="2127"/>
                  </a:cubicBezTo>
                  <a:cubicBezTo>
                    <a:pt x="1179" y="2033"/>
                    <a:pt x="1340" y="1987"/>
                    <a:pt x="1485" y="1987"/>
                  </a:cubicBezTo>
                  <a:cubicBezTo>
                    <a:pt x="2243" y="1987"/>
                    <a:pt x="2561" y="3241"/>
                    <a:pt x="2093" y="5419"/>
                  </a:cubicBezTo>
                  <a:cubicBezTo>
                    <a:pt x="3596" y="1631"/>
                    <a:pt x="2455" y="0"/>
                    <a:pt x="1305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42"/>
            <p:cNvSpPr/>
            <p:nvPr/>
          </p:nvSpPr>
          <p:spPr>
            <a:xfrm>
              <a:off x="3742175" y="3176675"/>
              <a:ext cx="27674" cy="609541"/>
            </a:xfrm>
            <a:custGeom>
              <a:avLst/>
              <a:gdLst/>
              <a:ahLst/>
              <a:cxnLst/>
              <a:rect l="l" t="t" r="r" b="b"/>
              <a:pathLst>
                <a:path w="698" h="15374" extrusionOk="0">
                  <a:moveTo>
                    <a:pt x="698" y="15373"/>
                  </a:moveTo>
                  <a:lnTo>
                    <a:pt x="0" y="15373"/>
                  </a:lnTo>
                  <a:lnTo>
                    <a:pt x="0" y="336"/>
                  </a:lnTo>
                  <a:cubicBezTo>
                    <a:pt x="223" y="252"/>
                    <a:pt x="474" y="140"/>
                    <a:pt x="698" y="1"/>
                  </a:cubicBezTo>
                  <a:lnTo>
                    <a:pt x="698" y="15373"/>
                  </a:ln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42"/>
            <p:cNvSpPr/>
            <p:nvPr/>
          </p:nvSpPr>
          <p:spPr>
            <a:xfrm>
              <a:off x="3742175" y="2114785"/>
              <a:ext cx="27674" cy="538730"/>
            </a:xfrm>
            <a:custGeom>
              <a:avLst/>
              <a:gdLst/>
              <a:ahLst/>
              <a:cxnLst/>
              <a:rect l="l" t="t" r="r" b="b"/>
              <a:pathLst>
                <a:path w="698" h="13588" extrusionOk="0">
                  <a:moveTo>
                    <a:pt x="223" y="1"/>
                  </a:moveTo>
                  <a:cubicBezTo>
                    <a:pt x="223" y="1"/>
                    <a:pt x="168" y="112"/>
                    <a:pt x="0" y="252"/>
                  </a:cubicBezTo>
                  <a:lnTo>
                    <a:pt x="0" y="13587"/>
                  </a:lnTo>
                  <a:cubicBezTo>
                    <a:pt x="251" y="13476"/>
                    <a:pt x="474" y="13336"/>
                    <a:pt x="698" y="13169"/>
                  </a:cubicBezTo>
                  <a:lnTo>
                    <a:pt x="698" y="1256"/>
                  </a:lnTo>
                  <a:cubicBezTo>
                    <a:pt x="363" y="559"/>
                    <a:pt x="223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42"/>
            <p:cNvSpPr/>
            <p:nvPr/>
          </p:nvSpPr>
          <p:spPr>
            <a:xfrm>
              <a:off x="2956792" y="2371346"/>
              <a:ext cx="742280" cy="1067509"/>
            </a:xfrm>
            <a:custGeom>
              <a:avLst/>
              <a:gdLst/>
              <a:ahLst/>
              <a:cxnLst/>
              <a:rect l="l" t="t" r="r" b="b"/>
              <a:pathLst>
                <a:path w="18722" h="26925" extrusionOk="0">
                  <a:moveTo>
                    <a:pt x="2428" y="5108"/>
                  </a:moveTo>
                  <a:lnTo>
                    <a:pt x="2428" y="5108"/>
                  </a:lnTo>
                  <a:cubicBezTo>
                    <a:pt x="2428" y="5108"/>
                    <a:pt x="3070" y="5833"/>
                    <a:pt x="2177" y="6279"/>
                  </a:cubicBezTo>
                  <a:cubicBezTo>
                    <a:pt x="1842" y="5889"/>
                    <a:pt x="1954" y="5219"/>
                    <a:pt x="2428" y="5108"/>
                  </a:cubicBezTo>
                  <a:close/>
                  <a:moveTo>
                    <a:pt x="3098" y="9739"/>
                  </a:moveTo>
                  <a:cubicBezTo>
                    <a:pt x="3349" y="9739"/>
                    <a:pt x="3098" y="10213"/>
                    <a:pt x="3237" y="10492"/>
                  </a:cubicBezTo>
                  <a:cubicBezTo>
                    <a:pt x="3237" y="10492"/>
                    <a:pt x="2707" y="9739"/>
                    <a:pt x="3098" y="9739"/>
                  </a:cubicBezTo>
                  <a:close/>
                  <a:moveTo>
                    <a:pt x="5733" y="1"/>
                  </a:moveTo>
                  <a:cubicBezTo>
                    <a:pt x="5682" y="1"/>
                    <a:pt x="5631" y="1"/>
                    <a:pt x="5581" y="2"/>
                  </a:cubicBezTo>
                  <a:cubicBezTo>
                    <a:pt x="4548" y="58"/>
                    <a:pt x="3572" y="281"/>
                    <a:pt x="2902" y="700"/>
                  </a:cubicBezTo>
                  <a:cubicBezTo>
                    <a:pt x="2930" y="1118"/>
                    <a:pt x="2763" y="1816"/>
                    <a:pt x="1731" y="2569"/>
                  </a:cubicBezTo>
                  <a:cubicBezTo>
                    <a:pt x="1681" y="2602"/>
                    <a:pt x="1633" y="2617"/>
                    <a:pt x="1588" y="2617"/>
                  </a:cubicBezTo>
                  <a:cubicBezTo>
                    <a:pt x="1331" y="2617"/>
                    <a:pt x="1170" y="2133"/>
                    <a:pt x="1312" y="1871"/>
                  </a:cubicBezTo>
                  <a:cubicBezTo>
                    <a:pt x="1452" y="1537"/>
                    <a:pt x="2819" y="1230"/>
                    <a:pt x="2791" y="253"/>
                  </a:cubicBezTo>
                  <a:lnTo>
                    <a:pt x="2791" y="253"/>
                  </a:lnTo>
                  <a:cubicBezTo>
                    <a:pt x="2651" y="476"/>
                    <a:pt x="2372" y="700"/>
                    <a:pt x="2065" y="867"/>
                  </a:cubicBezTo>
                  <a:cubicBezTo>
                    <a:pt x="1786" y="1062"/>
                    <a:pt x="1452" y="1230"/>
                    <a:pt x="1145" y="1397"/>
                  </a:cubicBezTo>
                  <a:cubicBezTo>
                    <a:pt x="615" y="1704"/>
                    <a:pt x="419" y="1788"/>
                    <a:pt x="782" y="2653"/>
                  </a:cubicBezTo>
                  <a:cubicBezTo>
                    <a:pt x="838" y="2736"/>
                    <a:pt x="866" y="2820"/>
                    <a:pt x="922" y="2932"/>
                  </a:cubicBezTo>
                  <a:cubicBezTo>
                    <a:pt x="723" y="3196"/>
                    <a:pt x="473" y="3321"/>
                    <a:pt x="212" y="3321"/>
                  </a:cubicBezTo>
                  <a:cubicBezTo>
                    <a:pt x="142" y="3321"/>
                    <a:pt x="72" y="3312"/>
                    <a:pt x="1" y="3294"/>
                  </a:cubicBezTo>
                  <a:lnTo>
                    <a:pt x="1" y="3294"/>
                  </a:lnTo>
                  <a:cubicBezTo>
                    <a:pt x="196" y="4159"/>
                    <a:pt x="85" y="5889"/>
                    <a:pt x="559" y="6363"/>
                  </a:cubicBezTo>
                  <a:cubicBezTo>
                    <a:pt x="1061" y="6865"/>
                    <a:pt x="2261" y="8037"/>
                    <a:pt x="2456" y="9209"/>
                  </a:cubicBezTo>
                  <a:cubicBezTo>
                    <a:pt x="2619" y="10347"/>
                    <a:pt x="2755" y="11248"/>
                    <a:pt x="3452" y="11248"/>
                  </a:cubicBezTo>
                  <a:cubicBezTo>
                    <a:pt x="3473" y="11248"/>
                    <a:pt x="3494" y="11247"/>
                    <a:pt x="3516" y="11246"/>
                  </a:cubicBezTo>
                  <a:cubicBezTo>
                    <a:pt x="4576" y="11190"/>
                    <a:pt x="4799" y="10883"/>
                    <a:pt x="4799" y="10883"/>
                  </a:cubicBezTo>
                  <a:cubicBezTo>
                    <a:pt x="4799" y="10883"/>
                    <a:pt x="4269" y="10436"/>
                    <a:pt x="4242" y="9655"/>
                  </a:cubicBezTo>
                  <a:cubicBezTo>
                    <a:pt x="4236" y="9502"/>
                    <a:pt x="4238" y="9440"/>
                    <a:pt x="4254" y="9440"/>
                  </a:cubicBezTo>
                  <a:cubicBezTo>
                    <a:pt x="4314" y="9440"/>
                    <a:pt x="4574" y="10392"/>
                    <a:pt x="5330" y="10548"/>
                  </a:cubicBezTo>
                  <a:cubicBezTo>
                    <a:pt x="5330" y="10548"/>
                    <a:pt x="5915" y="9851"/>
                    <a:pt x="4827" y="9320"/>
                  </a:cubicBezTo>
                  <a:cubicBezTo>
                    <a:pt x="4827" y="9320"/>
                    <a:pt x="4521" y="8205"/>
                    <a:pt x="4744" y="7507"/>
                  </a:cubicBezTo>
                  <a:cubicBezTo>
                    <a:pt x="4967" y="6837"/>
                    <a:pt x="6083" y="5973"/>
                    <a:pt x="4995" y="4327"/>
                  </a:cubicBezTo>
                  <a:cubicBezTo>
                    <a:pt x="4657" y="3820"/>
                    <a:pt x="4567" y="3633"/>
                    <a:pt x="4615" y="3633"/>
                  </a:cubicBezTo>
                  <a:cubicBezTo>
                    <a:pt x="4724" y="3633"/>
                    <a:pt x="5562" y="4626"/>
                    <a:pt x="5776" y="4996"/>
                  </a:cubicBezTo>
                  <a:cubicBezTo>
                    <a:pt x="6083" y="5526"/>
                    <a:pt x="5971" y="6893"/>
                    <a:pt x="5888" y="8037"/>
                  </a:cubicBezTo>
                  <a:cubicBezTo>
                    <a:pt x="5776" y="9209"/>
                    <a:pt x="6585" y="9878"/>
                    <a:pt x="6139" y="10967"/>
                  </a:cubicBezTo>
                  <a:cubicBezTo>
                    <a:pt x="5748" y="11943"/>
                    <a:pt x="4269" y="13477"/>
                    <a:pt x="6446" y="16937"/>
                  </a:cubicBezTo>
                  <a:cubicBezTo>
                    <a:pt x="6697" y="17355"/>
                    <a:pt x="7031" y="17830"/>
                    <a:pt x="7422" y="18332"/>
                  </a:cubicBezTo>
                  <a:cubicBezTo>
                    <a:pt x="7310" y="18611"/>
                    <a:pt x="7171" y="18918"/>
                    <a:pt x="7004" y="19169"/>
                  </a:cubicBezTo>
                  <a:cubicBezTo>
                    <a:pt x="6808" y="19504"/>
                    <a:pt x="6557" y="19783"/>
                    <a:pt x="6278" y="20006"/>
                  </a:cubicBezTo>
                  <a:cubicBezTo>
                    <a:pt x="6194" y="20062"/>
                    <a:pt x="6111" y="20117"/>
                    <a:pt x="6027" y="20173"/>
                  </a:cubicBezTo>
                  <a:cubicBezTo>
                    <a:pt x="5664" y="20424"/>
                    <a:pt x="5302" y="20648"/>
                    <a:pt x="5023" y="20899"/>
                  </a:cubicBezTo>
                  <a:cubicBezTo>
                    <a:pt x="4465" y="21401"/>
                    <a:pt x="4186" y="21931"/>
                    <a:pt x="4465" y="22628"/>
                  </a:cubicBezTo>
                  <a:cubicBezTo>
                    <a:pt x="4883" y="23716"/>
                    <a:pt x="5999" y="23633"/>
                    <a:pt x="6222" y="25083"/>
                  </a:cubicBezTo>
                  <a:cubicBezTo>
                    <a:pt x="6373" y="26085"/>
                    <a:pt x="6640" y="26421"/>
                    <a:pt x="6995" y="26421"/>
                  </a:cubicBezTo>
                  <a:cubicBezTo>
                    <a:pt x="7165" y="26421"/>
                    <a:pt x="7354" y="26344"/>
                    <a:pt x="7562" y="26227"/>
                  </a:cubicBezTo>
                  <a:cubicBezTo>
                    <a:pt x="7766" y="26108"/>
                    <a:pt x="7970" y="26057"/>
                    <a:pt x="8181" y="26057"/>
                  </a:cubicBezTo>
                  <a:cubicBezTo>
                    <a:pt x="8663" y="26057"/>
                    <a:pt x="9181" y="26325"/>
                    <a:pt x="9821" y="26674"/>
                  </a:cubicBezTo>
                  <a:cubicBezTo>
                    <a:pt x="10212" y="26869"/>
                    <a:pt x="10519" y="26925"/>
                    <a:pt x="10826" y="26925"/>
                  </a:cubicBezTo>
                  <a:cubicBezTo>
                    <a:pt x="10045" y="26423"/>
                    <a:pt x="10128" y="25167"/>
                    <a:pt x="10128" y="25167"/>
                  </a:cubicBezTo>
                  <a:cubicBezTo>
                    <a:pt x="10035" y="25130"/>
                    <a:pt x="9952" y="25114"/>
                    <a:pt x="9874" y="25114"/>
                  </a:cubicBezTo>
                  <a:cubicBezTo>
                    <a:pt x="9719" y="25114"/>
                    <a:pt x="9589" y="25176"/>
                    <a:pt x="9459" y="25251"/>
                  </a:cubicBezTo>
                  <a:cubicBezTo>
                    <a:pt x="9303" y="25303"/>
                    <a:pt x="9125" y="25366"/>
                    <a:pt x="8906" y="25366"/>
                  </a:cubicBezTo>
                  <a:cubicBezTo>
                    <a:pt x="8773" y="25366"/>
                    <a:pt x="8623" y="25342"/>
                    <a:pt x="8454" y="25279"/>
                  </a:cubicBezTo>
                  <a:cubicBezTo>
                    <a:pt x="7617" y="24944"/>
                    <a:pt x="7255" y="24777"/>
                    <a:pt x="6585" y="23521"/>
                  </a:cubicBezTo>
                  <a:cubicBezTo>
                    <a:pt x="6055" y="22545"/>
                    <a:pt x="6139" y="22349"/>
                    <a:pt x="6752" y="22154"/>
                  </a:cubicBezTo>
                  <a:cubicBezTo>
                    <a:pt x="6920" y="22098"/>
                    <a:pt x="7143" y="22042"/>
                    <a:pt x="7422" y="21959"/>
                  </a:cubicBezTo>
                  <a:cubicBezTo>
                    <a:pt x="7645" y="21903"/>
                    <a:pt x="7952" y="21819"/>
                    <a:pt x="8287" y="21708"/>
                  </a:cubicBezTo>
                  <a:cubicBezTo>
                    <a:pt x="8761" y="21568"/>
                    <a:pt x="9291" y="21401"/>
                    <a:pt x="9849" y="21150"/>
                  </a:cubicBezTo>
                  <a:cubicBezTo>
                    <a:pt x="10268" y="20954"/>
                    <a:pt x="10686" y="20731"/>
                    <a:pt x="11077" y="20452"/>
                  </a:cubicBezTo>
                  <a:cubicBezTo>
                    <a:pt x="11244" y="20313"/>
                    <a:pt x="11439" y="20173"/>
                    <a:pt x="11579" y="20006"/>
                  </a:cubicBezTo>
                  <a:cubicBezTo>
                    <a:pt x="12472" y="20127"/>
                    <a:pt x="13334" y="20183"/>
                    <a:pt x="14162" y="20183"/>
                  </a:cubicBezTo>
                  <a:cubicBezTo>
                    <a:pt x="15820" y="20183"/>
                    <a:pt x="17345" y="19959"/>
                    <a:pt x="18721" y="19587"/>
                  </a:cubicBezTo>
                  <a:cubicBezTo>
                    <a:pt x="18219" y="18611"/>
                    <a:pt x="17912" y="17523"/>
                    <a:pt x="17773" y="16518"/>
                  </a:cubicBezTo>
                  <a:cubicBezTo>
                    <a:pt x="17131" y="16714"/>
                    <a:pt x="16573" y="16853"/>
                    <a:pt x="16071" y="16909"/>
                  </a:cubicBezTo>
                  <a:cubicBezTo>
                    <a:pt x="15764" y="16950"/>
                    <a:pt x="15473" y="16976"/>
                    <a:pt x="15207" y="16976"/>
                  </a:cubicBezTo>
                  <a:cubicBezTo>
                    <a:pt x="15110" y="16976"/>
                    <a:pt x="15017" y="16972"/>
                    <a:pt x="14927" y="16965"/>
                  </a:cubicBezTo>
                  <a:cubicBezTo>
                    <a:pt x="14006" y="16881"/>
                    <a:pt x="13420" y="16435"/>
                    <a:pt x="13225" y="15626"/>
                  </a:cubicBezTo>
                  <a:cubicBezTo>
                    <a:pt x="13030" y="14900"/>
                    <a:pt x="12890" y="13868"/>
                    <a:pt x="12946" y="12864"/>
                  </a:cubicBezTo>
                  <a:cubicBezTo>
                    <a:pt x="12974" y="12250"/>
                    <a:pt x="13058" y="11636"/>
                    <a:pt x="13253" y="11106"/>
                  </a:cubicBezTo>
                  <a:cubicBezTo>
                    <a:pt x="13392" y="10660"/>
                    <a:pt x="13616" y="10297"/>
                    <a:pt x="13922" y="10046"/>
                  </a:cubicBezTo>
                  <a:cubicBezTo>
                    <a:pt x="13420" y="9823"/>
                    <a:pt x="13225" y="8930"/>
                    <a:pt x="12974" y="7758"/>
                  </a:cubicBezTo>
                  <a:cubicBezTo>
                    <a:pt x="12723" y="6670"/>
                    <a:pt x="12472" y="5303"/>
                    <a:pt x="11942" y="4048"/>
                  </a:cubicBezTo>
                  <a:cubicBezTo>
                    <a:pt x="11718" y="3517"/>
                    <a:pt x="11467" y="3043"/>
                    <a:pt x="11133" y="2569"/>
                  </a:cubicBezTo>
                  <a:cubicBezTo>
                    <a:pt x="10770" y="2039"/>
                    <a:pt x="10324" y="1592"/>
                    <a:pt x="9849" y="1258"/>
                  </a:cubicBezTo>
                  <a:cubicBezTo>
                    <a:pt x="8638" y="370"/>
                    <a:pt x="7116" y="1"/>
                    <a:pt x="5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42"/>
            <p:cNvSpPr/>
            <p:nvPr/>
          </p:nvSpPr>
          <p:spPr>
            <a:xfrm>
              <a:off x="3163634" y="2539533"/>
              <a:ext cx="22163" cy="29934"/>
            </a:xfrm>
            <a:custGeom>
              <a:avLst/>
              <a:gdLst/>
              <a:ahLst/>
              <a:cxnLst/>
              <a:rect l="l" t="t" r="r" b="b"/>
              <a:pathLst>
                <a:path w="559" h="755" extrusionOk="0">
                  <a:moveTo>
                    <a:pt x="559" y="754"/>
                  </a:moveTo>
                  <a:cubicBezTo>
                    <a:pt x="559" y="754"/>
                    <a:pt x="559" y="754"/>
                    <a:pt x="559" y="754"/>
                  </a:cubicBezTo>
                  <a:cubicBezTo>
                    <a:pt x="559" y="754"/>
                    <a:pt x="559" y="754"/>
                    <a:pt x="559" y="754"/>
                  </a:cubicBezTo>
                  <a:close/>
                  <a:moveTo>
                    <a:pt x="559" y="754"/>
                  </a:moveTo>
                  <a:lnTo>
                    <a:pt x="559" y="754"/>
                  </a:lnTo>
                  <a:lnTo>
                    <a:pt x="559" y="754"/>
                  </a:lnTo>
                  <a:close/>
                  <a:moveTo>
                    <a:pt x="531" y="726"/>
                  </a:moveTo>
                  <a:cubicBezTo>
                    <a:pt x="531" y="726"/>
                    <a:pt x="531" y="726"/>
                    <a:pt x="531" y="726"/>
                  </a:cubicBezTo>
                  <a:cubicBezTo>
                    <a:pt x="531" y="726"/>
                    <a:pt x="531" y="726"/>
                    <a:pt x="531" y="726"/>
                  </a:cubicBezTo>
                  <a:close/>
                  <a:moveTo>
                    <a:pt x="531" y="726"/>
                  </a:moveTo>
                  <a:cubicBezTo>
                    <a:pt x="419" y="531"/>
                    <a:pt x="224" y="252"/>
                    <a:pt x="1" y="1"/>
                  </a:cubicBezTo>
                  <a:lnTo>
                    <a:pt x="1" y="1"/>
                  </a:lnTo>
                  <a:cubicBezTo>
                    <a:pt x="224" y="252"/>
                    <a:pt x="419" y="531"/>
                    <a:pt x="531" y="7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42"/>
            <p:cNvSpPr/>
            <p:nvPr/>
          </p:nvSpPr>
          <p:spPr>
            <a:xfrm>
              <a:off x="3190198" y="2548414"/>
              <a:ext cx="48727" cy="533180"/>
            </a:xfrm>
            <a:custGeom>
              <a:avLst/>
              <a:gdLst/>
              <a:ahLst/>
              <a:cxnLst/>
              <a:rect l="l" t="t" r="r" b="b"/>
              <a:pathLst>
                <a:path w="1229" h="13448" extrusionOk="0">
                  <a:moveTo>
                    <a:pt x="1" y="0"/>
                  </a:moveTo>
                  <a:cubicBezTo>
                    <a:pt x="56" y="84"/>
                    <a:pt x="84" y="167"/>
                    <a:pt x="140" y="251"/>
                  </a:cubicBezTo>
                  <a:cubicBezTo>
                    <a:pt x="196" y="223"/>
                    <a:pt x="252" y="167"/>
                    <a:pt x="307" y="140"/>
                  </a:cubicBezTo>
                  <a:cubicBezTo>
                    <a:pt x="196" y="84"/>
                    <a:pt x="112" y="56"/>
                    <a:pt x="1" y="0"/>
                  </a:cubicBezTo>
                  <a:close/>
                  <a:moveTo>
                    <a:pt x="1061" y="12080"/>
                  </a:moveTo>
                  <a:cubicBezTo>
                    <a:pt x="921" y="12276"/>
                    <a:pt x="754" y="12415"/>
                    <a:pt x="586" y="12527"/>
                  </a:cubicBezTo>
                  <a:cubicBezTo>
                    <a:pt x="782" y="12834"/>
                    <a:pt x="1005" y="13141"/>
                    <a:pt x="1228" y="13447"/>
                  </a:cubicBezTo>
                  <a:cubicBezTo>
                    <a:pt x="1200" y="13029"/>
                    <a:pt x="1172" y="12583"/>
                    <a:pt x="1117" y="12136"/>
                  </a:cubicBezTo>
                  <a:cubicBezTo>
                    <a:pt x="1089" y="12136"/>
                    <a:pt x="1089" y="12108"/>
                    <a:pt x="1061" y="120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42"/>
            <p:cNvSpPr/>
            <p:nvPr/>
          </p:nvSpPr>
          <p:spPr>
            <a:xfrm>
              <a:off x="3380622" y="3374695"/>
              <a:ext cx="67520" cy="29894"/>
            </a:xfrm>
            <a:custGeom>
              <a:avLst/>
              <a:gdLst/>
              <a:ahLst/>
              <a:cxnLst/>
              <a:rect l="l" t="t" r="r" b="b"/>
              <a:pathLst>
                <a:path w="1703" h="754" extrusionOk="0">
                  <a:moveTo>
                    <a:pt x="1702" y="754"/>
                  </a:moveTo>
                  <a:lnTo>
                    <a:pt x="1702" y="754"/>
                  </a:lnTo>
                  <a:cubicBezTo>
                    <a:pt x="1618" y="363"/>
                    <a:pt x="1646" y="56"/>
                    <a:pt x="1646" y="56"/>
                  </a:cubicBezTo>
                  <a:lnTo>
                    <a:pt x="1646" y="56"/>
                  </a:lnTo>
                  <a:cubicBezTo>
                    <a:pt x="1646" y="56"/>
                    <a:pt x="1618" y="363"/>
                    <a:pt x="1702" y="754"/>
                  </a:cubicBezTo>
                  <a:close/>
                  <a:moveTo>
                    <a:pt x="363" y="251"/>
                  </a:moveTo>
                  <a:cubicBezTo>
                    <a:pt x="251" y="251"/>
                    <a:pt x="140" y="224"/>
                    <a:pt x="0" y="168"/>
                  </a:cubicBezTo>
                  <a:cubicBezTo>
                    <a:pt x="140" y="224"/>
                    <a:pt x="251" y="251"/>
                    <a:pt x="363" y="251"/>
                  </a:cubicBezTo>
                  <a:close/>
                  <a:moveTo>
                    <a:pt x="1646" y="28"/>
                  </a:moveTo>
                  <a:cubicBezTo>
                    <a:pt x="1646" y="28"/>
                    <a:pt x="1646" y="28"/>
                    <a:pt x="1618" y="28"/>
                  </a:cubicBezTo>
                  <a:cubicBezTo>
                    <a:pt x="1646" y="28"/>
                    <a:pt x="1646" y="28"/>
                    <a:pt x="1646" y="28"/>
                  </a:cubicBezTo>
                  <a:close/>
                  <a:moveTo>
                    <a:pt x="1618" y="28"/>
                  </a:moveTo>
                  <a:cubicBezTo>
                    <a:pt x="1563" y="28"/>
                    <a:pt x="1507" y="0"/>
                    <a:pt x="1451" y="0"/>
                  </a:cubicBezTo>
                  <a:cubicBezTo>
                    <a:pt x="1507" y="0"/>
                    <a:pt x="1563" y="28"/>
                    <a:pt x="1618" y="28"/>
                  </a:cubicBezTo>
                  <a:close/>
                </a:path>
              </a:pathLst>
            </a:custGeom>
            <a:solidFill>
              <a:srgbClr val="C49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42"/>
            <p:cNvSpPr/>
            <p:nvPr/>
          </p:nvSpPr>
          <p:spPr>
            <a:xfrm>
              <a:off x="3147062" y="3196578"/>
              <a:ext cx="213541" cy="200260"/>
            </a:xfrm>
            <a:custGeom>
              <a:avLst/>
              <a:gdLst/>
              <a:ahLst/>
              <a:cxnLst/>
              <a:rect l="l" t="t" r="r" b="b"/>
              <a:pathLst>
                <a:path w="5386" h="5051" extrusionOk="0">
                  <a:moveTo>
                    <a:pt x="2400" y="1"/>
                  </a:moveTo>
                  <a:cubicBezTo>
                    <a:pt x="1814" y="168"/>
                    <a:pt x="1228" y="391"/>
                    <a:pt x="726" y="643"/>
                  </a:cubicBezTo>
                  <a:cubicBezTo>
                    <a:pt x="0" y="1424"/>
                    <a:pt x="1284" y="2819"/>
                    <a:pt x="2232" y="4297"/>
                  </a:cubicBezTo>
                  <a:cubicBezTo>
                    <a:pt x="3265" y="4716"/>
                    <a:pt x="4325" y="4967"/>
                    <a:pt x="5385" y="5051"/>
                  </a:cubicBezTo>
                  <a:cubicBezTo>
                    <a:pt x="5301" y="4660"/>
                    <a:pt x="5329" y="4353"/>
                    <a:pt x="5329" y="4353"/>
                  </a:cubicBezTo>
                  <a:cubicBezTo>
                    <a:pt x="5329" y="4353"/>
                    <a:pt x="5329" y="4353"/>
                    <a:pt x="5329" y="4325"/>
                  </a:cubicBezTo>
                  <a:lnTo>
                    <a:pt x="5301" y="4325"/>
                  </a:lnTo>
                  <a:cubicBezTo>
                    <a:pt x="5246" y="4325"/>
                    <a:pt x="5190" y="4297"/>
                    <a:pt x="5134" y="4297"/>
                  </a:cubicBezTo>
                  <a:lnTo>
                    <a:pt x="5106" y="4297"/>
                  </a:lnTo>
                  <a:cubicBezTo>
                    <a:pt x="4939" y="4297"/>
                    <a:pt x="4799" y="4353"/>
                    <a:pt x="4660" y="4437"/>
                  </a:cubicBezTo>
                  <a:cubicBezTo>
                    <a:pt x="4492" y="4493"/>
                    <a:pt x="4325" y="4548"/>
                    <a:pt x="4130" y="4548"/>
                  </a:cubicBezTo>
                  <a:lnTo>
                    <a:pt x="4046" y="4548"/>
                  </a:lnTo>
                  <a:cubicBezTo>
                    <a:pt x="3934" y="4548"/>
                    <a:pt x="3823" y="4521"/>
                    <a:pt x="3683" y="4465"/>
                  </a:cubicBezTo>
                  <a:lnTo>
                    <a:pt x="3655" y="4465"/>
                  </a:lnTo>
                  <a:cubicBezTo>
                    <a:pt x="2818" y="4130"/>
                    <a:pt x="2456" y="3963"/>
                    <a:pt x="1786" y="2707"/>
                  </a:cubicBezTo>
                  <a:cubicBezTo>
                    <a:pt x="1563" y="2261"/>
                    <a:pt x="1451" y="1982"/>
                    <a:pt x="1451" y="1786"/>
                  </a:cubicBezTo>
                  <a:cubicBezTo>
                    <a:pt x="1451" y="1563"/>
                    <a:pt x="1619" y="1452"/>
                    <a:pt x="1953" y="1340"/>
                  </a:cubicBezTo>
                  <a:cubicBezTo>
                    <a:pt x="2121" y="1284"/>
                    <a:pt x="2344" y="1228"/>
                    <a:pt x="2623" y="1145"/>
                  </a:cubicBezTo>
                  <a:lnTo>
                    <a:pt x="2679" y="1145"/>
                  </a:lnTo>
                  <a:cubicBezTo>
                    <a:pt x="2567" y="782"/>
                    <a:pt x="2484" y="391"/>
                    <a:pt x="24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42"/>
            <p:cNvSpPr/>
            <p:nvPr/>
          </p:nvSpPr>
          <p:spPr>
            <a:xfrm>
              <a:off x="3054127" y="2737534"/>
              <a:ext cx="49837" cy="79691"/>
            </a:xfrm>
            <a:custGeom>
              <a:avLst/>
              <a:gdLst/>
              <a:ahLst/>
              <a:cxnLst/>
              <a:rect l="l" t="t" r="r" b="b"/>
              <a:pathLst>
                <a:path w="1257" h="2010" extrusionOk="0">
                  <a:moveTo>
                    <a:pt x="1005" y="2010"/>
                  </a:moveTo>
                  <a:lnTo>
                    <a:pt x="1005" y="2010"/>
                  </a:lnTo>
                  <a:lnTo>
                    <a:pt x="1005" y="2010"/>
                  </a:lnTo>
                  <a:lnTo>
                    <a:pt x="1005" y="2010"/>
                  </a:lnTo>
                  <a:close/>
                  <a:moveTo>
                    <a:pt x="1005" y="2010"/>
                  </a:moveTo>
                  <a:cubicBezTo>
                    <a:pt x="308" y="2010"/>
                    <a:pt x="168" y="1117"/>
                    <a:pt x="1" y="1"/>
                  </a:cubicBezTo>
                  <a:cubicBezTo>
                    <a:pt x="168" y="1117"/>
                    <a:pt x="308" y="2010"/>
                    <a:pt x="1005" y="2010"/>
                  </a:cubicBezTo>
                  <a:close/>
                  <a:moveTo>
                    <a:pt x="1061" y="2010"/>
                  </a:moveTo>
                  <a:lnTo>
                    <a:pt x="1061" y="2010"/>
                  </a:lnTo>
                  <a:lnTo>
                    <a:pt x="1061" y="2010"/>
                  </a:lnTo>
                  <a:close/>
                  <a:moveTo>
                    <a:pt x="1061" y="2010"/>
                  </a:moveTo>
                  <a:cubicBezTo>
                    <a:pt x="1117" y="2010"/>
                    <a:pt x="1201" y="2010"/>
                    <a:pt x="1256" y="2010"/>
                  </a:cubicBezTo>
                  <a:cubicBezTo>
                    <a:pt x="1201" y="2010"/>
                    <a:pt x="1117" y="2010"/>
                    <a:pt x="1061" y="2010"/>
                  </a:cubicBezTo>
                  <a:close/>
                  <a:moveTo>
                    <a:pt x="782" y="1256"/>
                  </a:moveTo>
                  <a:cubicBezTo>
                    <a:pt x="782" y="1256"/>
                    <a:pt x="782" y="1256"/>
                    <a:pt x="782" y="1256"/>
                  </a:cubicBezTo>
                  <a:cubicBezTo>
                    <a:pt x="782" y="1256"/>
                    <a:pt x="782" y="1256"/>
                    <a:pt x="782" y="1256"/>
                  </a:cubicBezTo>
                  <a:close/>
                  <a:moveTo>
                    <a:pt x="782" y="1256"/>
                  </a:moveTo>
                  <a:cubicBezTo>
                    <a:pt x="782" y="1256"/>
                    <a:pt x="754" y="1228"/>
                    <a:pt x="754" y="1228"/>
                  </a:cubicBezTo>
                  <a:cubicBezTo>
                    <a:pt x="754" y="1228"/>
                    <a:pt x="782" y="1256"/>
                    <a:pt x="782" y="1256"/>
                  </a:cubicBezTo>
                  <a:close/>
                  <a:moveTo>
                    <a:pt x="754" y="1228"/>
                  </a:moveTo>
                  <a:cubicBezTo>
                    <a:pt x="754" y="1173"/>
                    <a:pt x="726" y="1117"/>
                    <a:pt x="726" y="1033"/>
                  </a:cubicBezTo>
                  <a:cubicBezTo>
                    <a:pt x="726" y="921"/>
                    <a:pt x="754" y="782"/>
                    <a:pt x="754" y="670"/>
                  </a:cubicBezTo>
                  <a:cubicBezTo>
                    <a:pt x="754" y="559"/>
                    <a:pt x="754" y="503"/>
                    <a:pt x="643" y="503"/>
                  </a:cubicBezTo>
                  <a:cubicBezTo>
                    <a:pt x="754" y="503"/>
                    <a:pt x="754" y="559"/>
                    <a:pt x="754" y="670"/>
                  </a:cubicBezTo>
                  <a:cubicBezTo>
                    <a:pt x="754" y="782"/>
                    <a:pt x="726" y="921"/>
                    <a:pt x="726" y="1033"/>
                  </a:cubicBezTo>
                  <a:cubicBezTo>
                    <a:pt x="726" y="1117"/>
                    <a:pt x="754" y="1173"/>
                    <a:pt x="754" y="1228"/>
                  </a:cubicBezTo>
                  <a:close/>
                  <a:moveTo>
                    <a:pt x="643" y="503"/>
                  </a:moveTo>
                  <a:lnTo>
                    <a:pt x="643" y="503"/>
                  </a:lnTo>
                  <a:lnTo>
                    <a:pt x="643" y="503"/>
                  </a:lnTo>
                  <a:close/>
                  <a:moveTo>
                    <a:pt x="643" y="503"/>
                  </a:moveTo>
                  <a:lnTo>
                    <a:pt x="643" y="503"/>
                  </a:lnTo>
                  <a:lnTo>
                    <a:pt x="643" y="503"/>
                  </a:lnTo>
                  <a:lnTo>
                    <a:pt x="643" y="503"/>
                  </a:lnTo>
                  <a:close/>
                </a:path>
              </a:pathLst>
            </a:custGeom>
            <a:solidFill>
              <a:srgbClr val="936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42"/>
            <p:cNvSpPr/>
            <p:nvPr/>
          </p:nvSpPr>
          <p:spPr>
            <a:xfrm>
              <a:off x="2956792" y="2504167"/>
              <a:ext cx="88533" cy="147132"/>
            </a:xfrm>
            <a:custGeom>
              <a:avLst/>
              <a:gdLst/>
              <a:ahLst/>
              <a:cxnLst/>
              <a:rect l="l" t="t" r="r" b="b"/>
              <a:pathLst>
                <a:path w="2233" h="3711" extrusionOk="0">
                  <a:moveTo>
                    <a:pt x="1993" y="2518"/>
                  </a:moveTo>
                  <a:lnTo>
                    <a:pt x="1993" y="2518"/>
                  </a:lnTo>
                  <a:cubicBezTo>
                    <a:pt x="2003" y="2570"/>
                    <a:pt x="2018" y="2623"/>
                    <a:pt x="2038" y="2676"/>
                  </a:cubicBezTo>
                  <a:lnTo>
                    <a:pt x="2038" y="2676"/>
                  </a:lnTo>
                  <a:cubicBezTo>
                    <a:pt x="2019" y="2624"/>
                    <a:pt x="2005" y="2571"/>
                    <a:pt x="1993" y="2518"/>
                  </a:cubicBezTo>
                  <a:close/>
                  <a:moveTo>
                    <a:pt x="2038" y="2676"/>
                  </a:moveTo>
                  <a:cubicBezTo>
                    <a:pt x="2070" y="2766"/>
                    <a:pt x="2115" y="2852"/>
                    <a:pt x="2177" y="2929"/>
                  </a:cubicBezTo>
                  <a:cubicBezTo>
                    <a:pt x="2121" y="2860"/>
                    <a:pt x="2073" y="2770"/>
                    <a:pt x="2038" y="2676"/>
                  </a:cubicBezTo>
                  <a:close/>
                  <a:moveTo>
                    <a:pt x="1" y="0"/>
                  </a:moveTo>
                  <a:cubicBezTo>
                    <a:pt x="196" y="865"/>
                    <a:pt x="85" y="2539"/>
                    <a:pt x="559" y="3013"/>
                  </a:cubicBezTo>
                  <a:cubicBezTo>
                    <a:pt x="726" y="3181"/>
                    <a:pt x="977" y="3432"/>
                    <a:pt x="1228" y="3711"/>
                  </a:cubicBezTo>
                  <a:cubicBezTo>
                    <a:pt x="1424" y="3236"/>
                    <a:pt x="1675" y="2790"/>
                    <a:pt x="1982" y="2455"/>
                  </a:cubicBezTo>
                  <a:cubicBezTo>
                    <a:pt x="1985" y="2476"/>
                    <a:pt x="1989" y="2497"/>
                    <a:pt x="1993" y="2518"/>
                  </a:cubicBezTo>
                  <a:lnTo>
                    <a:pt x="1993" y="2518"/>
                  </a:lnTo>
                  <a:cubicBezTo>
                    <a:pt x="1986" y="2477"/>
                    <a:pt x="1982" y="2437"/>
                    <a:pt x="1982" y="2399"/>
                  </a:cubicBezTo>
                  <a:cubicBezTo>
                    <a:pt x="1982" y="2176"/>
                    <a:pt x="2065" y="1981"/>
                    <a:pt x="2233" y="1841"/>
                  </a:cubicBezTo>
                  <a:cubicBezTo>
                    <a:pt x="1870" y="1088"/>
                    <a:pt x="1089" y="781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42"/>
            <p:cNvSpPr/>
            <p:nvPr/>
          </p:nvSpPr>
          <p:spPr>
            <a:xfrm>
              <a:off x="2980025" y="2381377"/>
              <a:ext cx="88533" cy="69700"/>
            </a:xfrm>
            <a:custGeom>
              <a:avLst/>
              <a:gdLst/>
              <a:ahLst/>
              <a:cxnLst/>
              <a:rect l="l" t="t" r="r" b="b"/>
              <a:pathLst>
                <a:path w="2233" h="1758" extrusionOk="0">
                  <a:moveTo>
                    <a:pt x="2205" y="0"/>
                  </a:moveTo>
                  <a:lnTo>
                    <a:pt x="2205" y="0"/>
                  </a:lnTo>
                  <a:cubicBezTo>
                    <a:pt x="2065" y="223"/>
                    <a:pt x="1786" y="447"/>
                    <a:pt x="1479" y="614"/>
                  </a:cubicBezTo>
                  <a:cubicBezTo>
                    <a:pt x="1200" y="809"/>
                    <a:pt x="866" y="977"/>
                    <a:pt x="559" y="1144"/>
                  </a:cubicBezTo>
                  <a:cubicBezTo>
                    <a:pt x="224" y="1339"/>
                    <a:pt x="1" y="1451"/>
                    <a:pt x="29" y="1758"/>
                  </a:cubicBezTo>
                  <a:cubicBezTo>
                    <a:pt x="308" y="1618"/>
                    <a:pt x="615" y="1507"/>
                    <a:pt x="921" y="1423"/>
                  </a:cubicBezTo>
                  <a:cubicBezTo>
                    <a:pt x="1368" y="1144"/>
                    <a:pt x="2233" y="781"/>
                    <a:pt x="2205" y="0"/>
                  </a:cubicBezTo>
                  <a:close/>
                </a:path>
              </a:pathLst>
            </a:custGeom>
            <a:solidFill>
              <a:srgbClr val="A5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42"/>
            <p:cNvSpPr/>
            <p:nvPr/>
          </p:nvSpPr>
          <p:spPr>
            <a:xfrm>
              <a:off x="3205701" y="2372536"/>
              <a:ext cx="141621" cy="48687"/>
            </a:xfrm>
            <a:custGeom>
              <a:avLst/>
              <a:gdLst/>
              <a:ahLst/>
              <a:cxnLst/>
              <a:rect l="l" t="t" r="r" b="b"/>
              <a:pathLst>
                <a:path w="3572" h="1228" extrusionOk="0">
                  <a:moveTo>
                    <a:pt x="3571" y="1228"/>
                  </a:moveTo>
                  <a:cubicBezTo>
                    <a:pt x="2511" y="446"/>
                    <a:pt x="1228" y="56"/>
                    <a:pt x="0" y="0"/>
                  </a:cubicBezTo>
                  <a:lnTo>
                    <a:pt x="0" y="0"/>
                  </a:lnTo>
                  <a:cubicBezTo>
                    <a:pt x="1228" y="56"/>
                    <a:pt x="2511" y="446"/>
                    <a:pt x="3571" y="1228"/>
                  </a:cubicBezTo>
                  <a:close/>
                </a:path>
              </a:pathLst>
            </a:custGeom>
            <a:solidFill>
              <a:srgbClr val="C49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42"/>
            <p:cNvSpPr/>
            <p:nvPr/>
          </p:nvSpPr>
          <p:spPr>
            <a:xfrm>
              <a:off x="3071850" y="2371426"/>
              <a:ext cx="319717" cy="313057"/>
            </a:xfrm>
            <a:custGeom>
              <a:avLst/>
              <a:gdLst/>
              <a:ahLst/>
              <a:cxnLst/>
              <a:rect l="l" t="t" r="r" b="b"/>
              <a:pathLst>
                <a:path w="8064" h="7896" extrusionOk="0">
                  <a:moveTo>
                    <a:pt x="4604" y="195"/>
                  </a:moveTo>
                  <a:cubicBezTo>
                    <a:pt x="4604" y="196"/>
                    <a:pt x="4604" y="196"/>
                    <a:pt x="4604" y="196"/>
                  </a:cubicBezTo>
                  <a:lnTo>
                    <a:pt x="4604" y="196"/>
                  </a:lnTo>
                  <a:cubicBezTo>
                    <a:pt x="4608" y="197"/>
                    <a:pt x="4613" y="198"/>
                    <a:pt x="4618" y="199"/>
                  </a:cubicBezTo>
                  <a:lnTo>
                    <a:pt x="4618" y="199"/>
                  </a:lnTo>
                  <a:cubicBezTo>
                    <a:pt x="4613" y="198"/>
                    <a:pt x="4608" y="197"/>
                    <a:pt x="4604" y="195"/>
                  </a:cubicBezTo>
                  <a:close/>
                  <a:moveTo>
                    <a:pt x="949" y="279"/>
                  </a:moveTo>
                  <a:cubicBezTo>
                    <a:pt x="934" y="284"/>
                    <a:pt x="919" y="289"/>
                    <a:pt x="905" y="294"/>
                  </a:cubicBezTo>
                  <a:lnTo>
                    <a:pt x="905" y="294"/>
                  </a:lnTo>
                  <a:cubicBezTo>
                    <a:pt x="919" y="290"/>
                    <a:pt x="934" y="285"/>
                    <a:pt x="949" y="281"/>
                  </a:cubicBezTo>
                  <a:lnTo>
                    <a:pt x="949" y="281"/>
                  </a:lnTo>
                  <a:cubicBezTo>
                    <a:pt x="949" y="280"/>
                    <a:pt x="949" y="280"/>
                    <a:pt x="949" y="279"/>
                  </a:cubicBezTo>
                  <a:close/>
                  <a:moveTo>
                    <a:pt x="905" y="294"/>
                  </a:moveTo>
                  <a:cubicBezTo>
                    <a:pt x="573" y="395"/>
                    <a:pt x="268" y="520"/>
                    <a:pt x="0" y="670"/>
                  </a:cubicBezTo>
                  <a:cubicBezTo>
                    <a:pt x="267" y="536"/>
                    <a:pt x="585" y="403"/>
                    <a:pt x="905" y="294"/>
                  </a:cubicBezTo>
                  <a:close/>
                  <a:moveTo>
                    <a:pt x="4618" y="199"/>
                  </a:moveTo>
                  <a:lnTo>
                    <a:pt x="4618" y="199"/>
                  </a:lnTo>
                  <a:cubicBezTo>
                    <a:pt x="5422" y="395"/>
                    <a:pt x="6226" y="729"/>
                    <a:pt x="6947" y="1256"/>
                  </a:cubicBezTo>
                  <a:cubicBezTo>
                    <a:pt x="6242" y="736"/>
                    <a:pt x="5438" y="389"/>
                    <a:pt x="4618" y="199"/>
                  </a:cubicBezTo>
                  <a:close/>
                  <a:moveTo>
                    <a:pt x="2679" y="0"/>
                  </a:moveTo>
                  <a:cubicBezTo>
                    <a:pt x="2060" y="34"/>
                    <a:pt x="1471" y="127"/>
                    <a:pt x="949" y="281"/>
                  </a:cubicBezTo>
                  <a:lnTo>
                    <a:pt x="949" y="281"/>
                  </a:lnTo>
                  <a:cubicBezTo>
                    <a:pt x="893" y="671"/>
                    <a:pt x="837" y="1005"/>
                    <a:pt x="726" y="1311"/>
                  </a:cubicBezTo>
                  <a:lnTo>
                    <a:pt x="1033" y="1311"/>
                  </a:lnTo>
                  <a:cubicBezTo>
                    <a:pt x="2762" y="1311"/>
                    <a:pt x="4018" y="1674"/>
                    <a:pt x="4938" y="2288"/>
                  </a:cubicBezTo>
                  <a:cubicBezTo>
                    <a:pt x="4799" y="1814"/>
                    <a:pt x="4715" y="1339"/>
                    <a:pt x="4660" y="893"/>
                  </a:cubicBezTo>
                  <a:cubicBezTo>
                    <a:pt x="4408" y="809"/>
                    <a:pt x="4185" y="698"/>
                    <a:pt x="3934" y="614"/>
                  </a:cubicBezTo>
                  <a:lnTo>
                    <a:pt x="3934" y="586"/>
                  </a:lnTo>
                  <a:cubicBezTo>
                    <a:pt x="4185" y="586"/>
                    <a:pt x="4408" y="614"/>
                    <a:pt x="4632" y="670"/>
                  </a:cubicBezTo>
                  <a:cubicBezTo>
                    <a:pt x="4604" y="502"/>
                    <a:pt x="4604" y="363"/>
                    <a:pt x="4604" y="196"/>
                  </a:cubicBezTo>
                  <a:lnTo>
                    <a:pt x="4604" y="196"/>
                  </a:lnTo>
                  <a:cubicBezTo>
                    <a:pt x="4195" y="102"/>
                    <a:pt x="3783" y="47"/>
                    <a:pt x="3376" y="28"/>
                  </a:cubicBezTo>
                  <a:lnTo>
                    <a:pt x="3348" y="28"/>
                  </a:lnTo>
                  <a:cubicBezTo>
                    <a:pt x="3181" y="0"/>
                    <a:pt x="3013" y="0"/>
                    <a:pt x="2846" y="0"/>
                  </a:cubicBezTo>
                  <a:close/>
                  <a:moveTo>
                    <a:pt x="7812" y="7505"/>
                  </a:moveTo>
                  <a:lnTo>
                    <a:pt x="7812" y="7505"/>
                  </a:lnTo>
                  <a:cubicBezTo>
                    <a:pt x="7840" y="7617"/>
                    <a:pt x="7868" y="7756"/>
                    <a:pt x="7896" y="7896"/>
                  </a:cubicBezTo>
                  <a:cubicBezTo>
                    <a:pt x="7924" y="7840"/>
                    <a:pt x="8007" y="7784"/>
                    <a:pt x="8063" y="7728"/>
                  </a:cubicBezTo>
                  <a:cubicBezTo>
                    <a:pt x="7979" y="7645"/>
                    <a:pt x="7896" y="7589"/>
                    <a:pt x="7812" y="75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42"/>
            <p:cNvSpPr/>
            <p:nvPr/>
          </p:nvSpPr>
          <p:spPr>
            <a:xfrm>
              <a:off x="3067409" y="2399060"/>
              <a:ext cx="4480" cy="26603"/>
            </a:xfrm>
            <a:custGeom>
              <a:avLst/>
              <a:gdLst/>
              <a:ahLst/>
              <a:cxnLst/>
              <a:rect l="l" t="t" r="r" b="b"/>
              <a:pathLst>
                <a:path w="113" h="671" extrusionOk="0">
                  <a:moveTo>
                    <a:pt x="112" y="1"/>
                  </a:moveTo>
                  <a:cubicBezTo>
                    <a:pt x="112" y="148"/>
                    <a:pt x="91" y="338"/>
                    <a:pt x="29" y="572"/>
                  </a:cubicBezTo>
                  <a:lnTo>
                    <a:pt x="29" y="572"/>
                  </a:lnTo>
                  <a:cubicBezTo>
                    <a:pt x="91" y="400"/>
                    <a:pt x="112" y="232"/>
                    <a:pt x="112" y="84"/>
                  </a:cubicBezTo>
                  <a:cubicBezTo>
                    <a:pt x="112" y="56"/>
                    <a:pt x="112" y="29"/>
                    <a:pt x="112" y="1"/>
                  </a:cubicBezTo>
                  <a:close/>
                  <a:moveTo>
                    <a:pt x="29" y="572"/>
                  </a:moveTo>
                  <a:cubicBezTo>
                    <a:pt x="20" y="595"/>
                    <a:pt x="11" y="619"/>
                    <a:pt x="1" y="642"/>
                  </a:cubicBezTo>
                  <a:cubicBezTo>
                    <a:pt x="1" y="642"/>
                    <a:pt x="1" y="670"/>
                    <a:pt x="1" y="670"/>
                  </a:cubicBezTo>
                  <a:cubicBezTo>
                    <a:pt x="11" y="637"/>
                    <a:pt x="20" y="604"/>
                    <a:pt x="29" y="572"/>
                  </a:cubicBezTo>
                  <a:close/>
                </a:path>
              </a:pathLst>
            </a:custGeom>
            <a:solidFill>
              <a:srgbClr val="C49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42"/>
            <p:cNvSpPr/>
            <p:nvPr/>
          </p:nvSpPr>
          <p:spPr>
            <a:xfrm>
              <a:off x="2980025" y="2423404"/>
              <a:ext cx="120608" cy="80802"/>
            </a:xfrm>
            <a:custGeom>
              <a:avLst/>
              <a:gdLst/>
              <a:ahLst/>
              <a:cxnLst/>
              <a:rect l="l" t="t" r="r" b="b"/>
              <a:pathLst>
                <a:path w="3042" h="2038" extrusionOk="0">
                  <a:moveTo>
                    <a:pt x="3042" y="0"/>
                  </a:moveTo>
                  <a:cubicBezTo>
                    <a:pt x="2763" y="0"/>
                    <a:pt x="2484" y="28"/>
                    <a:pt x="2205" y="28"/>
                  </a:cubicBezTo>
                  <a:cubicBezTo>
                    <a:pt x="2065" y="391"/>
                    <a:pt x="1758" y="810"/>
                    <a:pt x="1145" y="1256"/>
                  </a:cubicBezTo>
                  <a:cubicBezTo>
                    <a:pt x="1145" y="1256"/>
                    <a:pt x="1145" y="1256"/>
                    <a:pt x="1145" y="1284"/>
                  </a:cubicBezTo>
                  <a:cubicBezTo>
                    <a:pt x="1089" y="1312"/>
                    <a:pt x="1061" y="1312"/>
                    <a:pt x="1005" y="1312"/>
                  </a:cubicBezTo>
                  <a:cubicBezTo>
                    <a:pt x="754" y="1312"/>
                    <a:pt x="587" y="865"/>
                    <a:pt x="698" y="558"/>
                  </a:cubicBezTo>
                  <a:lnTo>
                    <a:pt x="726" y="558"/>
                  </a:lnTo>
                  <a:cubicBezTo>
                    <a:pt x="754" y="475"/>
                    <a:pt x="810" y="419"/>
                    <a:pt x="921" y="363"/>
                  </a:cubicBezTo>
                  <a:lnTo>
                    <a:pt x="921" y="363"/>
                  </a:lnTo>
                  <a:cubicBezTo>
                    <a:pt x="615" y="447"/>
                    <a:pt x="308" y="558"/>
                    <a:pt x="29" y="698"/>
                  </a:cubicBezTo>
                  <a:cubicBezTo>
                    <a:pt x="1" y="419"/>
                    <a:pt x="196" y="280"/>
                    <a:pt x="503" y="112"/>
                  </a:cubicBezTo>
                  <a:lnTo>
                    <a:pt x="503" y="112"/>
                  </a:lnTo>
                  <a:cubicBezTo>
                    <a:pt x="196" y="279"/>
                    <a:pt x="1" y="391"/>
                    <a:pt x="1" y="670"/>
                  </a:cubicBezTo>
                  <a:cubicBezTo>
                    <a:pt x="1" y="810"/>
                    <a:pt x="84" y="1033"/>
                    <a:pt x="196" y="1340"/>
                  </a:cubicBezTo>
                  <a:cubicBezTo>
                    <a:pt x="252" y="1423"/>
                    <a:pt x="280" y="1507"/>
                    <a:pt x="336" y="1619"/>
                  </a:cubicBezTo>
                  <a:cubicBezTo>
                    <a:pt x="336" y="1619"/>
                    <a:pt x="308" y="1646"/>
                    <a:pt x="308" y="1646"/>
                  </a:cubicBezTo>
                  <a:cubicBezTo>
                    <a:pt x="252" y="1730"/>
                    <a:pt x="168" y="1814"/>
                    <a:pt x="84" y="1870"/>
                  </a:cubicBezTo>
                  <a:cubicBezTo>
                    <a:pt x="112" y="1925"/>
                    <a:pt x="112" y="1981"/>
                    <a:pt x="140" y="2037"/>
                  </a:cubicBezTo>
                  <a:cubicBezTo>
                    <a:pt x="1451" y="1925"/>
                    <a:pt x="2540" y="1395"/>
                    <a:pt x="3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42"/>
            <p:cNvSpPr/>
            <p:nvPr/>
          </p:nvSpPr>
          <p:spPr>
            <a:xfrm>
              <a:off x="3066299" y="238910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42"/>
            <p:cNvSpPr/>
            <p:nvPr/>
          </p:nvSpPr>
          <p:spPr>
            <a:xfrm>
              <a:off x="3066299" y="2381377"/>
              <a:ext cx="1150" cy="6661"/>
            </a:xfrm>
            <a:custGeom>
              <a:avLst/>
              <a:gdLst/>
              <a:ahLst/>
              <a:cxnLst/>
              <a:rect l="l" t="t" r="r" b="b"/>
              <a:pathLst>
                <a:path w="29" h="168" extrusionOk="0">
                  <a:moveTo>
                    <a:pt x="29" y="0"/>
                  </a:moveTo>
                  <a:cubicBezTo>
                    <a:pt x="29" y="56"/>
                    <a:pt x="29" y="112"/>
                    <a:pt x="1" y="168"/>
                  </a:cubicBezTo>
                  <a:cubicBezTo>
                    <a:pt x="29" y="140"/>
                    <a:pt x="29" y="84"/>
                    <a:pt x="29" y="56"/>
                  </a:cubicBezTo>
                  <a:cubicBezTo>
                    <a:pt x="29" y="28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42"/>
            <p:cNvSpPr/>
            <p:nvPr/>
          </p:nvSpPr>
          <p:spPr>
            <a:xfrm>
              <a:off x="2980025" y="2381377"/>
              <a:ext cx="87423" cy="69700"/>
            </a:xfrm>
            <a:custGeom>
              <a:avLst/>
              <a:gdLst/>
              <a:ahLst/>
              <a:cxnLst/>
              <a:rect l="l" t="t" r="r" b="b"/>
              <a:pathLst>
                <a:path w="2205" h="1758" extrusionOk="0">
                  <a:moveTo>
                    <a:pt x="2205" y="0"/>
                  </a:moveTo>
                  <a:cubicBezTo>
                    <a:pt x="2065" y="223"/>
                    <a:pt x="1786" y="447"/>
                    <a:pt x="1479" y="614"/>
                  </a:cubicBezTo>
                  <a:cubicBezTo>
                    <a:pt x="1200" y="809"/>
                    <a:pt x="866" y="977"/>
                    <a:pt x="559" y="1144"/>
                  </a:cubicBezTo>
                  <a:cubicBezTo>
                    <a:pt x="559" y="1144"/>
                    <a:pt x="531" y="1172"/>
                    <a:pt x="503" y="1172"/>
                  </a:cubicBezTo>
                  <a:cubicBezTo>
                    <a:pt x="196" y="1339"/>
                    <a:pt x="1" y="1479"/>
                    <a:pt x="29" y="1758"/>
                  </a:cubicBezTo>
                  <a:cubicBezTo>
                    <a:pt x="308" y="1618"/>
                    <a:pt x="615" y="1507"/>
                    <a:pt x="921" y="1423"/>
                  </a:cubicBezTo>
                  <a:cubicBezTo>
                    <a:pt x="1312" y="1172"/>
                    <a:pt x="2093" y="837"/>
                    <a:pt x="2177" y="196"/>
                  </a:cubicBezTo>
                  <a:cubicBezTo>
                    <a:pt x="2177" y="196"/>
                    <a:pt x="2177" y="168"/>
                    <a:pt x="2177" y="168"/>
                  </a:cubicBezTo>
                  <a:cubicBezTo>
                    <a:pt x="2205" y="112"/>
                    <a:pt x="2205" y="56"/>
                    <a:pt x="2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42"/>
            <p:cNvSpPr/>
            <p:nvPr/>
          </p:nvSpPr>
          <p:spPr>
            <a:xfrm>
              <a:off x="3067409" y="2382487"/>
              <a:ext cx="42066" cy="42066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61" y="0"/>
                  </a:moveTo>
                  <a:cubicBezTo>
                    <a:pt x="726" y="112"/>
                    <a:pt x="391" y="251"/>
                    <a:pt x="112" y="391"/>
                  </a:cubicBezTo>
                  <a:cubicBezTo>
                    <a:pt x="112" y="419"/>
                    <a:pt x="112" y="419"/>
                    <a:pt x="112" y="419"/>
                  </a:cubicBezTo>
                  <a:cubicBezTo>
                    <a:pt x="112" y="447"/>
                    <a:pt x="112" y="474"/>
                    <a:pt x="112" y="502"/>
                  </a:cubicBezTo>
                  <a:cubicBezTo>
                    <a:pt x="112" y="670"/>
                    <a:pt x="84" y="865"/>
                    <a:pt x="1" y="1060"/>
                  </a:cubicBezTo>
                  <a:cubicBezTo>
                    <a:pt x="280" y="1060"/>
                    <a:pt x="559" y="1032"/>
                    <a:pt x="838" y="1032"/>
                  </a:cubicBezTo>
                  <a:cubicBezTo>
                    <a:pt x="949" y="726"/>
                    <a:pt x="1005" y="391"/>
                    <a:pt x="1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42"/>
            <p:cNvSpPr/>
            <p:nvPr/>
          </p:nvSpPr>
          <p:spPr>
            <a:xfrm>
              <a:off x="2946325" y="2295103"/>
              <a:ext cx="227339" cy="181625"/>
            </a:xfrm>
            <a:custGeom>
              <a:avLst/>
              <a:gdLst/>
              <a:ahLst/>
              <a:cxnLst/>
              <a:rect l="l" t="t" r="r" b="b"/>
              <a:pathLst>
                <a:path w="5734" h="4581" extrusionOk="0">
                  <a:moveTo>
                    <a:pt x="5733" y="0"/>
                  </a:moveTo>
                  <a:lnTo>
                    <a:pt x="5733" y="0"/>
                  </a:lnTo>
                  <a:cubicBezTo>
                    <a:pt x="3724" y="28"/>
                    <a:pt x="2301" y="642"/>
                    <a:pt x="1325" y="1367"/>
                  </a:cubicBezTo>
                  <a:lnTo>
                    <a:pt x="1297" y="1395"/>
                  </a:lnTo>
                  <a:cubicBezTo>
                    <a:pt x="1" y="2962"/>
                    <a:pt x="509" y="4581"/>
                    <a:pt x="998" y="4581"/>
                  </a:cubicBezTo>
                  <a:cubicBezTo>
                    <a:pt x="1014" y="4581"/>
                    <a:pt x="1030" y="4579"/>
                    <a:pt x="1046" y="4576"/>
                  </a:cubicBezTo>
                  <a:cubicBezTo>
                    <a:pt x="683" y="3711"/>
                    <a:pt x="879" y="3627"/>
                    <a:pt x="1409" y="3320"/>
                  </a:cubicBezTo>
                  <a:cubicBezTo>
                    <a:pt x="1716" y="3153"/>
                    <a:pt x="2050" y="2985"/>
                    <a:pt x="2329" y="2790"/>
                  </a:cubicBezTo>
                  <a:cubicBezTo>
                    <a:pt x="2329" y="2790"/>
                    <a:pt x="2385" y="419"/>
                    <a:pt x="5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42"/>
            <p:cNvSpPr/>
            <p:nvPr/>
          </p:nvSpPr>
          <p:spPr>
            <a:xfrm>
              <a:off x="2971184" y="2295103"/>
              <a:ext cx="202480" cy="101775"/>
            </a:xfrm>
            <a:custGeom>
              <a:avLst/>
              <a:gdLst/>
              <a:ahLst/>
              <a:cxnLst/>
              <a:rect l="l" t="t" r="r" b="b"/>
              <a:pathLst>
                <a:path w="5107" h="2567" extrusionOk="0">
                  <a:moveTo>
                    <a:pt x="5106" y="0"/>
                  </a:moveTo>
                  <a:lnTo>
                    <a:pt x="5106" y="0"/>
                  </a:lnTo>
                  <a:cubicBezTo>
                    <a:pt x="3097" y="28"/>
                    <a:pt x="1674" y="642"/>
                    <a:pt x="698" y="1367"/>
                  </a:cubicBezTo>
                  <a:lnTo>
                    <a:pt x="670" y="1395"/>
                  </a:lnTo>
                  <a:cubicBezTo>
                    <a:pt x="670" y="1395"/>
                    <a:pt x="670" y="1423"/>
                    <a:pt x="642" y="1423"/>
                  </a:cubicBezTo>
                  <a:cubicBezTo>
                    <a:pt x="642" y="1423"/>
                    <a:pt x="642" y="1423"/>
                    <a:pt x="642" y="1451"/>
                  </a:cubicBezTo>
                  <a:cubicBezTo>
                    <a:pt x="614" y="1451"/>
                    <a:pt x="614" y="1479"/>
                    <a:pt x="586" y="1479"/>
                  </a:cubicBezTo>
                  <a:cubicBezTo>
                    <a:pt x="531" y="1563"/>
                    <a:pt x="475" y="1646"/>
                    <a:pt x="419" y="1730"/>
                  </a:cubicBezTo>
                  <a:cubicBezTo>
                    <a:pt x="224" y="2009"/>
                    <a:pt x="84" y="2316"/>
                    <a:pt x="1" y="2567"/>
                  </a:cubicBezTo>
                  <a:cubicBezTo>
                    <a:pt x="335" y="1869"/>
                    <a:pt x="1061" y="921"/>
                    <a:pt x="2232" y="921"/>
                  </a:cubicBezTo>
                  <a:cubicBezTo>
                    <a:pt x="2372" y="921"/>
                    <a:pt x="2539" y="921"/>
                    <a:pt x="2679" y="949"/>
                  </a:cubicBezTo>
                  <a:cubicBezTo>
                    <a:pt x="3181" y="530"/>
                    <a:pt x="3934" y="140"/>
                    <a:pt x="5106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42"/>
            <p:cNvSpPr/>
            <p:nvPr/>
          </p:nvSpPr>
          <p:spPr>
            <a:xfrm>
              <a:off x="3003140" y="2381377"/>
              <a:ext cx="69859" cy="93727"/>
            </a:xfrm>
            <a:custGeom>
              <a:avLst/>
              <a:gdLst/>
              <a:ahLst/>
              <a:cxnLst/>
              <a:rect l="l" t="t" r="r" b="b"/>
              <a:pathLst>
                <a:path w="1762" h="2364" extrusionOk="0">
                  <a:moveTo>
                    <a:pt x="1622" y="0"/>
                  </a:moveTo>
                  <a:lnTo>
                    <a:pt x="1622" y="0"/>
                  </a:lnTo>
                  <a:cubicBezTo>
                    <a:pt x="1650" y="977"/>
                    <a:pt x="283" y="1284"/>
                    <a:pt x="143" y="1618"/>
                  </a:cubicBezTo>
                  <a:cubicBezTo>
                    <a:pt x="1" y="1880"/>
                    <a:pt x="162" y="2364"/>
                    <a:pt x="419" y="2364"/>
                  </a:cubicBezTo>
                  <a:cubicBezTo>
                    <a:pt x="464" y="2364"/>
                    <a:pt x="512" y="2349"/>
                    <a:pt x="562" y="2316"/>
                  </a:cubicBezTo>
                  <a:cubicBezTo>
                    <a:pt x="1594" y="1563"/>
                    <a:pt x="1761" y="865"/>
                    <a:pt x="1733" y="447"/>
                  </a:cubicBezTo>
                  <a:cubicBezTo>
                    <a:pt x="1705" y="168"/>
                    <a:pt x="1622" y="0"/>
                    <a:pt x="1622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42"/>
            <p:cNvSpPr/>
            <p:nvPr/>
          </p:nvSpPr>
          <p:spPr>
            <a:xfrm>
              <a:off x="3029823" y="2573828"/>
              <a:ext cx="48687" cy="46507"/>
            </a:xfrm>
            <a:custGeom>
              <a:avLst/>
              <a:gdLst/>
              <a:ahLst/>
              <a:cxnLst/>
              <a:rect l="l" t="t" r="r" b="b"/>
              <a:pathLst>
                <a:path w="1228" h="1173" extrusionOk="0">
                  <a:moveTo>
                    <a:pt x="586" y="1"/>
                  </a:moveTo>
                  <a:lnTo>
                    <a:pt x="586" y="1"/>
                  </a:lnTo>
                  <a:cubicBezTo>
                    <a:pt x="112" y="112"/>
                    <a:pt x="0" y="782"/>
                    <a:pt x="335" y="1172"/>
                  </a:cubicBezTo>
                  <a:cubicBezTo>
                    <a:pt x="1228" y="726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42"/>
            <p:cNvSpPr/>
            <p:nvPr/>
          </p:nvSpPr>
          <p:spPr>
            <a:xfrm>
              <a:off x="3038665" y="2294628"/>
              <a:ext cx="332999" cy="111132"/>
            </a:xfrm>
            <a:custGeom>
              <a:avLst/>
              <a:gdLst/>
              <a:ahLst/>
              <a:cxnLst/>
              <a:rect l="l" t="t" r="r" b="b"/>
              <a:pathLst>
                <a:path w="8399" h="2803" extrusionOk="0">
                  <a:moveTo>
                    <a:pt x="3729" y="1"/>
                  </a:moveTo>
                  <a:cubicBezTo>
                    <a:pt x="3619" y="1"/>
                    <a:pt x="3510" y="4"/>
                    <a:pt x="3404" y="12"/>
                  </a:cubicBezTo>
                  <a:cubicBezTo>
                    <a:pt x="56" y="431"/>
                    <a:pt x="0" y="2802"/>
                    <a:pt x="0" y="2802"/>
                  </a:cubicBezTo>
                  <a:cubicBezTo>
                    <a:pt x="307" y="2635"/>
                    <a:pt x="586" y="2411"/>
                    <a:pt x="726" y="2188"/>
                  </a:cubicBezTo>
                  <a:cubicBezTo>
                    <a:pt x="726" y="2188"/>
                    <a:pt x="809" y="2356"/>
                    <a:pt x="837" y="2635"/>
                  </a:cubicBezTo>
                  <a:cubicBezTo>
                    <a:pt x="1507" y="2216"/>
                    <a:pt x="2483" y="1993"/>
                    <a:pt x="3516" y="1937"/>
                  </a:cubicBezTo>
                  <a:cubicBezTo>
                    <a:pt x="3516" y="1937"/>
                    <a:pt x="4626" y="843"/>
                    <a:pt x="6402" y="843"/>
                  </a:cubicBezTo>
                  <a:cubicBezTo>
                    <a:pt x="6998" y="843"/>
                    <a:pt x="7669" y="966"/>
                    <a:pt x="8398" y="1296"/>
                  </a:cubicBezTo>
                  <a:cubicBezTo>
                    <a:pt x="7282" y="598"/>
                    <a:pt x="5999" y="152"/>
                    <a:pt x="4548" y="40"/>
                  </a:cubicBezTo>
                  <a:cubicBezTo>
                    <a:pt x="4272" y="20"/>
                    <a:pt x="3996" y="1"/>
                    <a:pt x="3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42"/>
            <p:cNvSpPr/>
            <p:nvPr/>
          </p:nvSpPr>
          <p:spPr>
            <a:xfrm>
              <a:off x="3060788" y="2295103"/>
              <a:ext cx="310876" cy="55348"/>
            </a:xfrm>
            <a:custGeom>
              <a:avLst/>
              <a:gdLst/>
              <a:ahLst/>
              <a:cxnLst/>
              <a:rect l="l" t="t" r="r" b="b"/>
              <a:pathLst>
                <a:path w="7841" h="1396" extrusionOk="0">
                  <a:moveTo>
                    <a:pt x="2846" y="0"/>
                  </a:moveTo>
                  <a:cubicBezTo>
                    <a:pt x="1312" y="195"/>
                    <a:pt x="475" y="809"/>
                    <a:pt x="0" y="1395"/>
                  </a:cubicBezTo>
                  <a:cubicBezTo>
                    <a:pt x="754" y="837"/>
                    <a:pt x="1591" y="502"/>
                    <a:pt x="2539" y="502"/>
                  </a:cubicBezTo>
                  <a:cubicBezTo>
                    <a:pt x="3181" y="502"/>
                    <a:pt x="3878" y="642"/>
                    <a:pt x="4604" y="1005"/>
                  </a:cubicBezTo>
                  <a:cubicBezTo>
                    <a:pt x="4966" y="893"/>
                    <a:pt x="5385" y="837"/>
                    <a:pt x="5859" y="837"/>
                  </a:cubicBezTo>
                  <a:cubicBezTo>
                    <a:pt x="6054" y="837"/>
                    <a:pt x="6222" y="837"/>
                    <a:pt x="6417" y="865"/>
                  </a:cubicBezTo>
                  <a:cubicBezTo>
                    <a:pt x="6864" y="921"/>
                    <a:pt x="7338" y="1060"/>
                    <a:pt x="7840" y="1284"/>
                  </a:cubicBezTo>
                  <a:cubicBezTo>
                    <a:pt x="6724" y="586"/>
                    <a:pt x="5441" y="140"/>
                    <a:pt x="3990" y="28"/>
                  </a:cubicBezTo>
                  <a:lnTo>
                    <a:pt x="3823" y="28"/>
                  </a:lnTo>
                  <a:cubicBezTo>
                    <a:pt x="3544" y="0"/>
                    <a:pt x="3237" y="0"/>
                    <a:pt x="29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42"/>
            <p:cNvSpPr/>
            <p:nvPr/>
          </p:nvSpPr>
          <p:spPr>
            <a:xfrm>
              <a:off x="3064118" y="2757438"/>
              <a:ext cx="25454" cy="29934"/>
            </a:xfrm>
            <a:custGeom>
              <a:avLst/>
              <a:gdLst/>
              <a:ahLst/>
              <a:cxnLst/>
              <a:rect l="l" t="t" r="r" b="b"/>
              <a:pathLst>
                <a:path w="642" h="755" extrusionOk="0">
                  <a:moveTo>
                    <a:pt x="391" y="1"/>
                  </a:moveTo>
                  <a:cubicBezTo>
                    <a:pt x="0" y="1"/>
                    <a:pt x="530" y="754"/>
                    <a:pt x="530" y="754"/>
                  </a:cubicBezTo>
                  <a:cubicBezTo>
                    <a:pt x="391" y="475"/>
                    <a:pt x="642" y="1"/>
                    <a:pt x="391" y="1"/>
                  </a:cubicBezTo>
                  <a:close/>
                </a:path>
              </a:pathLst>
            </a:custGeom>
            <a:solidFill>
              <a:srgbClr val="31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42"/>
            <p:cNvSpPr/>
            <p:nvPr/>
          </p:nvSpPr>
          <p:spPr>
            <a:xfrm>
              <a:off x="3085132" y="3042823"/>
              <a:ext cx="165964" cy="157123"/>
            </a:xfrm>
            <a:custGeom>
              <a:avLst/>
              <a:gdLst/>
              <a:ahLst/>
              <a:cxnLst/>
              <a:rect l="l" t="t" r="r" b="b"/>
              <a:pathLst>
                <a:path w="4186" h="3963" extrusionOk="0">
                  <a:moveTo>
                    <a:pt x="3209" y="1"/>
                  </a:moveTo>
                  <a:cubicBezTo>
                    <a:pt x="2818" y="894"/>
                    <a:pt x="893" y="838"/>
                    <a:pt x="530" y="1117"/>
                  </a:cubicBezTo>
                  <a:cubicBezTo>
                    <a:pt x="168" y="1424"/>
                    <a:pt x="0" y="2540"/>
                    <a:pt x="307" y="2958"/>
                  </a:cubicBezTo>
                  <a:cubicBezTo>
                    <a:pt x="474" y="3154"/>
                    <a:pt x="1032" y="3488"/>
                    <a:pt x="1786" y="3963"/>
                  </a:cubicBezTo>
                  <a:cubicBezTo>
                    <a:pt x="2065" y="3712"/>
                    <a:pt x="2427" y="3488"/>
                    <a:pt x="2790" y="3237"/>
                  </a:cubicBezTo>
                  <a:cubicBezTo>
                    <a:pt x="2874" y="3181"/>
                    <a:pt x="2957" y="3126"/>
                    <a:pt x="3041" y="3070"/>
                  </a:cubicBezTo>
                  <a:cubicBezTo>
                    <a:pt x="2930" y="2958"/>
                    <a:pt x="2874" y="2875"/>
                    <a:pt x="2846" y="2791"/>
                  </a:cubicBezTo>
                  <a:cubicBezTo>
                    <a:pt x="2758" y="2505"/>
                    <a:pt x="2948" y="2149"/>
                    <a:pt x="3375" y="2149"/>
                  </a:cubicBezTo>
                  <a:cubicBezTo>
                    <a:pt x="3489" y="2149"/>
                    <a:pt x="3620" y="2174"/>
                    <a:pt x="3767" y="2233"/>
                  </a:cubicBezTo>
                  <a:cubicBezTo>
                    <a:pt x="3934" y="1982"/>
                    <a:pt x="4073" y="1675"/>
                    <a:pt x="4185" y="1396"/>
                  </a:cubicBezTo>
                  <a:cubicBezTo>
                    <a:pt x="3794" y="894"/>
                    <a:pt x="3460" y="419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42"/>
            <p:cNvSpPr/>
            <p:nvPr/>
          </p:nvSpPr>
          <p:spPr>
            <a:xfrm>
              <a:off x="3097304" y="3158992"/>
              <a:ext cx="58639" cy="40956"/>
            </a:xfrm>
            <a:custGeom>
              <a:avLst/>
              <a:gdLst/>
              <a:ahLst/>
              <a:cxnLst/>
              <a:rect l="l" t="t" r="r" b="b"/>
              <a:pathLst>
                <a:path w="1479" h="1033" extrusionOk="0">
                  <a:moveTo>
                    <a:pt x="1479" y="1033"/>
                  </a:moveTo>
                  <a:cubicBezTo>
                    <a:pt x="725" y="558"/>
                    <a:pt x="167" y="224"/>
                    <a:pt x="0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0" y="28"/>
                    <a:pt x="0" y="28"/>
                  </a:cubicBezTo>
                  <a:cubicBezTo>
                    <a:pt x="167" y="224"/>
                    <a:pt x="725" y="558"/>
                    <a:pt x="1479" y="1033"/>
                  </a:cubicBezTo>
                  <a:lnTo>
                    <a:pt x="1479" y="1033"/>
                  </a:lnTo>
                  <a:close/>
                </a:path>
              </a:pathLst>
            </a:custGeom>
            <a:solidFill>
              <a:srgbClr val="936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42"/>
            <p:cNvSpPr/>
            <p:nvPr/>
          </p:nvSpPr>
          <p:spPr>
            <a:xfrm>
              <a:off x="3197930" y="3152331"/>
              <a:ext cx="40" cy="1150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9"/>
                  </a:moveTo>
                  <a:cubicBezTo>
                    <a:pt x="1" y="29"/>
                    <a:pt x="1" y="29"/>
                    <a:pt x="1" y="1"/>
                  </a:cubicBezTo>
                  <a:lnTo>
                    <a:pt x="1" y="1"/>
                  </a:lnTo>
                  <a:lnTo>
                    <a:pt x="1" y="29"/>
                  </a:lnTo>
                </a:path>
              </a:pathLst>
            </a:custGeom>
            <a:solidFill>
              <a:srgbClr val="936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42"/>
            <p:cNvSpPr/>
            <p:nvPr/>
          </p:nvSpPr>
          <p:spPr>
            <a:xfrm>
              <a:off x="3092863" y="3149040"/>
              <a:ext cx="112876" cy="50907"/>
            </a:xfrm>
            <a:custGeom>
              <a:avLst/>
              <a:gdLst/>
              <a:ahLst/>
              <a:cxnLst/>
              <a:rect l="l" t="t" r="r" b="b"/>
              <a:pathLst>
                <a:path w="2847" h="1284" extrusionOk="0">
                  <a:moveTo>
                    <a:pt x="0" y="0"/>
                  </a:moveTo>
                  <a:cubicBezTo>
                    <a:pt x="28" y="112"/>
                    <a:pt x="56" y="196"/>
                    <a:pt x="112" y="251"/>
                  </a:cubicBezTo>
                  <a:cubicBezTo>
                    <a:pt x="112" y="251"/>
                    <a:pt x="112" y="279"/>
                    <a:pt x="112" y="279"/>
                  </a:cubicBezTo>
                  <a:cubicBezTo>
                    <a:pt x="279" y="475"/>
                    <a:pt x="837" y="809"/>
                    <a:pt x="1591" y="1284"/>
                  </a:cubicBezTo>
                  <a:cubicBezTo>
                    <a:pt x="1870" y="1033"/>
                    <a:pt x="2232" y="809"/>
                    <a:pt x="2595" y="558"/>
                  </a:cubicBezTo>
                  <a:cubicBezTo>
                    <a:pt x="2679" y="502"/>
                    <a:pt x="2762" y="447"/>
                    <a:pt x="2846" y="391"/>
                  </a:cubicBezTo>
                  <a:cubicBezTo>
                    <a:pt x="2735" y="279"/>
                    <a:pt x="2679" y="196"/>
                    <a:pt x="2651" y="112"/>
                  </a:cubicBezTo>
                  <a:cubicBezTo>
                    <a:pt x="2651" y="112"/>
                    <a:pt x="2651" y="112"/>
                    <a:pt x="2651" y="84"/>
                  </a:cubicBezTo>
                  <a:cubicBezTo>
                    <a:pt x="2428" y="112"/>
                    <a:pt x="2204" y="112"/>
                    <a:pt x="2009" y="112"/>
                  </a:cubicBezTo>
                  <a:cubicBezTo>
                    <a:pt x="1312" y="112"/>
                    <a:pt x="642" y="84"/>
                    <a:pt x="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42"/>
            <p:cNvSpPr/>
            <p:nvPr/>
          </p:nvSpPr>
          <p:spPr>
            <a:xfrm>
              <a:off x="3231115" y="3130207"/>
              <a:ext cx="3370" cy="1150"/>
            </a:xfrm>
            <a:custGeom>
              <a:avLst/>
              <a:gdLst/>
              <a:ahLst/>
              <a:cxnLst/>
              <a:rect l="l" t="t" r="r" b="b"/>
              <a:pathLst>
                <a:path w="85" h="29" extrusionOk="0">
                  <a:moveTo>
                    <a:pt x="1" y="1"/>
                  </a:moveTo>
                  <a:lnTo>
                    <a:pt x="43" y="15"/>
                  </a:lnTo>
                  <a:lnTo>
                    <a:pt x="43" y="15"/>
                  </a:lnTo>
                  <a:cubicBezTo>
                    <a:pt x="29" y="8"/>
                    <a:pt x="15" y="1"/>
                    <a:pt x="1" y="1"/>
                  </a:cubicBezTo>
                  <a:close/>
                  <a:moveTo>
                    <a:pt x="43" y="15"/>
                  </a:moveTo>
                  <a:lnTo>
                    <a:pt x="43" y="15"/>
                  </a:lnTo>
                  <a:cubicBezTo>
                    <a:pt x="57" y="22"/>
                    <a:pt x="71" y="29"/>
                    <a:pt x="85" y="29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936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42"/>
            <p:cNvSpPr/>
            <p:nvPr/>
          </p:nvSpPr>
          <p:spPr>
            <a:xfrm>
              <a:off x="3179137" y="3043061"/>
              <a:ext cx="33106" cy="25255"/>
            </a:xfrm>
            <a:custGeom>
              <a:avLst/>
              <a:gdLst/>
              <a:ahLst/>
              <a:cxnLst/>
              <a:rect l="l" t="t" r="r" b="b"/>
              <a:pathLst>
                <a:path w="835" h="637" extrusionOk="0">
                  <a:moveTo>
                    <a:pt x="835" y="1"/>
                  </a:moveTo>
                  <a:cubicBezTo>
                    <a:pt x="694" y="304"/>
                    <a:pt x="389" y="498"/>
                    <a:pt x="1" y="609"/>
                  </a:cubicBezTo>
                  <a:cubicBezTo>
                    <a:pt x="28" y="637"/>
                    <a:pt x="28" y="637"/>
                    <a:pt x="28" y="637"/>
                  </a:cubicBezTo>
                  <a:cubicBezTo>
                    <a:pt x="389" y="498"/>
                    <a:pt x="694" y="304"/>
                    <a:pt x="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42"/>
            <p:cNvSpPr/>
            <p:nvPr/>
          </p:nvSpPr>
          <p:spPr>
            <a:xfrm>
              <a:off x="3180247" y="3042823"/>
              <a:ext cx="70850" cy="88533"/>
            </a:xfrm>
            <a:custGeom>
              <a:avLst/>
              <a:gdLst/>
              <a:ahLst/>
              <a:cxnLst/>
              <a:rect l="l" t="t" r="r" b="b"/>
              <a:pathLst>
                <a:path w="1787" h="2233" extrusionOk="0">
                  <a:moveTo>
                    <a:pt x="810" y="1"/>
                  </a:moveTo>
                  <a:cubicBezTo>
                    <a:pt x="670" y="308"/>
                    <a:pt x="363" y="503"/>
                    <a:pt x="0" y="643"/>
                  </a:cubicBezTo>
                  <a:cubicBezTo>
                    <a:pt x="503" y="1033"/>
                    <a:pt x="921" y="1563"/>
                    <a:pt x="1284" y="2205"/>
                  </a:cubicBezTo>
                  <a:cubicBezTo>
                    <a:pt x="1312" y="2205"/>
                    <a:pt x="1340" y="2233"/>
                    <a:pt x="1368" y="2233"/>
                  </a:cubicBezTo>
                  <a:cubicBezTo>
                    <a:pt x="1535" y="1982"/>
                    <a:pt x="1674" y="1675"/>
                    <a:pt x="1786" y="1396"/>
                  </a:cubicBezTo>
                  <a:cubicBezTo>
                    <a:pt x="1702" y="1284"/>
                    <a:pt x="1647" y="1173"/>
                    <a:pt x="1563" y="1089"/>
                  </a:cubicBezTo>
                  <a:cubicBezTo>
                    <a:pt x="1284" y="726"/>
                    <a:pt x="1033" y="392"/>
                    <a:pt x="837" y="57"/>
                  </a:cubicBezTo>
                  <a:cubicBezTo>
                    <a:pt x="837" y="57"/>
                    <a:pt x="810" y="29"/>
                    <a:pt x="81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42"/>
            <p:cNvSpPr/>
            <p:nvPr/>
          </p:nvSpPr>
          <p:spPr>
            <a:xfrm>
              <a:off x="3224494" y="3231983"/>
              <a:ext cx="171475" cy="102885"/>
            </a:xfrm>
            <a:custGeom>
              <a:avLst/>
              <a:gdLst/>
              <a:ahLst/>
              <a:cxnLst/>
              <a:rect l="l" t="t" r="r" b="b"/>
              <a:pathLst>
                <a:path w="4325" h="2595" extrusionOk="0">
                  <a:moveTo>
                    <a:pt x="1535" y="1"/>
                  </a:moveTo>
                  <a:cubicBezTo>
                    <a:pt x="1200" y="112"/>
                    <a:pt x="893" y="196"/>
                    <a:pt x="670" y="252"/>
                  </a:cubicBezTo>
                  <a:cubicBezTo>
                    <a:pt x="391" y="335"/>
                    <a:pt x="168" y="391"/>
                    <a:pt x="0" y="447"/>
                  </a:cubicBezTo>
                  <a:cubicBezTo>
                    <a:pt x="279" y="698"/>
                    <a:pt x="558" y="949"/>
                    <a:pt x="837" y="1228"/>
                  </a:cubicBezTo>
                  <a:cubicBezTo>
                    <a:pt x="1810" y="2235"/>
                    <a:pt x="2344" y="2595"/>
                    <a:pt x="2772" y="2595"/>
                  </a:cubicBezTo>
                  <a:cubicBezTo>
                    <a:pt x="3044" y="2595"/>
                    <a:pt x="3273" y="2449"/>
                    <a:pt x="3544" y="2233"/>
                  </a:cubicBezTo>
                  <a:cubicBezTo>
                    <a:pt x="4157" y="1730"/>
                    <a:pt x="3934" y="1061"/>
                    <a:pt x="4325" y="838"/>
                  </a:cubicBezTo>
                  <a:cubicBezTo>
                    <a:pt x="4325" y="838"/>
                    <a:pt x="4102" y="503"/>
                    <a:pt x="3069" y="168"/>
                  </a:cubicBezTo>
                  <a:cubicBezTo>
                    <a:pt x="3049" y="602"/>
                    <a:pt x="2997" y="898"/>
                    <a:pt x="2814" y="898"/>
                  </a:cubicBezTo>
                  <a:cubicBezTo>
                    <a:pt x="2749" y="898"/>
                    <a:pt x="2669" y="862"/>
                    <a:pt x="2567" y="782"/>
                  </a:cubicBezTo>
                  <a:cubicBezTo>
                    <a:pt x="2372" y="642"/>
                    <a:pt x="2009" y="363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42"/>
            <p:cNvSpPr/>
            <p:nvPr/>
          </p:nvSpPr>
          <p:spPr>
            <a:xfrm>
              <a:off x="3178027" y="2328011"/>
              <a:ext cx="313096" cy="139678"/>
            </a:xfrm>
            <a:custGeom>
              <a:avLst/>
              <a:gdLst/>
              <a:ahLst/>
              <a:cxnLst/>
              <a:rect l="l" t="t" r="r" b="b"/>
              <a:pathLst>
                <a:path w="7897" h="3523" extrusionOk="0">
                  <a:moveTo>
                    <a:pt x="2887" y="1"/>
                  </a:moveTo>
                  <a:cubicBezTo>
                    <a:pt x="1111" y="1"/>
                    <a:pt x="1" y="1095"/>
                    <a:pt x="1" y="1095"/>
                  </a:cubicBezTo>
                  <a:cubicBezTo>
                    <a:pt x="51" y="1094"/>
                    <a:pt x="102" y="1094"/>
                    <a:pt x="153" y="1094"/>
                  </a:cubicBezTo>
                  <a:cubicBezTo>
                    <a:pt x="1536" y="1094"/>
                    <a:pt x="3058" y="1463"/>
                    <a:pt x="4269" y="2351"/>
                  </a:cubicBezTo>
                  <a:lnTo>
                    <a:pt x="4269" y="2323"/>
                  </a:lnTo>
                  <a:cubicBezTo>
                    <a:pt x="4269" y="2323"/>
                    <a:pt x="4460" y="2280"/>
                    <a:pt x="4783" y="2280"/>
                  </a:cubicBezTo>
                  <a:cubicBezTo>
                    <a:pt x="5439" y="2280"/>
                    <a:pt x="6643" y="2456"/>
                    <a:pt x="7896" y="3522"/>
                  </a:cubicBezTo>
                  <a:cubicBezTo>
                    <a:pt x="7115" y="2295"/>
                    <a:pt x="6111" y="1207"/>
                    <a:pt x="4883" y="454"/>
                  </a:cubicBezTo>
                  <a:cubicBezTo>
                    <a:pt x="4154" y="124"/>
                    <a:pt x="3483" y="1"/>
                    <a:pt x="2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42"/>
            <p:cNvSpPr/>
            <p:nvPr/>
          </p:nvSpPr>
          <p:spPr>
            <a:xfrm>
              <a:off x="3186868" y="2371426"/>
              <a:ext cx="18872" cy="1150"/>
            </a:xfrm>
            <a:custGeom>
              <a:avLst/>
              <a:gdLst/>
              <a:ahLst/>
              <a:cxnLst/>
              <a:rect l="l" t="t" r="r" b="b"/>
              <a:pathLst>
                <a:path w="476" h="29" extrusionOk="0">
                  <a:moveTo>
                    <a:pt x="475" y="28"/>
                  </a:moveTo>
                  <a:cubicBezTo>
                    <a:pt x="308" y="0"/>
                    <a:pt x="140" y="0"/>
                    <a:pt x="1" y="0"/>
                  </a:cubicBezTo>
                  <a:cubicBezTo>
                    <a:pt x="140" y="0"/>
                    <a:pt x="308" y="0"/>
                    <a:pt x="475" y="28"/>
                  </a:cubicBezTo>
                  <a:lnTo>
                    <a:pt x="475" y="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B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42"/>
            <p:cNvSpPr/>
            <p:nvPr/>
          </p:nvSpPr>
          <p:spPr>
            <a:xfrm>
              <a:off x="3184687" y="2371426"/>
              <a:ext cx="21053" cy="1150"/>
            </a:xfrm>
            <a:custGeom>
              <a:avLst/>
              <a:gdLst/>
              <a:ahLst/>
              <a:cxnLst/>
              <a:rect l="l" t="t" r="r" b="b"/>
              <a:pathLst>
                <a:path w="531" h="29" extrusionOk="0">
                  <a:moveTo>
                    <a:pt x="0" y="0"/>
                  </a:moveTo>
                  <a:cubicBezTo>
                    <a:pt x="167" y="0"/>
                    <a:pt x="335" y="0"/>
                    <a:pt x="502" y="28"/>
                  </a:cubicBezTo>
                  <a:lnTo>
                    <a:pt x="530" y="28"/>
                  </a:lnTo>
                  <a:cubicBezTo>
                    <a:pt x="363" y="0"/>
                    <a:pt x="195" y="0"/>
                    <a:pt x="56" y="0"/>
                  </a:cubicBezTo>
                  <a:close/>
                </a:path>
              </a:pathLst>
            </a:custGeom>
            <a:solidFill>
              <a:srgbClr val="CBD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42"/>
            <p:cNvSpPr/>
            <p:nvPr/>
          </p:nvSpPr>
          <p:spPr>
            <a:xfrm>
              <a:off x="3314098" y="2329399"/>
              <a:ext cx="56458" cy="15502"/>
            </a:xfrm>
            <a:custGeom>
              <a:avLst/>
              <a:gdLst/>
              <a:ahLst/>
              <a:cxnLst/>
              <a:rect l="l" t="t" r="r" b="b"/>
              <a:pathLst>
                <a:path w="1424" h="391" extrusionOk="0">
                  <a:moveTo>
                    <a:pt x="0" y="0"/>
                  </a:moveTo>
                  <a:cubicBezTo>
                    <a:pt x="150" y="19"/>
                    <a:pt x="302" y="44"/>
                    <a:pt x="458" y="77"/>
                  </a:cubicBezTo>
                  <a:lnTo>
                    <a:pt x="458" y="77"/>
                  </a:lnTo>
                  <a:cubicBezTo>
                    <a:pt x="313" y="44"/>
                    <a:pt x="169" y="18"/>
                    <a:pt x="28" y="0"/>
                  </a:cubicBezTo>
                  <a:close/>
                  <a:moveTo>
                    <a:pt x="458" y="77"/>
                  </a:moveTo>
                  <a:lnTo>
                    <a:pt x="458" y="77"/>
                  </a:lnTo>
                  <a:cubicBezTo>
                    <a:pt x="774" y="149"/>
                    <a:pt x="1098" y="257"/>
                    <a:pt x="1423" y="391"/>
                  </a:cubicBezTo>
                  <a:cubicBezTo>
                    <a:pt x="1089" y="242"/>
                    <a:pt x="767" y="143"/>
                    <a:pt x="458" y="77"/>
                  </a:cubicBezTo>
                  <a:close/>
                </a:path>
              </a:pathLst>
            </a:custGeom>
            <a:solidFill>
              <a:srgbClr val="C1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42"/>
            <p:cNvSpPr/>
            <p:nvPr/>
          </p:nvSpPr>
          <p:spPr>
            <a:xfrm>
              <a:off x="3293085" y="2328289"/>
              <a:ext cx="22163" cy="1150"/>
            </a:xfrm>
            <a:custGeom>
              <a:avLst/>
              <a:gdLst/>
              <a:ahLst/>
              <a:cxnLst/>
              <a:rect l="l" t="t" r="r" b="b"/>
              <a:pathLst>
                <a:path w="559" h="29" extrusionOk="0">
                  <a:moveTo>
                    <a:pt x="0" y="0"/>
                  </a:moveTo>
                  <a:cubicBezTo>
                    <a:pt x="168" y="0"/>
                    <a:pt x="363" y="0"/>
                    <a:pt x="530" y="28"/>
                  </a:cubicBezTo>
                  <a:lnTo>
                    <a:pt x="558" y="28"/>
                  </a:lnTo>
                  <a:cubicBezTo>
                    <a:pt x="363" y="0"/>
                    <a:pt x="195" y="0"/>
                    <a:pt x="0" y="0"/>
                  </a:cubicBezTo>
                  <a:close/>
                </a:path>
              </a:pathLst>
            </a:custGeom>
            <a:solidFill>
              <a:srgbClr val="CDAA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42"/>
            <p:cNvSpPr/>
            <p:nvPr/>
          </p:nvSpPr>
          <p:spPr>
            <a:xfrm>
              <a:off x="3178027" y="2328289"/>
              <a:ext cx="313096" cy="139401"/>
            </a:xfrm>
            <a:custGeom>
              <a:avLst/>
              <a:gdLst/>
              <a:ahLst/>
              <a:cxnLst/>
              <a:rect l="l" t="t" r="r" b="b"/>
              <a:pathLst>
                <a:path w="7897" h="3516" extrusionOk="0">
                  <a:moveTo>
                    <a:pt x="2902" y="0"/>
                  </a:moveTo>
                  <a:cubicBezTo>
                    <a:pt x="1117" y="0"/>
                    <a:pt x="1" y="1088"/>
                    <a:pt x="1" y="1088"/>
                  </a:cubicBezTo>
                  <a:lnTo>
                    <a:pt x="224" y="1088"/>
                  </a:lnTo>
                  <a:cubicBezTo>
                    <a:pt x="363" y="1088"/>
                    <a:pt x="531" y="1088"/>
                    <a:pt x="698" y="1116"/>
                  </a:cubicBezTo>
                  <a:cubicBezTo>
                    <a:pt x="782" y="1032"/>
                    <a:pt x="866" y="949"/>
                    <a:pt x="949" y="865"/>
                  </a:cubicBezTo>
                  <a:cubicBezTo>
                    <a:pt x="1619" y="614"/>
                    <a:pt x="2288" y="502"/>
                    <a:pt x="2902" y="502"/>
                  </a:cubicBezTo>
                  <a:cubicBezTo>
                    <a:pt x="4353" y="502"/>
                    <a:pt x="5664" y="1144"/>
                    <a:pt x="6501" y="2651"/>
                  </a:cubicBezTo>
                  <a:cubicBezTo>
                    <a:pt x="6780" y="2762"/>
                    <a:pt x="7031" y="2902"/>
                    <a:pt x="7310" y="3069"/>
                  </a:cubicBezTo>
                  <a:cubicBezTo>
                    <a:pt x="7506" y="3209"/>
                    <a:pt x="7701" y="3348"/>
                    <a:pt x="7896" y="3515"/>
                  </a:cubicBezTo>
                  <a:cubicBezTo>
                    <a:pt x="7115" y="2288"/>
                    <a:pt x="6111" y="1200"/>
                    <a:pt x="4883" y="447"/>
                  </a:cubicBezTo>
                  <a:cubicBezTo>
                    <a:pt x="4883" y="447"/>
                    <a:pt x="4855" y="447"/>
                    <a:pt x="4855" y="419"/>
                  </a:cubicBezTo>
                  <a:cubicBezTo>
                    <a:pt x="4353" y="195"/>
                    <a:pt x="3879" y="84"/>
                    <a:pt x="3432" y="28"/>
                  </a:cubicBezTo>
                  <a:cubicBezTo>
                    <a:pt x="3265" y="0"/>
                    <a:pt x="3070" y="0"/>
                    <a:pt x="2902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42"/>
            <p:cNvSpPr/>
            <p:nvPr/>
          </p:nvSpPr>
          <p:spPr>
            <a:xfrm>
              <a:off x="3346173" y="3182225"/>
              <a:ext cx="86313" cy="82982"/>
            </a:xfrm>
            <a:custGeom>
              <a:avLst/>
              <a:gdLst/>
              <a:ahLst/>
              <a:cxnLst/>
              <a:rect l="l" t="t" r="r" b="b"/>
              <a:pathLst>
                <a:path w="2177" h="2093" extrusionOk="0">
                  <a:moveTo>
                    <a:pt x="1256" y="0"/>
                  </a:moveTo>
                  <a:cubicBezTo>
                    <a:pt x="865" y="279"/>
                    <a:pt x="447" y="502"/>
                    <a:pt x="28" y="698"/>
                  </a:cubicBezTo>
                  <a:cubicBezTo>
                    <a:pt x="0" y="977"/>
                    <a:pt x="0" y="1228"/>
                    <a:pt x="0" y="1423"/>
                  </a:cubicBezTo>
                  <a:cubicBezTo>
                    <a:pt x="1033" y="1758"/>
                    <a:pt x="1256" y="2093"/>
                    <a:pt x="1256" y="2093"/>
                  </a:cubicBezTo>
                  <a:cubicBezTo>
                    <a:pt x="1312" y="2093"/>
                    <a:pt x="1395" y="2065"/>
                    <a:pt x="1479" y="2037"/>
                  </a:cubicBezTo>
                  <a:cubicBezTo>
                    <a:pt x="2176" y="1953"/>
                    <a:pt x="2176" y="419"/>
                    <a:pt x="2176" y="419"/>
                  </a:cubicBezTo>
                  <a:cubicBezTo>
                    <a:pt x="2176" y="419"/>
                    <a:pt x="1981" y="223"/>
                    <a:pt x="1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42"/>
            <p:cNvSpPr/>
            <p:nvPr/>
          </p:nvSpPr>
          <p:spPr>
            <a:xfrm>
              <a:off x="3355989" y="3362364"/>
              <a:ext cx="80802" cy="75251"/>
            </a:xfrm>
            <a:custGeom>
              <a:avLst/>
              <a:gdLst/>
              <a:ahLst/>
              <a:cxnLst/>
              <a:rect l="l" t="t" r="r" b="b"/>
              <a:pathLst>
                <a:path w="2038" h="1898" extrusionOk="0">
                  <a:moveTo>
                    <a:pt x="1033" y="1"/>
                  </a:moveTo>
                  <a:cubicBezTo>
                    <a:pt x="826" y="83"/>
                    <a:pt x="574" y="181"/>
                    <a:pt x="332" y="181"/>
                  </a:cubicBezTo>
                  <a:cubicBezTo>
                    <a:pt x="247" y="181"/>
                    <a:pt x="164" y="169"/>
                    <a:pt x="84" y="140"/>
                  </a:cubicBezTo>
                  <a:lnTo>
                    <a:pt x="84" y="140"/>
                  </a:lnTo>
                  <a:cubicBezTo>
                    <a:pt x="84" y="140"/>
                    <a:pt x="1" y="1396"/>
                    <a:pt x="782" y="1898"/>
                  </a:cubicBezTo>
                  <a:cubicBezTo>
                    <a:pt x="1144" y="1870"/>
                    <a:pt x="1535" y="1730"/>
                    <a:pt x="2037" y="1563"/>
                  </a:cubicBezTo>
                  <a:cubicBezTo>
                    <a:pt x="2037" y="1563"/>
                    <a:pt x="1451" y="1479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42"/>
            <p:cNvSpPr/>
            <p:nvPr/>
          </p:nvSpPr>
          <p:spPr>
            <a:xfrm>
              <a:off x="3347283" y="2418408"/>
              <a:ext cx="219052" cy="264964"/>
            </a:xfrm>
            <a:custGeom>
              <a:avLst/>
              <a:gdLst/>
              <a:ahLst/>
              <a:cxnLst/>
              <a:rect l="l" t="t" r="r" b="b"/>
              <a:pathLst>
                <a:path w="5525" h="6683" extrusionOk="0">
                  <a:moveTo>
                    <a:pt x="514" y="0"/>
                  </a:moveTo>
                  <a:cubicBezTo>
                    <a:pt x="191" y="0"/>
                    <a:pt x="0" y="43"/>
                    <a:pt x="0" y="43"/>
                  </a:cubicBezTo>
                  <a:lnTo>
                    <a:pt x="0" y="71"/>
                  </a:lnTo>
                  <a:cubicBezTo>
                    <a:pt x="475" y="405"/>
                    <a:pt x="921" y="852"/>
                    <a:pt x="1284" y="1382"/>
                  </a:cubicBezTo>
                  <a:cubicBezTo>
                    <a:pt x="1618" y="1856"/>
                    <a:pt x="1869" y="2330"/>
                    <a:pt x="2093" y="2861"/>
                  </a:cubicBezTo>
                  <a:cubicBezTo>
                    <a:pt x="2093" y="2861"/>
                    <a:pt x="4492" y="3614"/>
                    <a:pt x="5524" y="6683"/>
                  </a:cubicBezTo>
                  <a:cubicBezTo>
                    <a:pt x="5273" y="4730"/>
                    <a:pt x="4631" y="2833"/>
                    <a:pt x="3655" y="1270"/>
                  </a:cubicBezTo>
                  <a:lnTo>
                    <a:pt x="3627" y="1242"/>
                  </a:lnTo>
                  <a:cubicBezTo>
                    <a:pt x="2374" y="176"/>
                    <a:pt x="1170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42"/>
            <p:cNvSpPr/>
            <p:nvPr/>
          </p:nvSpPr>
          <p:spPr>
            <a:xfrm>
              <a:off x="3368296" y="2418963"/>
              <a:ext cx="121718" cy="47617"/>
            </a:xfrm>
            <a:custGeom>
              <a:avLst/>
              <a:gdLst/>
              <a:ahLst/>
              <a:cxnLst/>
              <a:rect l="l" t="t" r="r" b="b"/>
              <a:pathLst>
                <a:path w="3070" h="1201" extrusionOk="0">
                  <a:moveTo>
                    <a:pt x="3069" y="1201"/>
                  </a:moveTo>
                  <a:cubicBezTo>
                    <a:pt x="3069" y="1201"/>
                    <a:pt x="3069" y="1201"/>
                    <a:pt x="3069" y="1201"/>
                  </a:cubicBezTo>
                  <a:cubicBezTo>
                    <a:pt x="3069" y="1201"/>
                    <a:pt x="3069" y="1201"/>
                    <a:pt x="3069" y="1201"/>
                  </a:cubicBezTo>
                  <a:close/>
                  <a:moveTo>
                    <a:pt x="3041" y="1173"/>
                  </a:moveTo>
                  <a:cubicBezTo>
                    <a:pt x="3041" y="1173"/>
                    <a:pt x="3041" y="1173"/>
                    <a:pt x="3041" y="1173"/>
                  </a:cubicBezTo>
                  <a:cubicBezTo>
                    <a:pt x="3041" y="1173"/>
                    <a:pt x="3041" y="1173"/>
                    <a:pt x="3041" y="1173"/>
                  </a:cubicBezTo>
                  <a:close/>
                  <a:moveTo>
                    <a:pt x="3013" y="1173"/>
                  </a:moveTo>
                  <a:cubicBezTo>
                    <a:pt x="2846" y="1033"/>
                    <a:pt x="2679" y="894"/>
                    <a:pt x="2511" y="782"/>
                  </a:cubicBezTo>
                  <a:cubicBezTo>
                    <a:pt x="2511" y="782"/>
                    <a:pt x="2511" y="782"/>
                    <a:pt x="2511" y="782"/>
                  </a:cubicBezTo>
                  <a:cubicBezTo>
                    <a:pt x="2679" y="894"/>
                    <a:pt x="2846" y="1033"/>
                    <a:pt x="3013" y="1173"/>
                  </a:cubicBezTo>
                  <a:close/>
                  <a:moveTo>
                    <a:pt x="1702" y="364"/>
                  </a:moveTo>
                  <a:cubicBezTo>
                    <a:pt x="1033" y="85"/>
                    <a:pt x="419" y="1"/>
                    <a:pt x="0" y="1"/>
                  </a:cubicBezTo>
                  <a:cubicBezTo>
                    <a:pt x="419" y="1"/>
                    <a:pt x="1033" y="85"/>
                    <a:pt x="1702" y="364"/>
                  </a:cubicBezTo>
                  <a:lnTo>
                    <a:pt x="1702" y="364"/>
                  </a:lnTo>
                  <a:close/>
                </a:path>
              </a:pathLst>
            </a:custGeom>
            <a:solidFill>
              <a:srgbClr val="BF8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42"/>
            <p:cNvSpPr/>
            <p:nvPr/>
          </p:nvSpPr>
          <p:spPr>
            <a:xfrm>
              <a:off x="3435777" y="2433356"/>
              <a:ext cx="32114" cy="16652"/>
            </a:xfrm>
            <a:custGeom>
              <a:avLst/>
              <a:gdLst/>
              <a:ahLst/>
              <a:cxnLst/>
              <a:rect l="l" t="t" r="r" b="b"/>
              <a:pathLst>
                <a:path w="810" h="420" extrusionOk="0">
                  <a:moveTo>
                    <a:pt x="0" y="1"/>
                  </a:moveTo>
                  <a:lnTo>
                    <a:pt x="0" y="1"/>
                  </a:lnTo>
                  <a:cubicBezTo>
                    <a:pt x="251" y="112"/>
                    <a:pt x="530" y="252"/>
                    <a:pt x="809" y="419"/>
                  </a:cubicBezTo>
                  <a:cubicBezTo>
                    <a:pt x="530" y="252"/>
                    <a:pt x="279" y="112"/>
                    <a:pt x="0" y="1"/>
                  </a:cubicBezTo>
                  <a:close/>
                </a:path>
              </a:pathLst>
            </a:custGeom>
            <a:solidFill>
              <a:srgbClr val="CDAA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42"/>
            <p:cNvSpPr/>
            <p:nvPr/>
          </p:nvSpPr>
          <p:spPr>
            <a:xfrm>
              <a:off x="3347283" y="2418963"/>
              <a:ext cx="219052" cy="264409"/>
            </a:xfrm>
            <a:custGeom>
              <a:avLst/>
              <a:gdLst/>
              <a:ahLst/>
              <a:cxnLst/>
              <a:rect l="l" t="t" r="r" b="b"/>
              <a:pathLst>
                <a:path w="5525" h="6669" extrusionOk="0">
                  <a:moveTo>
                    <a:pt x="530" y="1"/>
                  </a:moveTo>
                  <a:cubicBezTo>
                    <a:pt x="196" y="1"/>
                    <a:pt x="0" y="29"/>
                    <a:pt x="0" y="29"/>
                  </a:cubicBezTo>
                  <a:lnTo>
                    <a:pt x="0" y="57"/>
                  </a:lnTo>
                  <a:cubicBezTo>
                    <a:pt x="28" y="57"/>
                    <a:pt x="56" y="85"/>
                    <a:pt x="84" y="112"/>
                  </a:cubicBezTo>
                  <a:lnTo>
                    <a:pt x="391" y="112"/>
                  </a:lnTo>
                  <a:cubicBezTo>
                    <a:pt x="2567" y="112"/>
                    <a:pt x="3627" y="1926"/>
                    <a:pt x="3767" y="3879"/>
                  </a:cubicBezTo>
                  <a:cubicBezTo>
                    <a:pt x="4241" y="4325"/>
                    <a:pt x="4743" y="4911"/>
                    <a:pt x="5134" y="5720"/>
                  </a:cubicBezTo>
                  <a:cubicBezTo>
                    <a:pt x="5134" y="5720"/>
                    <a:pt x="5134" y="5720"/>
                    <a:pt x="5134" y="5748"/>
                  </a:cubicBezTo>
                  <a:cubicBezTo>
                    <a:pt x="5271" y="6022"/>
                    <a:pt x="5408" y="6296"/>
                    <a:pt x="5518" y="6623"/>
                  </a:cubicBezTo>
                  <a:lnTo>
                    <a:pt x="5518" y="6623"/>
                  </a:lnTo>
                  <a:cubicBezTo>
                    <a:pt x="5263" y="4686"/>
                    <a:pt x="4624" y="2807"/>
                    <a:pt x="3655" y="1256"/>
                  </a:cubicBezTo>
                  <a:lnTo>
                    <a:pt x="3627" y="1228"/>
                  </a:lnTo>
                  <a:cubicBezTo>
                    <a:pt x="3627" y="1228"/>
                    <a:pt x="3627" y="1228"/>
                    <a:pt x="3599" y="1201"/>
                  </a:cubicBezTo>
                  <a:cubicBezTo>
                    <a:pt x="3599" y="1201"/>
                    <a:pt x="3571" y="1201"/>
                    <a:pt x="3571" y="1173"/>
                  </a:cubicBezTo>
                  <a:lnTo>
                    <a:pt x="3543" y="1173"/>
                  </a:lnTo>
                  <a:cubicBezTo>
                    <a:pt x="3376" y="1033"/>
                    <a:pt x="3209" y="894"/>
                    <a:pt x="3041" y="782"/>
                  </a:cubicBezTo>
                  <a:cubicBezTo>
                    <a:pt x="2762" y="615"/>
                    <a:pt x="2483" y="475"/>
                    <a:pt x="2232" y="364"/>
                  </a:cubicBezTo>
                  <a:cubicBezTo>
                    <a:pt x="1563" y="85"/>
                    <a:pt x="949" y="1"/>
                    <a:pt x="530" y="1"/>
                  </a:cubicBezTo>
                  <a:close/>
                  <a:moveTo>
                    <a:pt x="5518" y="6623"/>
                  </a:moveTo>
                  <a:cubicBezTo>
                    <a:pt x="5520" y="6638"/>
                    <a:pt x="5522" y="6654"/>
                    <a:pt x="5524" y="6669"/>
                  </a:cubicBezTo>
                  <a:cubicBezTo>
                    <a:pt x="5524" y="6669"/>
                    <a:pt x="5524" y="6641"/>
                    <a:pt x="5524" y="6641"/>
                  </a:cubicBezTo>
                  <a:cubicBezTo>
                    <a:pt x="5522" y="6635"/>
                    <a:pt x="5520" y="6629"/>
                    <a:pt x="5518" y="6623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42"/>
            <p:cNvSpPr/>
            <p:nvPr/>
          </p:nvSpPr>
          <p:spPr>
            <a:xfrm>
              <a:off x="3395931" y="3354773"/>
              <a:ext cx="43176" cy="70850"/>
            </a:xfrm>
            <a:custGeom>
              <a:avLst/>
              <a:gdLst/>
              <a:ahLst/>
              <a:cxnLst/>
              <a:rect l="l" t="t" r="r" b="b"/>
              <a:pathLst>
                <a:path w="1089" h="1787" extrusionOk="0">
                  <a:moveTo>
                    <a:pt x="336" y="0"/>
                  </a:moveTo>
                  <a:cubicBezTo>
                    <a:pt x="336" y="0"/>
                    <a:pt x="196" y="112"/>
                    <a:pt x="1" y="224"/>
                  </a:cubicBezTo>
                  <a:cubicBezTo>
                    <a:pt x="419" y="1702"/>
                    <a:pt x="1005" y="1786"/>
                    <a:pt x="1005" y="1786"/>
                  </a:cubicBezTo>
                  <a:cubicBezTo>
                    <a:pt x="1005" y="1786"/>
                    <a:pt x="1089" y="614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42"/>
            <p:cNvSpPr/>
            <p:nvPr/>
          </p:nvSpPr>
          <p:spPr>
            <a:xfrm>
              <a:off x="3430226" y="2531801"/>
              <a:ext cx="140511" cy="225674"/>
            </a:xfrm>
            <a:custGeom>
              <a:avLst/>
              <a:gdLst/>
              <a:ahLst/>
              <a:cxnLst/>
              <a:rect l="l" t="t" r="r" b="b"/>
              <a:pathLst>
                <a:path w="3544" h="5692" extrusionOk="0">
                  <a:moveTo>
                    <a:pt x="1" y="1"/>
                  </a:moveTo>
                  <a:lnTo>
                    <a:pt x="1" y="1"/>
                  </a:lnTo>
                  <a:cubicBezTo>
                    <a:pt x="531" y="1256"/>
                    <a:pt x="782" y="2623"/>
                    <a:pt x="1033" y="3711"/>
                  </a:cubicBezTo>
                  <a:cubicBezTo>
                    <a:pt x="1145" y="3795"/>
                    <a:pt x="2233" y="4437"/>
                    <a:pt x="2818" y="5692"/>
                  </a:cubicBezTo>
                  <a:cubicBezTo>
                    <a:pt x="2874" y="5664"/>
                    <a:pt x="2930" y="5664"/>
                    <a:pt x="2986" y="5664"/>
                  </a:cubicBezTo>
                  <a:cubicBezTo>
                    <a:pt x="3097" y="5664"/>
                    <a:pt x="3221" y="5676"/>
                    <a:pt x="3350" y="5676"/>
                  </a:cubicBezTo>
                  <a:cubicBezTo>
                    <a:pt x="3414" y="5676"/>
                    <a:pt x="3479" y="5673"/>
                    <a:pt x="3544" y="5664"/>
                  </a:cubicBezTo>
                  <a:cubicBezTo>
                    <a:pt x="3544" y="5413"/>
                    <a:pt x="3544" y="5162"/>
                    <a:pt x="3516" y="4911"/>
                  </a:cubicBezTo>
                  <a:cubicBezTo>
                    <a:pt x="3516" y="4548"/>
                    <a:pt x="3460" y="4185"/>
                    <a:pt x="3432" y="3823"/>
                  </a:cubicBezTo>
                  <a:cubicBezTo>
                    <a:pt x="2400" y="7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42"/>
            <p:cNvSpPr/>
            <p:nvPr/>
          </p:nvSpPr>
          <p:spPr>
            <a:xfrm>
              <a:off x="3446839" y="2580489"/>
              <a:ext cx="107326" cy="176986"/>
            </a:xfrm>
            <a:custGeom>
              <a:avLst/>
              <a:gdLst/>
              <a:ahLst/>
              <a:cxnLst/>
              <a:rect l="l" t="t" r="r" b="b"/>
              <a:pathLst>
                <a:path w="2707" h="4464" extrusionOk="0">
                  <a:moveTo>
                    <a:pt x="0" y="0"/>
                  </a:moveTo>
                  <a:cubicBezTo>
                    <a:pt x="279" y="865"/>
                    <a:pt x="447" y="1730"/>
                    <a:pt x="614" y="2483"/>
                  </a:cubicBezTo>
                  <a:cubicBezTo>
                    <a:pt x="726" y="2567"/>
                    <a:pt x="1814" y="3209"/>
                    <a:pt x="2399" y="4464"/>
                  </a:cubicBezTo>
                  <a:cubicBezTo>
                    <a:pt x="2455" y="4436"/>
                    <a:pt x="2511" y="4436"/>
                    <a:pt x="2567" y="4436"/>
                  </a:cubicBezTo>
                  <a:lnTo>
                    <a:pt x="2706" y="4436"/>
                  </a:lnTo>
                  <a:cubicBezTo>
                    <a:pt x="2623" y="2595"/>
                    <a:pt x="1674" y="83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42"/>
            <p:cNvSpPr/>
            <p:nvPr/>
          </p:nvSpPr>
          <p:spPr>
            <a:xfrm>
              <a:off x="3471143" y="2678935"/>
              <a:ext cx="70850" cy="90713"/>
            </a:xfrm>
            <a:custGeom>
              <a:avLst/>
              <a:gdLst/>
              <a:ahLst/>
              <a:cxnLst/>
              <a:rect l="l" t="t" r="r" b="b"/>
              <a:pathLst>
                <a:path w="1787" h="2288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1172"/>
                    <a:pt x="447" y="2065"/>
                    <a:pt x="949" y="2288"/>
                  </a:cubicBezTo>
                  <a:cubicBezTo>
                    <a:pt x="1173" y="2093"/>
                    <a:pt x="1452" y="1981"/>
                    <a:pt x="1786" y="1981"/>
                  </a:cubicBezTo>
                  <a:cubicBezTo>
                    <a:pt x="1201" y="726"/>
                    <a:pt x="113" y="8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42"/>
            <p:cNvSpPr/>
            <p:nvPr/>
          </p:nvSpPr>
          <p:spPr>
            <a:xfrm>
              <a:off x="3548575" y="3033982"/>
              <a:ext cx="45396" cy="10427"/>
            </a:xfrm>
            <a:custGeom>
              <a:avLst/>
              <a:gdLst/>
              <a:ahLst/>
              <a:cxnLst/>
              <a:rect l="l" t="t" r="r" b="b"/>
              <a:pathLst>
                <a:path w="1145" h="263" extrusionOk="0">
                  <a:moveTo>
                    <a:pt x="698" y="1"/>
                  </a:moveTo>
                  <a:cubicBezTo>
                    <a:pt x="475" y="112"/>
                    <a:pt x="252" y="196"/>
                    <a:pt x="1" y="252"/>
                  </a:cubicBezTo>
                  <a:cubicBezTo>
                    <a:pt x="91" y="259"/>
                    <a:pt x="184" y="263"/>
                    <a:pt x="281" y="263"/>
                  </a:cubicBezTo>
                  <a:cubicBezTo>
                    <a:pt x="547" y="263"/>
                    <a:pt x="838" y="237"/>
                    <a:pt x="1145" y="196"/>
                  </a:cubicBezTo>
                  <a:cubicBezTo>
                    <a:pt x="977" y="140"/>
                    <a:pt x="838" y="84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42"/>
            <p:cNvSpPr/>
            <p:nvPr/>
          </p:nvSpPr>
          <p:spPr>
            <a:xfrm>
              <a:off x="3569588" y="2573035"/>
              <a:ext cx="463638" cy="183370"/>
            </a:xfrm>
            <a:custGeom>
              <a:avLst/>
              <a:gdLst/>
              <a:ahLst/>
              <a:cxnLst/>
              <a:rect l="l" t="t" r="r" b="b"/>
              <a:pathLst>
                <a:path w="11694" h="4625" extrusionOk="0">
                  <a:moveTo>
                    <a:pt x="10657" y="1"/>
                  </a:moveTo>
                  <a:cubicBezTo>
                    <a:pt x="10276" y="1"/>
                    <a:pt x="9746" y="124"/>
                    <a:pt x="9040" y="439"/>
                  </a:cubicBezTo>
                  <a:cubicBezTo>
                    <a:pt x="6517" y="1567"/>
                    <a:pt x="3529" y="3882"/>
                    <a:pt x="375" y="3882"/>
                  </a:cubicBezTo>
                  <a:cubicBezTo>
                    <a:pt x="250" y="3882"/>
                    <a:pt x="126" y="3878"/>
                    <a:pt x="1" y="3871"/>
                  </a:cubicBezTo>
                  <a:lnTo>
                    <a:pt x="1" y="3871"/>
                  </a:lnTo>
                  <a:cubicBezTo>
                    <a:pt x="29" y="4122"/>
                    <a:pt x="29" y="4373"/>
                    <a:pt x="29" y="4624"/>
                  </a:cubicBezTo>
                  <a:cubicBezTo>
                    <a:pt x="1703" y="4512"/>
                    <a:pt x="4242" y="3843"/>
                    <a:pt x="6334" y="2671"/>
                  </a:cubicBezTo>
                  <a:cubicBezTo>
                    <a:pt x="8033" y="1718"/>
                    <a:pt x="9117" y="996"/>
                    <a:pt x="9733" y="996"/>
                  </a:cubicBezTo>
                  <a:cubicBezTo>
                    <a:pt x="9947" y="996"/>
                    <a:pt x="10104" y="1082"/>
                    <a:pt x="10212" y="1276"/>
                  </a:cubicBezTo>
                  <a:cubicBezTo>
                    <a:pt x="10268" y="1332"/>
                    <a:pt x="10296" y="1416"/>
                    <a:pt x="10296" y="1499"/>
                  </a:cubicBezTo>
                  <a:cubicBezTo>
                    <a:pt x="10547" y="1444"/>
                    <a:pt x="10770" y="1416"/>
                    <a:pt x="11021" y="1360"/>
                  </a:cubicBezTo>
                  <a:cubicBezTo>
                    <a:pt x="11633" y="911"/>
                    <a:pt x="11693" y="1"/>
                    <a:pt x="10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42"/>
            <p:cNvSpPr/>
            <p:nvPr/>
          </p:nvSpPr>
          <p:spPr>
            <a:xfrm>
              <a:off x="3650351" y="2860324"/>
              <a:ext cx="85202" cy="287643"/>
            </a:xfrm>
            <a:custGeom>
              <a:avLst/>
              <a:gdLst/>
              <a:ahLst/>
              <a:cxnLst/>
              <a:rect l="l" t="t" r="r" b="b"/>
              <a:pathLst>
                <a:path w="2149" h="7255" extrusionOk="0">
                  <a:moveTo>
                    <a:pt x="670" y="1005"/>
                  </a:moveTo>
                  <a:cubicBezTo>
                    <a:pt x="782" y="1005"/>
                    <a:pt x="865" y="1089"/>
                    <a:pt x="865" y="1200"/>
                  </a:cubicBezTo>
                  <a:cubicBezTo>
                    <a:pt x="865" y="1312"/>
                    <a:pt x="782" y="1396"/>
                    <a:pt x="670" y="1396"/>
                  </a:cubicBezTo>
                  <a:cubicBezTo>
                    <a:pt x="659" y="1399"/>
                    <a:pt x="648" y="1401"/>
                    <a:pt x="636" y="1401"/>
                  </a:cubicBezTo>
                  <a:cubicBezTo>
                    <a:pt x="559" y="1401"/>
                    <a:pt x="475" y="1325"/>
                    <a:pt x="475" y="1228"/>
                  </a:cubicBezTo>
                  <a:cubicBezTo>
                    <a:pt x="475" y="1117"/>
                    <a:pt x="559" y="1005"/>
                    <a:pt x="670" y="1005"/>
                  </a:cubicBezTo>
                  <a:close/>
                  <a:moveTo>
                    <a:pt x="586" y="2344"/>
                  </a:moveTo>
                  <a:cubicBezTo>
                    <a:pt x="698" y="2344"/>
                    <a:pt x="782" y="2428"/>
                    <a:pt x="782" y="2539"/>
                  </a:cubicBezTo>
                  <a:cubicBezTo>
                    <a:pt x="810" y="2651"/>
                    <a:pt x="726" y="2735"/>
                    <a:pt x="614" y="2735"/>
                  </a:cubicBezTo>
                  <a:cubicBezTo>
                    <a:pt x="475" y="2735"/>
                    <a:pt x="391" y="2651"/>
                    <a:pt x="391" y="2539"/>
                  </a:cubicBezTo>
                  <a:cubicBezTo>
                    <a:pt x="391" y="2428"/>
                    <a:pt x="475" y="2344"/>
                    <a:pt x="586" y="2344"/>
                  </a:cubicBezTo>
                  <a:close/>
                  <a:moveTo>
                    <a:pt x="796" y="3734"/>
                  </a:moveTo>
                  <a:cubicBezTo>
                    <a:pt x="886" y="3734"/>
                    <a:pt x="949" y="3810"/>
                    <a:pt x="949" y="3906"/>
                  </a:cubicBezTo>
                  <a:cubicBezTo>
                    <a:pt x="977" y="4018"/>
                    <a:pt x="893" y="4130"/>
                    <a:pt x="782" y="4130"/>
                  </a:cubicBezTo>
                  <a:cubicBezTo>
                    <a:pt x="670" y="4130"/>
                    <a:pt x="559" y="4046"/>
                    <a:pt x="559" y="3934"/>
                  </a:cubicBezTo>
                  <a:cubicBezTo>
                    <a:pt x="559" y="3823"/>
                    <a:pt x="642" y="3739"/>
                    <a:pt x="754" y="3739"/>
                  </a:cubicBezTo>
                  <a:cubicBezTo>
                    <a:pt x="769" y="3735"/>
                    <a:pt x="783" y="3734"/>
                    <a:pt x="796" y="3734"/>
                  </a:cubicBezTo>
                  <a:close/>
                  <a:moveTo>
                    <a:pt x="1005" y="5190"/>
                  </a:moveTo>
                  <a:cubicBezTo>
                    <a:pt x="1117" y="5190"/>
                    <a:pt x="1200" y="5274"/>
                    <a:pt x="1200" y="5385"/>
                  </a:cubicBezTo>
                  <a:cubicBezTo>
                    <a:pt x="1200" y="5497"/>
                    <a:pt x="1117" y="5580"/>
                    <a:pt x="1005" y="5580"/>
                  </a:cubicBezTo>
                  <a:cubicBezTo>
                    <a:pt x="893" y="5580"/>
                    <a:pt x="810" y="5497"/>
                    <a:pt x="810" y="5385"/>
                  </a:cubicBezTo>
                  <a:cubicBezTo>
                    <a:pt x="810" y="5274"/>
                    <a:pt x="893" y="5190"/>
                    <a:pt x="1005" y="5190"/>
                  </a:cubicBezTo>
                  <a:close/>
                  <a:moveTo>
                    <a:pt x="1535" y="6557"/>
                  </a:moveTo>
                  <a:cubicBezTo>
                    <a:pt x="1647" y="6557"/>
                    <a:pt x="1758" y="6641"/>
                    <a:pt x="1758" y="6752"/>
                  </a:cubicBezTo>
                  <a:cubicBezTo>
                    <a:pt x="1758" y="6836"/>
                    <a:pt x="1647" y="6947"/>
                    <a:pt x="1563" y="6947"/>
                  </a:cubicBezTo>
                  <a:cubicBezTo>
                    <a:pt x="1451" y="6947"/>
                    <a:pt x="1340" y="6864"/>
                    <a:pt x="1340" y="6752"/>
                  </a:cubicBezTo>
                  <a:cubicBezTo>
                    <a:pt x="1340" y="6641"/>
                    <a:pt x="1423" y="6557"/>
                    <a:pt x="1535" y="6557"/>
                  </a:cubicBezTo>
                  <a:close/>
                  <a:moveTo>
                    <a:pt x="1396" y="1"/>
                  </a:moveTo>
                  <a:lnTo>
                    <a:pt x="1396" y="1"/>
                  </a:lnTo>
                  <a:cubicBezTo>
                    <a:pt x="977" y="84"/>
                    <a:pt x="586" y="140"/>
                    <a:pt x="196" y="168"/>
                  </a:cubicBezTo>
                  <a:cubicBezTo>
                    <a:pt x="196" y="168"/>
                    <a:pt x="1" y="1675"/>
                    <a:pt x="196" y="3516"/>
                  </a:cubicBezTo>
                  <a:cubicBezTo>
                    <a:pt x="224" y="3739"/>
                    <a:pt x="224" y="3962"/>
                    <a:pt x="280" y="4185"/>
                  </a:cubicBezTo>
                  <a:cubicBezTo>
                    <a:pt x="419" y="5190"/>
                    <a:pt x="726" y="6278"/>
                    <a:pt x="1228" y="7254"/>
                  </a:cubicBezTo>
                  <a:cubicBezTo>
                    <a:pt x="1535" y="7171"/>
                    <a:pt x="1842" y="7087"/>
                    <a:pt x="2149" y="7003"/>
                  </a:cubicBezTo>
                  <a:cubicBezTo>
                    <a:pt x="1730" y="6166"/>
                    <a:pt x="1423" y="5022"/>
                    <a:pt x="1284" y="3851"/>
                  </a:cubicBezTo>
                  <a:cubicBezTo>
                    <a:pt x="1256" y="3795"/>
                    <a:pt x="1256" y="3739"/>
                    <a:pt x="1256" y="3683"/>
                  </a:cubicBezTo>
                  <a:cubicBezTo>
                    <a:pt x="1089" y="2260"/>
                    <a:pt x="1117" y="865"/>
                    <a:pt x="1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42"/>
            <p:cNvSpPr/>
            <p:nvPr/>
          </p:nvSpPr>
          <p:spPr>
            <a:xfrm>
              <a:off x="3665853" y="2953259"/>
              <a:ext cx="16612" cy="15502"/>
            </a:xfrm>
            <a:custGeom>
              <a:avLst/>
              <a:gdLst/>
              <a:ahLst/>
              <a:cxnLst/>
              <a:rect l="l" t="t" r="r" b="b"/>
              <a:pathLst>
                <a:path w="419" h="391" extrusionOk="0">
                  <a:moveTo>
                    <a:pt x="195" y="0"/>
                  </a:moveTo>
                  <a:cubicBezTo>
                    <a:pt x="84" y="0"/>
                    <a:pt x="0" y="84"/>
                    <a:pt x="0" y="195"/>
                  </a:cubicBezTo>
                  <a:cubicBezTo>
                    <a:pt x="0" y="307"/>
                    <a:pt x="84" y="391"/>
                    <a:pt x="223" y="391"/>
                  </a:cubicBezTo>
                  <a:cubicBezTo>
                    <a:pt x="335" y="391"/>
                    <a:pt x="419" y="307"/>
                    <a:pt x="391" y="195"/>
                  </a:cubicBezTo>
                  <a:cubicBezTo>
                    <a:pt x="391" y="84"/>
                    <a:pt x="307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42"/>
            <p:cNvSpPr/>
            <p:nvPr/>
          </p:nvSpPr>
          <p:spPr>
            <a:xfrm>
              <a:off x="3669144" y="2900130"/>
              <a:ext cx="15542" cy="15740"/>
            </a:xfrm>
            <a:custGeom>
              <a:avLst/>
              <a:gdLst/>
              <a:ahLst/>
              <a:cxnLst/>
              <a:rect l="l" t="t" r="r" b="b"/>
              <a:pathLst>
                <a:path w="392" h="397" extrusionOk="0">
                  <a:moveTo>
                    <a:pt x="196" y="1"/>
                  </a:moveTo>
                  <a:cubicBezTo>
                    <a:pt x="85" y="1"/>
                    <a:pt x="1" y="113"/>
                    <a:pt x="1" y="224"/>
                  </a:cubicBezTo>
                  <a:cubicBezTo>
                    <a:pt x="1" y="321"/>
                    <a:pt x="85" y="397"/>
                    <a:pt x="162" y="397"/>
                  </a:cubicBezTo>
                  <a:cubicBezTo>
                    <a:pt x="174" y="397"/>
                    <a:pt x="185" y="395"/>
                    <a:pt x="196" y="392"/>
                  </a:cubicBezTo>
                  <a:cubicBezTo>
                    <a:pt x="308" y="392"/>
                    <a:pt x="391" y="308"/>
                    <a:pt x="391" y="196"/>
                  </a:cubicBezTo>
                  <a:cubicBezTo>
                    <a:pt x="391" y="85"/>
                    <a:pt x="308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42"/>
            <p:cNvSpPr/>
            <p:nvPr/>
          </p:nvSpPr>
          <p:spPr>
            <a:xfrm>
              <a:off x="3672474" y="3008330"/>
              <a:ext cx="16652" cy="15740"/>
            </a:xfrm>
            <a:custGeom>
              <a:avLst/>
              <a:gdLst/>
              <a:ahLst/>
              <a:cxnLst/>
              <a:rect l="l" t="t" r="r" b="b"/>
              <a:pathLst>
                <a:path w="420" h="397" extrusionOk="0">
                  <a:moveTo>
                    <a:pt x="238" y="1"/>
                  </a:moveTo>
                  <a:cubicBezTo>
                    <a:pt x="225" y="1"/>
                    <a:pt x="211" y="2"/>
                    <a:pt x="196" y="6"/>
                  </a:cubicBezTo>
                  <a:cubicBezTo>
                    <a:pt x="84" y="6"/>
                    <a:pt x="1" y="90"/>
                    <a:pt x="1" y="201"/>
                  </a:cubicBezTo>
                  <a:cubicBezTo>
                    <a:pt x="1" y="313"/>
                    <a:pt x="112" y="397"/>
                    <a:pt x="224" y="397"/>
                  </a:cubicBezTo>
                  <a:cubicBezTo>
                    <a:pt x="335" y="397"/>
                    <a:pt x="419" y="285"/>
                    <a:pt x="391" y="173"/>
                  </a:cubicBezTo>
                  <a:cubicBezTo>
                    <a:pt x="391" y="77"/>
                    <a:pt x="328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42"/>
            <p:cNvSpPr/>
            <p:nvPr/>
          </p:nvSpPr>
          <p:spPr>
            <a:xfrm>
              <a:off x="3682426" y="3066057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392" h="392" extrusionOk="0">
                  <a:moveTo>
                    <a:pt x="196" y="1"/>
                  </a:moveTo>
                  <a:cubicBezTo>
                    <a:pt x="84" y="1"/>
                    <a:pt x="1" y="85"/>
                    <a:pt x="1" y="196"/>
                  </a:cubicBezTo>
                  <a:cubicBezTo>
                    <a:pt x="1" y="308"/>
                    <a:pt x="84" y="391"/>
                    <a:pt x="196" y="391"/>
                  </a:cubicBezTo>
                  <a:cubicBezTo>
                    <a:pt x="308" y="391"/>
                    <a:pt x="391" y="308"/>
                    <a:pt x="391" y="196"/>
                  </a:cubicBezTo>
                  <a:cubicBezTo>
                    <a:pt x="391" y="85"/>
                    <a:pt x="308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42"/>
            <p:cNvSpPr/>
            <p:nvPr/>
          </p:nvSpPr>
          <p:spPr>
            <a:xfrm>
              <a:off x="3703439" y="3120256"/>
              <a:ext cx="16652" cy="15542"/>
            </a:xfrm>
            <a:custGeom>
              <a:avLst/>
              <a:gdLst/>
              <a:ahLst/>
              <a:cxnLst/>
              <a:rect l="l" t="t" r="r" b="b"/>
              <a:pathLst>
                <a:path w="420" h="392" extrusionOk="0">
                  <a:moveTo>
                    <a:pt x="196" y="1"/>
                  </a:moveTo>
                  <a:cubicBezTo>
                    <a:pt x="84" y="1"/>
                    <a:pt x="1" y="85"/>
                    <a:pt x="1" y="196"/>
                  </a:cubicBezTo>
                  <a:cubicBezTo>
                    <a:pt x="1" y="308"/>
                    <a:pt x="112" y="391"/>
                    <a:pt x="224" y="391"/>
                  </a:cubicBezTo>
                  <a:cubicBezTo>
                    <a:pt x="308" y="391"/>
                    <a:pt x="419" y="280"/>
                    <a:pt x="419" y="196"/>
                  </a:cubicBezTo>
                  <a:cubicBezTo>
                    <a:pt x="419" y="85"/>
                    <a:pt x="308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42"/>
            <p:cNvSpPr/>
            <p:nvPr/>
          </p:nvSpPr>
          <p:spPr>
            <a:xfrm>
              <a:off x="3701219" y="2620613"/>
              <a:ext cx="657078" cy="726461"/>
            </a:xfrm>
            <a:custGeom>
              <a:avLst/>
              <a:gdLst/>
              <a:ahLst/>
              <a:cxnLst/>
              <a:rect l="l" t="t" r="r" b="b"/>
              <a:pathLst>
                <a:path w="16573" h="18323" extrusionOk="0">
                  <a:moveTo>
                    <a:pt x="9507" y="0"/>
                  </a:moveTo>
                  <a:cubicBezTo>
                    <a:pt x="8942" y="0"/>
                    <a:pt x="8341" y="54"/>
                    <a:pt x="7701" y="160"/>
                  </a:cubicBezTo>
                  <a:cubicBezTo>
                    <a:pt x="7450" y="216"/>
                    <a:pt x="7227" y="244"/>
                    <a:pt x="6976" y="299"/>
                  </a:cubicBezTo>
                  <a:cubicBezTo>
                    <a:pt x="7087" y="802"/>
                    <a:pt x="6836" y="1639"/>
                    <a:pt x="6613" y="2615"/>
                  </a:cubicBezTo>
                  <a:lnTo>
                    <a:pt x="6613" y="2643"/>
                  </a:lnTo>
                  <a:cubicBezTo>
                    <a:pt x="6418" y="3480"/>
                    <a:pt x="6222" y="4428"/>
                    <a:pt x="6250" y="5349"/>
                  </a:cubicBezTo>
                  <a:cubicBezTo>
                    <a:pt x="6278" y="6549"/>
                    <a:pt x="6446" y="7302"/>
                    <a:pt x="6418" y="7721"/>
                  </a:cubicBezTo>
                  <a:cubicBezTo>
                    <a:pt x="6418" y="8023"/>
                    <a:pt x="6350" y="8143"/>
                    <a:pt x="6090" y="8143"/>
                  </a:cubicBezTo>
                  <a:cubicBezTo>
                    <a:pt x="6062" y="8143"/>
                    <a:pt x="6032" y="8142"/>
                    <a:pt x="5999" y="8139"/>
                  </a:cubicBezTo>
                  <a:cubicBezTo>
                    <a:pt x="5895" y="8132"/>
                    <a:pt x="5788" y="8127"/>
                    <a:pt x="5672" y="8127"/>
                  </a:cubicBezTo>
                  <a:cubicBezTo>
                    <a:pt x="5324" y="8127"/>
                    <a:pt x="4890" y="8174"/>
                    <a:pt x="4158" y="8362"/>
                  </a:cubicBezTo>
                  <a:cubicBezTo>
                    <a:pt x="4102" y="8390"/>
                    <a:pt x="4046" y="8390"/>
                    <a:pt x="4018" y="8418"/>
                  </a:cubicBezTo>
                  <a:cubicBezTo>
                    <a:pt x="3572" y="8558"/>
                    <a:pt x="3042" y="8725"/>
                    <a:pt x="2344" y="8976"/>
                  </a:cubicBezTo>
                  <a:cubicBezTo>
                    <a:pt x="2233" y="9032"/>
                    <a:pt x="2121" y="9060"/>
                    <a:pt x="1982" y="9115"/>
                  </a:cubicBezTo>
                  <a:cubicBezTo>
                    <a:pt x="1619" y="9255"/>
                    <a:pt x="1228" y="9422"/>
                    <a:pt x="782" y="9590"/>
                  </a:cubicBezTo>
                  <a:cubicBezTo>
                    <a:pt x="531" y="9701"/>
                    <a:pt x="252" y="9785"/>
                    <a:pt x="1" y="9897"/>
                  </a:cubicBezTo>
                  <a:cubicBezTo>
                    <a:pt x="140" y="11068"/>
                    <a:pt x="447" y="12212"/>
                    <a:pt x="866" y="13049"/>
                  </a:cubicBezTo>
                  <a:cubicBezTo>
                    <a:pt x="2540" y="12491"/>
                    <a:pt x="3991" y="11738"/>
                    <a:pt x="5190" y="10901"/>
                  </a:cubicBezTo>
                  <a:cubicBezTo>
                    <a:pt x="5720" y="10510"/>
                    <a:pt x="6222" y="10120"/>
                    <a:pt x="6669" y="9729"/>
                  </a:cubicBezTo>
                  <a:cubicBezTo>
                    <a:pt x="8371" y="12910"/>
                    <a:pt x="12360" y="12408"/>
                    <a:pt x="13002" y="13077"/>
                  </a:cubicBezTo>
                  <a:cubicBezTo>
                    <a:pt x="13699" y="13747"/>
                    <a:pt x="12109" y="14221"/>
                    <a:pt x="10742" y="14388"/>
                  </a:cubicBezTo>
                  <a:cubicBezTo>
                    <a:pt x="10686" y="14416"/>
                    <a:pt x="10603" y="14416"/>
                    <a:pt x="10547" y="14416"/>
                  </a:cubicBezTo>
                  <a:cubicBezTo>
                    <a:pt x="9124" y="14612"/>
                    <a:pt x="8454" y="15030"/>
                    <a:pt x="8705" y="15923"/>
                  </a:cubicBezTo>
                  <a:cubicBezTo>
                    <a:pt x="8957" y="16816"/>
                    <a:pt x="8817" y="17150"/>
                    <a:pt x="8957" y="17987"/>
                  </a:cubicBezTo>
                  <a:cubicBezTo>
                    <a:pt x="8984" y="18099"/>
                    <a:pt x="9040" y="18211"/>
                    <a:pt x="9096" y="18322"/>
                  </a:cubicBezTo>
                  <a:cubicBezTo>
                    <a:pt x="10407" y="18211"/>
                    <a:pt x="10770" y="17318"/>
                    <a:pt x="10826" y="17178"/>
                  </a:cubicBezTo>
                  <a:cubicBezTo>
                    <a:pt x="10463" y="16955"/>
                    <a:pt x="10240" y="16788"/>
                    <a:pt x="10184" y="16369"/>
                  </a:cubicBezTo>
                  <a:cubicBezTo>
                    <a:pt x="10156" y="16007"/>
                    <a:pt x="10379" y="15783"/>
                    <a:pt x="10909" y="15588"/>
                  </a:cubicBezTo>
                  <a:cubicBezTo>
                    <a:pt x="11244" y="15476"/>
                    <a:pt x="11663" y="15393"/>
                    <a:pt x="12221" y="15281"/>
                  </a:cubicBezTo>
                  <a:cubicBezTo>
                    <a:pt x="12556" y="15197"/>
                    <a:pt x="12974" y="15142"/>
                    <a:pt x="13420" y="15058"/>
                  </a:cubicBezTo>
                  <a:cubicBezTo>
                    <a:pt x="15736" y="14667"/>
                    <a:pt x="15792" y="14333"/>
                    <a:pt x="16182" y="13356"/>
                  </a:cubicBezTo>
                  <a:cubicBezTo>
                    <a:pt x="16573" y="12380"/>
                    <a:pt x="16015" y="12017"/>
                    <a:pt x="14955" y="11877"/>
                  </a:cubicBezTo>
                  <a:cubicBezTo>
                    <a:pt x="13895" y="11766"/>
                    <a:pt x="13392" y="10176"/>
                    <a:pt x="14146" y="8892"/>
                  </a:cubicBezTo>
                  <a:cubicBezTo>
                    <a:pt x="14843" y="7665"/>
                    <a:pt x="15848" y="4596"/>
                    <a:pt x="14536" y="2531"/>
                  </a:cubicBezTo>
                  <a:cubicBezTo>
                    <a:pt x="14508" y="2476"/>
                    <a:pt x="14481" y="2420"/>
                    <a:pt x="14425" y="2364"/>
                  </a:cubicBezTo>
                  <a:cubicBezTo>
                    <a:pt x="14369" y="2280"/>
                    <a:pt x="14313" y="2224"/>
                    <a:pt x="14285" y="2169"/>
                  </a:cubicBezTo>
                  <a:cubicBezTo>
                    <a:pt x="14062" y="1918"/>
                    <a:pt x="13867" y="1694"/>
                    <a:pt x="13644" y="1499"/>
                  </a:cubicBezTo>
                  <a:cubicBezTo>
                    <a:pt x="12538" y="477"/>
                    <a:pt x="11182" y="0"/>
                    <a:pt x="9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42"/>
            <p:cNvSpPr/>
            <p:nvPr/>
          </p:nvSpPr>
          <p:spPr>
            <a:xfrm>
              <a:off x="3416944" y="3147930"/>
              <a:ext cx="281021" cy="23273"/>
            </a:xfrm>
            <a:custGeom>
              <a:avLst/>
              <a:gdLst/>
              <a:ahLst/>
              <a:cxnLst/>
              <a:rect l="l" t="t" r="r" b="b"/>
              <a:pathLst>
                <a:path w="7088" h="587" extrusionOk="0">
                  <a:moveTo>
                    <a:pt x="2568" y="586"/>
                  </a:moveTo>
                  <a:lnTo>
                    <a:pt x="2568" y="586"/>
                  </a:lnTo>
                  <a:lnTo>
                    <a:pt x="2568" y="586"/>
                  </a:lnTo>
                  <a:lnTo>
                    <a:pt x="2568" y="586"/>
                  </a:lnTo>
                  <a:close/>
                  <a:moveTo>
                    <a:pt x="2568" y="586"/>
                  </a:moveTo>
                  <a:cubicBezTo>
                    <a:pt x="1731" y="586"/>
                    <a:pt x="894" y="530"/>
                    <a:pt x="1" y="419"/>
                  </a:cubicBezTo>
                  <a:cubicBezTo>
                    <a:pt x="894" y="530"/>
                    <a:pt x="1731" y="586"/>
                    <a:pt x="2568" y="586"/>
                  </a:cubicBezTo>
                  <a:close/>
                  <a:moveTo>
                    <a:pt x="7004" y="28"/>
                  </a:moveTo>
                  <a:cubicBezTo>
                    <a:pt x="7031" y="28"/>
                    <a:pt x="7059" y="28"/>
                    <a:pt x="7059" y="28"/>
                  </a:cubicBezTo>
                  <a:cubicBezTo>
                    <a:pt x="7059" y="28"/>
                    <a:pt x="7031" y="28"/>
                    <a:pt x="7004" y="28"/>
                  </a:cubicBezTo>
                  <a:close/>
                  <a:moveTo>
                    <a:pt x="7087" y="28"/>
                  </a:moveTo>
                  <a:cubicBezTo>
                    <a:pt x="7087" y="28"/>
                    <a:pt x="7087" y="0"/>
                    <a:pt x="7087" y="0"/>
                  </a:cubicBezTo>
                  <a:cubicBezTo>
                    <a:pt x="7087" y="0"/>
                    <a:pt x="7087" y="28"/>
                    <a:pt x="7087" y="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42"/>
            <p:cNvSpPr/>
            <p:nvPr/>
          </p:nvSpPr>
          <p:spPr>
            <a:xfrm>
              <a:off x="4045243" y="3246376"/>
              <a:ext cx="85202" cy="100705"/>
            </a:xfrm>
            <a:custGeom>
              <a:avLst/>
              <a:gdLst/>
              <a:ahLst/>
              <a:cxnLst/>
              <a:rect l="l" t="t" r="r" b="b"/>
              <a:pathLst>
                <a:path w="2149" h="2540" extrusionOk="0">
                  <a:moveTo>
                    <a:pt x="419" y="2539"/>
                  </a:moveTo>
                  <a:lnTo>
                    <a:pt x="419" y="2539"/>
                  </a:lnTo>
                  <a:cubicBezTo>
                    <a:pt x="363" y="2428"/>
                    <a:pt x="307" y="2316"/>
                    <a:pt x="280" y="2204"/>
                  </a:cubicBezTo>
                  <a:cubicBezTo>
                    <a:pt x="140" y="1367"/>
                    <a:pt x="280" y="1033"/>
                    <a:pt x="28" y="140"/>
                  </a:cubicBezTo>
                  <a:cubicBezTo>
                    <a:pt x="28" y="84"/>
                    <a:pt x="1" y="56"/>
                    <a:pt x="1" y="0"/>
                  </a:cubicBezTo>
                  <a:cubicBezTo>
                    <a:pt x="1" y="56"/>
                    <a:pt x="28" y="84"/>
                    <a:pt x="28" y="140"/>
                  </a:cubicBezTo>
                  <a:cubicBezTo>
                    <a:pt x="280" y="1033"/>
                    <a:pt x="140" y="1367"/>
                    <a:pt x="280" y="2204"/>
                  </a:cubicBezTo>
                  <a:cubicBezTo>
                    <a:pt x="307" y="2316"/>
                    <a:pt x="363" y="2428"/>
                    <a:pt x="419" y="2539"/>
                  </a:cubicBezTo>
                  <a:lnTo>
                    <a:pt x="419" y="2539"/>
                  </a:lnTo>
                  <a:cubicBezTo>
                    <a:pt x="1730" y="2428"/>
                    <a:pt x="2093" y="1535"/>
                    <a:pt x="2149" y="1395"/>
                  </a:cubicBezTo>
                  <a:lnTo>
                    <a:pt x="2149" y="1395"/>
                  </a:lnTo>
                  <a:cubicBezTo>
                    <a:pt x="2093" y="1535"/>
                    <a:pt x="1730" y="2428"/>
                    <a:pt x="419" y="2539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B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42"/>
            <p:cNvSpPr/>
            <p:nvPr/>
          </p:nvSpPr>
          <p:spPr>
            <a:xfrm>
              <a:off x="4039732" y="3194397"/>
              <a:ext cx="98484" cy="152683"/>
            </a:xfrm>
            <a:custGeom>
              <a:avLst/>
              <a:gdLst/>
              <a:ahLst/>
              <a:cxnLst/>
              <a:rect l="l" t="t" r="r" b="b"/>
              <a:pathLst>
                <a:path w="2484" h="3851" extrusionOk="0">
                  <a:moveTo>
                    <a:pt x="1702" y="0"/>
                  </a:moveTo>
                  <a:cubicBezTo>
                    <a:pt x="558" y="195"/>
                    <a:pt x="0" y="586"/>
                    <a:pt x="140" y="1311"/>
                  </a:cubicBezTo>
                  <a:cubicBezTo>
                    <a:pt x="140" y="1367"/>
                    <a:pt x="167" y="1395"/>
                    <a:pt x="167" y="1451"/>
                  </a:cubicBezTo>
                  <a:cubicBezTo>
                    <a:pt x="419" y="2344"/>
                    <a:pt x="279" y="2678"/>
                    <a:pt x="419" y="3515"/>
                  </a:cubicBezTo>
                  <a:cubicBezTo>
                    <a:pt x="446" y="3627"/>
                    <a:pt x="502" y="3739"/>
                    <a:pt x="558" y="3850"/>
                  </a:cubicBezTo>
                  <a:cubicBezTo>
                    <a:pt x="1869" y="3739"/>
                    <a:pt x="2232" y="2846"/>
                    <a:pt x="2288" y="2706"/>
                  </a:cubicBezTo>
                  <a:cubicBezTo>
                    <a:pt x="1925" y="2483"/>
                    <a:pt x="1702" y="2316"/>
                    <a:pt x="1646" y="1897"/>
                  </a:cubicBezTo>
                  <a:cubicBezTo>
                    <a:pt x="1646" y="1897"/>
                    <a:pt x="1646" y="1869"/>
                    <a:pt x="1646" y="1841"/>
                  </a:cubicBezTo>
                  <a:cubicBezTo>
                    <a:pt x="1646" y="1507"/>
                    <a:pt x="1897" y="1311"/>
                    <a:pt x="2371" y="1116"/>
                  </a:cubicBezTo>
                  <a:cubicBezTo>
                    <a:pt x="2427" y="1116"/>
                    <a:pt x="2455" y="1088"/>
                    <a:pt x="2483" y="1088"/>
                  </a:cubicBezTo>
                  <a:cubicBezTo>
                    <a:pt x="2483" y="921"/>
                    <a:pt x="2483" y="753"/>
                    <a:pt x="2483" y="586"/>
                  </a:cubicBezTo>
                  <a:cubicBezTo>
                    <a:pt x="2232" y="391"/>
                    <a:pt x="1981" y="195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42"/>
            <p:cNvSpPr/>
            <p:nvPr/>
          </p:nvSpPr>
          <p:spPr>
            <a:xfrm>
              <a:off x="4119345" y="3192177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49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42"/>
            <p:cNvSpPr/>
            <p:nvPr/>
          </p:nvSpPr>
          <p:spPr>
            <a:xfrm>
              <a:off x="4090600" y="2958770"/>
              <a:ext cx="161524" cy="257788"/>
            </a:xfrm>
            <a:custGeom>
              <a:avLst/>
              <a:gdLst/>
              <a:ahLst/>
              <a:cxnLst/>
              <a:rect l="l" t="t" r="r" b="b"/>
              <a:pathLst>
                <a:path w="4074" h="6502" extrusionOk="0">
                  <a:moveTo>
                    <a:pt x="1898" y="1"/>
                  </a:moveTo>
                  <a:cubicBezTo>
                    <a:pt x="1814" y="754"/>
                    <a:pt x="1535" y="1507"/>
                    <a:pt x="1088" y="2260"/>
                  </a:cubicBezTo>
                  <a:cubicBezTo>
                    <a:pt x="1172" y="2233"/>
                    <a:pt x="1228" y="2205"/>
                    <a:pt x="1284" y="2205"/>
                  </a:cubicBezTo>
                  <a:cubicBezTo>
                    <a:pt x="1312" y="2205"/>
                    <a:pt x="1340" y="2205"/>
                    <a:pt x="1367" y="2233"/>
                  </a:cubicBezTo>
                  <a:cubicBezTo>
                    <a:pt x="1619" y="1954"/>
                    <a:pt x="1898" y="1702"/>
                    <a:pt x="2260" y="1451"/>
                  </a:cubicBezTo>
                  <a:lnTo>
                    <a:pt x="2260" y="1423"/>
                  </a:lnTo>
                  <a:lnTo>
                    <a:pt x="2288" y="1423"/>
                  </a:lnTo>
                  <a:cubicBezTo>
                    <a:pt x="2288" y="1396"/>
                    <a:pt x="2316" y="1396"/>
                    <a:pt x="2316" y="1396"/>
                  </a:cubicBezTo>
                  <a:cubicBezTo>
                    <a:pt x="2595" y="1200"/>
                    <a:pt x="2902" y="1033"/>
                    <a:pt x="3265" y="865"/>
                  </a:cubicBezTo>
                  <a:cubicBezTo>
                    <a:pt x="2790" y="642"/>
                    <a:pt x="2344" y="335"/>
                    <a:pt x="1898" y="1"/>
                  </a:cubicBezTo>
                  <a:close/>
                  <a:moveTo>
                    <a:pt x="670" y="2874"/>
                  </a:moveTo>
                  <a:cubicBezTo>
                    <a:pt x="447" y="3153"/>
                    <a:pt x="224" y="3432"/>
                    <a:pt x="0" y="3683"/>
                  </a:cubicBezTo>
                  <a:cubicBezTo>
                    <a:pt x="140" y="3739"/>
                    <a:pt x="279" y="3795"/>
                    <a:pt x="419" y="3823"/>
                  </a:cubicBezTo>
                  <a:cubicBezTo>
                    <a:pt x="475" y="3600"/>
                    <a:pt x="586" y="3321"/>
                    <a:pt x="754" y="3042"/>
                  </a:cubicBezTo>
                  <a:cubicBezTo>
                    <a:pt x="698" y="2986"/>
                    <a:pt x="698" y="2930"/>
                    <a:pt x="670" y="2874"/>
                  </a:cubicBezTo>
                  <a:close/>
                  <a:moveTo>
                    <a:pt x="3962" y="2288"/>
                  </a:moveTo>
                  <a:lnTo>
                    <a:pt x="3962" y="2316"/>
                  </a:lnTo>
                  <a:cubicBezTo>
                    <a:pt x="3962" y="3070"/>
                    <a:pt x="3097" y="3404"/>
                    <a:pt x="2651" y="3655"/>
                  </a:cubicBezTo>
                  <a:cubicBezTo>
                    <a:pt x="2539" y="3711"/>
                    <a:pt x="2483" y="3795"/>
                    <a:pt x="2428" y="3851"/>
                  </a:cubicBezTo>
                  <a:cubicBezTo>
                    <a:pt x="2428" y="3879"/>
                    <a:pt x="2428" y="3879"/>
                    <a:pt x="2428" y="3879"/>
                  </a:cubicBezTo>
                  <a:cubicBezTo>
                    <a:pt x="2372" y="3990"/>
                    <a:pt x="2372" y="4102"/>
                    <a:pt x="2400" y="4241"/>
                  </a:cubicBezTo>
                  <a:cubicBezTo>
                    <a:pt x="2679" y="4297"/>
                    <a:pt x="2902" y="4353"/>
                    <a:pt x="3041" y="4437"/>
                  </a:cubicBezTo>
                  <a:cubicBezTo>
                    <a:pt x="3544" y="4074"/>
                    <a:pt x="3795" y="3711"/>
                    <a:pt x="3934" y="3404"/>
                  </a:cubicBezTo>
                  <a:cubicBezTo>
                    <a:pt x="4046" y="3125"/>
                    <a:pt x="4074" y="2902"/>
                    <a:pt x="4074" y="2735"/>
                  </a:cubicBezTo>
                  <a:cubicBezTo>
                    <a:pt x="4074" y="2456"/>
                    <a:pt x="3962" y="2288"/>
                    <a:pt x="3962" y="2288"/>
                  </a:cubicBezTo>
                  <a:close/>
                  <a:moveTo>
                    <a:pt x="1144" y="5832"/>
                  </a:moveTo>
                  <a:cubicBezTo>
                    <a:pt x="1088" y="5832"/>
                    <a:pt x="1005" y="5859"/>
                    <a:pt x="921" y="5859"/>
                  </a:cubicBezTo>
                  <a:cubicBezTo>
                    <a:pt x="865" y="5887"/>
                    <a:pt x="782" y="5887"/>
                    <a:pt x="726" y="5887"/>
                  </a:cubicBezTo>
                  <a:cubicBezTo>
                    <a:pt x="614" y="5915"/>
                    <a:pt x="503" y="5915"/>
                    <a:pt x="419" y="5943"/>
                  </a:cubicBezTo>
                  <a:cubicBezTo>
                    <a:pt x="698" y="6138"/>
                    <a:pt x="949" y="6306"/>
                    <a:pt x="1200" y="6501"/>
                  </a:cubicBezTo>
                  <a:cubicBezTo>
                    <a:pt x="1172" y="6278"/>
                    <a:pt x="1172" y="6055"/>
                    <a:pt x="1144" y="5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42"/>
            <p:cNvSpPr/>
            <p:nvPr/>
          </p:nvSpPr>
          <p:spPr>
            <a:xfrm>
              <a:off x="4107212" y="3194397"/>
              <a:ext cx="31004" cy="23233"/>
            </a:xfrm>
            <a:custGeom>
              <a:avLst/>
              <a:gdLst/>
              <a:ahLst/>
              <a:cxnLst/>
              <a:rect l="l" t="t" r="r" b="b"/>
              <a:pathLst>
                <a:path w="782" h="586" extrusionOk="0">
                  <a:moveTo>
                    <a:pt x="0" y="0"/>
                  </a:moveTo>
                  <a:cubicBezTo>
                    <a:pt x="279" y="196"/>
                    <a:pt x="530" y="391"/>
                    <a:pt x="781" y="586"/>
                  </a:cubicBezTo>
                  <a:cubicBezTo>
                    <a:pt x="781" y="586"/>
                    <a:pt x="781" y="558"/>
                    <a:pt x="781" y="558"/>
                  </a:cubicBezTo>
                  <a:cubicBezTo>
                    <a:pt x="530" y="363"/>
                    <a:pt x="279" y="196"/>
                    <a:pt x="0" y="0"/>
                  </a:cubicBezTo>
                  <a:close/>
                </a:path>
              </a:pathLst>
            </a:custGeom>
            <a:solidFill>
              <a:srgbClr val="DC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42"/>
            <p:cNvSpPr/>
            <p:nvPr/>
          </p:nvSpPr>
          <p:spPr>
            <a:xfrm>
              <a:off x="3661413" y="302625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4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42"/>
            <p:cNvSpPr/>
            <p:nvPr/>
          </p:nvSpPr>
          <p:spPr>
            <a:xfrm>
              <a:off x="3498817" y="2761878"/>
              <a:ext cx="9991" cy="7771"/>
            </a:xfrm>
            <a:custGeom>
              <a:avLst/>
              <a:gdLst/>
              <a:ahLst/>
              <a:cxnLst/>
              <a:rect l="l" t="t" r="r" b="b"/>
              <a:pathLst>
                <a:path w="252" h="196" extrusionOk="0">
                  <a:moveTo>
                    <a:pt x="251" y="196"/>
                  </a:moveTo>
                  <a:cubicBezTo>
                    <a:pt x="168" y="140"/>
                    <a:pt x="84" y="8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4" y="84"/>
                    <a:pt x="168" y="140"/>
                    <a:pt x="251" y="196"/>
                  </a:cubicBezTo>
                  <a:close/>
                </a:path>
              </a:pathLst>
            </a:custGeom>
            <a:solidFill>
              <a:srgbClr val="29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42"/>
            <p:cNvSpPr/>
            <p:nvPr/>
          </p:nvSpPr>
          <p:spPr>
            <a:xfrm>
              <a:off x="3548575" y="3041753"/>
              <a:ext cx="45396" cy="2220"/>
            </a:xfrm>
            <a:custGeom>
              <a:avLst/>
              <a:gdLst/>
              <a:ahLst/>
              <a:cxnLst/>
              <a:rect l="l" t="t" r="r" b="b"/>
              <a:pathLst>
                <a:path w="1145" h="56" extrusionOk="0">
                  <a:moveTo>
                    <a:pt x="364" y="56"/>
                  </a:moveTo>
                  <a:lnTo>
                    <a:pt x="364" y="56"/>
                  </a:lnTo>
                  <a:lnTo>
                    <a:pt x="364" y="56"/>
                  </a:lnTo>
                  <a:lnTo>
                    <a:pt x="364" y="56"/>
                  </a:lnTo>
                  <a:close/>
                  <a:moveTo>
                    <a:pt x="364" y="56"/>
                  </a:moveTo>
                  <a:cubicBezTo>
                    <a:pt x="252" y="56"/>
                    <a:pt x="112" y="56"/>
                    <a:pt x="29" y="56"/>
                  </a:cubicBezTo>
                  <a:cubicBezTo>
                    <a:pt x="112" y="56"/>
                    <a:pt x="252" y="56"/>
                    <a:pt x="364" y="56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1" y="56"/>
                  </a:cubicBezTo>
                  <a:lnTo>
                    <a:pt x="1" y="56"/>
                  </a:lnTo>
                  <a:cubicBezTo>
                    <a:pt x="1" y="56"/>
                    <a:pt x="1" y="56"/>
                    <a:pt x="1" y="56"/>
                  </a:cubicBezTo>
                  <a:close/>
                  <a:moveTo>
                    <a:pt x="1005" y="28"/>
                  </a:moveTo>
                  <a:cubicBezTo>
                    <a:pt x="1005" y="28"/>
                    <a:pt x="1005" y="28"/>
                    <a:pt x="1005" y="28"/>
                  </a:cubicBezTo>
                  <a:cubicBezTo>
                    <a:pt x="1005" y="28"/>
                    <a:pt x="1005" y="28"/>
                    <a:pt x="1005" y="28"/>
                  </a:cubicBezTo>
                  <a:close/>
                  <a:moveTo>
                    <a:pt x="1033" y="28"/>
                  </a:moveTo>
                  <a:cubicBezTo>
                    <a:pt x="1061" y="28"/>
                    <a:pt x="1061" y="28"/>
                    <a:pt x="1089" y="0"/>
                  </a:cubicBezTo>
                  <a:cubicBezTo>
                    <a:pt x="1061" y="28"/>
                    <a:pt x="1061" y="28"/>
                    <a:pt x="1033" y="28"/>
                  </a:cubicBezTo>
                  <a:close/>
                  <a:moveTo>
                    <a:pt x="1089" y="0"/>
                  </a:moveTo>
                  <a:cubicBezTo>
                    <a:pt x="1089" y="0"/>
                    <a:pt x="1089" y="0"/>
                    <a:pt x="1117" y="0"/>
                  </a:cubicBezTo>
                  <a:cubicBezTo>
                    <a:pt x="1089" y="0"/>
                    <a:pt x="1089" y="0"/>
                    <a:pt x="1089" y="0"/>
                  </a:cubicBezTo>
                  <a:close/>
                  <a:moveTo>
                    <a:pt x="1117" y="0"/>
                  </a:moveTo>
                  <a:cubicBezTo>
                    <a:pt x="1117" y="0"/>
                    <a:pt x="1145" y="0"/>
                    <a:pt x="1145" y="0"/>
                  </a:cubicBezTo>
                  <a:lnTo>
                    <a:pt x="1145" y="0"/>
                  </a:lnTo>
                  <a:cubicBezTo>
                    <a:pt x="1145" y="0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42"/>
            <p:cNvSpPr/>
            <p:nvPr/>
          </p:nvSpPr>
          <p:spPr>
            <a:xfrm>
              <a:off x="3467852" y="2859214"/>
              <a:ext cx="68590" cy="131669"/>
            </a:xfrm>
            <a:custGeom>
              <a:avLst/>
              <a:gdLst/>
              <a:ahLst/>
              <a:cxnLst/>
              <a:rect l="l" t="t" r="r" b="b"/>
              <a:pathLst>
                <a:path w="1730" h="3321" extrusionOk="0">
                  <a:moveTo>
                    <a:pt x="1451" y="1"/>
                  </a:moveTo>
                  <a:cubicBezTo>
                    <a:pt x="921" y="29"/>
                    <a:pt x="447" y="224"/>
                    <a:pt x="56" y="559"/>
                  </a:cubicBezTo>
                  <a:cubicBezTo>
                    <a:pt x="0" y="1563"/>
                    <a:pt x="140" y="2595"/>
                    <a:pt x="335" y="3321"/>
                  </a:cubicBezTo>
                  <a:cubicBezTo>
                    <a:pt x="949" y="3014"/>
                    <a:pt x="1451" y="2484"/>
                    <a:pt x="1618" y="1814"/>
                  </a:cubicBezTo>
                  <a:lnTo>
                    <a:pt x="1674" y="1703"/>
                  </a:lnTo>
                  <a:cubicBezTo>
                    <a:pt x="1702" y="1507"/>
                    <a:pt x="1730" y="1284"/>
                    <a:pt x="1730" y="1061"/>
                  </a:cubicBezTo>
                  <a:cubicBezTo>
                    <a:pt x="1730" y="670"/>
                    <a:pt x="1618" y="335"/>
                    <a:pt x="1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42"/>
            <p:cNvSpPr/>
            <p:nvPr/>
          </p:nvSpPr>
          <p:spPr>
            <a:xfrm>
              <a:off x="3470072" y="2811676"/>
              <a:ext cx="55308" cy="69700"/>
            </a:xfrm>
            <a:custGeom>
              <a:avLst/>
              <a:gdLst/>
              <a:ahLst/>
              <a:cxnLst/>
              <a:rect l="l" t="t" r="r" b="b"/>
              <a:pathLst>
                <a:path w="1395" h="1758" extrusionOk="0">
                  <a:moveTo>
                    <a:pt x="307" y="0"/>
                  </a:moveTo>
                  <a:cubicBezTo>
                    <a:pt x="112" y="530"/>
                    <a:pt x="28" y="1144"/>
                    <a:pt x="0" y="1758"/>
                  </a:cubicBezTo>
                  <a:cubicBezTo>
                    <a:pt x="391" y="1423"/>
                    <a:pt x="865" y="1228"/>
                    <a:pt x="1395" y="1200"/>
                  </a:cubicBezTo>
                  <a:cubicBezTo>
                    <a:pt x="1367" y="1144"/>
                    <a:pt x="1339" y="1116"/>
                    <a:pt x="1311" y="1060"/>
                  </a:cubicBezTo>
                  <a:cubicBezTo>
                    <a:pt x="809" y="809"/>
                    <a:pt x="446" y="474"/>
                    <a:pt x="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42"/>
            <p:cNvSpPr/>
            <p:nvPr/>
          </p:nvSpPr>
          <p:spPr>
            <a:xfrm>
              <a:off x="3482204" y="2612485"/>
              <a:ext cx="500034" cy="257471"/>
            </a:xfrm>
            <a:custGeom>
              <a:avLst/>
              <a:gdLst/>
              <a:ahLst/>
              <a:cxnLst/>
              <a:rect l="l" t="t" r="r" b="b"/>
              <a:pathLst>
                <a:path w="12612" h="6494" extrusionOk="0">
                  <a:moveTo>
                    <a:pt x="11937" y="1"/>
                  </a:moveTo>
                  <a:cubicBezTo>
                    <a:pt x="11321" y="1"/>
                    <a:pt x="10237" y="723"/>
                    <a:pt x="8538" y="1676"/>
                  </a:cubicBezTo>
                  <a:cubicBezTo>
                    <a:pt x="6446" y="2848"/>
                    <a:pt x="3907" y="3517"/>
                    <a:pt x="2233" y="3629"/>
                  </a:cubicBezTo>
                  <a:cubicBezTo>
                    <a:pt x="2168" y="3638"/>
                    <a:pt x="2103" y="3641"/>
                    <a:pt x="2039" y="3641"/>
                  </a:cubicBezTo>
                  <a:cubicBezTo>
                    <a:pt x="1910" y="3641"/>
                    <a:pt x="1786" y="3629"/>
                    <a:pt x="1675" y="3629"/>
                  </a:cubicBezTo>
                  <a:cubicBezTo>
                    <a:pt x="1619" y="3629"/>
                    <a:pt x="1563" y="3629"/>
                    <a:pt x="1507" y="3657"/>
                  </a:cubicBezTo>
                  <a:cubicBezTo>
                    <a:pt x="1173" y="3657"/>
                    <a:pt x="894" y="3769"/>
                    <a:pt x="670" y="3964"/>
                  </a:cubicBezTo>
                  <a:cubicBezTo>
                    <a:pt x="364" y="4215"/>
                    <a:pt x="140" y="4578"/>
                    <a:pt x="1" y="5024"/>
                  </a:cubicBezTo>
                  <a:cubicBezTo>
                    <a:pt x="140" y="5498"/>
                    <a:pt x="503" y="5833"/>
                    <a:pt x="1005" y="6084"/>
                  </a:cubicBezTo>
                  <a:cubicBezTo>
                    <a:pt x="1117" y="6140"/>
                    <a:pt x="1256" y="6196"/>
                    <a:pt x="1396" y="6224"/>
                  </a:cubicBezTo>
                  <a:cubicBezTo>
                    <a:pt x="1619" y="6307"/>
                    <a:pt x="1870" y="6391"/>
                    <a:pt x="2121" y="6419"/>
                  </a:cubicBezTo>
                  <a:cubicBezTo>
                    <a:pt x="2261" y="6419"/>
                    <a:pt x="2400" y="6447"/>
                    <a:pt x="2568" y="6475"/>
                  </a:cubicBezTo>
                  <a:cubicBezTo>
                    <a:pt x="2753" y="6486"/>
                    <a:pt x="2947" y="6493"/>
                    <a:pt x="3149" y="6493"/>
                  </a:cubicBezTo>
                  <a:cubicBezTo>
                    <a:pt x="3435" y="6493"/>
                    <a:pt x="3736" y="6480"/>
                    <a:pt x="4046" y="6447"/>
                  </a:cubicBezTo>
                  <a:cubicBezTo>
                    <a:pt x="4186" y="6447"/>
                    <a:pt x="4297" y="6447"/>
                    <a:pt x="4437" y="6419"/>
                  </a:cubicBezTo>
                  <a:cubicBezTo>
                    <a:pt x="4827" y="6391"/>
                    <a:pt x="5218" y="6335"/>
                    <a:pt x="5637" y="6252"/>
                  </a:cubicBezTo>
                  <a:lnTo>
                    <a:pt x="5720" y="6224"/>
                  </a:lnTo>
                  <a:cubicBezTo>
                    <a:pt x="6167" y="6140"/>
                    <a:pt x="6613" y="6028"/>
                    <a:pt x="7059" y="5889"/>
                  </a:cubicBezTo>
                  <a:cubicBezTo>
                    <a:pt x="7450" y="5777"/>
                    <a:pt x="7841" y="5638"/>
                    <a:pt x="8203" y="5498"/>
                  </a:cubicBezTo>
                  <a:cubicBezTo>
                    <a:pt x="8566" y="5359"/>
                    <a:pt x="8901" y="5219"/>
                    <a:pt x="9236" y="5052"/>
                  </a:cubicBezTo>
                  <a:cubicBezTo>
                    <a:pt x="9710" y="4829"/>
                    <a:pt x="10128" y="4606"/>
                    <a:pt x="10519" y="4327"/>
                  </a:cubicBezTo>
                  <a:cubicBezTo>
                    <a:pt x="11216" y="3880"/>
                    <a:pt x="11774" y="3378"/>
                    <a:pt x="12137" y="2848"/>
                  </a:cubicBezTo>
                  <a:lnTo>
                    <a:pt x="12137" y="2820"/>
                  </a:lnTo>
                  <a:cubicBezTo>
                    <a:pt x="12360" y="1844"/>
                    <a:pt x="12611" y="1007"/>
                    <a:pt x="12500" y="504"/>
                  </a:cubicBezTo>
                  <a:cubicBezTo>
                    <a:pt x="12500" y="421"/>
                    <a:pt x="12472" y="337"/>
                    <a:pt x="12416" y="281"/>
                  </a:cubicBezTo>
                  <a:cubicBezTo>
                    <a:pt x="12308" y="87"/>
                    <a:pt x="12151" y="1"/>
                    <a:pt x="11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42"/>
            <p:cNvSpPr/>
            <p:nvPr/>
          </p:nvSpPr>
          <p:spPr>
            <a:xfrm>
              <a:off x="3551905" y="2756367"/>
              <a:ext cx="4480" cy="40"/>
            </a:xfrm>
            <a:custGeom>
              <a:avLst/>
              <a:gdLst/>
              <a:ahLst/>
              <a:cxnLst/>
              <a:rect l="l" t="t" r="r" b="b"/>
              <a:pathLst>
                <a:path w="113" h="1" extrusionOk="0">
                  <a:moveTo>
                    <a:pt x="112" y="0"/>
                  </a:move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close/>
                  <a:moveTo>
                    <a:pt x="112" y="0"/>
                  </a:moveTo>
                  <a:cubicBezTo>
                    <a:pt x="84" y="0"/>
                    <a:pt x="56" y="0"/>
                    <a:pt x="1" y="0"/>
                  </a:cubicBezTo>
                  <a:cubicBezTo>
                    <a:pt x="56" y="0"/>
                    <a:pt x="84" y="0"/>
                    <a:pt x="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42"/>
            <p:cNvSpPr/>
            <p:nvPr/>
          </p:nvSpPr>
          <p:spPr>
            <a:xfrm>
              <a:off x="3493266" y="2734244"/>
              <a:ext cx="463519" cy="54238"/>
            </a:xfrm>
            <a:custGeom>
              <a:avLst/>
              <a:gdLst/>
              <a:ahLst/>
              <a:cxnLst/>
              <a:rect l="l" t="t" r="r" b="b"/>
              <a:pathLst>
                <a:path w="11691" h="1368" extrusionOk="0">
                  <a:moveTo>
                    <a:pt x="11691" y="0"/>
                  </a:moveTo>
                  <a:cubicBezTo>
                    <a:pt x="11440" y="140"/>
                    <a:pt x="11161" y="251"/>
                    <a:pt x="10909" y="363"/>
                  </a:cubicBezTo>
                  <a:cubicBezTo>
                    <a:pt x="10826" y="670"/>
                    <a:pt x="10742" y="893"/>
                    <a:pt x="10603" y="1004"/>
                  </a:cubicBezTo>
                  <a:cubicBezTo>
                    <a:pt x="11021" y="698"/>
                    <a:pt x="11412" y="363"/>
                    <a:pt x="11691" y="0"/>
                  </a:cubicBezTo>
                  <a:close/>
                  <a:moveTo>
                    <a:pt x="1256" y="558"/>
                  </a:moveTo>
                  <a:cubicBezTo>
                    <a:pt x="1228" y="558"/>
                    <a:pt x="1228" y="558"/>
                    <a:pt x="1228" y="586"/>
                  </a:cubicBezTo>
                  <a:cubicBezTo>
                    <a:pt x="894" y="586"/>
                    <a:pt x="615" y="698"/>
                    <a:pt x="391" y="893"/>
                  </a:cubicBezTo>
                  <a:cubicBezTo>
                    <a:pt x="252" y="1004"/>
                    <a:pt x="113" y="1144"/>
                    <a:pt x="1" y="1311"/>
                  </a:cubicBezTo>
                  <a:cubicBezTo>
                    <a:pt x="364" y="1367"/>
                    <a:pt x="698" y="1367"/>
                    <a:pt x="1033" y="1367"/>
                  </a:cubicBezTo>
                  <a:cubicBezTo>
                    <a:pt x="1228" y="1116"/>
                    <a:pt x="1507" y="837"/>
                    <a:pt x="1870" y="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42"/>
            <p:cNvSpPr/>
            <p:nvPr/>
          </p:nvSpPr>
          <p:spPr>
            <a:xfrm>
              <a:off x="3522051" y="2853703"/>
              <a:ext cx="15502" cy="5551"/>
            </a:xfrm>
            <a:custGeom>
              <a:avLst/>
              <a:gdLst/>
              <a:ahLst/>
              <a:cxnLst/>
              <a:rect l="l" t="t" r="r" b="b"/>
              <a:pathLst>
                <a:path w="391" h="140" extrusionOk="0">
                  <a:moveTo>
                    <a:pt x="0" y="0"/>
                  </a:moveTo>
                  <a:cubicBezTo>
                    <a:pt x="28" y="56"/>
                    <a:pt x="56" y="84"/>
                    <a:pt x="84" y="140"/>
                  </a:cubicBezTo>
                  <a:lnTo>
                    <a:pt x="391" y="140"/>
                  </a:lnTo>
                  <a:cubicBezTo>
                    <a:pt x="251" y="112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42"/>
            <p:cNvSpPr/>
            <p:nvPr/>
          </p:nvSpPr>
          <p:spPr>
            <a:xfrm>
              <a:off x="3525341" y="2859214"/>
              <a:ext cx="52057" cy="67520"/>
            </a:xfrm>
            <a:custGeom>
              <a:avLst/>
              <a:gdLst/>
              <a:ahLst/>
              <a:cxnLst/>
              <a:rect l="l" t="t" r="r" b="b"/>
              <a:pathLst>
                <a:path w="1313" h="1703" extrusionOk="0">
                  <a:moveTo>
                    <a:pt x="1" y="1"/>
                  </a:moveTo>
                  <a:cubicBezTo>
                    <a:pt x="168" y="335"/>
                    <a:pt x="280" y="670"/>
                    <a:pt x="280" y="1061"/>
                  </a:cubicBezTo>
                  <a:cubicBezTo>
                    <a:pt x="280" y="1284"/>
                    <a:pt x="252" y="1507"/>
                    <a:pt x="224" y="1703"/>
                  </a:cubicBezTo>
                  <a:cubicBezTo>
                    <a:pt x="392" y="1117"/>
                    <a:pt x="782" y="642"/>
                    <a:pt x="1312" y="335"/>
                  </a:cubicBezTo>
                  <a:cubicBezTo>
                    <a:pt x="1229" y="280"/>
                    <a:pt x="1145" y="224"/>
                    <a:pt x="1033" y="196"/>
                  </a:cubicBezTo>
                  <a:cubicBezTo>
                    <a:pt x="782" y="168"/>
                    <a:pt x="531" y="84"/>
                    <a:pt x="3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42"/>
            <p:cNvSpPr/>
            <p:nvPr/>
          </p:nvSpPr>
          <p:spPr>
            <a:xfrm>
              <a:off x="3481134" y="2931135"/>
              <a:ext cx="95154" cy="112837"/>
            </a:xfrm>
            <a:custGeom>
              <a:avLst/>
              <a:gdLst/>
              <a:ahLst/>
              <a:cxnLst/>
              <a:rect l="l" t="t" r="r" b="b"/>
              <a:pathLst>
                <a:path w="2400" h="2846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116" y="670"/>
                    <a:pt x="614" y="1200"/>
                    <a:pt x="0" y="1507"/>
                  </a:cubicBezTo>
                  <a:cubicBezTo>
                    <a:pt x="195" y="2316"/>
                    <a:pt x="781" y="2762"/>
                    <a:pt x="1702" y="2846"/>
                  </a:cubicBezTo>
                  <a:cubicBezTo>
                    <a:pt x="1953" y="2790"/>
                    <a:pt x="2176" y="2706"/>
                    <a:pt x="2399" y="2595"/>
                  </a:cubicBezTo>
                  <a:cubicBezTo>
                    <a:pt x="1730" y="2204"/>
                    <a:pt x="1255" y="1479"/>
                    <a:pt x="1228" y="642"/>
                  </a:cubicBezTo>
                  <a:cubicBezTo>
                    <a:pt x="1228" y="419"/>
                    <a:pt x="1255" y="195"/>
                    <a:pt x="1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42"/>
            <p:cNvSpPr/>
            <p:nvPr/>
          </p:nvSpPr>
          <p:spPr>
            <a:xfrm>
              <a:off x="3529782" y="2872496"/>
              <a:ext cx="94044" cy="161524"/>
            </a:xfrm>
            <a:custGeom>
              <a:avLst/>
              <a:gdLst/>
              <a:ahLst/>
              <a:cxnLst/>
              <a:rect l="l" t="t" r="r" b="b"/>
              <a:pathLst>
                <a:path w="2372" h="4074" extrusionOk="0">
                  <a:moveTo>
                    <a:pt x="1200" y="0"/>
                  </a:moveTo>
                  <a:cubicBezTo>
                    <a:pt x="670" y="307"/>
                    <a:pt x="280" y="782"/>
                    <a:pt x="112" y="1368"/>
                  </a:cubicBezTo>
                  <a:lnTo>
                    <a:pt x="56" y="1479"/>
                  </a:lnTo>
                  <a:cubicBezTo>
                    <a:pt x="28" y="1674"/>
                    <a:pt x="1" y="1898"/>
                    <a:pt x="1" y="2121"/>
                  </a:cubicBezTo>
                  <a:cubicBezTo>
                    <a:pt x="28" y="2958"/>
                    <a:pt x="503" y="3683"/>
                    <a:pt x="1172" y="4074"/>
                  </a:cubicBezTo>
                  <a:cubicBezTo>
                    <a:pt x="1898" y="3655"/>
                    <a:pt x="2372" y="2846"/>
                    <a:pt x="2344" y="1926"/>
                  </a:cubicBezTo>
                  <a:cubicBezTo>
                    <a:pt x="2316" y="1116"/>
                    <a:pt x="1870" y="391"/>
                    <a:pt x="1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42"/>
            <p:cNvSpPr/>
            <p:nvPr/>
          </p:nvSpPr>
          <p:spPr>
            <a:xfrm>
              <a:off x="3566297" y="2866945"/>
              <a:ext cx="17722" cy="5590"/>
            </a:xfrm>
            <a:custGeom>
              <a:avLst/>
              <a:gdLst/>
              <a:ahLst/>
              <a:cxnLst/>
              <a:rect l="l" t="t" r="r" b="b"/>
              <a:pathLst>
                <a:path w="447" h="141" extrusionOk="0">
                  <a:moveTo>
                    <a:pt x="0" y="1"/>
                  </a:moveTo>
                  <a:cubicBezTo>
                    <a:pt x="112" y="29"/>
                    <a:pt x="196" y="85"/>
                    <a:pt x="279" y="140"/>
                  </a:cubicBezTo>
                  <a:cubicBezTo>
                    <a:pt x="335" y="113"/>
                    <a:pt x="391" y="85"/>
                    <a:pt x="447" y="57"/>
                  </a:cubicBezTo>
                  <a:cubicBezTo>
                    <a:pt x="279" y="29"/>
                    <a:pt x="14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42"/>
            <p:cNvSpPr/>
            <p:nvPr/>
          </p:nvSpPr>
          <p:spPr>
            <a:xfrm>
              <a:off x="3576249" y="2868055"/>
              <a:ext cx="85202" cy="173735"/>
            </a:xfrm>
            <a:custGeom>
              <a:avLst/>
              <a:gdLst/>
              <a:ahLst/>
              <a:cxnLst/>
              <a:rect l="l" t="t" r="r" b="b"/>
              <a:pathLst>
                <a:path w="2149" h="4382" extrusionOk="0">
                  <a:moveTo>
                    <a:pt x="1674" y="1"/>
                  </a:moveTo>
                  <a:cubicBezTo>
                    <a:pt x="1364" y="34"/>
                    <a:pt x="1063" y="47"/>
                    <a:pt x="777" y="47"/>
                  </a:cubicBezTo>
                  <a:cubicBezTo>
                    <a:pt x="575" y="47"/>
                    <a:pt x="381" y="40"/>
                    <a:pt x="196" y="29"/>
                  </a:cubicBezTo>
                  <a:cubicBezTo>
                    <a:pt x="140" y="57"/>
                    <a:pt x="84" y="85"/>
                    <a:pt x="28" y="112"/>
                  </a:cubicBezTo>
                  <a:cubicBezTo>
                    <a:pt x="698" y="503"/>
                    <a:pt x="1144" y="1228"/>
                    <a:pt x="1172" y="2038"/>
                  </a:cubicBezTo>
                  <a:cubicBezTo>
                    <a:pt x="1200" y="2958"/>
                    <a:pt x="726" y="3767"/>
                    <a:pt x="0" y="4186"/>
                  </a:cubicBezTo>
                  <a:cubicBezTo>
                    <a:pt x="140" y="4269"/>
                    <a:pt x="279" y="4325"/>
                    <a:pt x="447" y="4381"/>
                  </a:cubicBezTo>
                  <a:cubicBezTo>
                    <a:pt x="949" y="4325"/>
                    <a:pt x="1507" y="4186"/>
                    <a:pt x="2149" y="3990"/>
                  </a:cubicBezTo>
                  <a:cubicBezTo>
                    <a:pt x="2093" y="3767"/>
                    <a:pt x="2093" y="3544"/>
                    <a:pt x="2065" y="3321"/>
                  </a:cubicBezTo>
                  <a:cubicBezTo>
                    <a:pt x="1535" y="2930"/>
                    <a:pt x="1200" y="2289"/>
                    <a:pt x="1172" y="1563"/>
                  </a:cubicBezTo>
                  <a:cubicBezTo>
                    <a:pt x="1144" y="977"/>
                    <a:pt x="1339" y="447"/>
                    <a:pt x="1674" y="29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42"/>
            <p:cNvSpPr/>
            <p:nvPr/>
          </p:nvSpPr>
          <p:spPr>
            <a:xfrm>
              <a:off x="3621606" y="2866945"/>
              <a:ext cx="36515" cy="132779"/>
            </a:xfrm>
            <a:custGeom>
              <a:avLst/>
              <a:gdLst/>
              <a:ahLst/>
              <a:cxnLst/>
              <a:rect l="l" t="t" r="r" b="b"/>
              <a:pathLst>
                <a:path w="921" h="3349" extrusionOk="0">
                  <a:moveTo>
                    <a:pt x="921" y="1"/>
                  </a:moveTo>
                  <a:lnTo>
                    <a:pt x="921" y="1"/>
                  </a:lnTo>
                  <a:cubicBezTo>
                    <a:pt x="781" y="29"/>
                    <a:pt x="670" y="29"/>
                    <a:pt x="530" y="29"/>
                  </a:cubicBezTo>
                  <a:lnTo>
                    <a:pt x="530" y="57"/>
                  </a:lnTo>
                  <a:cubicBezTo>
                    <a:pt x="195" y="475"/>
                    <a:pt x="0" y="1005"/>
                    <a:pt x="28" y="1591"/>
                  </a:cubicBezTo>
                  <a:cubicBezTo>
                    <a:pt x="56" y="2317"/>
                    <a:pt x="391" y="2958"/>
                    <a:pt x="921" y="3349"/>
                  </a:cubicBezTo>
                  <a:cubicBezTo>
                    <a:pt x="726" y="1508"/>
                    <a:pt x="921" y="1"/>
                    <a:pt x="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42"/>
            <p:cNvSpPr/>
            <p:nvPr/>
          </p:nvSpPr>
          <p:spPr>
            <a:xfrm>
              <a:off x="3693488" y="2859214"/>
              <a:ext cx="23273" cy="147172"/>
            </a:xfrm>
            <a:custGeom>
              <a:avLst/>
              <a:gdLst/>
              <a:ahLst/>
              <a:cxnLst/>
              <a:rect l="l" t="t" r="r" b="b"/>
              <a:pathLst>
                <a:path w="587" h="3712" extrusionOk="0">
                  <a:moveTo>
                    <a:pt x="391" y="1"/>
                  </a:moveTo>
                  <a:lnTo>
                    <a:pt x="308" y="29"/>
                  </a:lnTo>
                  <a:cubicBezTo>
                    <a:pt x="29" y="893"/>
                    <a:pt x="1" y="2288"/>
                    <a:pt x="168" y="3711"/>
                  </a:cubicBezTo>
                  <a:cubicBezTo>
                    <a:pt x="447" y="3293"/>
                    <a:pt x="587" y="2818"/>
                    <a:pt x="559" y="2316"/>
                  </a:cubicBezTo>
                  <a:cubicBezTo>
                    <a:pt x="559" y="2121"/>
                    <a:pt x="531" y="1954"/>
                    <a:pt x="503" y="1786"/>
                  </a:cubicBezTo>
                  <a:cubicBezTo>
                    <a:pt x="419" y="1647"/>
                    <a:pt x="363" y="1507"/>
                    <a:pt x="335" y="1368"/>
                  </a:cubicBezTo>
                  <a:cubicBezTo>
                    <a:pt x="280" y="1200"/>
                    <a:pt x="280" y="1033"/>
                    <a:pt x="252" y="866"/>
                  </a:cubicBezTo>
                  <a:cubicBezTo>
                    <a:pt x="252" y="559"/>
                    <a:pt x="308" y="280"/>
                    <a:pt x="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42"/>
            <p:cNvSpPr/>
            <p:nvPr/>
          </p:nvSpPr>
          <p:spPr>
            <a:xfrm>
              <a:off x="3700148" y="2930025"/>
              <a:ext cx="79652" cy="82982"/>
            </a:xfrm>
            <a:custGeom>
              <a:avLst/>
              <a:gdLst/>
              <a:ahLst/>
              <a:cxnLst/>
              <a:rect l="l" t="t" r="r" b="b"/>
              <a:pathLst>
                <a:path w="2009" h="2093" extrusionOk="0">
                  <a:moveTo>
                    <a:pt x="335" y="0"/>
                  </a:moveTo>
                  <a:lnTo>
                    <a:pt x="335" y="0"/>
                  </a:lnTo>
                  <a:cubicBezTo>
                    <a:pt x="363" y="168"/>
                    <a:pt x="391" y="335"/>
                    <a:pt x="391" y="530"/>
                  </a:cubicBezTo>
                  <a:cubicBezTo>
                    <a:pt x="419" y="1032"/>
                    <a:pt x="279" y="1507"/>
                    <a:pt x="0" y="1925"/>
                  </a:cubicBezTo>
                  <a:cubicBezTo>
                    <a:pt x="0" y="1981"/>
                    <a:pt x="0" y="2037"/>
                    <a:pt x="28" y="2093"/>
                  </a:cubicBezTo>
                  <a:cubicBezTo>
                    <a:pt x="279" y="1981"/>
                    <a:pt x="558" y="1897"/>
                    <a:pt x="809" y="1786"/>
                  </a:cubicBezTo>
                  <a:cubicBezTo>
                    <a:pt x="1255" y="1618"/>
                    <a:pt x="1646" y="1451"/>
                    <a:pt x="2009" y="1311"/>
                  </a:cubicBezTo>
                  <a:cubicBezTo>
                    <a:pt x="1283" y="1172"/>
                    <a:pt x="642" y="670"/>
                    <a:pt x="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42"/>
            <p:cNvSpPr/>
            <p:nvPr/>
          </p:nvSpPr>
          <p:spPr>
            <a:xfrm>
              <a:off x="3703439" y="2845932"/>
              <a:ext cx="106255" cy="136110"/>
            </a:xfrm>
            <a:custGeom>
              <a:avLst/>
              <a:gdLst/>
              <a:ahLst/>
              <a:cxnLst/>
              <a:rect l="l" t="t" r="r" b="b"/>
              <a:pathLst>
                <a:path w="2680" h="3433" extrusionOk="0">
                  <a:moveTo>
                    <a:pt x="1479" y="1"/>
                  </a:moveTo>
                  <a:cubicBezTo>
                    <a:pt x="1033" y="140"/>
                    <a:pt x="587" y="252"/>
                    <a:pt x="140" y="336"/>
                  </a:cubicBezTo>
                  <a:cubicBezTo>
                    <a:pt x="57" y="615"/>
                    <a:pt x="1" y="894"/>
                    <a:pt x="1" y="1201"/>
                  </a:cubicBezTo>
                  <a:cubicBezTo>
                    <a:pt x="29" y="1368"/>
                    <a:pt x="29" y="1535"/>
                    <a:pt x="84" y="1703"/>
                  </a:cubicBezTo>
                  <a:cubicBezTo>
                    <a:pt x="140" y="1842"/>
                    <a:pt x="224" y="1982"/>
                    <a:pt x="252" y="2121"/>
                  </a:cubicBezTo>
                  <a:cubicBezTo>
                    <a:pt x="559" y="2791"/>
                    <a:pt x="1200" y="3293"/>
                    <a:pt x="1926" y="3432"/>
                  </a:cubicBezTo>
                  <a:cubicBezTo>
                    <a:pt x="2065" y="3377"/>
                    <a:pt x="2177" y="3349"/>
                    <a:pt x="2288" y="3293"/>
                  </a:cubicBezTo>
                  <a:cubicBezTo>
                    <a:pt x="2540" y="2902"/>
                    <a:pt x="2679" y="2456"/>
                    <a:pt x="2651" y="1982"/>
                  </a:cubicBezTo>
                  <a:cubicBezTo>
                    <a:pt x="2623" y="1117"/>
                    <a:pt x="2149" y="39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42"/>
            <p:cNvSpPr/>
            <p:nvPr/>
          </p:nvSpPr>
          <p:spPr>
            <a:xfrm>
              <a:off x="3706770" y="2913412"/>
              <a:ext cx="6661" cy="16652"/>
            </a:xfrm>
            <a:custGeom>
              <a:avLst/>
              <a:gdLst/>
              <a:ahLst/>
              <a:cxnLst/>
              <a:rect l="l" t="t" r="r" b="b"/>
              <a:pathLst>
                <a:path w="168" h="420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40"/>
                    <a:pt x="84" y="280"/>
                    <a:pt x="168" y="419"/>
                  </a:cubicBezTo>
                  <a:cubicBezTo>
                    <a:pt x="140" y="280"/>
                    <a:pt x="56" y="140"/>
                    <a:pt x="0" y="1"/>
                  </a:cubicBez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42"/>
            <p:cNvSpPr/>
            <p:nvPr/>
          </p:nvSpPr>
          <p:spPr>
            <a:xfrm>
              <a:off x="3762078" y="2830469"/>
              <a:ext cx="98484" cy="146022"/>
            </a:xfrm>
            <a:custGeom>
              <a:avLst/>
              <a:gdLst/>
              <a:ahLst/>
              <a:cxnLst/>
              <a:rect l="l" t="t" r="r" b="b"/>
              <a:pathLst>
                <a:path w="2484" h="3683" extrusionOk="0">
                  <a:moveTo>
                    <a:pt x="1144" y="0"/>
                  </a:moveTo>
                  <a:cubicBezTo>
                    <a:pt x="782" y="140"/>
                    <a:pt x="391" y="279"/>
                    <a:pt x="0" y="391"/>
                  </a:cubicBezTo>
                  <a:cubicBezTo>
                    <a:pt x="670" y="781"/>
                    <a:pt x="1144" y="1507"/>
                    <a:pt x="1172" y="2372"/>
                  </a:cubicBezTo>
                  <a:cubicBezTo>
                    <a:pt x="1200" y="2846"/>
                    <a:pt x="1061" y="3292"/>
                    <a:pt x="809" y="3683"/>
                  </a:cubicBezTo>
                  <a:cubicBezTo>
                    <a:pt x="1507" y="3432"/>
                    <a:pt x="2037" y="3265"/>
                    <a:pt x="2483" y="3125"/>
                  </a:cubicBezTo>
                  <a:lnTo>
                    <a:pt x="2483" y="3097"/>
                  </a:lnTo>
                  <a:cubicBezTo>
                    <a:pt x="1619" y="2790"/>
                    <a:pt x="1005" y="1981"/>
                    <a:pt x="949" y="1005"/>
                  </a:cubicBezTo>
                  <a:cubicBezTo>
                    <a:pt x="949" y="642"/>
                    <a:pt x="1005" y="307"/>
                    <a:pt x="1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42"/>
            <p:cNvSpPr/>
            <p:nvPr/>
          </p:nvSpPr>
          <p:spPr>
            <a:xfrm>
              <a:off x="3799664" y="2812746"/>
              <a:ext cx="90753" cy="141621"/>
            </a:xfrm>
            <a:custGeom>
              <a:avLst/>
              <a:gdLst/>
              <a:ahLst/>
              <a:cxnLst/>
              <a:rect l="l" t="t" r="r" b="b"/>
              <a:pathLst>
                <a:path w="2289" h="3572" extrusionOk="0">
                  <a:moveTo>
                    <a:pt x="1229" y="1"/>
                  </a:moveTo>
                  <a:cubicBezTo>
                    <a:pt x="894" y="168"/>
                    <a:pt x="559" y="308"/>
                    <a:pt x="196" y="447"/>
                  </a:cubicBezTo>
                  <a:cubicBezTo>
                    <a:pt x="57" y="754"/>
                    <a:pt x="1" y="1089"/>
                    <a:pt x="1" y="1452"/>
                  </a:cubicBezTo>
                  <a:cubicBezTo>
                    <a:pt x="57" y="2428"/>
                    <a:pt x="671" y="3237"/>
                    <a:pt x="1535" y="3544"/>
                  </a:cubicBezTo>
                  <a:lnTo>
                    <a:pt x="1535" y="3572"/>
                  </a:lnTo>
                  <a:cubicBezTo>
                    <a:pt x="1563" y="3544"/>
                    <a:pt x="1619" y="3544"/>
                    <a:pt x="1675" y="3516"/>
                  </a:cubicBezTo>
                  <a:cubicBezTo>
                    <a:pt x="2065" y="3098"/>
                    <a:pt x="2289" y="2512"/>
                    <a:pt x="2289" y="1870"/>
                  </a:cubicBezTo>
                  <a:cubicBezTo>
                    <a:pt x="2261" y="1089"/>
                    <a:pt x="1842" y="419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42"/>
            <p:cNvSpPr/>
            <p:nvPr/>
          </p:nvSpPr>
          <p:spPr>
            <a:xfrm>
              <a:off x="3848352" y="2784002"/>
              <a:ext cx="107326" cy="168185"/>
            </a:xfrm>
            <a:custGeom>
              <a:avLst/>
              <a:gdLst/>
              <a:ahLst/>
              <a:cxnLst/>
              <a:rect l="l" t="t" r="r" b="b"/>
              <a:pathLst>
                <a:path w="2707" h="4242" extrusionOk="0">
                  <a:moveTo>
                    <a:pt x="1284" y="1"/>
                  </a:moveTo>
                  <a:lnTo>
                    <a:pt x="1284" y="1"/>
                  </a:lnTo>
                  <a:cubicBezTo>
                    <a:pt x="893" y="280"/>
                    <a:pt x="475" y="503"/>
                    <a:pt x="1" y="726"/>
                  </a:cubicBezTo>
                  <a:cubicBezTo>
                    <a:pt x="614" y="1144"/>
                    <a:pt x="1033" y="1814"/>
                    <a:pt x="1061" y="2595"/>
                  </a:cubicBezTo>
                  <a:cubicBezTo>
                    <a:pt x="1061" y="3237"/>
                    <a:pt x="837" y="3823"/>
                    <a:pt x="447" y="4241"/>
                  </a:cubicBezTo>
                  <a:cubicBezTo>
                    <a:pt x="1179" y="4053"/>
                    <a:pt x="1613" y="4006"/>
                    <a:pt x="1961" y="4006"/>
                  </a:cubicBezTo>
                  <a:cubicBezTo>
                    <a:pt x="2077" y="4006"/>
                    <a:pt x="2184" y="4011"/>
                    <a:pt x="2288" y="4018"/>
                  </a:cubicBezTo>
                  <a:cubicBezTo>
                    <a:pt x="2321" y="4021"/>
                    <a:pt x="2351" y="4022"/>
                    <a:pt x="2379" y="4022"/>
                  </a:cubicBezTo>
                  <a:cubicBezTo>
                    <a:pt x="2639" y="4022"/>
                    <a:pt x="2707" y="3902"/>
                    <a:pt x="2707" y="3600"/>
                  </a:cubicBezTo>
                  <a:cubicBezTo>
                    <a:pt x="1702" y="3348"/>
                    <a:pt x="921" y="2456"/>
                    <a:pt x="893" y="1368"/>
                  </a:cubicBezTo>
                  <a:cubicBezTo>
                    <a:pt x="893" y="865"/>
                    <a:pt x="1033" y="391"/>
                    <a:pt x="1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42"/>
            <p:cNvSpPr/>
            <p:nvPr/>
          </p:nvSpPr>
          <p:spPr>
            <a:xfrm>
              <a:off x="3883757" y="2725362"/>
              <a:ext cx="79691" cy="201370"/>
            </a:xfrm>
            <a:custGeom>
              <a:avLst/>
              <a:gdLst/>
              <a:ahLst/>
              <a:cxnLst/>
              <a:rect l="l" t="t" r="r" b="b"/>
              <a:pathLst>
                <a:path w="2010" h="507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646" y="531"/>
                    <a:pt x="1088" y="1033"/>
                    <a:pt x="391" y="1480"/>
                  </a:cubicBezTo>
                  <a:cubicBezTo>
                    <a:pt x="140" y="1870"/>
                    <a:pt x="0" y="2344"/>
                    <a:pt x="0" y="2847"/>
                  </a:cubicBezTo>
                  <a:cubicBezTo>
                    <a:pt x="28" y="3935"/>
                    <a:pt x="809" y="4827"/>
                    <a:pt x="1814" y="5079"/>
                  </a:cubicBezTo>
                  <a:cubicBezTo>
                    <a:pt x="1842" y="4660"/>
                    <a:pt x="1674" y="3907"/>
                    <a:pt x="1646" y="2707"/>
                  </a:cubicBezTo>
                  <a:cubicBezTo>
                    <a:pt x="1618" y="1786"/>
                    <a:pt x="1814" y="838"/>
                    <a:pt x="2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42"/>
            <p:cNvSpPr/>
            <p:nvPr/>
          </p:nvSpPr>
          <p:spPr>
            <a:xfrm>
              <a:off x="3906991" y="3006347"/>
              <a:ext cx="337400" cy="184757"/>
            </a:xfrm>
            <a:custGeom>
              <a:avLst/>
              <a:gdLst/>
              <a:ahLst/>
              <a:cxnLst/>
              <a:rect l="l" t="t" r="r" b="b"/>
              <a:pathLst>
                <a:path w="8510" h="4660" extrusionOk="0">
                  <a:moveTo>
                    <a:pt x="1479" y="0"/>
                  </a:moveTo>
                  <a:cubicBezTo>
                    <a:pt x="1032" y="391"/>
                    <a:pt x="530" y="781"/>
                    <a:pt x="0" y="1172"/>
                  </a:cubicBezTo>
                  <a:cubicBezTo>
                    <a:pt x="148" y="2653"/>
                    <a:pt x="908" y="3828"/>
                    <a:pt x="1777" y="3828"/>
                  </a:cubicBezTo>
                  <a:cubicBezTo>
                    <a:pt x="1890" y="3828"/>
                    <a:pt x="2005" y="3808"/>
                    <a:pt x="2120" y="3767"/>
                  </a:cubicBezTo>
                  <a:cubicBezTo>
                    <a:pt x="2822" y="3539"/>
                    <a:pt x="3897" y="3092"/>
                    <a:pt x="4620" y="3092"/>
                  </a:cubicBezTo>
                  <a:cubicBezTo>
                    <a:pt x="4960" y="3092"/>
                    <a:pt x="5222" y="3192"/>
                    <a:pt x="5329" y="3460"/>
                  </a:cubicBezTo>
                  <a:cubicBezTo>
                    <a:pt x="5468" y="3739"/>
                    <a:pt x="5496" y="4157"/>
                    <a:pt x="5552" y="4659"/>
                  </a:cubicBezTo>
                  <a:cubicBezTo>
                    <a:pt x="6919" y="4492"/>
                    <a:pt x="8509" y="4018"/>
                    <a:pt x="7812" y="3348"/>
                  </a:cubicBezTo>
                  <a:cubicBezTo>
                    <a:pt x="7170" y="2679"/>
                    <a:pt x="3181" y="3181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42"/>
            <p:cNvSpPr/>
            <p:nvPr/>
          </p:nvSpPr>
          <p:spPr>
            <a:xfrm>
              <a:off x="4050794" y="3129137"/>
              <a:ext cx="39846" cy="6661"/>
            </a:xfrm>
            <a:custGeom>
              <a:avLst/>
              <a:gdLst/>
              <a:ahLst/>
              <a:cxnLst/>
              <a:rect l="l" t="t" r="r" b="b"/>
              <a:pathLst>
                <a:path w="1005" h="168" extrusionOk="0">
                  <a:moveTo>
                    <a:pt x="1004" y="0"/>
                  </a:moveTo>
                  <a:cubicBezTo>
                    <a:pt x="698" y="0"/>
                    <a:pt x="363" y="84"/>
                    <a:pt x="0" y="167"/>
                  </a:cubicBezTo>
                  <a:cubicBezTo>
                    <a:pt x="363" y="84"/>
                    <a:pt x="725" y="0"/>
                    <a:pt x="1004" y="0"/>
                  </a:cubicBezTo>
                  <a:close/>
                </a:path>
              </a:pathLst>
            </a:custGeom>
            <a:solidFill>
              <a:srgbClr val="9D6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42"/>
            <p:cNvSpPr/>
            <p:nvPr/>
          </p:nvSpPr>
          <p:spPr>
            <a:xfrm>
              <a:off x="3922454" y="3006347"/>
              <a:ext cx="288753" cy="136070"/>
            </a:xfrm>
            <a:custGeom>
              <a:avLst/>
              <a:gdLst/>
              <a:ahLst/>
              <a:cxnLst/>
              <a:rect l="l" t="t" r="r" b="b"/>
              <a:pathLst>
                <a:path w="7283" h="3432" extrusionOk="0">
                  <a:moveTo>
                    <a:pt x="1089" y="0"/>
                  </a:moveTo>
                  <a:cubicBezTo>
                    <a:pt x="1089" y="0"/>
                    <a:pt x="1061" y="28"/>
                    <a:pt x="1061" y="28"/>
                  </a:cubicBezTo>
                  <a:cubicBezTo>
                    <a:pt x="726" y="307"/>
                    <a:pt x="363" y="614"/>
                    <a:pt x="1" y="893"/>
                  </a:cubicBezTo>
                  <a:cubicBezTo>
                    <a:pt x="894" y="2037"/>
                    <a:pt x="2009" y="2790"/>
                    <a:pt x="3237" y="3264"/>
                  </a:cubicBezTo>
                  <a:cubicBezTo>
                    <a:pt x="3600" y="3181"/>
                    <a:pt x="3935" y="3097"/>
                    <a:pt x="4241" y="3097"/>
                  </a:cubicBezTo>
                  <a:cubicBezTo>
                    <a:pt x="4381" y="3097"/>
                    <a:pt x="4493" y="3125"/>
                    <a:pt x="4604" y="3153"/>
                  </a:cubicBezTo>
                  <a:cubicBezTo>
                    <a:pt x="4576" y="3013"/>
                    <a:pt x="4604" y="2846"/>
                    <a:pt x="4660" y="2623"/>
                  </a:cubicBezTo>
                  <a:cubicBezTo>
                    <a:pt x="3767" y="2372"/>
                    <a:pt x="2846" y="1981"/>
                    <a:pt x="2065" y="1256"/>
                  </a:cubicBezTo>
                  <a:cubicBezTo>
                    <a:pt x="1926" y="1144"/>
                    <a:pt x="1814" y="1033"/>
                    <a:pt x="1703" y="893"/>
                  </a:cubicBezTo>
                  <a:cubicBezTo>
                    <a:pt x="1479" y="642"/>
                    <a:pt x="1284" y="335"/>
                    <a:pt x="1089" y="0"/>
                  </a:cubicBezTo>
                  <a:close/>
                  <a:moveTo>
                    <a:pt x="6641" y="3041"/>
                  </a:moveTo>
                  <a:lnTo>
                    <a:pt x="6641" y="3041"/>
                  </a:lnTo>
                  <a:cubicBezTo>
                    <a:pt x="6669" y="3237"/>
                    <a:pt x="6780" y="3432"/>
                    <a:pt x="6948" y="3432"/>
                  </a:cubicBezTo>
                  <a:cubicBezTo>
                    <a:pt x="7003" y="3432"/>
                    <a:pt x="7031" y="3404"/>
                    <a:pt x="7087" y="3376"/>
                  </a:cubicBezTo>
                  <a:cubicBezTo>
                    <a:pt x="7171" y="3320"/>
                    <a:pt x="7227" y="3292"/>
                    <a:pt x="7282" y="3237"/>
                  </a:cubicBezTo>
                  <a:cubicBezTo>
                    <a:pt x="7143" y="3153"/>
                    <a:pt x="6920" y="3097"/>
                    <a:pt x="6641" y="304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42"/>
            <p:cNvSpPr/>
            <p:nvPr/>
          </p:nvSpPr>
          <p:spPr>
            <a:xfrm>
              <a:off x="4061855" y="3301684"/>
              <a:ext cx="106216" cy="81872"/>
            </a:xfrm>
            <a:custGeom>
              <a:avLst/>
              <a:gdLst/>
              <a:ahLst/>
              <a:cxnLst/>
              <a:rect l="l" t="t" r="r" b="b"/>
              <a:pathLst>
                <a:path w="2679" h="2065" extrusionOk="0">
                  <a:moveTo>
                    <a:pt x="1730" y="0"/>
                  </a:moveTo>
                  <a:cubicBezTo>
                    <a:pt x="1674" y="140"/>
                    <a:pt x="1311" y="1033"/>
                    <a:pt x="0" y="1144"/>
                  </a:cubicBezTo>
                  <a:cubicBezTo>
                    <a:pt x="279" y="1758"/>
                    <a:pt x="949" y="2065"/>
                    <a:pt x="949" y="2065"/>
                  </a:cubicBezTo>
                  <a:cubicBezTo>
                    <a:pt x="1897" y="1842"/>
                    <a:pt x="2678" y="837"/>
                    <a:pt x="2678" y="837"/>
                  </a:cubicBezTo>
                  <a:cubicBezTo>
                    <a:pt x="2344" y="419"/>
                    <a:pt x="2009" y="196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42"/>
            <p:cNvSpPr/>
            <p:nvPr/>
          </p:nvSpPr>
          <p:spPr>
            <a:xfrm>
              <a:off x="4133737" y="3226472"/>
              <a:ext cx="147172" cy="100665"/>
            </a:xfrm>
            <a:custGeom>
              <a:avLst/>
              <a:gdLst/>
              <a:ahLst/>
              <a:cxnLst/>
              <a:rect l="l" t="t" r="r" b="b"/>
              <a:pathLst>
                <a:path w="3712" h="2539" extrusionOk="0">
                  <a:moveTo>
                    <a:pt x="1312" y="0"/>
                  </a:moveTo>
                  <a:cubicBezTo>
                    <a:pt x="754" y="112"/>
                    <a:pt x="335" y="195"/>
                    <a:pt x="0" y="307"/>
                  </a:cubicBezTo>
                  <a:cubicBezTo>
                    <a:pt x="168" y="893"/>
                    <a:pt x="419" y="1451"/>
                    <a:pt x="977" y="1786"/>
                  </a:cubicBezTo>
                  <a:cubicBezTo>
                    <a:pt x="2093" y="2483"/>
                    <a:pt x="2456" y="2372"/>
                    <a:pt x="2874" y="2539"/>
                  </a:cubicBezTo>
                  <a:lnTo>
                    <a:pt x="2874" y="2511"/>
                  </a:lnTo>
                  <a:cubicBezTo>
                    <a:pt x="3711" y="1897"/>
                    <a:pt x="3209" y="921"/>
                    <a:pt x="3209" y="921"/>
                  </a:cubicBezTo>
                  <a:lnTo>
                    <a:pt x="3209" y="921"/>
                  </a:lnTo>
                  <a:cubicBezTo>
                    <a:pt x="3009" y="941"/>
                    <a:pt x="2774" y="993"/>
                    <a:pt x="2532" y="993"/>
                  </a:cubicBezTo>
                  <a:cubicBezTo>
                    <a:pt x="2095" y="993"/>
                    <a:pt x="1634" y="825"/>
                    <a:pt x="1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42"/>
            <p:cNvSpPr/>
            <p:nvPr/>
          </p:nvSpPr>
          <p:spPr>
            <a:xfrm>
              <a:off x="4247685" y="3262473"/>
              <a:ext cx="82982" cy="76877"/>
            </a:xfrm>
            <a:custGeom>
              <a:avLst/>
              <a:gdLst/>
              <a:ahLst/>
              <a:cxnLst/>
              <a:rect l="l" t="t" r="r" b="b"/>
              <a:pathLst>
                <a:path w="2093" h="1939" extrusionOk="0">
                  <a:moveTo>
                    <a:pt x="838" y="0"/>
                  </a:moveTo>
                  <a:cubicBezTo>
                    <a:pt x="685" y="0"/>
                    <a:pt x="512" y="4"/>
                    <a:pt x="335" y="13"/>
                  </a:cubicBezTo>
                  <a:cubicBezTo>
                    <a:pt x="335" y="13"/>
                    <a:pt x="837" y="989"/>
                    <a:pt x="0" y="1603"/>
                  </a:cubicBezTo>
                  <a:lnTo>
                    <a:pt x="0" y="1631"/>
                  </a:lnTo>
                  <a:cubicBezTo>
                    <a:pt x="112" y="1631"/>
                    <a:pt x="195" y="1687"/>
                    <a:pt x="279" y="1743"/>
                  </a:cubicBezTo>
                  <a:cubicBezTo>
                    <a:pt x="525" y="1895"/>
                    <a:pt x="834" y="1939"/>
                    <a:pt x="1111" y="1939"/>
                  </a:cubicBezTo>
                  <a:cubicBezTo>
                    <a:pt x="1494" y="1939"/>
                    <a:pt x="1814" y="1854"/>
                    <a:pt x="1814" y="1854"/>
                  </a:cubicBezTo>
                  <a:cubicBezTo>
                    <a:pt x="1814" y="1854"/>
                    <a:pt x="2093" y="710"/>
                    <a:pt x="1367" y="13"/>
                  </a:cubicBezTo>
                  <a:cubicBezTo>
                    <a:pt x="1367" y="13"/>
                    <a:pt x="1144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42"/>
            <p:cNvSpPr/>
            <p:nvPr/>
          </p:nvSpPr>
          <p:spPr>
            <a:xfrm>
              <a:off x="4242134" y="2642419"/>
              <a:ext cx="43176" cy="71921"/>
            </a:xfrm>
            <a:custGeom>
              <a:avLst/>
              <a:gdLst/>
              <a:ahLst/>
              <a:cxnLst/>
              <a:rect l="l" t="t" r="r" b="b"/>
              <a:pathLst>
                <a:path w="1089" h="1814" extrusionOk="0">
                  <a:moveTo>
                    <a:pt x="1089" y="0"/>
                  </a:moveTo>
                  <a:cubicBezTo>
                    <a:pt x="614" y="391"/>
                    <a:pt x="1" y="949"/>
                    <a:pt x="1" y="949"/>
                  </a:cubicBezTo>
                  <a:cubicBezTo>
                    <a:pt x="224" y="1144"/>
                    <a:pt x="419" y="1368"/>
                    <a:pt x="642" y="1619"/>
                  </a:cubicBezTo>
                  <a:cubicBezTo>
                    <a:pt x="670" y="1674"/>
                    <a:pt x="726" y="1730"/>
                    <a:pt x="782" y="1814"/>
                  </a:cubicBezTo>
                  <a:cubicBezTo>
                    <a:pt x="782" y="1814"/>
                    <a:pt x="698" y="865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42"/>
            <p:cNvSpPr/>
            <p:nvPr/>
          </p:nvSpPr>
          <p:spPr>
            <a:xfrm>
              <a:off x="4269808" y="2631357"/>
              <a:ext cx="56418" cy="89643"/>
            </a:xfrm>
            <a:custGeom>
              <a:avLst/>
              <a:gdLst/>
              <a:ahLst/>
              <a:cxnLst/>
              <a:rect l="l" t="t" r="r" b="b"/>
              <a:pathLst>
                <a:path w="1423" h="2261" extrusionOk="0">
                  <a:moveTo>
                    <a:pt x="753" y="0"/>
                  </a:moveTo>
                  <a:cubicBezTo>
                    <a:pt x="642" y="84"/>
                    <a:pt x="530" y="168"/>
                    <a:pt x="391" y="279"/>
                  </a:cubicBezTo>
                  <a:cubicBezTo>
                    <a:pt x="0" y="1144"/>
                    <a:pt x="84" y="2093"/>
                    <a:pt x="84" y="2093"/>
                  </a:cubicBezTo>
                  <a:cubicBezTo>
                    <a:pt x="140" y="2149"/>
                    <a:pt x="167" y="2205"/>
                    <a:pt x="195" y="2260"/>
                  </a:cubicBezTo>
                  <a:lnTo>
                    <a:pt x="223" y="2260"/>
                  </a:lnTo>
                  <a:lnTo>
                    <a:pt x="977" y="1702"/>
                  </a:lnTo>
                  <a:cubicBezTo>
                    <a:pt x="977" y="1702"/>
                    <a:pt x="1032" y="977"/>
                    <a:pt x="1423" y="558"/>
                  </a:cubicBezTo>
                  <a:cubicBezTo>
                    <a:pt x="1116" y="140"/>
                    <a:pt x="753" y="0"/>
                    <a:pt x="7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42"/>
            <p:cNvSpPr/>
            <p:nvPr/>
          </p:nvSpPr>
          <p:spPr>
            <a:xfrm>
              <a:off x="4299663" y="2592383"/>
              <a:ext cx="142572" cy="214889"/>
            </a:xfrm>
            <a:custGeom>
              <a:avLst/>
              <a:gdLst/>
              <a:ahLst/>
              <a:cxnLst/>
              <a:rect l="l" t="t" r="r" b="b"/>
              <a:pathLst>
                <a:path w="3596" h="5420" extrusionOk="0">
                  <a:moveTo>
                    <a:pt x="1305" y="0"/>
                  </a:moveTo>
                  <a:cubicBezTo>
                    <a:pt x="897" y="0"/>
                    <a:pt x="488" y="206"/>
                    <a:pt x="196" y="593"/>
                  </a:cubicBezTo>
                  <a:lnTo>
                    <a:pt x="168" y="621"/>
                  </a:lnTo>
                  <a:cubicBezTo>
                    <a:pt x="112" y="732"/>
                    <a:pt x="28" y="872"/>
                    <a:pt x="0" y="983"/>
                  </a:cubicBezTo>
                  <a:cubicBezTo>
                    <a:pt x="0" y="983"/>
                    <a:pt x="363" y="1123"/>
                    <a:pt x="670" y="1541"/>
                  </a:cubicBezTo>
                  <a:cubicBezTo>
                    <a:pt x="809" y="1709"/>
                    <a:pt x="921" y="1904"/>
                    <a:pt x="1005" y="2127"/>
                  </a:cubicBezTo>
                  <a:cubicBezTo>
                    <a:pt x="1179" y="2033"/>
                    <a:pt x="1340" y="1987"/>
                    <a:pt x="1485" y="1987"/>
                  </a:cubicBezTo>
                  <a:cubicBezTo>
                    <a:pt x="2243" y="1987"/>
                    <a:pt x="2561" y="3241"/>
                    <a:pt x="2093" y="5419"/>
                  </a:cubicBezTo>
                  <a:cubicBezTo>
                    <a:pt x="3596" y="1631"/>
                    <a:pt x="2455" y="0"/>
                    <a:pt x="1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42"/>
            <p:cNvSpPr/>
            <p:nvPr/>
          </p:nvSpPr>
          <p:spPr>
            <a:xfrm>
              <a:off x="4308504" y="2653481"/>
              <a:ext cx="31004" cy="45396"/>
            </a:xfrm>
            <a:custGeom>
              <a:avLst/>
              <a:gdLst/>
              <a:ahLst/>
              <a:cxnLst/>
              <a:rect l="l" t="t" r="r" b="b"/>
              <a:pathLst>
                <a:path w="782" h="1145" extrusionOk="0">
                  <a:moveTo>
                    <a:pt x="447" y="0"/>
                  </a:moveTo>
                  <a:cubicBezTo>
                    <a:pt x="56" y="419"/>
                    <a:pt x="1" y="1144"/>
                    <a:pt x="1" y="1144"/>
                  </a:cubicBezTo>
                  <a:lnTo>
                    <a:pt x="782" y="586"/>
                  </a:lnTo>
                  <a:cubicBezTo>
                    <a:pt x="698" y="363"/>
                    <a:pt x="586" y="168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42"/>
            <p:cNvSpPr/>
            <p:nvPr/>
          </p:nvSpPr>
          <p:spPr>
            <a:xfrm>
              <a:off x="4307394" y="2560824"/>
              <a:ext cx="231224" cy="461021"/>
            </a:xfrm>
            <a:custGeom>
              <a:avLst/>
              <a:gdLst/>
              <a:ahLst/>
              <a:cxnLst/>
              <a:rect l="l" t="t" r="r" b="b"/>
              <a:pathLst>
                <a:path w="5832" h="11628" extrusionOk="0">
                  <a:moveTo>
                    <a:pt x="2637" y="0"/>
                  </a:moveTo>
                  <a:cubicBezTo>
                    <a:pt x="1578" y="0"/>
                    <a:pt x="529" y="496"/>
                    <a:pt x="1" y="1389"/>
                  </a:cubicBezTo>
                  <a:cubicBezTo>
                    <a:pt x="293" y="1002"/>
                    <a:pt x="702" y="796"/>
                    <a:pt x="1110" y="796"/>
                  </a:cubicBezTo>
                  <a:cubicBezTo>
                    <a:pt x="2260" y="796"/>
                    <a:pt x="3401" y="2427"/>
                    <a:pt x="1898" y="6215"/>
                  </a:cubicBezTo>
                  <a:cubicBezTo>
                    <a:pt x="1870" y="6383"/>
                    <a:pt x="1842" y="6550"/>
                    <a:pt x="1786" y="6718"/>
                  </a:cubicBezTo>
                  <a:cubicBezTo>
                    <a:pt x="1200" y="9145"/>
                    <a:pt x="1619" y="10902"/>
                    <a:pt x="2902" y="11628"/>
                  </a:cubicBezTo>
                  <a:cubicBezTo>
                    <a:pt x="866" y="9675"/>
                    <a:pt x="4576" y="6997"/>
                    <a:pt x="5580" y="4820"/>
                  </a:cubicBezTo>
                  <a:cubicBezTo>
                    <a:pt x="5776" y="4039"/>
                    <a:pt x="5832" y="3202"/>
                    <a:pt x="5636" y="2393"/>
                  </a:cubicBezTo>
                  <a:cubicBezTo>
                    <a:pt x="5238" y="738"/>
                    <a:pt x="3930" y="0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42"/>
            <p:cNvSpPr/>
            <p:nvPr/>
          </p:nvSpPr>
          <p:spPr>
            <a:xfrm>
              <a:off x="4371544" y="2560546"/>
              <a:ext cx="200260" cy="408211"/>
            </a:xfrm>
            <a:custGeom>
              <a:avLst/>
              <a:gdLst/>
              <a:ahLst/>
              <a:cxnLst/>
              <a:rect l="l" t="t" r="r" b="b"/>
              <a:pathLst>
                <a:path w="5051" h="10296" extrusionOk="0">
                  <a:moveTo>
                    <a:pt x="1033" y="1"/>
                  </a:moveTo>
                  <a:cubicBezTo>
                    <a:pt x="670" y="1"/>
                    <a:pt x="336" y="57"/>
                    <a:pt x="1" y="168"/>
                  </a:cubicBezTo>
                  <a:cubicBezTo>
                    <a:pt x="5051" y="1089"/>
                    <a:pt x="1479" y="6892"/>
                    <a:pt x="1" y="9626"/>
                  </a:cubicBezTo>
                  <a:cubicBezTo>
                    <a:pt x="29" y="9849"/>
                    <a:pt x="84" y="10073"/>
                    <a:pt x="168" y="10268"/>
                  </a:cubicBezTo>
                  <a:cubicBezTo>
                    <a:pt x="336" y="10268"/>
                    <a:pt x="503" y="10296"/>
                    <a:pt x="698" y="10296"/>
                  </a:cubicBezTo>
                  <a:cubicBezTo>
                    <a:pt x="698" y="9012"/>
                    <a:pt x="2065" y="7562"/>
                    <a:pt x="3098" y="6222"/>
                  </a:cubicBezTo>
                  <a:cubicBezTo>
                    <a:pt x="3098" y="6222"/>
                    <a:pt x="3098" y="6195"/>
                    <a:pt x="3098" y="6195"/>
                  </a:cubicBezTo>
                  <a:cubicBezTo>
                    <a:pt x="3460" y="5720"/>
                    <a:pt x="3767" y="5274"/>
                    <a:pt x="3962" y="4827"/>
                  </a:cubicBezTo>
                  <a:cubicBezTo>
                    <a:pt x="4018" y="4576"/>
                    <a:pt x="4074" y="4297"/>
                    <a:pt x="4102" y="4046"/>
                  </a:cubicBezTo>
                  <a:cubicBezTo>
                    <a:pt x="4130" y="3851"/>
                    <a:pt x="4130" y="3656"/>
                    <a:pt x="4130" y="3460"/>
                  </a:cubicBezTo>
                  <a:cubicBezTo>
                    <a:pt x="4130" y="3098"/>
                    <a:pt x="4102" y="2763"/>
                    <a:pt x="4018" y="2400"/>
                  </a:cubicBezTo>
                  <a:cubicBezTo>
                    <a:pt x="3628" y="754"/>
                    <a:pt x="2316" y="1"/>
                    <a:pt x="1033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42"/>
            <p:cNvSpPr/>
            <p:nvPr/>
          </p:nvSpPr>
          <p:spPr>
            <a:xfrm>
              <a:off x="4341689" y="2751927"/>
              <a:ext cx="203550" cy="283321"/>
            </a:xfrm>
            <a:custGeom>
              <a:avLst/>
              <a:gdLst/>
              <a:ahLst/>
              <a:cxnLst/>
              <a:rect l="l" t="t" r="r" b="b"/>
              <a:pathLst>
                <a:path w="5134" h="7146" extrusionOk="0">
                  <a:moveTo>
                    <a:pt x="4715" y="0"/>
                  </a:moveTo>
                  <a:lnTo>
                    <a:pt x="4715" y="0"/>
                  </a:lnTo>
                  <a:cubicBezTo>
                    <a:pt x="3711" y="2177"/>
                    <a:pt x="1" y="4855"/>
                    <a:pt x="2037" y="6808"/>
                  </a:cubicBezTo>
                  <a:cubicBezTo>
                    <a:pt x="2316" y="6947"/>
                    <a:pt x="2623" y="7059"/>
                    <a:pt x="2986" y="7115"/>
                  </a:cubicBezTo>
                  <a:cubicBezTo>
                    <a:pt x="3123" y="7136"/>
                    <a:pt x="3251" y="7145"/>
                    <a:pt x="3372" y="7145"/>
                  </a:cubicBezTo>
                  <a:cubicBezTo>
                    <a:pt x="5013" y="7145"/>
                    <a:pt x="5134" y="5329"/>
                    <a:pt x="5134" y="5329"/>
                  </a:cubicBezTo>
                  <a:lnTo>
                    <a:pt x="5134" y="5329"/>
                  </a:lnTo>
                  <a:cubicBezTo>
                    <a:pt x="5134" y="5329"/>
                    <a:pt x="4754" y="5698"/>
                    <a:pt x="4251" y="5698"/>
                  </a:cubicBezTo>
                  <a:cubicBezTo>
                    <a:pt x="3948" y="5698"/>
                    <a:pt x="3601" y="5564"/>
                    <a:pt x="3265" y="5134"/>
                  </a:cubicBezTo>
                  <a:cubicBezTo>
                    <a:pt x="2595" y="4297"/>
                    <a:pt x="4185" y="2288"/>
                    <a:pt x="4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42"/>
            <p:cNvSpPr/>
            <p:nvPr/>
          </p:nvSpPr>
          <p:spPr>
            <a:xfrm>
              <a:off x="3259899" y="2688886"/>
              <a:ext cx="196929" cy="306436"/>
            </a:xfrm>
            <a:custGeom>
              <a:avLst/>
              <a:gdLst/>
              <a:ahLst/>
              <a:cxnLst/>
              <a:rect l="l" t="t" r="r" b="b"/>
              <a:pathLst>
                <a:path w="4967" h="7729" extrusionOk="0">
                  <a:moveTo>
                    <a:pt x="2093" y="2651"/>
                  </a:moveTo>
                  <a:lnTo>
                    <a:pt x="2093" y="2706"/>
                  </a:lnTo>
                  <a:lnTo>
                    <a:pt x="2232" y="2706"/>
                  </a:lnTo>
                  <a:lnTo>
                    <a:pt x="2232" y="2762"/>
                  </a:lnTo>
                  <a:lnTo>
                    <a:pt x="2316" y="2762"/>
                  </a:lnTo>
                  <a:lnTo>
                    <a:pt x="2316" y="2790"/>
                  </a:lnTo>
                  <a:lnTo>
                    <a:pt x="2455" y="2790"/>
                  </a:lnTo>
                  <a:lnTo>
                    <a:pt x="2455" y="2846"/>
                  </a:lnTo>
                  <a:lnTo>
                    <a:pt x="2511" y="2846"/>
                  </a:lnTo>
                  <a:lnTo>
                    <a:pt x="2511" y="2902"/>
                  </a:lnTo>
                  <a:lnTo>
                    <a:pt x="2567" y="2902"/>
                  </a:lnTo>
                  <a:lnTo>
                    <a:pt x="2567" y="2930"/>
                  </a:lnTo>
                  <a:lnTo>
                    <a:pt x="2595" y="2930"/>
                  </a:lnTo>
                  <a:lnTo>
                    <a:pt x="2595" y="2985"/>
                  </a:lnTo>
                  <a:lnTo>
                    <a:pt x="2651" y="2985"/>
                  </a:lnTo>
                  <a:lnTo>
                    <a:pt x="2651" y="3264"/>
                  </a:lnTo>
                  <a:lnTo>
                    <a:pt x="2595" y="3264"/>
                  </a:lnTo>
                  <a:lnTo>
                    <a:pt x="2595" y="3348"/>
                  </a:lnTo>
                  <a:lnTo>
                    <a:pt x="2567" y="3348"/>
                  </a:lnTo>
                  <a:lnTo>
                    <a:pt x="2567" y="3460"/>
                  </a:lnTo>
                  <a:lnTo>
                    <a:pt x="2511" y="3460"/>
                  </a:lnTo>
                  <a:lnTo>
                    <a:pt x="2511" y="3488"/>
                  </a:lnTo>
                  <a:lnTo>
                    <a:pt x="2455" y="3488"/>
                  </a:lnTo>
                  <a:lnTo>
                    <a:pt x="2455" y="3599"/>
                  </a:lnTo>
                  <a:lnTo>
                    <a:pt x="2427" y="3599"/>
                  </a:lnTo>
                  <a:lnTo>
                    <a:pt x="2427" y="3627"/>
                  </a:lnTo>
                  <a:lnTo>
                    <a:pt x="2372" y="3627"/>
                  </a:lnTo>
                  <a:lnTo>
                    <a:pt x="2372" y="3683"/>
                  </a:lnTo>
                  <a:lnTo>
                    <a:pt x="2316" y="3683"/>
                  </a:lnTo>
                  <a:lnTo>
                    <a:pt x="2316" y="3739"/>
                  </a:lnTo>
                  <a:lnTo>
                    <a:pt x="2288" y="3739"/>
                  </a:lnTo>
                  <a:lnTo>
                    <a:pt x="2288" y="3767"/>
                  </a:lnTo>
                  <a:lnTo>
                    <a:pt x="2232" y="3767"/>
                  </a:lnTo>
                  <a:lnTo>
                    <a:pt x="2232" y="3822"/>
                  </a:lnTo>
                  <a:lnTo>
                    <a:pt x="2176" y="3822"/>
                  </a:lnTo>
                  <a:lnTo>
                    <a:pt x="2176" y="3878"/>
                  </a:lnTo>
                  <a:lnTo>
                    <a:pt x="2093" y="3878"/>
                  </a:lnTo>
                  <a:lnTo>
                    <a:pt x="2093" y="3906"/>
                  </a:lnTo>
                  <a:lnTo>
                    <a:pt x="2009" y="3906"/>
                  </a:lnTo>
                  <a:lnTo>
                    <a:pt x="2009" y="3878"/>
                  </a:lnTo>
                  <a:lnTo>
                    <a:pt x="1897" y="3878"/>
                  </a:lnTo>
                  <a:lnTo>
                    <a:pt x="1897" y="3822"/>
                  </a:lnTo>
                  <a:lnTo>
                    <a:pt x="1869" y="3822"/>
                  </a:lnTo>
                  <a:lnTo>
                    <a:pt x="1869" y="3767"/>
                  </a:lnTo>
                  <a:lnTo>
                    <a:pt x="1814" y="3767"/>
                  </a:lnTo>
                  <a:lnTo>
                    <a:pt x="1814" y="3739"/>
                  </a:lnTo>
                  <a:lnTo>
                    <a:pt x="1758" y="3739"/>
                  </a:lnTo>
                  <a:lnTo>
                    <a:pt x="1758" y="3683"/>
                  </a:lnTo>
                  <a:lnTo>
                    <a:pt x="1730" y="3683"/>
                  </a:lnTo>
                  <a:lnTo>
                    <a:pt x="1730" y="3599"/>
                  </a:lnTo>
                  <a:lnTo>
                    <a:pt x="1674" y="3599"/>
                  </a:lnTo>
                  <a:lnTo>
                    <a:pt x="1674" y="3488"/>
                  </a:lnTo>
                  <a:lnTo>
                    <a:pt x="1618" y="3488"/>
                  </a:lnTo>
                  <a:lnTo>
                    <a:pt x="1618" y="3404"/>
                  </a:lnTo>
                  <a:lnTo>
                    <a:pt x="1590" y="3404"/>
                  </a:lnTo>
                  <a:lnTo>
                    <a:pt x="1590" y="3320"/>
                  </a:lnTo>
                  <a:lnTo>
                    <a:pt x="1535" y="3320"/>
                  </a:lnTo>
                  <a:lnTo>
                    <a:pt x="1535" y="3181"/>
                  </a:lnTo>
                  <a:lnTo>
                    <a:pt x="1479" y="3181"/>
                  </a:lnTo>
                  <a:lnTo>
                    <a:pt x="1479" y="2930"/>
                  </a:lnTo>
                  <a:lnTo>
                    <a:pt x="1535" y="2930"/>
                  </a:lnTo>
                  <a:lnTo>
                    <a:pt x="1535" y="2846"/>
                  </a:lnTo>
                  <a:lnTo>
                    <a:pt x="1590" y="2846"/>
                  </a:lnTo>
                  <a:lnTo>
                    <a:pt x="1590" y="2790"/>
                  </a:lnTo>
                  <a:lnTo>
                    <a:pt x="1618" y="2790"/>
                  </a:lnTo>
                  <a:lnTo>
                    <a:pt x="1618" y="2762"/>
                  </a:lnTo>
                  <a:lnTo>
                    <a:pt x="1674" y="2762"/>
                  </a:lnTo>
                  <a:lnTo>
                    <a:pt x="1674" y="2706"/>
                  </a:lnTo>
                  <a:lnTo>
                    <a:pt x="1758" y="2706"/>
                  </a:lnTo>
                  <a:lnTo>
                    <a:pt x="1758" y="2651"/>
                  </a:lnTo>
                  <a:close/>
                  <a:moveTo>
                    <a:pt x="3013" y="0"/>
                  </a:moveTo>
                  <a:lnTo>
                    <a:pt x="3013" y="56"/>
                  </a:lnTo>
                  <a:lnTo>
                    <a:pt x="2930" y="56"/>
                  </a:lnTo>
                  <a:lnTo>
                    <a:pt x="2930" y="112"/>
                  </a:lnTo>
                  <a:lnTo>
                    <a:pt x="2874" y="112"/>
                  </a:lnTo>
                  <a:lnTo>
                    <a:pt x="2874" y="140"/>
                  </a:lnTo>
                  <a:lnTo>
                    <a:pt x="2790" y="140"/>
                  </a:lnTo>
                  <a:lnTo>
                    <a:pt x="2790" y="196"/>
                  </a:lnTo>
                  <a:lnTo>
                    <a:pt x="2706" y="196"/>
                  </a:lnTo>
                  <a:lnTo>
                    <a:pt x="2706" y="251"/>
                  </a:lnTo>
                  <a:lnTo>
                    <a:pt x="2651" y="251"/>
                  </a:lnTo>
                  <a:lnTo>
                    <a:pt x="2651" y="279"/>
                  </a:lnTo>
                  <a:lnTo>
                    <a:pt x="2567" y="279"/>
                  </a:lnTo>
                  <a:lnTo>
                    <a:pt x="2567" y="335"/>
                  </a:lnTo>
                  <a:lnTo>
                    <a:pt x="2455" y="335"/>
                  </a:lnTo>
                  <a:lnTo>
                    <a:pt x="2455" y="391"/>
                  </a:lnTo>
                  <a:lnTo>
                    <a:pt x="2427" y="391"/>
                  </a:lnTo>
                  <a:lnTo>
                    <a:pt x="2427" y="419"/>
                  </a:lnTo>
                  <a:lnTo>
                    <a:pt x="2316" y="419"/>
                  </a:lnTo>
                  <a:lnTo>
                    <a:pt x="2316" y="475"/>
                  </a:lnTo>
                  <a:lnTo>
                    <a:pt x="2232" y="475"/>
                  </a:lnTo>
                  <a:lnTo>
                    <a:pt x="2232" y="530"/>
                  </a:lnTo>
                  <a:lnTo>
                    <a:pt x="2176" y="530"/>
                  </a:lnTo>
                  <a:lnTo>
                    <a:pt x="2176" y="558"/>
                  </a:lnTo>
                  <a:lnTo>
                    <a:pt x="2093" y="558"/>
                  </a:lnTo>
                  <a:lnTo>
                    <a:pt x="2093" y="614"/>
                  </a:lnTo>
                  <a:lnTo>
                    <a:pt x="2037" y="614"/>
                  </a:lnTo>
                  <a:lnTo>
                    <a:pt x="2037" y="670"/>
                  </a:lnTo>
                  <a:lnTo>
                    <a:pt x="2009" y="670"/>
                  </a:lnTo>
                  <a:lnTo>
                    <a:pt x="2009" y="698"/>
                  </a:lnTo>
                  <a:lnTo>
                    <a:pt x="1897" y="698"/>
                  </a:lnTo>
                  <a:lnTo>
                    <a:pt x="1897" y="754"/>
                  </a:lnTo>
                  <a:lnTo>
                    <a:pt x="1869" y="754"/>
                  </a:lnTo>
                  <a:lnTo>
                    <a:pt x="1869" y="809"/>
                  </a:lnTo>
                  <a:lnTo>
                    <a:pt x="1758" y="809"/>
                  </a:lnTo>
                  <a:lnTo>
                    <a:pt x="1758" y="837"/>
                  </a:lnTo>
                  <a:lnTo>
                    <a:pt x="1730" y="837"/>
                  </a:lnTo>
                  <a:lnTo>
                    <a:pt x="1730" y="893"/>
                  </a:lnTo>
                  <a:lnTo>
                    <a:pt x="1618" y="893"/>
                  </a:lnTo>
                  <a:lnTo>
                    <a:pt x="1618" y="949"/>
                  </a:lnTo>
                  <a:lnTo>
                    <a:pt x="1590" y="949"/>
                  </a:lnTo>
                  <a:lnTo>
                    <a:pt x="1590" y="977"/>
                  </a:lnTo>
                  <a:lnTo>
                    <a:pt x="1535" y="977"/>
                  </a:lnTo>
                  <a:lnTo>
                    <a:pt x="1535" y="1646"/>
                  </a:lnTo>
                  <a:lnTo>
                    <a:pt x="1479" y="1646"/>
                  </a:lnTo>
                  <a:lnTo>
                    <a:pt x="1479" y="2372"/>
                  </a:lnTo>
                  <a:lnTo>
                    <a:pt x="1451" y="2372"/>
                  </a:lnTo>
                  <a:lnTo>
                    <a:pt x="1451" y="2846"/>
                  </a:lnTo>
                  <a:lnTo>
                    <a:pt x="1395" y="2846"/>
                  </a:lnTo>
                  <a:lnTo>
                    <a:pt x="1395" y="3209"/>
                  </a:lnTo>
                  <a:lnTo>
                    <a:pt x="1339" y="3209"/>
                  </a:lnTo>
                  <a:lnTo>
                    <a:pt x="1339" y="3543"/>
                  </a:lnTo>
                  <a:lnTo>
                    <a:pt x="1311" y="3543"/>
                  </a:lnTo>
                  <a:lnTo>
                    <a:pt x="1311" y="3767"/>
                  </a:lnTo>
                  <a:lnTo>
                    <a:pt x="1256" y="3767"/>
                  </a:lnTo>
                  <a:lnTo>
                    <a:pt x="1256" y="4018"/>
                  </a:lnTo>
                  <a:lnTo>
                    <a:pt x="1200" y="4018"/>
                  </a:lnTo>
                  <a:lnTo>
                    <a:pt x="1200" y="4241"/>
                  </a:lnTo>
                  <a:lnTo>
                    <a:pt x="1172" y="4241"/>
                  </a:lnTo>
                  <a:lnTo>
                    <a:pt x="1172" y="4464"/>
                  </a:lnTo>
                  <a:lnTo>
                    <a:pt x="1116" y="4464"/>
                  </a:lnTo>
                  <a:lnTo>
                    <a:pt x="1116" y="4604"/>
                  </a:lnTo>
                  <a:lnTo>
                    <a:pt x="1060" y="4604"/>
                  </a:lnTo>
                  <a:lnTo>
                    <a:pt x="1060" y="4799"/>
                  </a:lnTo>
                  <a:lnTo>
                    <a:pt x="1032" y="4799"/>
                  </a:lnTo>
                  <a:lnTo>
                    <a:pt x="1032" y="4994"/>
                  </a:lnTo>
                  <a:lnTo>
                    <a:pt x="977" y="4994"/>
                  </a:lnTo>
                  <a:lnTo>
                    <a:pt x="977" y="5134"/>
                  </a:lnTo>
                  <a:lnTo>
                    <a:pt x="921" y="5134"/>
                  </a:lnTo>
                  <a:lnTo>
                    <a:pt x="921" y="5301"/>
                  </a:lnTo>
                  <a:lnTo>
                    <a:pt x="893" y="5301"/>
                  </a:lnTo>
                  <a:lnTo>
                    <a:pt x="893" y="5496"/>
                  </a:lnTo>
                  <a:lnTo>
                    <a:pt x="837" y="5496"/>
                  </a:lnTo>
                  <a:lnTo>
                    <a:pt x="837" y="5636"/>
                  </a:lnTo>
                  <a:lnTo>
                    <a:pt x="781" y="5636"/>
                  </a:lnTo>
                  <a:lnTo>
                    <a:pt x="781" y="5775"/>
                  </a:lnTo>
                  <a:lnTo>
                    <a:pt x="753" y="5775"/>
                  </a:lnTo>
                  <a:lnTo>
                    <a:pt x="753" y="5859"/>
                  </a:lnTo>
                  <a:lnTo>
                    <a:pt x="698" y="5859"/>
                  </a:lnTo>
                  <a:lnTo>
                    <a:pt x="698" y="5999"/>
                  </a:lnTo>
                  <a:lnTo>
                    <a:pt x="642" y="5999"/>
                  </a:lnTo>
                  <a:lnTo>
                    <a:pt x="642" y="6138"/>
                  </a:lnTo>
                  <a:lnTo>
                    <a:pt x="614" y="6138"/>
                  </a:lnTo>
                  <a:lnTo>
                    <a:pt x="614" y="6250"/>
                  </a:lnTo>
                  <a:lnTo>
                    <a:pt x="558" y="6250"/>
                  </a:lnTo>
                  <a:lnTo>
                    <a:pt x="558" y="6389"/>
                  </a:lnTo>
                  <a:lnTo>
                    <a:pt x="502" y="6389"/>
                  </a:lnTo>
                  <a:lnTo>
                    <a:pt x="502" y="6529"/>
                  </a:lnTo>
                  <a:lnTo>
                    <a:pt x="474" y="6529"/>
                  </a:lnTo>
                  <a:lnTo>
                    <a:pt x="474" y="6612"/>
                  </a:lnTo>
                  <a:lnTo>
                    <a:pt x="419" y="6612"/>
                  </a:lnTo>
                  <a:lnTo>
                    <a:pt x="419" y="6752"/>
                  </a:lnTo>
                  <a:lnTo>
                    <a:pt x="363" y="6752"/>
                  </a:lnTo>
                  <a:lnTo>
                    <a:pt x="363" y="6836"/>
                  </a:lnTo>
                  <a:lnTo>
                    <a:pt x="335" y="6836"/>
                  </a:lnTo>
                  <a:lnTo>
                    <a:pt x="335" y="6947"/>
                  </a:lnTo>
                  <a:lnTo>
                    <a:pt x="279" y="6947"/>
                  </a:lnTo>
                  <a:lnTo>
                    <a:pt x="279" y="7031"/>
                  </a:lnTo>
                  <a:lnTo>
                    <a:pt x="223" y="7031"/>
                  </a:lnTo>
                  <a:lnTo>
                    <a:pt x="223" y="7114"/>
                  </a:lnTo>
                  <a:lnTo>
                    <a:pt x="195" y="7114"/>
                  </a:lnTo>
                  <a:lnTo>
                    <a:pt x="195" y="7226"/>
                  </a:lnTo>
                  <a:lnTo>
                    <a:pt x="140" y="7226"/>
                  </a:lnTo>
                  <a:lnTo>
                    <a:pt x="140" y="7310"/>
                  </a:lnTo>
                  <a:lnTo>
                    <a:pt x="84" y="7310"/>
                  </a:lnTo>
                  <a:lnTo>
                    <a:pt x="84" y="7393"/>
                  </a:lnTo>
                  <a:lnTo>
                    <a:pt x="56" y="7393"/>
                  </a:lnTo>
                  <a:lnTo>
                    <a:pt x="56" y="7505"/>
                  </a:lnTo>
                  <a:lnTo>
                    <a:pt x="0" y="7505"/>
                  </a:lnTo>
                  <a:lnTo>
                    <a:pt x="0" y="7589"/>
                  </a:lnTo>
                  <a:lnTo>
                    <a:pt x="84" y="7589"/>
                  </a:lnTo>
                  <a:lnTo>
                    <a:pt x="84" y="7645"/>
                  </a:lnTo>
                  <a:lnTo>
                    <a:pt x="195" y="7645"/>
                  </a:lnTo>
                  <a:lnTo>
                    <a:pt x="195" y="7672"/>
                  </a:lnTo>
                  <a:lnTo>
                    <a:pt x="223" y="7672"/>
                  </a:lnTo>
                  <a:lnTo>
                    <a:pt x="223" y="7728"/>
                  </a:lnTo>
                  <a:lnTo>
                    <a:pt x="279" y="7728"/>
                  </a:lnTo>
                  <a:lnTo>
                    <a:pt x="279" y="7672"/>
                  </a:lnTo>
                  <a:lnTo>
                    <a:pt x="335" y="7672"/>
                  </a:lnTo>
                  <a:lnTo>
                    <a:pt x="335" y="7589"/>
                  </a:lnTo>
                  <a:lnTo>
                    <a:pt x="363" y="7589"/>
                  </a:lnTo>
                  <a:lnTo>
                    <a:pt x="363" y="7505"/>
                  </a:lnTo>
                  <a:lnTo>
                    <a:pt x="419" y="7505"/>
                  </a:lnTo>
                  <a:lnTo>
                    <a:pt x="419" y="7449"/>
                  </a:lnTo>
                  <a:lnTo>
                    <a:pt x="474" y="7449"/>
                  </a:lnTo>
                  <a:lnTo>
                    <a:pt x="474" y="7366"/>
                  </a:lnTo>
                  <a:lnTo>
                    <a:pt x="502" y="7366"/>
                  </a:lnTo>
                  <a:lnTo>
                    <a:pt x="502" y="7254"/>
                  </a:lnTo>
                  <a:lnTo>
                    <a:pt x="558" y="7254"/>
                  </a:lnTo>
                  <a:lnTo>
                    <a:pt x="558" y="7226"/>
                  </a:lnTo>
                  <a:lnTo>
                    <a:pt x="614" y="7226"/>
                  </a:lnTo>
                  <a:lnTo>
                    <a:pt x="614" y="7114"/>
                  </a:lnTo>
                  <a:lnTo>
                    <a:pt x="642" y="7114"/>
                  </a:lnTo>
                  <a:lnTo>
                    <a:pt x="642" y="7087"/>
                  </a:lnTo>
                  <a:lnTo>
                    <a:pt x="698" y="7087"/>
                  </a:lnTo>
                  <a:lnTo>
                    <a:pt x="698" y="6975"/>
                  </a:lnTo>
                  <a:lnTo>
                    <a:pt x="753" y="6975"/>
                  </a:lnTo>
                  <a:lnTo>
                    <a:pt x="753" y="6947"/>
                  </a:lnTo>
                  <a:lnTo>
                    <a:pt x="781" y="6947"/>
                  </a:lnTo>
                  <a:lnTo>
                    <a:pt x="781" y="6891"/>
                  </a:lnTo>
                  <a:lnTo>
                    <a:pt x="837" y="6891"/>
                  </a:lnTo>
                  <a:lnTo>
                    <a:pt x="837" y="6808"/>
                  </a:lnTo>
                  <a:lnTo>
                    <a:pt x="893" y="6808"/>
                  </a:lnTo>
                  <a:lnTo>
                    <a:pt x="893" y="6752"/>
                  </a:lnTo>
                  <a:lnTo>
                    <a:pt x="921" y="6752"/>
                  </a:lnTo>
                  <a:lnTo>
                    <a:pt x="921" y="6696"/>
                  </a:lnTo>
                  <a:lnTo>
                    <a:pt x="977" y="6696"/>
                  </a:lnTo>
                  <a:lnTo>
                    <a:pt x="977" y="6668"/>
                  </a:lnTo>
                  <a:lnTo>
                    <a:pt x="1032" y="6668"/>
                  </a:lnTo>
                  <a:lnTo>
                    <a:pt x="1032" y="6612"/>
                  </a:lnTo>
                  <a:lnTo>
                    <a:pt x="1060" y="6612"/>
                  </a:lnTo>
                  <a:lnTo>
                    <a:pt x="1060" y="6557"/>
                  </a:lnTo>
                  <a:lnTo>
                    <a:pt x="1116" y="6557"/>
                  </a:lnTo>
                  <a:lnTo>
                    <a:pt x="1116" y="6473"/>
                  </a:lnTo>
                  <a:lnTo>
                    <a:pt x="1172" y="6473"/>
                  </a:lnTo>
                  <a:lnTo>
                    <a:pt x="1172" y="6417"/>
                  </a:lnTo>
                  <a:lnTo>
                    <a:pt x="1256" y="6417"/>
                  </a:lnTo>
                  <a:lnTo>
                    <a:pt x="1256" y="6389"/>
                  </a:lnTo>
                  <a:lnTo>
                    <a:pt x="1311" y="6389"/>
                  </a:lnTo>
                  <a:lnTo>
                    <a:pt x="1311" y="6333"/>
                  </a:lnTo>
                  <a:lnTo>
                    <a:pt x="1339" y="6333"/>
                  </a:lnTo>
                  <a:lnTo>
                    <a:pt x="1339" y="6278"/>
                  </a:lnTo>
                  <a:lnTo>
                    <a:pt x="1395" y="6278"/>
                  </a:lnTo>
                  <a:lnTo>
                    <a:pt x="1395" y="6250"/>
                  </a:lnTo>
                  <a:lnTo>
                    <a:pt x="1451" y="6250"/>
                  </a:lnTo>
                  <a:lnTo>
                    <a:pt x="1451" y="6194"/>
                  </a:lnTo>
                  <a:lnTo>
                    <a:pt x="1479" y="6194"/>
                  </a:lnTo>
                  <a:lnTo>
                    <a:pt x="1479" y="6138"/>
                  </a:lnTo>
                  <a:lnTo>
                    <a:pt x="1590" y="6138"/>
                  </a:lnTo>
                  <a:lnTo>
                    <a:pt x="1590" y="6110"/>
                  </a:lnTo>
                  <a:lnTo>
                    <a:pt x="1618" y="6110"/>
                  </a:lnTo>
                  <a:lnTo>
                    <a:pt x="1618" y="6054"/>
                  </a:lnTo>
                  <a:lnTo>
                    <a:pt x="1730" y="6054"/>
                  </a:lnTo>
                  <a:lnTo>
                    <a:pt x="1730" y="5999"/>
                  </a:lnTo>
                  <a:lnTo>
                    <a:pt x="1758" y="5999"/>
                  </a:lnTo>
                  <a:lnTo>
                    <a:pt x="1758" y="5971"/>
                  </a:lnTo>
                  <a:lnTo>
                    <a:pt x="1869" y="5971"/>
                  </a:lnTo>
                  <a:lnTo>
                    <a:pt x="1869" y="5915"/>
                  </a:lnTo>
                  <a:lnTo>
                    <a:pt x="1953" y="5915"/>
                  </a:lnTo>
                  <a:lnTo>
                    <a:pt x="1953" y="5859"/>
                  </a:lnTo>
                  <a:lnTo>
                    <a:pt x="2037" y="5859"/>
                  </a:lnTo>
                  <a:lnTo>
                    <a:pt x="2037" y="5831"/>
                  </a:lnTo>
                  <a:lnTo>
                    <a:pt x="2148" y="5831"/>
                  </a:lnTo>
                  <a:lnTo>
                    <a:pt x="2148" y="5775"/>
                  </a:lnTo>
                  <a:lnTo>
                    <a:pt x="2288" y="5775"/>
                  </a:lnTo>
                  <a:lnTo>
                    <a:pt x="2288" y="5720"/>
                  </a:lnTo>
                  <a:lnTo>
                    <a:pt x="2427" y="5720"/>
                  </a:lnTo>
                  <a:lnTo>
                    <a:pt x="2427" y="5692"/>
                  </a:lnTo>
                  <a:lnTo>
                    <a:pt x="2651" y="5692"/>
                  </a:lnTo>
                  <a:lnTo>
                    <a:pt x="2651" y="5636"/>
                  </a:lnTo>
                  <a:lnTo>
                    <a:pt x="3209" y="5636"/>
                  </a:lnTo>
                  <a:lnTo>
                    <a:pt x="3209" y="5580"/>
                  </a:lnTo>
                  <a:lnTo>
                    <a:pt x="3153" y="5580"/>
                  </a:lnTo>
                  <a:lnTo>
                    <a:pt x="3153" y="5552"/>
                  </a:lnTo>
                  <a:lnTo>
                    <a:pt x="3125" y="5552"/>
                  </a:lnTo>
                  <a:lnTo>
                    <a:pt x="3125" y="5496"/>
                  </a:lnTo>
                  <a:lnTo>
                    <a:pt x="3013" y="5496"/>
                  </a:lnTo>
                  <a:lnTo>
                    <a:pt x="3013" y="5441"/>
                  </a:lnTo>
                  <a:lnTo>
                    <a:pt x="2985" y="5441"/>
                  </a:lnTo>
                  <a:lnTo>
                    <a:pt x="2985" y="5357"/>
                  </a:lnTo>
                  <a:lnTo>
                    <a:pt x="2930" y="5357"/>
                  </a:lnTo>
                  <a:lnTo>
                    <a:pt x="2930" y="5134"/>
                  </a:lnTo>
                  <a:lnTo>
                    <a:pt x="2985" y="5134"/>
                  </a:lnTo>
                  <a:lnTo>
                    <a:pt x="2985" y="5022"/>
                  </a:lnTo>
                  <a:lnTo>
                    <a:pt x="3013" y="5022"/>
                  </a:lnTo>
                  <a:lnTo>
                    <a:pt x="3013" y="4994"/>
                  </a:lnTo>
                  <a:lnTo>
                    <a:pt x="3069" y="4994"/>
                  </a:lnTo>
                  <a:lnTo>
                    <a:pt x="3069" y="4938"/>
                  </a:lnTo>
                  <a:lnTo>
                    <a:pt x="3125" y="4938"/>
                  </a:lnTo>
                  <a:lnTo>
                    <a:pt x="3125" y="4883"/>
                  </a:lnTo>
                  <a:lnTo>
                    <a:pt x="3153" y="4883"/>
                  </a:lnTo>
                  <a:lnTo>
                    <a:pt x="3153" y="4855"/>
                  </a:lnTo>
                  <a:lnTo>
                    <a:pt x="3264" y="4855"/>
                  </a:lnTo>
                  <a:lnTo>
                    <a:pt x="3264" y="4799"/>
                  </a:lnTo>
                  <a:lnTo>
                    <a:pt x="3292" y="4799"/>
                  </a:lnTo>
                  <a:lnTo>
                    <a:pt x="3292" y="4743"/>
                  </a:lnTo>
                  <a:lnTo>
                    <a:pt x="3404" y="4743"/>
                  </a:lnTo>
                  <a:lnTo>
                    <a:pt x="3404" y="4715"/>
                  </a:lnTo>
                  <a:lnTo>
                    <a:pt x="3543" y="4715"/>
                  </a:lnTo>
                  <a:lnTo>
                    <a:pt x="3543" y="4659"/>
                  </a:lnTo>
                  <a:lnTo>
                    <a:pt x="3627" y="4659"/>
                  </a:lnTo>
                  <a:lnTo>
                    <a:pt x="3627" y="4464"/>
                  </a:lnTo>
                  <a:lnTo>
                    <a:pt x="3683" y="4464"/>
                  </a:lnTo>
                  <a:lnTo>
                    <a:pt x="3683" y="4325"/>
                  </a:lnTo>
                  <a:lnTo>
                    <a:pt x="3711" y="4325"/>
                  </a:lnTo>
                  <a:lnTo>
                    <a:pt x="3711" y="4241"/>
                  </a:lnTo>
                  <a:lnTo>
                    <a:pt x="3767" y="4241"/>
                  </a:lnTo>
                  <a:lnTo>
                    <a:pt x="3767" y="4185"/>
                  </a:lnTo>
                  <a:lnTo>
                    <a:pt x="3822" y="4185"/>
                  </a:lnTo>
                  <a:lnTo>
                    <a:pt x="3822" y="4157"/>
                  </a:lnTo>
                  <a:lnTo>
                    <a:pt x="3906" y="4157"/>
                  </a:lnTo>
                  <a:lnTo>
                    <a:pt x="3906" y="4101"/>
                  </a:lnTo>
                  <a:lnTo>
                    <a:pt x="4185" y="4101"/>
                  </a:lnTo>
                  <a:lnTo>
                    <a:pt x="4185" y="4157"/>
                  </a:lnTo>
                  <a:lnTo>
                    <a:pt x="4241" y="4157"/>
                  </a:lnTo>
                  <a:lnTo>
                    <a:pt x="4241" y="4185"/>
                  </a:lnTo>
                  <a:lnTo>
                    <a:pt x="4325" y="4185"/>
                  </a:lnTo>
                  <a:lnTo>
                    <a:pt x="4325" y="4241"/>
                  </a:lnTo>
                  <a:lnTo>
                    <a:pt x="4380" y="4241"/>
                  </a:lnTo>
                  <a:lnTo>
                    <a:pt x="4380" y="4297"/>
                  </a:lnTo>
                  <a:lnTo>
                    <a:pt x="4408" y="4297"/>
                  </a:lnTo>
                  <a:lnTo>
                    <a:pt x="4408" y="4325"/>
                  </a:lnTo>
                  <a:lnTo>
                    <a:pt x="4464" y="4325"/>
                  </a:lnTo>
                  <a:lnTo>
                    <a:pt x="4464" y="4380"/>
                  </a:lnTo>
                  <a:lnTo>
                    <a:pt x="4520" y="4380"/>
                  </a:lnTo>
                  <a:lnTo>
                    <a:pt x="4520" y="4436"/>
                  </a:lnTo>
                  <a:lnTo>
                    <a:pt x="4548" y="4436"/>
                  </a:lnTo>
                  <a:lnTo>
                    <a:pt x="4548" y="4520"/>
                  </a:lnTo>
                  <a:lnTo>
                    <a:pt x="4604" y="4520"/>
                  </a:lnTo>
                  <a:lnTo>
                    <a:pt x="4604" y="4576"/>
                  </a:lnTo>
                  <a:lnTo>
                    <a:pt x="4659" y="4576"/>
                  </a:lnTo>
                  <a:lnTo>
                    <a:pt x="4659" y="4743"/>
                  </a:lnTo>
                  <a:lnTo>
                    <a:pt x="4687" y="4743"/>
                  </a:lnTo>
                  <a:lnTo>
                    <a:pt x="4687" y="4855"/>
                  </a:lnTo>
                  <a:lnTo>
                    <a:pt x="4659" y="4855"/>
                  </a:lnTo>
                  <a:lnTo>
                    <a:pt x="4659" y="4883"/>
                  </a:lnTo>
                  <a:lnTo>
                    <a:pt x="4604" y="4883"/>
                  </a:lnTo>
                  <a:lnTo>
                    <a:pt x="4604" y="4994"/>
                  </a:lnTo>
                  <a:lnTo>
                    <a:pt x="4548" y="4994"/>
                  </a:lnTo>
                  <a:lnTo>
                    <a:pt x="4548" y="5022"/>
                  </a:lnTo>
                  <a:lnTo>
                    <a:pt x="4520" y="5022"/>
                  </a:lnTo>
                  <a:lnTo>
                    <a:pt x="4520" y="5078"/>
                  </a:lnTo>
                  <a:lnTo>
                    <a:pt x="4408" y="5078"/>
                  </a:lnTo>
                  <a:lnTo>
                    <a:pt x="4408" y="5134"/>
                  </a:lnTo>
                  <a:lnTo>
                    <a:pt x="4325" y="5134"/>
                  </a:lnTo>
                  <a:lnTo>
                    <a:pt x="4325" y="5162"/>
                  </a:lnTo>
                  <a:lnTo>
                    <a:pt x="4241" y="5162"/>
                  </a:lnTo>
                  <a:lnTo>
                    <a:pt x="4241" y="5217"/>
                  </a:lnTo>
                  <a:lnTo>
                    <a:pt x="4101" y="5217"/>
                  </a:lnTo>
                  <a:lnTo>
                    <a:pt x="4101" y="5273"/>
                  </a:lnTo>
                  <a:lnTo>
                    <a:pt x="3850" y="5273"/>
                  </a:lnTo>
                  <a:lnTo>
                    <a:pt x="3850" y="5441"/>
                  </a:lnTo>
                  <a:lnTo>
                    <a:pt x="3822" y="5441"/>
                  </a:lnTo>
                  <a:lnTo>
                    <a:pt x="3822" y="5580"/>
                  </a:lnTo>
                  <a:lnTo>
                    <a:pt x="3767" y="5580"/>
                  </a:lnTo>
                  <a:lnTo>
                    <a:pt x="3767" y="5636"/>
                  </a:lnTo>
                  <a:lnTo>
                    <a:pt x="3711" y="5636"/>
                  </a:lnTo>
                  <a:lnTo>
                    <a:pt x="3711" y="5692"/>
                  </a:lnTo>
                  <a:lnTo>
                    <a:pt x="3683" y="5692"/>
                  </a:lnTo>
                  <a:lnTo>
                    <a:pt x="3683" y="5720"/>
                  </a:lnTo>
                  <a:lnTo>
                    <a:pt x="3627" y="5720"/>
                  </a:lnTo>
                  <a:lnTo>
                    <a:pt x="3627" y="5775"/>
                  </a:lnTo>
                  <a:lnTo>
                    <a:pt x="3711" y="5775"/>
                  </a:lnTo>
                  <a:lnTo>
                    <a:pt x="3711" y="5831"/>
                  </a:lnTo>
                  <a:lnTo>
                    <a:pt x="3822" y="5831"/>
                  </a:lnTo>
                  <a:lnTo>
                    <a:pt x="3822" y="5859"/>
                  </a:lnTo>
                  <a:lnTo>
                    <a:pt x="3906" y="5859"/>
                  </a:lnTo>
                  <a:lnTo>
                    <a:pt x="3906" y="5915"/>
                  </a:lnTo>
                  <a:lnTo>
                    <a:pt x="3962" y="5915"/>
                  </a:lnTo>
                  <a:lnTo>
                    <a:pt x="3962" y="5971"/>
                  </a:lnTo>
                  <a:lnTo>
                    <a:pt x="4046" y="5971"/>
                  </a:lnTo>
                  <a:lnTo>
                    <a:pt x="4046" y="5999"/>
                  </a:lnTo>
                  <a:lnTo>
                    <a:pt x="4129" y="5999"/>
                  </a:lnTo>
                  <a:lnTo>
                    <a:pt x="4129" y="6054"/>
                  </a:lnTo>
                  <a:lnTo>
                    <a:pt x="4185" y="6054"/>
                  </a:lnTo>
                  <a:lnTo>
                    <a:pt x="4185" y="6110"/>
                  </a:lnTo>
                  <a:lnTo>
                    <a:pt x="4269" y="6110"/>
                  </a:lnTo>
                  <a:lnTo>
                    <a:pt x="4269" y="6138"/>
                  </a:lnTo>
                  <a:lnTo>
                    <a:pt x="4325" y="6138"/>
                  </a:lnTo>
                  <a:lnTo>
                    <a:pt x="4325" y="6194"/>
                  </a:lnTo>
                  <a:lnTo>
                    <a:pt x="4380" y="6194"/>
                  </a:lnTo>
                  <a:lnTo>
                    <a:pt x="4380" y="6250"/>
                  </a:lnTo>
                  <a:lnTo>
                    <a:pt x="4408" y="6250"/>
                  </a:lnTo>
                  <a:lnTo>
                    <a:pt x="4408" y="6278"/>
                  </a:lnTo>
                  <a:lnTo>
                    <a:pt x="4464" y="6278"/>
                  </a:lnTo>
                  <a:lnTo>
                    <a:pt x="4464" y="6333"/>
                  </a:lnTo>
                  <a:lnTo>
                    <a:pt x="4520" y="6333"/>
                  </a:lnTo>
                  <a:lnTo>
                    <a:pt x="4520" y="6389"/>
                  </a:lnTo>
                  <a:lnTo>
                    <a:pt x="4548" y="6389"/>
                  </a:lnTo>
                  <a:lnTo>
                    <a:pt x="4548" y="6417"/>
                  </a:lnTo>
                  <a:lnTo>
                    <a:pt x="4659" y="6417"/>
                  </a:lnTo>
                  <a:lnTo>
                    <a:pt x="4659" y="6473"/>
                  </a:lnTo>
                  <a:lnTo>
                    <a:pt x="4687" y="6473"/>
                  </a:lnTo>
                  <a:lnTo>
                    <a:pt x="4687" y="6529"/>
                  </a:lnTo>
                  <a:lnTo>
                    <a:pt x="4743" y="6529"/>
                  </a:lnTo>
                  <a:lnTo>
                    <a:pt x="4743" y="6557"/>
                  </a:lnTo>
                  <a:lnTo>
                    <a:pt x="4799" y="6557"/>
                  </a:lnTo>
                  <a:lnTo>
                    <a:pt x="4799" y="6612"/>
                  </a:lnTo>
                  <a:lnTo>
                    <a:pt x="4827" y="6612"/>
                  </a:lnTo>
                  <a:lnTo>
                    <a:pt x="4827" y="5859"/>
                  </a:lnTo>
                  <a:lnTo>
                    <a:pt x="4883" y="5859"/>
                  </a:lnTo>
                  <a:lnTo>
                    <a:pt x="4883" y="5441"/>
                  </a:lnTo>
                  <a:lnTo>
                    <a:pt x="4938" y="5441"/>
                  </a:lnTo>
                  <a:lnTo>
                    <a:pt x="4938" y="5078"/>
                  </a:lnTo>
                  <a:lnTo>
                    <a:pt x="4966" y="5078"/>
                  </a:lnTo>
                  <a:lnTo>
                    <a:pt x="4966" y="4855"/>
                  </a:lnTo>
                  <a:lnTo>
                    <a:pt x="4938" y="4855"/>
                  </a:lnTo>
                  <a:lnTo>
                    <a:pt x="4938" y="4799"/>
                  </a:lnTo>
                  <a:lnTo>
                    <a:pt x="4883" y="4799"/>
                  </a:lnTo>
                  <a:lnTo>
                    <a:pt x="4883" y="4715"/>
                  </a:lnTo>
                  <a:lnTo>
                    <a:pt x="4827" y="4715"/>
                  </a:lnTo>
                  <a:lnTo>
                    <a:pt x="4827" y="4659"/>
                  </a:lnTo>
                  <a:lnTo>
                    <a:pt x="4799" y="4659"/>
                  </a:lnTo>
                  <a:lnTo>
                    <a:pt x="4799" y="4576"/>
                  </a:lnTo>
                  <a:lnTo>
                    <a:pt x="4743" y="4576"/>
                  </a:lnTo>
                  <a:lnTo>
                    <a:pt x="4743" y="4464"/>
                  </a:lnTo>
                  <a:lnTo>
                    <a:pt x="4687" y="4464"/>
                  </a:lnTo>
                  <a:lnTo>
                    <a:pt x="4687" y="4436"/>
                  </a:lnTo>
                  <a:lnTo>
                    <a:pt x="4659" y="4436"/>
                  </a:lnTo>
                  <a:lnTo>
                    <a:pt x="4659" y="4325"/>
                  </a:lnTo>
                  <a:lnTo>
                    <a:pt x="4604" y="4325"/>
                  </a:lnTo>
                  <a:lnTo>
                    <a:pt x="4604" y="4297"/>
                  </a:lnTo>
                  <a:lnTo>
                    <a:pt x="4548" y="4297"/>
                  </a:lnTo>
                  <a:lnTo>
                    <a:pt x="4548" y="4185"/>
                  </a:lnTo>
                  <a:lnTo>
                    <a:pt x="4520" y="4185"/>
                  </a:lnTo>
                  <a:lnTo>
                    <a:pt x="4520" y="4101"/>
                  </a:lnTo>
                  <a:lnTo>
                    <a:pt x="4464" y="4101"/>
                  </a:lnTo>
                  <a:lnTo>
                    <a:pt x="4464" y="4018"/>
                  </a:lnTo>
                  <a:lnTo>
                    <a:pt x="4408" y="4018"/>
                  </a:lnTo>
                  <a:lnTo>
                    <a:pt x="4408" y="3906"/>
                  </a:lnTo>
                  <a:lnTo>
                    <a:pt x="4380" y="3906"/>
                  </a:lnTo>
                  <a:lnTo>
                    <a:pt x="4380" y="3822"/>
                  </a:lnTo>
                  <a:lnTo>
                    <a:pt x="4325" y="3822"/>
                  </a:lnTo>
                  <a:lnTo>
                    <a:pt x="4325" y="3739"/>
                  </a:lnTo>
                  <a:lnTo>
                    <a:pt x="4269" y="3739"/>
                  </a:lnTo>
                  <a:lnTo>
                    <a:pt x="4269" y="3627"/>
                  </a:lnTo>
                  <a:lnTo>
                    <a:pt x="4241" y="3627"/>
                  </a:lnTo>
                  <a:lnTo>
                    <a:pt x="4241" y="3543"/>
                  </a:lnTo>
                  <a:lnTo>
                    <a:pt x="4185" y="3543"/>
                  </a:lnTo>
                  <a:lnTo>
                    <a:pt x="4185" y="3488"/>
                  </a:lnTo>
                  <a:lnTo>
                    <a:pt x="4129" y="3488"/>
                  </a:lnTo>
                  <a:lnTo>
                    <a:pt x="4129" y="3320"/>
                  </a:lnTo>
                  <a:lnTo>
                    <a:pt x="4101" y="3320"/>
                  </a:lnTo>
                  <a:lnTo>
                    <a:pt x="4101" y="3181"/>
                  </a:lnTo>
                  <a:lnTo>
                    <a:pt x="4046" y="3181"/>
                  </a:lnTo>
                  <a:lnTo>
                    <a:pt x="4046" y="3041"/>
                  </a:lnTo>
                  <a:lnTo>
                    <a:pt x="3990" y="3041"/>
                  </a:lnTo>
                  <a:lnTo>
                    <a:pt x="3990" y="2902"/>
                  </a:lnTo>
                  <a:lnTo>
                    <a:pt x="3962" y="2902"/>
                  </a:lnTo>
                  <a:lnTo>
                    <a:pt x="3962" y="2790"/>
                  </a:lnTo>
                  <a:lnTo>
                    <a:pt x="3906" y="2790"/>
                  </a:lnTo>
                  <a:lnTo>
                    <a:pt x="3906" y="2651"/>
                  </a:lnTo>
                  <a:lnTo>
                    <a:pt x="3850" y="2651"/>
                  </a:lnTo>
                  <a:lnTo>
                    <a:pt x="3850" y="2483"/>
                  </a:lnTo>
                  <a:lnTo>
                    <a:pt x="3822" y="2483"/>
                  </a:lnTo>
                  <a:lnTo>
                    <a:pt x="3822" y="2344"/>
                  </a:lnTo>
                  <a:lnTo>
                    <a:pt x="3767" y="2344"/>
                  </a:lnTo>
                  <a:lnTo>
                    <a:pt x="3767" y="2148"/>
                  </a:lnTo>
                  <a:lnTo>
                    <a:pt x="3711" y="2148"/>
                  </a:lnTo>
                  <a:lnTo>
                    <a:pt x="3711" y="2009"/>
                  </a:lnTo>
                  <a:lnTo>
                    <a:pt x="3683" y="2009"/>
                  </a:lnTo>
                  <a:lnTo>
                    <a:pt x="3683" y="1814"/>
                  </a:lnTo>
                  <a:lnTo>
                    <a:pt x="3627" y="1814"/>
                  </a:lnTo>
                  <a:lnTo>
                    <a:pt x="3627" y="1646"/>
                  </a:lnTo>
                  <a:lnTo>
                    <a:pt x="3571" y="1646"/>
                  </a:lnTo>
                  <a:lnTo>
                    <a:pt x="3571" y="1451"/>
                  </a:lnTo>
                  <a:lnTo>
                    <a:pt x="3543" y="1451"/>
                  </a:lnTo>
                  <a:lnTo>
                    <a:pt x="3543" y="1256"/>
                  </a:lnTo>
                  <a:lnTo>
                    <a:pt x="3488" y="1256"/>
                  </a:lnTo>
                  <a:lnTo>
                    <a:pt x="3488" y="1088"/>
                  </a:lnTo>
                  <a:lnTo>
                    <a:pt x="3432" y="1088"/>
                  </a:lnTo>
                  <a:lnTo>
                    <a:pt x="3432" y="893"/>
                  </a:lnTo>
                  <a:lnTo>
                    <a:pt x="3404" y="893"/>
                  </a:lnTo>
                  <a:lnTo>
                    <a:pt x="3404" y="698"/>
                  </a:lnTo>
                  <a:lnTo>
                    <a:pt x="3348" y="698"/>
                  </a:lnTo>
                  <a:lnTo>
                    <a:pt x="3348" y="530"/>
                  </a:lnTo>
                  <a:lnTo>
                    <a:pt x="3292" y="530"/>
                  </a:lnTo>
                  <a:lnTo>
                    <a:pt x="3292" y="279"/>
                  </a:lnTo>
                  <a:lnTo>
                    <a:pt x="3264" y="279"/>
                  </a:lnTo>
                  <a:lnTo>
                    <a:pt x="3264" y="251"/>
                  </a:lnTo>
                  <a:lnTo>
                    <a:pt x="3209" y="251"/>
                  </a:lnTo>
                  <a:lnTo>
                    <a:pt x="3209" y="140"/>
                  </a:lnTo>
                  <a:lnTo>
                    <a:pt x="3153" y="140"/>
                  </a:lnTo>
                  <a:lnTo>
                    <a:pt x="3153" y="56"/>
                  </a:lnTo>
                  <a:lnTo>
                    <a:pt x="3125" y="56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42"/>
            <p:cNvSpPr/>
            <p:nvPr/>
          </p:nvSpPr>
          <p:spPr>
            <a:xfrm>
              <a:off x="3387089" y="2683336"/>
              <a:ext cx="123938" cy="201370"/>
            </a:xfrm>
            <a:custGeom>
              <a:avLst/>
              <a:gdLst/>
              <a:ahLst/>
              <a:cxnLst/>
              <a:rect l="l" t="t" r="r" b="b"/>
              <a:pathLst>
                <a:path w="3126" h="5079" extrusionOk="0">
                  <a:moveTo>
                    <a:pt x="1200" y="1256"/>
                  </a:moveTo>
                  <a:lnTo>
                    <a:pt x="1200" y="1312"/>
                  </a:lnTo>
                  <a:lnTo>
                    <a:pt x="1312" y="1312"/>
                  </a:lnTo>
                  <a:lnTo>
                    <a:pt x="1312" y="1368"/>
                  </a:lnTo>
                  <a:lnTo>
                    <a:pt x="1396" y="1368"/>
                  </a:lnTo>
                  <a:lnTo>
                    <a:pt x="1396" y="1396"/>
                  </a:lnTo>
                  <a:lnTo>
                    <a:pt x="1479" y="1396"/>
                  </a:lnTo>
                  <a:lnTo>
                    <a:pt x="1479" y="1451"/>
                  </a:lnTo>
                  <a:lnTo>
                    <a:pt x="1535" y="1451"/>
                  </a:lnTo>
                  <a:lnTo>
                    <a:pt x="1535" y="1507"/>
                  </a:lnTo>
                  <a:lnTo>
                    <a:pt x="1591" y="1507"/>
                  </a:lnTo>
                  <a:lnTo>
                    <a:pt x="1591" y="1535"/>
                  </a:lnTo>
                  <a:lnTo>
                    <a:pt x="1619" y="1535"/>
                  </a:lnTo>
                  <a:lnTo>
                    <a:pt x="1619" y="1591"/>
                  </a:lnTo>
                  <a:lnTo>
                    <a:pt x="1675" y="1591"/>
                  </a:lnTo>
                  <a:lnTo>
                    <a:pt x="1675" y="1730"/>
                  </a:lnTo>
                  <a:lnTo>
                    <a:pt x="1619" y="1730"/>
                  </a:lnTo>
                  <a:lnTo>
                    <a:pt x="1619" y="1814"/>
                  </a:lnTo>
                  <a:lnTo>
                    <a:pt x="1591" y="1814"/>
                  </a:lnTo>
                  <a:lnTo>
                    <a:pt x="1591" y="1870"/>
                  </a:lnTo>
                  <a:lnTo>
                    <a:pt x="1479" y="1870"/>
                  </a:lnTo>
                  <a:lnTo>
                    <a:pt x="1479" y="1926"/>
                  </a:lnTo>
                  <a:lnTo>
                    <a:pt x="1451" y="1926"/>
                  </a:lnTo>
                  <a:lnTo>
                    <a:pt x="1451" y="1954"/>
                  </a:lnTo>
                  <a:lnTo>
                    <a:pt x="1340" y="1954"/>
                  </a:lnTo>
                  <a:lnTo>
                    <a:pt x="1340" y="2009"/>
                  </a:lnTo>
                  <a:lnTo>
                    <a:pt x="1256" y="2009"/>
                  </a:lnTo>
                  <a:lnTo>
                    <a:pt x="1256" y="2065"/>
                  </a:lnTo>
                  <a:lnTo>
                    <a:pt x="1117" y="2065"/>
                  </a:lnTo>
                  <a:lnTo>
                    <a:pt x="1117" y="2093"/>
                  </a:lnTo>
                  <a:lnTo>
                    <a:pt x="1061" y="2093"/>
                  </a:lnTo>
                  <a:lnTo>
                    <a:pt x="1061" y="2065"/>
                  </a:lnTo>
                  <a:lnTo>
                    <a:pt x="977" y="2065"/>
                  </a:lnTo>
                  <a:lnTo>
                    <a:pt x="977" y="2009"/>
                  </a:lnTo>
                  <a:lnTo>
                    <a:pt x="921" y="2009"/>
                  </a:lnTo>
                  <a:lnTo>
                    <a:pt x="921" y="1954"/>
                  </a:lnTo>
                  <a:lnTo>
                    <a:pt x="893" y="1954"/>
                  </a:lnTo>
                  <a:lnTo>
                    <a:pt x="893" y="1870"/>
                  </a:lnTo>
                  <a:lnTo>
                    <a:pt x="838" y="1870"/>
                  </a:lnTo>
                  <a:lnTo>
                    <a:pt x="838" y="1647"/>
                  </a:lnTo>
                  <a:lnTo>
                    <a:pt x="893" y="1647"/>
                  </a:lnTo>
                  <a:lnTo>
                    <a:pt x="893" y="1451"/>
                  </a:lnTo>
                  <a:lnTo>
                    <a:pt x="921" y="1451"/>
                  </a:lnTo>
                  <a:lnTo>
                    <a:pt x="921" y="1368"/>
                  </a:lnTo>
                  <a:lnTo>
                    <a:pt x="977" y="1368"/>
                  </a:lnTo>
                  <a:lnTo>
                    <a:pt x="977" y="1312"/>
                  </a:lnTo>
                  <a:lnTo>
                    <a:pt x="1033" y="1312"/>
                  </a:lnTo>
                  <a:lnTo>
                    <a:pt x="1033" y="1256"/>
                  </a:lnTo>
                  <a:close/>
                  <a:moveTo>
                    <a:pt x="3014" y="2149"/>
                  </a:moveTo>
                  <a:lnTo>
                    <a:pt x="3014" y="2205"/>
                  </a:lnTo>
                  <a:lnTo>
                    <a:pt x="3125" y="2205"/>
                  </a:lnTo>
                  <a:lnTo>
                    <a:pt x="3125" y="2149"/>
                  </a:lnTo>
                  <a:close/>
                  <a:moveTo>
                    <a:pt x="2093" y="1"/>
                  </a:moveTo>
                  <a:lnTo>
                    <a:pt x="2093" y="57"/>
                  </a:lnTo>
                  <a:lnTo>
                    <a:pt x="2037" y="57"/>
                  </a:lnTo>
                  <a:lnTo>
                    <a:pt x="2037" y="112"/>
                  </a:lnTo>
                  <a:lnTo>
                    <a:pt x="2009" y="112"/>
                  </a:lnTo>
                  <a:lnTo>
                    <a:pt x="2009" y="140"/>
                  </a:lnTo>
                  <a:lnTo>
                    <a:pt x="1954" y="140"/>
                  </a:lnTo>
                  <a:lnTo>
                    <a:pt x="1954" y="196"/>
                  </a:lnTo>
                  <a:lnTo>
                    <a:pt x="1870" y="196"/>
                  </a:lnTo>
                  <a:lnTo>
                    <a:pt x="1870" y="252"/>
                  </a:lnTo>
                  <a:lnTo>
                    <a:pt x="1814" y="252"/>
                  </a:lnTo>
                  <a:lnTo>
                    <a:pt x="1814" y="280"/>
                  </a:lnTo>
                  <a:lnTo>
                    <a:pt x="1730" y="280"/>
                  </a:lnTo>
                  <a:lnTo>
                    <a:pt x="1730" y="336"/>
                  </a:lnTo>
                  <a:lnTo>
                    <a:pt x="1591" y="336"/>
                  </a:lnTo>
                  <a:lnTo>
                    <a:pt x="1591" y="391"/>
                  </a:lnTo>
                  <a:lnTo>
                    <a:pt x="1172" y="391"/>
                  </a:lnTo>
                  <a:lnTo>
                    <a:pt x="1172" y="336"/>
                  </a:lnTo>
                  <a:lnTo>
                    <a:pt x="1033" y="336"/>
                  </a:lnTo>
                  <a:lnTo>
                    <a:pt x="1033" y="391"/>
                  </a:lnTo>
                  <a:lnTo>
                    <a:pt x="977" y="391"/>
                  </a:lnTo>
                  <a:lnTo>
                    <a:pt x="977" y="531"/>
                  </a:lnTo>
                  <a:lnTo>
                    <a:pt x="921" y="531"/>
                  </a:lnTo>
                  <a:lnTo>
                    <a:pt x="921" y="559"/>
                  </a:lnTo>
                  <a:lnTo>
                    <a:pt x="893" y="559"/>
                  </a:lnTo>
                  <a:lnTo>
                    <a:pt x="893" y="615"/>
                  </a:lnTo>
                  <a:lnTo>
                    <a:pt x="838" y="615"/>
                  </a:lnTo>
                  <a:lnTo>
                    <a:pt x="838" y="670"/>
                  </a:lnTo>
                  <a:lnTo>
                    <a:pt x="782" y="670"/>
                  </a:lnTo>
                  <a:lnTo>
                    <a:pt x="782" y="698"/>
                  </a:lnTo>
                  <a:lnTo>
                    <a:pt x="559" y="698"/>
                  </a:lnTo>
                  <a:lnTo>
                    <a:pt x="559" y="670"/>
                  </a:lnTo>
                  <a:lnTo>
                    <a:pt x="475" y="670"/>
                  </a:lnTo>
                  <a:lnTo>
                    <a:pt x="475" y="615"/>
                  </a:lnTo>
                  <a:lnTo>
                    <a:pt x="363" y="615"/>
                  </a:lnTo>
                  <a:lnTo>
                    <a:pt x="363" y="559"/>
                  </a:lnTo>
                  <a:lnTo>
                    <a:pt x="280" y="559"/>
                  </a:lnTo>
                  <a:lnTo>
                    <a:pt x="280" y="531"/>
                  </a:lnTo>
                  <a:lnTo>
                    <a:pt x="196" y="531"/>
                  </a:lnTo>
                  <a:lnTo>
                    <a:pt x="196" y="475"/>
                  </a:lnTo>
                  <a:lnTo>
                    <a:pt x="140" y="475"/>
                  </a:lnTo>
                  <a:lnTo>
                    <a:pt x="140" y="419"/>
                  </a:lnTo>
                  <a:lnTo>
                    <a:pt x="56" y="419"/>
                  </a:lnTo>
                  <a:lnTo>
                    <a:pt x="56" y="391"/>
                  </a:lnTo>
                  <a:lnTo>
                    <a:pt x="1" y="391"/>
                  </a:lnTo>
                  <a:lnTo>
                    <a:pt x="1" y="475"/>
                  </a:lnTo>
                  <a:lnTo>
                    <a:pt x="56" y="475"/>
                  </a:lnTo>
                  <a:lnTo>
                    <a:pt x="56" y="698"/>
                  </a:lnTo>
                  <a:lnTo>
                    <a:pt x="84" y="698"/>
                  </a:lnTo>
                  <a:lnTo>
                    <a:pt x="84" y="894"/>
                  </a:lnTo>
                  <a:lnTo>
                    <a:pt x="140" y="894"/>
                  </a:lnTo>
                  <a:lnTo>
                    <a:pt x="140" y="1089"/>
                  </a:lnTo>
                  <a:lnTo>
                    <a:pt x="196" y="1089"/>
                  </a:lnTo>
                  <a:lnTo>
                    <a:pt x="196" y="1256"/>
                  </a:lnTo>
                  <a:lnTo>
                    <a:pt x="224" y="1256"/>
                  </a:lnTo>
                  <a:lnTo>
                    <a:pt x="224" y="1451"/>
                  </a:lnTo>
                  <a:lnTo>
                    <a:pt x="280" y="1451"/>
                  </a:lnTo>
                  <a:lnTo>
                    <a:pt x="280" y="1647"/>
                  </a:lnTo>
                  <a:lnTo>
                    <a:pt x="335" y="1647"/>
                  </a:lnTo>
                  <a:lnTo>
                    <a:pt x="335" y="1814"/>
                  </a:lnTo>
                  <a:lnTo>
                    <a:pt x="363" y="1814"/>
                  </a:lnTo>
                  <a:lnTo>
                    <a:pt x="363" y="2009"/>
                  </a:lnTo>
                  <a:lnTo>
                    <a:pt x="419" y="2009"/>
                  </a:lnTo>
                  <a:lnTo>
                    <a:pt x="419" y="2205"/>
                  </a:lnTo>
                  <a:lnTo>
                    <a:pt x="475" y="2205"/>
                  </a:lnTo>
                  <a:lnTo>
                    <a:pt x="475" y="2344"/>
                  </a:lnTo>
                  <a:lnTo>
                    <a:pt x="503" y="2344"/>
                  </a:lnTo>
                  <a:lnTo>
                    <a:pt x="503" y="2512"/>
                  </a:lnTo>
                  <a:lnTo>
                    <a:pt x="559" y="2512"/>
                  </a:lnTo>
                  <a:lnTo>
                    <a:pt x="559" y="2651"/>
                  </a:lnTo>
                  <a:lnTo>
                    <a:pt x="614" y="2651"/>
                  </a:lnTo>
                  <a:lnTo>
                    <a:pt x="614" y="2846"/>
                  </a:lnTo>
                  <a:lnTo>
                    <a:pt x="642" y="2846"/>
                  </a:lnTo>
                  <a:lnTo>
                    <a:pt x="642" y="2986"/>
                  </a:lnTo>
                  <a:lnTo>
                    <a:pt x="698" y="2986"/>
                  </a:lnTo>
                  <a:lnTo>
                    <a:pt x="698" y="3070"/>
                  </a:lnTo>
                  <a:lnTo>
                    <a:pt x="754" y="3070"/>
                  </a:lnTo>
                  <a:lnTo>
                    <a:pt x="754" y="3209"/>
                  </a:lnTo>
                  <a:lnTo>
                    <a:pt x="782" y="3209"/>
                  </a:lnTo>
                  <a:lnTo>
                    <a:pt x="782" y="3349"/>
                  </a:lnTo>
                  <a:lnTo>
                    <a:pt x="838" y="3349"/>
                  </a:lnTo>
                  <a:lnTo>
                    <a:pt x="838" y="3488"/>
                  </a:lnTo>
                  <a:lnTo>
                    <a:pt x="921" y="3488"/>
                  </a:lnTo>
                  <a:lnTo>
                    <a:pt x="921" y="3321"/>
                  </a:lnTo>
                  <a:lnTo>
                    <a:pt x="977" y="3321"/>
                  </a:lnTo>
                  <a:lnTo>
                    <a:pt x="977" y="3209"/>
                  </a:lnTo>
                  <a:lnTo>
                    <a:pt x="1033" y="3209"/>
                  </a:lnTo>
                  <a:lnTo>
                    <a:pt x="1033" y="3125"/>
                  </a:lnTo>
                  <a:lnTo>
                    <a:pt x="1061" y="3125"/>
                  </a:lnTo>
                  <a:lnTo>
                    <a:pt x="1061" y="3042"/>
                  </a:lnTo>
                  <a:lnTo>
                    <a:pt x="1117" y="3042"/>
                  </a:lnTo>
                  <a:lnTo>
                    <a:pt x="1117" y="2986"/>
                  </a:lnTo>
                  <a:lnTo>
                    <a:pt x="1172" y="2986"/>
                  </a:lnTo>
                  <a:lnTo>
                    <a:pt x="1172" y="2930"/>
                  </a:lnTo>
                  <a:lnTo>
                    <a:pt x="1340" y="2930"/>
                  </a:lnTo>
                  <a:lnTo>
                    <a:pt x="1340" y="2986"/>
                  </a:lnTo>
                  <a:lnTo>
                    <a:pt x="1451" y="2986"/>
                  </a:lnTo>
                  <a:lnTo>
                    <a:pt x="1451" y="3042"/>
                  </a:lnTo>
                  <a:lnTo>
                    <a:pt x="1479" y="3042"/>
                  </a:lnTo>
                  <a:lnTo>
                    <a:pt x="1479" y="3070"/>
                  </a:lnTo>
                  <a:lnTo>
                    <a:pt x="1535" y="3070"/>
                  </a:lnTo>
                  <a:lnTo>
                    <a:pt x="1535" y="3181"/>
                  </a:lnTo>
                  <a:lnTo>
                    <a:pt x="1591" y="3181"/>
                  </a:lnTo>
                  <a:lnTo>
                    <a:pt x="1591" y="3209"/>
                  </a:lnTo>
                  <a:lnTo>
                    <a:pt x="1619" y="3209"/>
                  </a:lnTo>
                  <a:lnTo>
                    <a:pt x="1619" y="3265"/>
                  </a:lnTo>
                  <a:lnTo>
                    <a:pt x="1675" y="3265"/>
                  </a:lnTo>
                  <a:lnTo>
                    <a:pt x="1675" y="3349"/>
                  </a:lnTo>
                  <a:lnTo>
                    <a:pt x="1730" y="3349"/>
                  </a:lnTo>
                  <a:lnTo>
                    <a:pt x="1730" y="3600"/>
                  </a:lnTo>
                  <a:lnTo>
                    <a:pt x="1675" y="3600"/>
                  </a:lnTo>
                  <a:lnTo>
                    <a:pt x="1675" y="3628"/>
                  </a:lnTo>
                  <a:lnTo>
                    <a:pt x="1619" y="3628"/>
                  </a:lnTo>
                  <a:lnTo>
                    <a:pt x="1619" y="3683"/>
                  </a:lnTo>
                  <a:lnTo>
                    <a:pt x="1591" y="3683"/>
                  </a:lnTo>
                  <a:lnTo>
                    <a:pt x="1591" y="3739"/>
                  </a:lnTo>
                  <a:lnTo>
                    <a:pt x="1396" y="3739"/>
                  </a:lnTo>
                  <a:lnTo>
                    <a:pt x="1396" y="3767"/>
                  </a:lnTo>
                  <a:lnTo>
                    <a:pt x="1312" y="3767"/>
                  </a:lnTo>
                  <a:lnTo>
                    <a:pt x="1312" y="3739"/>
                  </a:lnTo>
                  <a:lnTo>
                    <a:pt x="1061" y="3739"/>
                  </a:lnTo>
                  <a:lnTo>
                    <a:pt x="1061" y="3683"/>
                  </a:lnTo>
                  <a:lnTo>
                    <a:pt x="977" y="3683"/>
                  </a:lnTo>
                  <a:lnTo>
                    <a:pt x="977" y="3823"/>
                  </a:lnTo>
                  <a:lnTo>
                    <a:pt x="1033" y="3823"/>
                  </a:lnTo>
                  <a:lnTo>
                    <a:pt x="1033" y="3907"/>
                  </a:lnTo>
                  <a:lnTo>
                    <a:pt x="1061" y="3907"/>
                  </a:lnTo>
                  <a:lnTo>
                    <a:pt x="1061" y="4018"/>
                  </a:lnTo>
                  <a:lnTo>
                    <a:pt x="1117" y="4018"/>
                  </a:lnTo>
                  <a:lnTo>
                    <a:pt x="1117" y="4102"/>
                  </a:lnTo>
                  <a:lnTo>
                    <a:pt x="1172" y="4102"/>
                  </a:lnTo>
                  <a:lnTo>
                    <a:pt x="1172" y="4186"/>
                  </a:lnTo>
                  <a:lnTo>
                    <a:pt x="1200" y="4186"/>
                  </a:lnTo>
                  <a:lnTo>
                    <a:pt x="1200" y="4297"/>
                  </a:lnTo>
                  <a:lnTo>
                    <a:pt x="1256" y="4297"/>
                  </a:lnTo>
                  <a:lnTo>
                    <a:pt x="1256" y="4381"/>
                  </a:lnTo>
                  <a:lnTo>
                    <a:pt x="1312" y="4381"/>
                  </a:lnTo>
                  <a:lnTo>
                    <a:pt x="1312" y="4465"/>
                  </a:lnTo>
                  <a:lnTo>
                    <a:pt x="1340" y="4465"/>
                  </a:lnTo>
                  <a:lnTo>
                    <a:pt x="1340" y="4520"/>
                  </a:lnTo>
                  <a:lnTo>
                    <a:pt x="1396" y="4520"/>
                  </a:lnTo>
                  <a:lnTo>
                    <a:pt x="1396" y="4604"/>
                  </a:lnTo>
                  <a:lnTo>
                    <a:pt x="1451" y="4604"/>
                  </a:lnTo>
                  <a:lnTo>
                    <a:pt x="1451" y="4660"/>
                  </a:lnTo>
                  <a:lnTo>
                    <a:pt x="1479" y="4660"/>
                  </a:lnTo>
                  <a:lnTo>
                    <a:pt x="1479" y="4744"/>
                  </a:lnTo>
                  <a:lnTo>
                    <a:pt x="1535" y="4744"/>
                  </a:lnTo>
                  <a:lnTo>
                    <a:pt x="1535" y="4855"/>
                  </a:lnTo>
                  <a:lnTo>
                    <a:pt x="1591" y="4855"/>
                  </a:lnTo>
                  <a:lnTo>
                    <a:pt x="1591" y="4883"/>
                  </a:lnTo>
                  <a:lnTo>
                    <a:pt x="1619" y="4883"/>
                  </a:lnTo>
                  <a:lnTo>
                    <a:pt x="1619" y="4995"/>
                  </a:lnTo>
                  <a:lnTo>
                    <a:pt x="1675" y="4995"/>
                  </a:lnTo>
                  <a:lnTo>
                    <a:pt x="1675" y="5023"/>
                  </a:lnTo>
                  <a:lnTo>
                    <a:pt x="1730" y="5023"/>
                  </a:lnTo>
                  <a:lnTo>
                    <a:pt x="1730" y="5078"/>
                  </a:lnTo>
                  <a:lnTo>
                    <a:pt x="1758" y="5078"/>
                  </a:lnTo>
                  <a:lnTo>
                    <a:pt x="1758" y="4995"/>
                  </a:lnTo>
                  <a:lnTo>
                    <a:pt x="1814" y="4995"/>
                  </a:lnTo>
                  <a:lnTo>
                    <a:pt x="1814" y="4799"/>
                  </a:lnTo>
                  <a:lnTo>
                    <a:pt x="1870" y="4799"/>
                  </a:lnTo>
                  <a:lnTo>
                    <a:pt x="1870" y="4604"/>
                  </a:lnTo>
                  <a:lnTo>
                    <a:pt x="1898" y="4604"/>
                  </a:lnTo>
                  <a:lnTo>
                    <a:pt x="1898" y="4437"/>
                  </a:lnTo>
                  <a:lnTo>
                    <a:pt x="1954" y="4437"/>
                  </a:lnTo>
                  <a:lnTo>
                    <a:pt x="1954" y="4241"/>
                  </a:lnTo>
                  <a:lnTo>
                    <a:pt x="2009" y="4241"/>
                  </a:lnTo>
                  <a:lnTo>
                    <a:pt x="2009" y="4102"/>
                  </a:lnTo>
                  <a:lnTo>
                    <a:pt x="2037" y="4102"/>
                  </a:lnTo>
                  <a:lnTo>
                    <a:pt x="2037" y="3962"/>
                  </a:lnTo>
                  <a:lnTo>
                    <a:pt x="2093" y="3962"/>
                  </a:lnTo>
                  <a:lnTo>
                    <a:pt x="2093" y="3823"/>
                  </a:lnTo>
                  <a:lnTo>
                    <a:pt x="2149" y="3823"/>
                  </a:lnTo>
                  <a:lnTo>
                    <a:pt x="2149" y="3683"/>
                  </a:lnTo>
                  <a:lnTo>
                    <a:pt x="2177" y="3683"/>
                  </a:lnTo>
                  <a:lnTo>
                    <a:pt x="2177" y="3488"/>
                  </a:lnTo>
                  <a:lnTo>
                    <a:pt x="2233" y="3488"/>
                  </a:lnTo>
                  <a:lnTo>
                    <a:pt x="2233" y="3404"/>
                  </a:lnTo>
                  <a:lnTo>
                    <a:pt x="2288" y="3404"/>
                  </a:lnTo>
                  <a:lnTo>
                    <a:pt x="2288" y="3265"/>
                  </a:lnTo>
                  <a:lnTo>
                    <a:pt x="2316" y="3265"/>
                  </a:lnTo>
                  <a:lnTo>
                    <a:pt x="2316" y="3181"/>
                  </a:lnTo>
                  <a:lnTo>
                    <a:pt x="2372" y="3181"/>
                  </a:lnTo>
                  <a:lnTo>
                    <a:pt x="2372" y="3042"/>
                  </a:lnTo>
                  <a:lnTo>
                    <a:pt x="2428" y="3042"/>
                  </a:lnTo>
                  <a:lnTo>
                    <a:pt x="2428" y="2930"/>
                  </a:lnTo>
                  <a:lnTo>
                    <a:pt x="2456" y="2930"/>
                  </a:lnTo>
                  <a:lnTo>
                    <a:pt x="2456" y="2791"/>
                  </a:lnTo>
                  <a:lnTo>
                    <a:pt x="2512" y="2791"/>
                  </a:lnTo>
                  <a:lnTo>
                    <a:pt x="2512" y="2707"/>
                  </a:lnTo>
                  <a:lnTo>
                    <a:pt x="2567" y="2707"/>
                  </a:lnTo>
                  <a:lnTo>
                    <a:pt x="2567" y="2623"/>
                  </a:lnTo>
                  <a:lnTo>
                    <a:pt x="2595" y="2623"/>
                  </a:lnTo>
                  <a:lnTo>
                    <a:pt x="2595" y="2484"/>
                  </a:lnTo>
                  <a:lnTo>
                    <a:pt x="2651" y="2484"/>
                  </a:lnTo>
                  <a:lnTo>
                    <a:pt x="2651" y="2372"/>
                  </a:lnTo>
                  <a:lnTo>
                    <a:pt x="2707" y="2372"/>
                  </a:lnTo>
                  <a:lnTo>
                    <a:pt x="2707" y="2288"/>
                  </a:lnTo>
                  <a:lnTo>
                    <a:pt x="2735" y="2288"/>
                  </a:lnTo>
                  <a:lnTo>
                    <a:pt x="2735" y="2205"/>
                  </a:lnTo>
                  <a:lnTo>
                    <a:pt x="2791" y="2205"/>
                  </a:lnTo>
                  <a:lnTo>
                    <a:pt x="2791" y="2093"/>
                  </a:lnTo>
                  <a:lnTo>
                    <a:pt x="2846" y="2093"/>
                  </a:lnTo>
                  <a:lnTo>
                    <a:pt x="2846" y="1926"/>
                  </a:lnTo>
                  <a:lnTo>
                    <a:pt x="2791" y="1926"/>
                  </a:lnTo>
                  <a:lnTo>
                    <a:pt x="2791" y="1870"/>
                  </a:lnTo>
                  <a:lnTo>
                    <a:pt x="2735" y="1870"/>
                  </a:lnTo>
                  <a:lnTo>
                    <a:pt x="2735" y="1786"/>
                  </a:lnTo>
                  <a:lnTo>
                    <a:pt x="2707" y="1786"/>
                  </a:lnTo>
                  <a:lnTo>
                    <a:pt x="2707" y="1675"/>
                  </a:lnTo>
                  <a:lnTo>
                    <a:pt x="2651" y="1675"/>
                  </a:lnTo>
                  <a:lnTo>
                    <a:pt x="2651" y="1647"/>
                  </a:lnTo>
                  <a:lnTo>
                    <a:pt x="2595" y="1647"/>
                  </a:lnTo>
                  <a:lnTo>
                    <a:pt x="2595" y="1507"/>
                  </a:lnTo>
                  <a:lnTo>
                    <a:pt x="2567" y="1507"/>
                  </a:lnTo>
                  <a:lnTo>
                    <a:pt x="2567" y="1396"/>
                  </a:lnTo>
                  <a:lnTo>
                    <a:pt x="2512" y="1396"/>
                  </a:lnTo>
                  <a:lnTo>
                    <a:pt x="2512" y="1256"/>
                  </a:lnTo>
                  <a:lnTo>
                    <a:pt x="2456" y="1256"/>
                  </a:lnTo>
                  <a:lnTo>
                    <a:pt x="2456" y="1117"/>
                  </a:lnTo>
                  <a:lnTo>
                    <a:pt x="2428" y="1117"/>
                  </a:lnTo>
                  <a:lnTo>
                    <a:pt x="2428" y="949"/>
                  </a:lnTo>
                  <a:lnTo>
                    <a:pt x="2372" y="949"/>
                  </a:lnTo>
                  <a:lnTo>
                    <a:pt x="2372" y="810"/>
                  </a:lnTo>
                  <a:lnTo>
                    <a:pt x="2316" y="810"/>
                  </a:lnTo>
                  <a:lnTo>
                    <a:pt x="2316" y="615"/>
                  </a:lnTo>
                  <a:lnTo>
                    <a:pt x="2288" y="615"/>
                  </a:lnTo>
                  <a:lnTo>
                    <a:pt x="2288" y="419"/>
                  </a:lnTo>
                  <a:lnTo>
                    <a:pt x="2233" y="419"/>
                  </a:lnTo>
                  <a:lnTo>
                    <a:pt x="2233" y="196"/>
                  </a:lnTo>
                  <a:lnTo>
                    <a:pt x="2177" y="196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2"/>
            <p:cNvSpPr/>
            <p:nvPr/>
          </p:nvSpPr>
          <p:spPr>
            <a:xfrm>
              <a:off x="3053057" y="2563877"/>
              <a:ext cx="85202" cy="195819"/>
            </a:xfrm>
            <a:custGeom>
              <a:avLst/>
              <a:gdLst/>
              <a:ahLst/>
              <a:cxnLst/>
              <a:rect l="l" t="t" r="r" b="b"/>
              <a:pathLst>
                <a:path w="2149" h="4939" extrusionOk="0">
                  <a:moveTo>
                    <a:pt x="0" y="4325"/>
                  </a:moveTo>
                  <a:lnTo>
                    <a:pt x="0" y="4409"/>
                  </a:lnTo>
                  <a:lnTo>
                    <a:pt x="56" y="4409"/>
                  </a:lnTo>
                  <a:lnTo>
                    <a:pt x="56" y="4325"/>
                  </a:lnTo>
                  <a:close/>
                  <a:moveTo>
                    <a:pt x="1088" y="1"/>
                  </a:moveTo>
                  <a:lnTo>
                    <a:pt x="1088" y="56"/>
                  </a:lnTo>
                  <a:lnTo>
                    <a:pt x="893" y="56"/>
                  </a:lnTo>
                  <a:lnTo>
                    <a:pt x="893" y="84"/>
                  </a:lnTo>
                  <a:lnTo>
                    <a:pt x="698" y="84"/>
                  </a:lnTo>
                  <a:lnTo>
                    <a:pt x="698" y="140"/>
                  </a:lnTo>
                  <a:lnTo>
                    <a:pt x="558" y="140"/>
                  </a:lnTo>
                  <a:lnTo>
                    <a:pt x="558" y="196"/>
                  </a:lnTo>
                  <a:lnTo>
                    <a:pt x="474" y="196"/>
                  </a:lnTo>
                  <a:lnTo>
                    <a:pt x="474" y="224"/>
                  </a:lnTo>
                  <a:lnTo>
                    <a:pt x="391" y="224"/>
                  </a:lnTo>
                  <a:lnTo>
                    <a:pt x="391" y="280"/>
                  </a:lnTo>
                  <a:lnTo>
                    <a:pt x="279" y="280"/>
                  </a:lnTo>
                  <a:lnTo>
                    <a:pt x="279" y="335"/>
                  </a:lnTo>
                  <a:lnTo>
                    <a:pt x="195" y="335"/>
                  </a:lnTo>
                  <a:lnTo>
                    <a:pt x="195" y="363"/>
                  </a:lnTo>
                  <a:lnTo>
                    <a:pt x="140" y="363"/>
                  </a:lnTo>
                  <a:lnTo>
                    <a:pt x="140" y="419"/>
                  </a:lnTo>
                  <a:lnTo>
                    <a:pt x="112" y="419"/>
                  </a:lnTo>
                  <a:lnTo>
                    <a:pt x="112" y="503"/>
                  </a:lnTo>
                  <a:lnTo>
                    <a:pt x="140" y="503"/>
                  </a:lnTo>
                  <a:lnTo>
                    <a:pt x="140" y="614"/>
                  </a:lnTo>
                  <a:lnTo>
                    <a:pt x="195" y="614"/>
                  </a:lnTo>
                  <a:lnTo>
                    <a:pt x="195" y="977"/>
                  </a:lnTo>
                  <a:lnTo>
                    <a:pt x="140" y="977"/>
                  </a:lnTo>
                  <a:lnTo>
                    <a:pt x="140" y="1061"/>
                  </a:lnTo>
                  <a:lnTo>
                    <a:pt x="112" y="1061"/>
                  </a:lnTo>
                  <a:lnTo>
                    <a:pt x="112" y="1117"/>
                  </a:lnTo>
                  <a:lnTo>
                    <a:pt x="56" y="1117"/>
                  </a:lnTo>
                  <a:lnTo>
                    <a:pt x="56" y="1200"/>
                  </a:lnTo>
                  <a:lnTo>
                    <a:pt x="0" y="1200"/>
                  </a:lnTo>
                  <a:lnTo>
                    <a:pt x="0" y="1312"/>
                  </a:lnTo>
                  <a:lnTo>
                    <a:pt x="56" y="1312"/>
                  </a:lnTo>
                  <a:lnTo>
                    <a:pt x="56" y="1340"/>
                  </a:lnTo>
                  <a:lnTo>
                    <a:pt x="112" y="1340"/>
                  </a:lnTo>
                  <a:lnTo>
                    <a:pt x="112" y="1451"/>
                  </a:lnTo>
                  <a:lnTo>
                    <a:pt x="140" y="1451"/>
                  </a:lnTo>
                  <a:lnTo>
                    <a:pt x="140" y="1591"/>
                  </a:lnTo>
                  <a:lnTo>
                    <a:pt x="195" y="1591"/>
                  </a:lnTo>
                  <a:lnTo>
                    <a:pt x="195" y="1675"/>
                  </a:lnTo>
                  <a:lnTo>
                    <a:pt x="251" y="1675"/>
                  </a:lnTo>
                  <a:lnTo>
                    <a:pt x="251" y="1758"/>
                  </a:lnTo>
                  <a:lnTo>
                    <a:pt x="279" y="1758"/>
                  </a:lnTo>
                  <a:lnTo>
                    <a:pt x="279" y="1870"/>
                  </a:lnTo>
                  <a:lnTo>
                    <a:pt x="335" y="1870"/>
                  </a:lnTo>
                  <a:lnTo>
                    <a:pt x="335" y="1954"/>
                  </a:lnTo>
                  <a:lnTo>
                    <a:pt x="391" y="1954"/>
                  </a:lnTo>
                  <a:lnTo>
                    <a:pt x="391" y="2037"/>
                  </a:lnTo>
                  <a:lnTo>
                    <a:pt x="419" y="2037"/>
                  </a:lnTo>
                  <a:lnTo>
                    <a:pt x="419" y="2177"/>
                  </a:lnTo>
                  <a:lnTo>
                    <a:pt x="474" y="2177"/>
                  </a:lnTo>
                  <a:lnTo>
                    <a:pt x="474" y="2288"/>
                  </a:lnTo>
                  <a:lnTo>
                    <a:pt x="530" y="2288"/>
                  </a:lnTo>
                  <a:lnTo>
                    <a:pt x="530" y="2428"/>
                  </a:lnTo>
                  <a:lnTo>
                    <a:pt x="558" y="2428"/>
                  </a:lnTo>
                  <a:lnTo>
                    <a:pt x="558" y="2567"/>
                  </a:lnTo>
                  <a:lnTo>
                    <a:pt x="614" y="2567"/>
                  </a:lnTo>
                  <a:lnTo>
                    <a:pt x="614" y="2707"/>
                  </a:lnTo>
                  <a:lnTo>
                    <a:pt x="670" y="2707"/>
                  </a:lnTo>
                  <a:lnTo>
                    <a:pt x="670" y="2846"/>
                  </a:lnTo>
                  <a:lnTo>
                    <a:pt x="698" y="2846"/>
                  </a:lnTo>
                  <a:lnTo>
                    <a:pt x="698" y="3014"/>
                  </a:lnTo>
                  <a:lnTo>
                    <a:pt x="753" y="3014"/>
                  </a:lnTo>
                  <a:lnTo>
                    <a:pt x="753" y="3209"/>
                  </a:lnTo>
                  <a:lnTo>
                    <a:pt x="809" y="3209"/>
                  </a:lnTo>
                  <a:lnTo>
                    <a:pt x="809" y="3432"/>
                  </a:lnTo>
                  <a:lnTo>
                    <a:pt x="837" y="3432"/>
                  </a:lnTo>
                  <a:lnTo>
                    <a:pt x="837" y="3767"/>
                  </a:lnTo>
                  <a:lnTo>
                    <a:pt x="893" y="3767"/>
                  </a:lnTo>
                  <a:lnTo>
                    <a:pt x="893" y="4241"/>
                  </a:lnTo>
                  <a:lnTo>
                    <a:pt x="949" y="4241"/>
                  </a:lnTo>
                  <a:lnTo>
                    <a:pt x="949" y="4799"/>
                  </a:lnTo>
                  <a:lnTo>
                    <a:pt x="977" y="4799"/>
                  </a:lnTo>
                  <a:lnTo>
                    <a:pt x="977" y="4827"/>
                  </a:lnTo>
                  <a:lnTo>
                    <a:pt x="1088" y="4827"/>
                  </a:lnTo>
                  <a:lnTo>
                    <a:pt x="1088" y="4883"/>
                  </a:lnTo>
                  <a:lnTo>
                    <a:pt x="1116" y="4883"/>
                  </a:lnTo>
                  <a:lnTo>
                    <a:pt x="1116" y="4939"/>
                  </a:lnTo>
                  <a:lnTo>
                    <a:pt x="1228" y="4939"/>
                  </a:lnTo>
                  <a:lnTo>
                    <a:pt x="1228" y="4743"/>
                  </a:lnTo>
                  <a:lnTo>
                    <a:pt x="1256" y="4743"/>
                  </a:lnTo>
                  <a:lnTo>
                    <a:pt x="1256" y="4520"/>
                  </a:lnTo>
                  <a:lnTo>
                    <a:pt x="1311" y="4520"/>
                  </a:lnTo>
                  <a:lnTo>
                    <a:pt x="1311" y="4325"/>
                  </a:lnTo>
                  <a:lnTo>
                    <a:pt x="1367" y="4325"/>
                  </a:lnTo>
                  <a:lnTo>
                    <a:pt x="1367" y="4130"/>
                  </a:lnTo>
                  <a:lnTo>
                    <a:pt x="1395" y="4130"/>
                  </a:lnTo>
                  <a:lnTo>
                    <a:pt x="1395" y="3962"/>
                  </a:lnTo>
                  <a:lnTo>
                    <a:pt x="1451" y="3962"/>
                  </a:lnTo>
                  <a:lnTo>
                    <a:pt x="1451" y="3823"/>
                  </a:lnTo>
                  <a:lnTo>
                    <a:pt x="1507" y="3823"/>
                  </a:lnTo>
                  <a:lnTo>
                    <a:pt x="1507" y="3628"/>
                  </a:lnTo>
                  <a:lnTo>
                    <a:pt x="1535" y="3628"/>
                  </a:lnTo>
                  <a:lnTo>
                    <a:pt x="1535" y="3432"/>
                  </a:lnTo>
                  <a:lnTo>
                    <a:pt x="1590" y="3432"/>
                  </a:lnTo>
                  <a:lnTo>
                    <a:pt x="1590" y="3293"/>
                  </a:lnTo>
                  <a:lnTo>
                    <a:pt x="1646" y="3293"/>
                  </a:lnTo>
                  <a:lnTo>
                    <a:pt x="1646" y="3153"/>
                  </a:lnTo>
                  <a:lnTo>
                    <a:pt x="1674" y="3153"/>
                  </a:lnTo>
                  <a:lnTo>
                    <a:pt x="1674" y="3014"/>
                  </a:lnTo>
                  <a:lnTo>
                    <a:pt x="1730" y="3014"/>
                  </a:lnTo>
                  <a:lnTo>
                    <a:pt x="1730" y="2874"/>
                  </a:lnTo>
                  <a:lnTo>
                    <a:pt x="1786" y="2874"/>
                  </a:lnTo>
                  <a:lnTo>
                    <a:pt x="1786" y="2791"/>
                  </a:lnTo>
                  <a:lnTo>
                    <a:pt x="1814" y="2791"/>
                  </a:lnTo>
                  <a:lnTo>
                    <a:pt x="1814" y="2651"/>
                  </a:lnTo>
                  <a:lnTo>
                    <a:pt x="1869" y="2651"/>
                  </a:lnTo>
                  <a:lnTo>
                    <a:pt x="1869" y="2512"/>
                  </a:lnTo>
                  <a:lnTo>
                    <a:pt x="1925" y="2512"/>
                  </a:lnTo>
                  <a:lnTo>
                    <a:pt x="1925" y="2428"/>
                  </a:lnTo>
                  <a:lnTo>
                    <a:pt x="1953" y="2428"/>
                  </a:lnTo>
                  <a:lnTo>
                    <a:pt x="1953" y="2288"/>
                  </a:lnTo>
                  <a:lnTo>
                    <a:pt x="2009" y="2288"/>
                  </a:lnTo>
                  <a:lnTo>
                    <a:pt x="2009" y="2177"/>
                  </a:lnTo>
                  <a:lnTo>
                    <a:pt x="2065" y="2177"/>
                  </a:lnTo>
                  <a:lnTo>
                    <a:pt x="2065" y="2037"/>
                  </a:lnTo>
                  <a:lnTo>
                    <a:pt x="2093" y="2037"/>
                  </a:lnTo>
                  <a:lnTo>
                    <a:pt x="2093" y="1954"/>
                  </a:lnTo>
                  <a:lnTo>
                    <a:pt x="2148" y="1954"/>
                  </a:lnTo>
                  <a:lnTo>
                    <a:pt x="2148" y="1814"/>
                  </a:lnTo>
                  <a:lnTo>
                    <a:pt x="2093" y="1814"/>
                  </a:lnTo>
                  <a:lnTo>
                    <a:pt x="2093" y="1758"/>
                  </a:lnTo>
                  <a:lnTo>
                    <a:pt x="2065" y="1758"/>
                  </a:lnTo>
                  <a:lnTo>
                    <a:pt x="2065" y="1675"/>
                  </a:lnTo>
                  <a:lnTo>
                    <a:pt x="2009" y="1675"/>
                  </a:lnTo>
                  <a:lnTo>
                    <a:pt x="2009" y="1619"/>
                  </a:lnTo>
                  <a:lnTo>
                    <a:pt x="1953" y="1619"/>
                  </a:lnTo>
                  <a:lnTo>
                    <a:pt x="1953" y="1591"/>
                  </a:lnTo>
                  <a:lnTo>
                    <a:pt x="1925" y="1591"/>
                  </a:lnTo>
                  <a:lnTo>
                    <a:pt x="1925" y="1535"/>
                  </a:lnTo>
                  <a:lnTo>
                    <a:pt x="1869" y="1535"/>
                  </a:lnTo>
                  <a:lnTo>
                    <a:pt x="1869" y="1479"/>
                  </a:lnTo>
                  <a:lnTo>
                    <a:pt x="1814" y="1479"/>
                  </a:lnTo>
                  <a:lnTo>
                    <a:pt x="1814" y="1396"/>
                  </a:lnTo>
                  <a:lnTo>
                    <a:pt x="1786" y="1396"/>
                  </a:lnTo>
                  <a:lnTo>
                    <a:pt x="1786" y="1340"/>
                  </a:lnTo>
                  <a:lnTo>
                    <a:pt x="1730" y="1340"/>
                  </a:lnTo>
                  <a:lnTo>
                    <a:pt x="1730" y="1256"/>
                  </a:lnTo>
                  <a:lnTo>
                    <a:pt x="1674" y="1256"/>
                  </a:lnTo>
                  <a:lnTo>
                    <a:pt x="1674" y="1172"/>
                  </a:lnTo>
                  <a:lnTo>
                    <a:pt x="1646" y="1172"/>
                  </a:lnTo>
                  <a:lnTo>
                    <a:pt x="1646" y="1061"/>
                  </a:lnTo>
                  <a:lnTo>
                    <a:pt x="1590" y="1061"/>
                  </a:lnTo>
                  <a:lnTo>
                    <a:pt x="1590" y="1033"/>
                  </a:lnTo>
                  <a:lnTo>
                    <a:pt x="1535" y="1033"/>
                  </a:lnTo>
                  <a:lnTo>
                    <a:pt x="1535" y="921"/>
                  </a:lnTo>
                  <a:lnTo>
                    <a:pt x="1507" y="921"/>
                  </a:lnTo>
                  <a:lnTo>
                    <a:pt x="1507" y="782"/>
                  </a:lnTo>
                  <a:lnTo>
                    <a:pt x="1451" y="782"/>
                  </a:lnTo>
                  <a:lnTo>
                    <a:pt x="1451" y="698"/>
                  </a:lnTo>
                  <a:lnTo>
                    <a:pt x="1395" y="698"/>
                  </a:lnTo>
                  <a:lnTo>
                    <a:pt x="1395" y="503"/>
                  </a:lnTo>
                  <a:lnTo>
                    <a:pt x="1367" y="503"/>
                  </a:lnTo>
                  <a:lnTo>
                    <a:pt x="1367" y="335"/>
                  </a:lnTo>
                  <a:lnTo>
                    <a:pt x="1311" y="335"/>
                  </a:lnTo>
                  <a:lnTo>
                    <a:pt x="1311" y="140"/>
                  </a:lnTo>
                  <a:lnTo>
                    <a:pt x="1256" y="14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2"/>
            <p:cNvSpPr/>
            <p:nvPr/>
          </p:nvSpPr>
          <p:spPr>
            <a:xfrm>
              <a:off x="3003259" y="2600392"/>
              <a:ext cx="98484" cy="217942"/>
            </a:xfrm>
            <a:custGeom>
              <a:avLst/>
              <a:gdLst/>
              <a:ahLst/>
              <a:cxnLst/>
              <a:rect l="l" t="t" r="r" b="b"/>
              <a:pathLst>
                <a:path w="2484" h="5497" extrusionOk="0">
                  <a:moveTo>
                    <a:pt x="2009" y="4018"/>
                  </a:moveTo>
                  <a:lnTo>
                    <a:pt x="2009" y="4576"/>
                  </a:lnTo>
                  <a:lnTo>
                    <a:pt x="1954" y="4576"/>
                  </a:lnTo>
                  <a:lnTo>
                    <a:pt x="1954" y="4520"/>
                  </a:lnTo>
                  <a:lnTo>
                    <a:pt x="1954" y="4464"/>
                  </a:lnTo>
                  <a:lnTo>
                    <a:pt x="1926" y="4464"/>
                  </a:lnTo>
                  <a:lnTo>
                    <a:pt x="1926" y="4380"/>
                  </a:lnTo>
                  <a:lnTo>
                    <a:pt x="1870" y="4380"/>
                  </a:lnTo>
                  <a:lnTo>
                    <a:pt x="1870" y="4241"/>
                  </a:lnTo>
                  <a:lnTo>
                    <a:pt x="1814" y="4241"/>
                  </a:lnTo>
                  <a:lnTo>
                    <a:pt x="1814" y="4018"/>
                  </a:lnTo>
                  <a:close/>
                  <a:moveTo>
                    <a:pt x="754" y="0"/>
                  </a:moveTo>
                  <a:lnTo>
                    <a:pt x="754" y="56"/>
                  </a:lnTo>
                  <a:lnTo>
                    <a:pt x="698" y="56"/>
                  </a:lnTo>
                  <a:lnTo>
                    <a:pt x="698" y="140"/>
                  </a:lnTo>
                  <a:lnTo>
                    <a:pt x="670" y="140"/>
                  </a:lnTo>
                  <a:lnTo>
                    <a:pt x="670" y="196"/>
                  </a:lnTo>
                  <a:lnTo>
                    <a:pt x="614" y="196"/>
                  </a:lnTo>
                  <a:lnTo>
                    <a:pt x="614" y="279"/>
                  </a:lnTo>
                  <a:lnTo>
                    <a:pt x="559" y="279"/>
                  </a:lnTo>
                  <a:lnTo>
                    <a:pt x="559" y="335"/>
                  </a:lnTo>
                  <a:lnTo>
                    <a:pt x="531" y="335"/>
                  </a:lnTo>
                  <a:lnTo>
                    <a:pt x="531" y="419"/>
                  </a:lnTo>
                  <a:lnTo>
                    <a:pt x="475" y="419"/>
                  </a:lnTo>
                  <a:lnTo>
                    <a:pt x="475" y="475"/>
                  </a:lnTo>
                  <a:lnTo>
                    <a:pt x="419" y="475"/>
                  </a:lnTo>
                  <a:lnTo>
                    <a:pt x="419" y="530"/>
                  </a:lnTo>
                  <a:lnTo>
                    <a:pt x="391" y="530"/>
                  </a:lnTo>
                  <a:lnTo>
                    <a:pt x="391" y="614"/>
                  </a:lnTo>
                  <a:lnTo>
                    <a:pt x="335" y="614"/>
                  </a:lnTo>
                  <a:lnTo>
                    <a:pt x="335" y="698"/>
                  </a:lnTo>
                  <a:lnTo>
                    <a:pt x="280" y="698"/>
                  </a:lnTo>
                  <a:lnTo>
                    <a:pt x="280" y="809"/>
                  </a:lnTo>
                  <a:lnTo>
                    <a:pt x="252" y="809"/>
                  </a:lnTo>
                  <a:lnTo>
                    <a:pt x="252" y="893"/>
                  </a:lnTo>
                  <a:lnTo>
                    <a:pt x="196" y="893"/>
                  </a:lnTo>
                  <a:lnTo>
                    <a:pt x="196" y="977"/>
                  </a:lnTo>
                  <a:lnTo>
                    <a:pt x="140" y="977"/>
                  </a:lnTo>
                  <a:lnTo>
                    <a:pt x="140" y="1088"/>
                  </a:lnTo>
                  <a:lnTo>
                    <a:pt x="112" y="1088"/>
                  </a:lnTo>
                  <a:lnTo>
                    <a:pt x="112" y="1172"/>
                  </a:lnTo>
                  <a:lnTo>
                    <a:pt x="56" y="1172"/>
                  </a:lnTo>
                  <a:lnTo>
                    <a:pt x="56" y="1256"/>
                  </a:lnTo>
                  <a:lnTo>
                    <a:pt x="1" y="1256"/>
                  </a:lnTo>
                  <a:lnTo>
                    <a:pt x="1" y="1312"/>
                  </a:lnTo>
                  <a:lnTo>
                    <a:pt x="56" y="1312"/>
                  </a:lnTo>
                  <a:lnTo>
                    <a:pt x="56" y="1367"/>
                  </a:lnTo>
                  <a:lnTo>
                    <a:pt x="112" y="1367"/>
                  </a:lnTo>
                  <a:lnTo>
                    <a:pt x="112" y="1395"/>
                  </a:lnTo>
                  <a:lnTo>
                    <a:pt x="140" y="1395"/>
                  </a:lnTo>
                  <a:lnTo>
                    <a:pt x="140" y="1507"/>
                  </a:lnTo>
                  <a:lnTo>
                    <a:pt x="196" y="1507"/>
                  </a:lnTo>
                  <a:lnTo>
                    <a:pt x="196" y="1535"/>
                  </a:lnTo>
                  <a:lnTo>
                    <a:pt x="252" y="1535"/>
                  </a:lnTo>
                  <a:lnTo>
                    <a:pt x="252" y="1591"/>
                  </a:lnTo>
                  <a:lnTo>
                    <a:pt x="280" y="1591"/>
                  </a:lnTo>
                  <a:lnTo>
                    <a:pt x="280" y="1646"/>
                  </a:lnTo>
                  <a:lnTo>
                    <a:pt x="335" y="1646"/>
                  </a:lnTo>
                  <a:lnTo>
                    <a:pt x="335" y="1674"/>
                  </a:lnTo>
                  <a:lnTo>
                    <a:pt x="391" y="1674"/>
                  </a:lnTo>
                  <a:lnTo>
                    <a:pt x="391" y="1786"/>
                  </a:lnTo>
                  <a:lnTo>
                    <a:pt x="419" y="1786"/>
                  </a:lnTo>
                  <a:lnTo>
                    <a:pt x="419" y="1814"/>
                  </a:lnTo>
                  <a:lnTo>
                    <a:pt x="475" y="1814"/>
                  </a:lnTo>
                  <a:lnTo>
                    <a:pt x="475" y="1870"/>
                  </a:lnTo>
                  <a:lnTo>
                    <a:pt x="531" y="1870"/>
                  </a:lnTo>
                  <a:lnTo>
                    <a:pt x="531" y="1953"/>
                  </a:lnTo>
                  <a:lnTo>
                    <a:pt x="559" y="1953"/>
                  </a:lnTo>
                  <a:lnTo>
                    <a:pt x="559" y="2009"/>
                  </a:lnTo>
                  <a:lnTo>
                    <a:pt x="614" y="2009"/>
                  </a:lnTo>
                  <a:lnTo>
                    <a:pt x="614" y="2093"/>
                  </a:lnTo>
                  <a:lnTo>
                    <a:pt x="670" y="2093"/>
                  </a:lnTo>
                  <a:lnTo>
                    <a:pt x="670" y="2149"/>
                  </a:lnTo>
                  <a:lnTo>
                    <a:pt x="698" y="2149"/>
                  </a:lnTo>
                  <a:lnTo>
                    <a:pt x="698" y="2232"/>
                  </a:lnTo>
                  <a:lnTo>
                    <a:pt x="754" y="2232"/>
                  </a:lnTo>
                  <a:lnTo>
                    <a:pt x="754" y="2288"/>
                  </a:lnTo>
                  <a:lnTo>
                    <a:pt x="810" y="2288"/>
                  </a:lnTo>
                  <a:lnTo>
                    <a:pt x="810" y="2372"/>
                  </a:lnTo>
                  <a:lnTo>
                    <a:pt x="838" y="2372"/>
                  </a:lnTo>
                  <a:lnTo>
                    <a:pt x="838" y="2483"/>
                  </a:lnTo>
                  <a:lnTo>
                    <a:pt x="893" y="2483"/>
                  </a:lnTo>
                  <a:lnTo>
                    <a:pt x="893" y="2511"/>
                  </a:lnTo>
                  <a:lnTo>
                    <a:pt x="949" y="2511"/>
                  </a:lnTo>
                  <a:lnTo>
                    <a:pt x="949" y="2623"/>
                  </a:lnTo>
                  <a:lnTo>
                    <a:pt x="977" y="2623"/>
                  </a:lnTo>
                  <a:lnTo>
                    <a:pt x="977" y="2762"/>
                  </a:lnTo>
                  <a:lnTo>
                    <a:pt x="1033" y="2762"/>
                  </a:lnTo>
                  <a:lnTo>
                    <a:pt x="1033" y="2846"/>
                  </a:lnTo>
                  <a:lnTo>
                    <a:pt x="1089" y="2846"/>
                  </a:lnTo>
                  <a:lnTo>
                    <a:pt x="1089" y="2930"/>
                  </a:lnTo>
                  <a:lnTo>
                    <a:pt x="1117" y="2930"/>
                  </a:lnTo>
                  <a:lnTo>
                    <a:pt x="1117" y="3069"/>
                  </a:lnTo>
                  <a:lnTo>
                    <a:pt x="1172" y="3069"/>
                  </a:lnTo>
                  <a:lnTo>
                    <a:pt x="1172" y="3209"/>
                  </a:lnTo>
                  <a:lnTo>
                    <a:pt x="1228" y="3209"/>
                  </a:lnTo>
                  <a:lnTo>
                    <a:pt x="1228" y="3404"/>
                  </a:lnTo>
                  <a:lnTo>
                    <a:pt x="1256" y="3404"/>
                  </a:lnTo>
                  <a:lnTo>
                    <a:pt x="1256" y="3739"/>
                  </a:lnTo>
                  <a:lnTo>
                    <a:pt x="1312" y="3739"/>
                  </a:lnTo>
                  <a:lnTo>
                    <a:pt x="1312" y="4018"/>
                  </a:lnTo>
                  <a:lnTo>
                    <a:pt x="1368" y="4018"/>
                  </a:lnTo>
                  <a:lnTo>
                    <a:pt x="1368" y="4241"/>
                  </a:lnTo>
                  <a:lnTo>
                    <a:pt x="1396" y="4241"/>
                  </a:lnTo>
                  <a:lnTo>
                    <a:pt x="1396" y="4464"/>
                  </a:lnTo>
                  <a:lnTo>
                    <a:pt x="1451" y="4464"/>
                  </a:lnTo>
                  <a:lnTo>
                    <a:pt x="1451" y="4659"/>
                  </a:lnTo>
                  <a:lnTo>
                    <a:pt x="1507" y="4659"/>
                  </a:lnTo>
                  <a:lnTo>
                    <a:pt x="1507" y="4799"/>
                  </a:lnTo>
                  <a:lnTo>
                    <a:pt x="1535" y="4799"/>
                  </a:lnTo>
                  <a:lnTo>
                    <a:pt x="1535" y="4938"/>
                  </a:lnTo>
                  <a:lnTo>
                    <a:pt x="1591" y="4938"/>
                  </a:lnTo>
                  <a:lnTo>
                    <a:pt x="1591" y="5022"/>
                  </a:lnTo>
                  <a:lnTo>
                    <a:pt x="1647" y="5022"/>
                  </a:lnTo>
                  <a:lnTo>
                    <a:pt x="1647" y="5134"/>
                  </a:lnTo>
                  <a:lnTo>
                    <a:pt x="1675" y="5134"/>
                  </a:lnTo>
                  <a:lnTo>
                    <a:pt x="1675" y="5162"/>
                  </a:lnTo>
                  <a:lnTo>
                    <a:pt x="1730" y="5162"/>
                  </a:lnTo>
                  <a:lnTo>
                    <a:pt x="1730" y="5273"/>
                  </a:lnTo>
                  <a:lnTo>
                    <a:pt x="1786" y="5273"/>
                  </a:lnTo>
                  <a:lnTo>
                    <a:pt x="1786" y="5301"/>
                  </a:lnTo>
                  <a:lnTo>
                    <a:pt x="1814" y="5301"/>
                  </a:lnTo>
                  <a:lnTo>
                    <a:pt x="1814" y="5357"/>
                  </a:lnTo>
                  <a:lnTo>
                    <a:pt x="1926" y="5357"/>
                  </a:lnTo>
                  <a:lnTo>
                    <a:pt x="1926" y="5413"/>
                  </a:lnTo>
                  <a:lnTo>
                    <a:pt x="1954" y="5413"/>
                  </a:lnTo>
                  <a:lnTo>
                    <a:pt x="1954" y="5441"/>
                  </a:lnTo>
                  <a:lnTo>
                    <a:pt x="2065" y="5441"/>
                  </a:lnTo>
                  <a:lnTo>
                    <a:pt x="2065" y="5496"/>
                  </a:lnTo>
                  <a:lnTo>
                    <a:pt x="2233" y="5496"/>
                  </a:lnTo>
                  <a:lnTo>
                    <a:pt x="2233" y="5357"/>
                  </a:lnTo>
                  <a:lnTo>
                    <a:pt x="2288" y="5357"/>
                  </a:lnTo>
                  <a:lnTo>
                    <a:pt x="2288" y="4994"/>
                  </a:lnTo>
                  <a:lnTo>
                    <a:pt x="2344" y="4994"/>
                  </a:lnTo>
                  <a:lnTo>
                    <a:pt x="2344" y="4604"/>
                  </a:lnTo>
                  <a:lnTo>
                    <a:pt x="2372" y="4604"/>
                  </a:lnTo>
                  <a:lnTo>
                    <a:pt x="2372" y="4325"/>
                  </a:lnTo>
                  <a:lnTo>
                    <a:pt x="2428" y="4325"/>
                  </a:lnTo>
                  <a:lnTo>
                    <a:pt x="2428" y="4046"/>
                  </a:lnTo>
                  <a:lnTo>
                    <a:pt x="2484" y="4046"/>
                  </a:lnTo>
                  <a:lnTo>
                    <a:pt x="2484" y="3962"/>
                  </a:lnTo>
                  <a:lnTo>
                    <a:pt x="2428" y="3962"/>
                  </a:lnTo>
                  <a:lnTo>
                    <a:pt x="2428" y="3906"/>
                  </a:lnTo>
                  <a:lnTo>
                    <a:pt x="2372" y="3906"/>
                  </a:lnTo>
                  <a:lnTo>
                    <a:pt x="2372" y="3878"/>
                  </a:lnTo>
                  <a:lnTo>
                    <a:pt x="2288" y="3878"/>
                  </a:lnTo>
                  <a:lnTo>
                    <a:pt x="2288" y="3822"/>
                  </a:lnTo>
                  <a:lnTo>
                    <a:pt x="2233" y="3822"/>
                  </a:lnTo>
                  <a:lnTo>
                    <a:pt x="2233" y="3264"/>
                  </a:lnTo>
                  <a:lnTo>
                    <a:pt x="2205" y="3264"/>
                  </a:lnTo>
                  <a:lnTo>
                    <a:pt x="2205" y="2790"/>
                  </a:lnTo>
                  <a:lnTo>
                    <a:pt x="2149" y="2790"/>
                  </a:lnTo>
                  <a:lnTo>
                    <a:pt x="2149" y="2483"/>
                  </a:lnTo>
                  <a:lnTo>
                    <a:pt x="2093" y="2483"/>
                  </a:lnTo>
                  <a:lnTo>
                    <a:pt x="2093" y="2232"/>
                  </a:lnTo>
                  <a:lnTo>
                    <a:pt x="2065" y="2232"/>
                  </a:lnTo>
                  <a:lnTo>
                    <a:pt x="2065" y="2065"/>
                  </a:lnTo>
                  <a:lnTo>
                    <a:pt x="2009" y="2065"/>
                  </a:lnTo>
                  <a:lnTo>
                    <a:pt x="2009" y="1870"/>
                  </a:lnTo>
                  <a:lnTo>
                    <a:pt x="1954" y="1870"/>
                  </a:lnTo>
                  <a:lnTo>
                    <a:pt x="1954" y="1730"/>
                  </a:lnTo>
                  <a:lnTo>
                    <a:pt x="1926" y="1730"/>
                  </a:lnTo>
                  <a:lnTo>
                    <a:pt x="1926" y="1591"/>
                  </a:lnTo>
                  <a:lnTo>
                    <a:pt x="1870" y="1591"/>
                  </a:lnTo>
                  <a:lnTo>
                    <a:pt x="1870" y="1451"/>
                  </a:lnTo>
                  <a:lnTo>
                    <a:pt x="1814" y="1451"/>
                  </a:lnTo>
                  <a:lnTo>
                    <a:pt x="1814" y="1312"/>
                  </a:lnTo>
                  <a:lnTo>
                    <a:pt x="1786" y="1312"/>
                  </a:lnTo>
                  <a:lnTo>
                    <a:pt x="1786" y="1228"/>
                  </a:lnTo>
                  <a:lnTo>
                    <a:pt x="1730" y="1228"/>
                  </a:lnTo>
                  <a:lnTo>
                    <a:pt x="1730" y="1088"/>
                  </a:lnTo>
                  <a:lnTo>
                    <a:pt x="1675" y="1088"/>
                  </a:lnTo>
                  <a:lnTo>
                    <a:pt x="1675" y="977"/>
                  </a:lnTo>
                  <a:lnTo>
                    <a:pt x="1647" y="977"/>
                  </a:lnTo>
                  <a:lnTo>
                    <a:pt x="1647" y="893"/>
                  </a:lnTo>
                  <a:lnTo>
                    <a:pt x="1591" y="893"/>
                  </a:lnTo>
                  <a:lnTo>
                    <a:pt x="1591" y="809"/>
                  </a:lnTo>
                  <a:lnTo>
                    <a:pt x="1535" y="809"/>
                  </a:lnTo>
                  <a:lnTo>
                    <a:pt x="1535" y="698"/>
                  </a:lnTo>
                  <a:lnTo>
                    <a:pt x="1507" y="698"/>
                  </a:lnTo>
                  <a:lnTo>
                    <a:pt x="1507" y="614"/>
                  </a:lnTo>
                  <a:lnTo>
                    <a:pt x="1451" y="614"/>
                  </a:lnTo>
                  <a:lnTo>
                    <a:pt x="1451" y="475"/>
                  </a:lnTo>
                  <a:lnTo>
                    <a:pt x="1396" y="475"/>
                  </a:lnTo>
                  <a:lnTo>
                    <a:pt x="1396" y="391"/>
                  </a:lnTo>
                  <a:lnTo>
                    <a:pt x="1368" y="391"/>
                  </a:lnTo>
                  <a:lnTo>
                    <a:pt x="1368" y="335"/>
                  </a:lnTo>
                  <a:lnTo>
                    <a:pt x="1312" y="335"/>
                  </a:lnTo>
                  <a:lnTo>
                    <a:pt x="1312" y="279"/>
                  </a:lnTo>
                  <a:lnTo>
                    <a:pt x="1256" y="279"/>
                  </a:lnTo>
                  <a:lnTo>
                    <a:pt x="1256" y="335"/>
                  </a:lnTo>
                  <a:lnTo>
                    <a:pt x="1228" y="335"/>
                  </a:lnTo>
                  <a:lnTo>
                    <a:pt x="1228" y="391"/>
                  </a:lnTo>
                  <a:lnTo>
                    <a:pt x="1117" y="391"/>
                  </a:lnTo>
                  <a:lnTo>
                    <a:pt x="1117" y="419"/>
                  </a:lnTo>
                  <a:lnTo>
                    <a:pt x="1089" y="419"/>
                  </a:lnTo>
                  <a:lnTo>
                    <a:pt x="1089" y="475"/>
                  </a:lnTo>
                  <a:lnTo>
                    <a:pt x="977" y="475"/>
                  </a:lnTo>
                  <a:lnTo>
                    <a:pt x="977" y="391"/>
                  </a:lnTo>
                  <a:lnTo>
                    <a:pt x="949" y="391"/>
                  </a:lnTo>
                  <a:lnTo>
                    <a:pt x="949" y="279"/>
                  </a:lnTo>
                  <a:lnTo>
                    <a:pt x="893" y="279"/>
                  </a:lnTo>
                  <a:lnTo>
                    <a:pt x="893" y="140"/>
                  </a:lnTo>
                  <a:lnTo>
                    <a:pt x="838" y="14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42"/>
            <p:cNvSpPr/>
            <p:nvPr/>
          </p:nvSpPr>
          <p:spPr>
            <a:xfrm>
              <a:off x="3074070" y="2755257"/>
              <a:ext cx="12211" cy="33225"/>
            </a:xfrm>
            <a:custGeom>
              <a:avLst/>
              <a:gdLst/>
              <a:ahLst/>
              <a:cxnLst/>
              <a:rect l="l" t="t" r="r" b="b"/>
              <a:pathLst>
                <a:path w="308" h="838" extrusionOk="0">
                  <a:moveTo>
                    <a:pt x="84" y="0"/>
                  </a:moveTo>
                  <a:lnTo>
                    <a:pt x="84" y="56"/>
                  </a:lnTo>
                  <a:lnTo>
                    <a:pt x="0" y="56"/>
                  </a:lnTo>
                  <a:lnTo>
                    <a:pt x="0" y="251"/>
                  </a:lnTo>
                  <a:lnTo>
                    <a:pt x="28" y="251"/>
                  </a:lnTo>
                  <a:lnTo>
                    <a:pt x="28" y="112"/>
                  </a:lnTo>
                  <a:lnTo>
                    <a:pt x="140" y="112"/>
                  </a:lnTo>
                  <a:lnTo>
                    <a:pt x="140" y="56"/>
                  </a:lnTo>
                  <a:lnTo>
                    <a:pt x="168" y="56"/>
                  </a:lnTo>
                  <a:lnTo>
                    <a:pt x="168" y="0"/>
                  </a:lnTo>
                  <a:close/>
                  <a:moveTo>
                    <a:pt x="223" y="753"/>
                  </a:moveTo>
                  <a:lnTo>
                    <a:pt x="223" y="837"/>
                  </a:lnTo>
                  <a:lnTo>
                    <a:pt x="307" y="837"/>
                  </a:lnTo>
                  <a:lnTo>
                    <a:pt x="307" y="809"/>
                  </a:lnTo>
                  <a:lnTo>
                    <a:pt x="279" y="809"/>
                  </a:lnTo>
                  <a:lnTo>
                    <a:pt x="279" y="7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42"/>
            <p:cNvSpPr/>
            <p:nvPr/>
          </p:nvSpPr>
          <p:spPr>
            <a:xfrm>
              <a:off x="4034181" y="2865875"/>
              <a:ext cx="99595" cy="159304"/>
            </a:xfrm>
            <a:custGeom>
              <a:avLst/>
              <a:gdLst/>
              <a:ahLst/>
              <a:cxnLst/>
              <a:rect l="l" t="t" r="r" b="b"/>
              <a:pathLst>
                <a:path w="2512" h="4018" extrusionOk="0">
                  <a:moveTo>
                    <a:pt x="1200" y="0"/>
                  </a:moveTo>
                  <a:lnTo>
                    <a:pt x="1200" y="112"/>
                  </a:lnTo>
                  <a:lnTo>
                    <a:pt x="1256" y="112"/>
                  </a:lnTo>
                  <a:lnTo>
                    <a:pt x="1256" y="1228"/>
                  </a:lnTo>
                  <a:lnTo>
                    <a:pt x="1340" y="1228"/>
                  </a:lnTo>
                  <a:lnTo>
                    <a:pt x="1340" y="1256"/>
                  </a:lnTo>
                  <a:lnTo>
                    <a:pt x="1451" y="1256"/>
                  </a:lnTo>
                  <a:lnTo>
                    <a:pt x="1451" y="1311"/>
                  </a:lnTo>
                  <a:lnTo>
                    <a:pt x="1479" y="1311"/>
                  </a:lnTo>
                  <a:lnTo>
                    <a:pt x="1479" y="1367"/>
                  </a:lnTo>
                  <a:lnTo>
                    <a:pt x="1535" y="1367"/>
                  </a:lnTo>
                  <a:lnTo>
                    <a:pt x="1535" y="1395"/>
                  </a:lnTo>
                  <a:lnTo>
                    <a:pt x="1591" y="1395"/>
                  </a:lnTo>
                  <a:lnTo>
                    <a:pt x="1591" y="1590"/>
                  </a:lnTo>
                  <a:lnTo>
                    <a:pt x="1535" y="1590"/>
                  </a:lnTo>
                  <a:lnTo>
                    <a:pt x="1535" y="1674"/>
                  </a:lnTo>
                  <a:lnTo>
                    <a:pt x="1479" y="1674"/>
                  </a:lnTo>
                  <a:lnTo>
                    <a:pt x="1479" y="1730"/>
                  </a:lnTo>
                  <a:lnTo>
                    <a:pt x="1451" y="1730"/>
                  </a:lnTo>
                  <a:lnTo>
                    <a:pt x="1451" y="1814"/>
                  </a:lnTo>
                  <a:lnTo>
                    <a:pt x="1396" y="1814"/>
                  </a:lnTo>
                  <a:lnTo>
                    <a:pt x="1396" y="1869"/>
                  </a:lnTo>
                  <a:lnTo>
                    <a:pt x="1340" y="1869"/>
                  </a:lnTo>
                  <a:lnTo>
                    <a:pt x="1340" y="1925"/>
                  </a:lnTo>
                  <a:lnTo>
                    <a:pt x="1312" y="1925"/>
                  </a:lnTo>
                  <a:lnTo>
                    <a:pt x="1312" y="1953"/>
                  </a:lnTo>
                  <a:lnTo>
                    <a:pt x="1340" y="1953"/>
                  </a:lnTo>
                  <a:lnTo>
                    <a:pt x="1340" y="2009"/>
                  </a:lnTo>
                  <a:lnTo>
                    <a:pt x="1451" y="2009"/>
                  </a:lnTo>
                  <a:lnTo>
                    <a:pt x="1451" y="2065"/>
                  </a:lnTo>
                  <a:lnTo>
                    <a:pt x="1535" y="2065"/>
                  </a:lnTo>
                  <a:lnTo>
                    <a:pt x="1535" y="2093"/>
                  </a:lnTo>
                  <a:lnTo>
                    <a:pt x="1591" y="2093"/>
                  </a:lnTo>
                  <a:lnTo>
                    <a:pt x="1591" y="2148"/>
                  </a:lnTo>
                  <a:lnTo>
                    <a:pt x="1619" y="2148"/>
                  </a:lnTo>
                  <a:lnTo>
                    <a:pt x="1619" y="2204"/>
                  </a:lnTo>
                  <a:lnTo>
                    <a:pt x="1675" y="2204"/>
                  </a:lnTo>
                  <a:lnTo>
                    <a:pt x="1675" y="2288"/>
                  </a:lnTo>
                  <a:lnTo>
                    <a:pt x="1730" y="2288"/>
                  </a:lnTo>
                  <a:lnTo>
                    <a:pt x="1730" y="2511"/>
                  </a:lnTo>
                  <a:lnTo>
                    <a:pt x="1675" y="2511"/>
                  </a:lnTo>
                  <a:lnTo>
                    <a:pt x="1675" y="2623"/>
                  </a:lnTo>
                  <a:lnTo>
                    <a:pt x="1619" y="2623"/>
                  </a:lnTo>
                  <a:lnTo>
                    <a:pt x="1619" y="2650"/>
                  </a:lnTo>
                  <a:lnTo>
                    <a:pt x="1591" y="2650"/>
                  </a:lnTo>
                  <a:lnTo>
                    <a:pt x="1591" y="2762"/>
                  </a:lnTo>
                  <a:lnTo>
                    <a:pt x="1535" y="2762"/>
                  </a:lnTo>
                  <a:lnTo>
                    <a:pt x="1535" y="2790"/>
                  </a:lnTo>
                  <a:lnTo>
                    <a:pt x="1479" y="2790"/>
                  </a:lnTo>
                  <a:lnTo>
                    <a:pt x="1479" y="2846"/>
                  </a:lnTo>
                  <a:lnTo>
                    <a:pt x="1451" y="2846"/>
                  </a:lnTo>
                  <a:lnTo>
                    <a:pt x="1451" y="2902"/>
                  </a:lnTo>
                  <a:lnTo>
                    <a:pt x="1396" y="2902"/>
                  </a:lnTo>
                  <a:lnTo>
                    <a:pt x="1396" y="2929"/>
                  </a:lnTo>
                  <a:lnTo>
                    <a:pt x="1340" y="2929"/>
                  </a:lnTo>
                  <a:lnTo>
                    <a:pt x="1340" y="2985"/>
                  </a:lnTo>
                  <a:lnTo>
                    <a:pt x="1312" y="2985"/>
                  </a:lnTo>
                  <a:lnTo>
                    <a:pt x="1312" y="3041"/>
                  </a:lnTo>
                  <a:lnTo>
                    <a:pt x="1256" y="3041"/>
                  </a:lnTo>
                  <a:lnTo>
                    <a:pt x="1256" y="3069"/>
                  </a:lnTo>
                  <a:lnTo>
                    <a:pt x="1172" y="3069"/>
                  </a:lnTo>
                  <a:lnTo>
                    <a:pt x="1172" y="3125"/>
                  </a:lnTo>
                  <a:lnTo>
                    <a:pt x="921" y="3125"/>
                  </a:lnTo>
                  <a:lnTo>
                    <a:pt x="921" y="3069"/>
                  </a:lnTo>
                  <a:lnTo>
                    <a:pt x="893" y="3069"/>
                  </a:lnTo>
                  <a:lnTo>
                    <a:pt x="893" y="3041"/>
                  </a:lnTo>
                  <a:lnTo>
                    <a:pt x="838" y="3041"/>
                  </a:lnTo>
                  <a:lnTo>
                    <a:pt x="838" y="2985"/>
                  </a:lnTo>
                  <a:lnTo>
                    <a:pt x="782" y="2985"/>
                  </a:lnTo>
                  <a:lnTo>
                    <a:pt x="782" y="2902"/>
                  </a:lnTo>
                  <a:lnTo>
                    <a:pt x="698" y="2902"/>
                  </a:lnTo>
                  <a:lnTo>
                    <a:pt x="698" y="2929"/>
                  </a:lnTo>
                  <a:lnTo>
                    <a:pt x="642" y="2929"/>
                  </a:lnTo>
                  <a:lnTo>
                    <a:pt x="642" y="3041"/>
                  </a:lnTo>
                  <a:lnTo>
                    <a:pt x="614" y="3041"/>
                  </a:lnTo>
                  <a:lnTo>
                    <a:pt x="614" y="3125"/>
                  </a:lnTo>
                  <a:lnTo>
                    <a:pt x="559" y="3125"/>
                  </a:lnTo>
                  <a:lnTo>
                    <a:pt x="559" y="3181"/>
                  </a:lnTo>
                  <a:lnTo>
                    <a:pt x="503" y="3181"/>
                  </a:lnTo>
                  <a:lnTo>
                    <a:pt x="503" y="3264"/>
                  </a:lnTo>
                  <a:lnTo>
                    <a:pt x="475" y="3264"/>
                  </a:lnTo>
                  <a:lnTo>
                    <a:pt x="475" y="3348"/>
                  </a:lnTo>
                  <a:lnTo>
                    <a:pt x="419" y="3348"/>
                  </a:lnTo>
                  <a:lnTo>
                    <a:pt x="419" y="3404"/>
                  </a:lnTo>
                  <a:lnTo>
                    <a:pt x="363" y="3404"/>
                  </a:lnTo>
                  <a:lnTo>
                    <a:pt x="363" y="3487"/>
                  </a:lnTo>
                  <a:lnTo>
                    <a:pt x="335" y="3487"/>
                  </a:lnTo>
                  <a:lnTo>
                    <a:pt x="335" y="3543"/>
                  </a:lnTo>
                  <a:lnTo>
                    <a:pt x="280" y="3543"/>
                  </a:lnTo>
                  <a:lnTo>
                    <a:pt x="280" y="3627"/>
                  </a:lnTo>
                  <a:lnTo>
                    <a:pt x="224" y="3627"/>
                  </a:lnTo>
                  <a:lnTo>
                    <a:pt x="224" y="3683"/>
                  </a:lnTo>
                  <a:lnTo>
                    <a:pt x="196" y="3683"/>
                  </a:lnTo>
                  <a:lnTo>
                    <a:pt x="196" y="3739"/>
                  </a:lnTo>
                  <a:lnTo>
                    <a:pt x="140" y="3739"/>
                  </a:lnTo>
                  <a:lnTo>
                    <a:pt x="140" y="3822"/>
                  </a:lnTo>
                  <a:lnTo>
                    <a:pt x="84" y="3822"/>
                  </a:lnTo>
                  <a:lnTo>
                    <a:pt x="84" y="3878"/>
                  </a:lnTo>
                  <a:lnTo>
                    <a:pt x="56" y="3878"/>
                  </a:lnTo>
                  <a:lnTo>
                    <a:pt x="56" y="3906"/>
                  </a:lnTo>
                  <a:lnTo>
                    <a:pt x="1" y="3906"/>
                  </a:lnTo>
                  <a:lnTo>
                    <a:pt x="1" y="4018"/>
                  </a:lnTo>
                  <a:lnTo>
                    <a:pt x="84" y="4018"/>
                  </a:lnTo>
                  <a:lnTo>
                    <a:pt x="84" y="3962"/>
                  </a:lnTo>
                  <a:lnTo>
                    <a:pt x="196" y="3962"/>
                  </a:lnTo>
                  <a:lnTo>
                    <a:pt x="196" y="3906"/>
                  </a:lnTo>
                  <a:lnTo>
                    <a:pt x="280" y="3906"/>
                  </a:lnTo>
                  <a:lnTo>
                    <a:pt x="280" y="3878"/>
                  </a:lnTo>
                  <a:lnTo>
                    <a:pt x="335" y="3878"/>
                  </a:lnTo>
                  <a:lnTo>
                    <a:pt x="335" y="3822"/>
                  </a:lnTo>
                  <a:lnTo>
                    <a:pt x="419" y="3822"/>
                  </a:lnTo>
                  <a:lnTo>
                    <a:pt x="419" y="3766"/>
                  </a:lnTo>
                  <a:lnTo>
                    <a:pt x="475" y="3766"/>
                  </a:lnTo>
                  <a:lnTo>
                    <a:pt x="475" y="3739"/>
                  </a:lnTo>
                  <a:lnTo>
                    <a:pt x="559" y="3739"/>
                  </a:lnTo>
                  <a:lnTo>
                    <a:pt x="559" y="3683"/>
                  </a:lnTo>
                  <a:lnTo>
                    <a:pt x="614" y="3683"/>
                  </a:lnTo>
                  <a:lnTo>
                    <a:pt x="614" y="3627"/>
                  </a:lnTo>
                  <a:lnTo>
                    <a:pt x="698" y="3627"/>
                  </a:lnTo>
                  <a:lnTo>
                    <a:pt x="698" y="3599"/>
                  </a:lnTo>
                  <a:lnTo>
                    <a:pt x="782" y="3599"/>
                  </a:lnTo>
                  <a:lnTo>
                    <a:pt x="782" y="3543"/>
                  </a:lnTo>
                  <a:lnTo>
                    <a:pt x="838" y="3543"/>
                  </a:lnTo>
                  <a:lnTo>
                    <a:pt x="838" y="3487"/>
                  </a:lnTo>
                  <a:lnTo>
                    <a:pt x="893" y="3487"/>
                  </a:lnTo>
                  <a:lnTo>
                    <a:pt x="893" y="3460"/>
                  </a:lnTo>
                  <a:lnTo>
                    <a:pt x="921" y="3460"/>
                  </a:lnTo>
                  <a:lnTo>
                    <a:pt x="921" y="3404"/>
                  </a:lnTo>
                  <a:lnTo>
                    <a:pt x="977" y="3404"/>
                  </a:lnTo>
                  <a:lnTo>
                    <a:pt x="977" y="3348"/>
                  </a:lnTo>
                  <a:lnTo>
                    <a:pt x="1061" y="3348"/>
                  </a:lnTo>
                  <a:lnTo>
                    <a:pt x="1061" y="3320"/>
                  </a:lnTo>
                  <a:lnTo>
                    <a:pt x="1117" y="3320"/>
                  </a:lnTo>
                  <a:lnTo>
                    <a:pt x="1117" y="3264"/>
                  </a:lnTo>
                  <a:lnTo>
                    <a:pt x="1172" y="3264"/>
                  </a:lnTo>
                  <a:lnTo>
                    <a:pt x="1172" y="3208"/>
                  </a:lnTo>
                  <a:lnTo>
                    <a:pt x="1200" y="3208"/>
                  </a:lnTo>
                  <a:lnTo>
                    <a:pt x="1200" y="3181"/>
                  </a:lnTo>
                  <a:lnTo>
                    <a:pt x="1256" y="3181"/>
                  </a:lnTo>
                  <a:lnTo>
                    <a:pt x="1256" y="3125"/>
                  </a:lnTo>
                  <a:lnTo>
                    <a:pt x="1340" y="3125"/>
                  </a:lnTo>
                  <a:lnTo>
                    <a:pt x="1340" y="3069"/>
                  </a:lnTo>
                  <a:lnTo>
                    <a:pt x="1396" y="3069"/>
                  </a:lnTo>
                  <a:lnTo>
                    <a:pt x="1396" y="3041"/>
                  </a:lnTo>
                  <a:lnTo>
                    <a:pt x="1451" y="3041"/>
                  </a:lnTo>
                  <a:lnTo>
                    <a:pt x="1451" y="2985"/>
                  </a:lnTo>
                  <a:lnTo>
                    <a:pt x="1479" y="2985"/>
                  </a:lnTo>
                  <a:lnTo>
                    <a:pt x="1479" y="2929"/>
                  </a:lnTo>
                  <a:lnTo>
                    <a:pt x="1535" y="2929"/>
                  </a:lnTo>
                  <a:lnTo>
                    <a:pt x="1535" y="2902"/>
                  </a:lnTo>
                  <a:lnTo>
                    <a:pt x="1591" y="2902"/>
                  </a:lnTo>
                  <a:lnTo>
                    <a:pt x="1591" y="2846"/>
                  </a:lnTo>
                  <a:lnTo>
                    <a:pt x="1619" y="2846"/>
                  </a:lnTo>
                  <a:lnTo>
                    <a:pt x="1619" y="2790"/>
                  </a:lnTo>
                  <a:lnTo>
                    <a:pt x="1675" y="2790"/>
                  </a:lnTo>
                  <a:lnTo>
                    <a:pt x="1675" y="2762"/>
                  </a:lnTo>
                  <a:lnTo>
                    <a:pt x="1730" y="2762"/>
                  </a:lnTo>
                  <a:lnTo>
                    <a:pt x="1730" y="2650"/>
                  </a:lnTo>
                  <a:lnTo>
                    <a:pt x="1758" y="2650"/>
                  </a:lnTo>
                  <a:lnTo>
                    <a:pt x="1758" y="2623"/>
                  </a:lnTo>
                  <a:lnTo>
                    <a:pt x="1814" y="2623"/>
                  </a:lnTo>
                  <a:lnTo>
                    <a:pt x="1814" y="2567"/>
                  </a:lnTo>
                  <a:lnTo>
                    <a:pt x="1870" y="2567"/>
                  </a:lnTo>
                  <a:lnTo>
                    <a:pt x="1870" y="2511"/>
                  </a:lnTo>
                  <a:lnTo>
                    <a:pt x="1898" y="2511"/>
                  </a:lnTo>
                  <a:lnTo>
                    <a:pt x="1898" y="2483"/>
                  </a:lnTo>
                  <a:lnTo>
                    <a:pt x="1953" y="2483"/>
                  </a:lnTo>
                  <a:lnTo>
                    <a:pt x="1953" y="2427"/>
                  </a:lnTo>
                  <a:lnTo>
                    <a:pt x="2009" y="2427"/>
                  </a:lnTo>
                  <a:lnTo>
                    <a:pt x="2009" y="2372"/>
                  </a:lnTo>
                  <a:lnTo>
                    <a:pt x="2037" y="2372"/>
                  </a:lnTo>
                  <a:lnTo>
                    <a:pt x="2037" y="2288"/>
                  </a:lnTo>
                  <a:lnTo>
                    <a:pt x="2093" y="2288"/>
                  </a:lnTo>
                  <a:lnTo>
                    <a:pt x="2093" y="2232"/>
                  </a:lnTo>
                  <a:lnTo>
                    <a:pt x="2149" y="2232"/>
                  </a:lnTo>
                  <a:lnTo>
                    <a:pt x="2149" y="2204"/>
                  </a:lnTo>
                  <a:lnTo>
                    <a:pt x="2177" y="2204"/>
                  </a:lnTo>
                  <a:lnTo>
                    <a:pt x="2177" y="2093"/>
                  </a:lnTo>
                  <a:lnTo>
                    <a:pt x="2232" y="2093"/>
                  </a:lnTo>
                  <a:lnTo>
                    <a:pt x="2232" y="2065"/>
                  </a:lnTo>
                  <a:lnTo>
                    <a:pt x="2288" y="2065"/>
                  </a:lnTo>
                  <a:lnTo>
                    <a:pt x="2288" y="1953"/>
                  </a:lnTo>
                  <a:lnTo>
                    <a:pt x="2316" y="1953"/>
                  </a:lnTo>
                  <a:lnTo>
                    <a:pt x="2316" y="1925"/>
                  </a:lnTo>
                  <a:lnTo>
                    <a:pt x="2372" y="1925"/>
                  </a:lnTo>
                  <a:lnTo>
                    <a:pt x="2372" y="1869"/>
                  </a:lnTo>
                  <a:lnTo>
                    <a:pt x="2428" y="1869"/>
                  </a:lnTo>
                  <a:lnTo>
                    <a:pt x="2428" y="1786"/>
                  </a:lnTo>
                  <a:lnTo>
                    <a:pt x="2456" y="1786"/>
                  </a:lnTo>
                  <a:lnTo>
                    <a:pt x="2456" y="1674"/>
                  </a:lnTo>
                  <a:lnTo>
                    <a:pt x="2511" y="1674"/>
                  </a:lnTo>
                  <a:lnTo>
                    <a:pt x="2511" y="1535"/>
                  </a:lnTo>
                  <a:lnTo>
                    <a:pt x="2456" y="1535"/>
                  </a:lnTo>
                  <a:lnTo>
                    <a:pt x="2456" y="1507"/>
                  </a:lnTo>
                  <a:lnTo>
                    <a:pt x="2428" y="1507"/>
                  </a:lnTo>
                  <a:lnTo>
                    <a:pt x="2428" y="1451"/>
                  </a:lnTo>
                  <a:lnTo>
                    <a:pt x="2372" y="1451"/>
                  </a:lnTo>
                  <a:lnTo>
                    <a:pt x="2372" y="1395"/>
                  </a:lnTo>
                  <a:lnTo>
                    <a:pt x="2316" y="1395"/>
                  </a:lnTo>
                  <a:lnTo>
                    <a:pt x="2316" y="1367"/>
                  </a:lnTo>
                  <a:lnTo>
                    <a:pt x="2288" y="1367"/>
                  </a:lnTo>
                  <a:lnTo>
                    <a:pt x="2288" y="1256"/>
                  </a:lnTo>
                  <a:lnTo>
                    <a:pt x="2232" y="1256"/>
                  </a:lnTo>
                  <a:lnTo>
                    <a:pt x="2232" y="1228"/>
                  </a:lnTo>
                  <a:lnTo>
                    <a:pt x="2177" y="1228"/>
                  </a:lnTo>
                  <a:lnTo>
                    <a:pt x="2177" y="1172"/>
                  </a:lnTo>
                  <a:lnTo>
                    <a:pt x="2149" y="1172"/>
                  </a:lnTo>
                  <a:lnTo>
                    <a:pt x="2149" y="1116"/>
                  </a:lnTo>
                  <a:lnTo>
                    <a:pt x="2093" y="1116"/>
                  </a:lnTo>
                  <a:lnTo>
                    <a:pt x="2093" y="1088"/>
                  </a:lnTo>
                  <a:lnTo>
                    <a:pt x="2037" y="1088"/>
                  </a:lnTo>
                  <a:lnTo>
                    <a:pt x="2037" y="1032"/>
                  </a:lnTo>
                  <a:lnTo>
                    <a:pt x="2009" y="1032"/>
                  </a:lnTo>
                  <a:lnTo>
                    <a:pt x="2009" y="977"/>
                  </a:lnTo>
                  <a:lnTo>
                    <a:pt x="1953" y="977"/>
                  </a:lnTo>
                  <a:lnTo>
                    <a:pt x="1953" y="893"/>
                  </a:lnTo>
                  <a:lnTo>
                    <a:pt x="1898" y="893"/>
                  </a:lnTo>
                  <a:lnTo>
                    <a:pt x="1898" y="837"/>
                  </a:lnTo>
                  <a:lnTo>
                    <a:pt x="1870" y="837"/>
                  </a:lnTo>
                  <a:lnTo>
                    <a:pt x="1870" y="809"/>
                  </a:lnTo>
                  <a:lnTo>
                    <a:pt x="1814" y="809"/>
                  </a:lnTo>
                  <a:lnTo>
                    <a:pt x="1814" y="753"/>
                  </a:lnTo>
                  <a:lnTo>
                    <a:pt x="1758" y="753"/>
                  </a:lnTo>
                  <a:lnTo>
                    <a:pt x="1758" y="670"/>
                  </a:lnTo>
                  <a:lnTo>
                    <a:pt x="1730" y="670"/>
                  </a:lnTo>
                  <a:lnTo>
                    <a:pt x="1730" y="614"/>
                  </a:lnTo>
                  <a:lnTo>
                    <a:pt x="1675" y="614"/>
                  </a:lnTo>
                  <a:lnTo>
                    <a:pt x="1675" y="558"/>
                  </a:lnTo>
                  <a:lnTo>
                    <a:pt x="1619" y="558"/>
                  </a:lnTo>
                  <a:lnTo>
                    <a:pt x="1619" y="474"/>
                  </a:lnTo>
                  <a:lnTo>
                    <a:pt x="1591" y="474"/>
                  </a:lnTo>
                  <a:lnTo>
                    <a:pt x="1591" y="419"/>
                  </a:lnTo>
                  <a:lnTo>
                    <a:pt x="1535" y="419"/>
                  </a:lnTo>
                  <a:lnTo>
                    <a:pt x="1535" y="335"/>
                  </a:lnTo>
                  <a:lnTo>
                    <a:pt x="1479" y="335"/>
                  </a:lnTo>
                  <a:lnTo>
                    <a:pt x="1479" y="279"/>
                  </a:lnTo>
                  <a:lnTo>
                    <a:pt x="1451" y="279"/>
                  </a:lnTo>
                  <a:lnTo>
                    <a:pt x="1451" y="251"/>
                  </a:lnTo>
                  <a:lnTo>
                    <a:pt x="1396" y="251"/>
                  </a:lnTo>
                  <a:lnTo>
                    <a:pt x="1396" y="140"/>
                  </a:lnTo>
                  <a:lnTo>
                    <a:pt x="1340" y="140"/>
                  </a:lnTo>
                  <a:lnTo>
                    <a:pt x="1340" y="112"/>
                  </a:lnTo>
                  <a:lnTo>
                    <a:pt x="1312" y="112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3993265" y="2715411"/>
              <a:ext cx="24383" cy="16652"/>
            </a:xfrm>
            <a:custGeom>
              <a:avLst/>
              <a:gdLst/>
              <a:ahLst/>
              <a:cxnLst/>
              <a:rect l="l" t="t" r="r" b="b"/>
              <a:pathLst>
                <a:path w="615" h="420" extrusionOk="0">
                  <a:moveTo>
                    <a:pt x="0" y="1"/>
                  </a:moveTo>
                  <a:lnTo>
                    <a:pt x="0" y="280"/>
                  </a:lnTo>
                  <a:lnTo>
                    <a:pt x="56" y="280"/>
                  </a:lnTo>
                  <a:lnTo>
                    <a:pt x="56" y="308"/>
                  </a:lnTo>
                  <a:lnTo>
                    <a:pt x="112" y="308"/>
                  </a:lnTo>
                  <a:lnTo>
                    <a:pt x="112" y="363"/>
                  </a:lnTo>
                  <a:lnTo>
                    <a:pt x="196" y="363"/>
                  </a:lnTo>
                  <a:lnTo>
                    <a:pt x="196" y="419"/>
                  </a:lnTo>
                  <a:lnTo>
                    <a:pt x="251" y="419"/>
                  </a:lnTo>
                  <a:lnTo>
                    <a:pt x="251" y="363"/>
                  </a:lnTo>
                  <a:lnTo>
                    <a:pt x="335" y="363"/>
                  </a:lnTo>
                  <a:lnTo>
                    <a:pt x="335" y="308"/>
                  </a:lnTo>
                  <a:lnTo>
                    <a:pt x="419" y="308"/>
                  </a:lnTo>
                  <a:lnTo>
                    <a:pt x="419" y="280"/>
                  </a:lnTo>
                  <a:lnTo>
                    <a:pt x="530" y="280"/>
                  </a:lnTo>
                  <a:lnTo>
                    <a:pt x="530" y="224"/>
                  </a:lnTo>
                  <a:lnTo>
                    <a:pt x="614" y="224"/>
                  </a:lnTo>
                  <a:lnTo>
                    <a:pt x="614" y="140"/>
                  </a:lnTo>
                  <a:lnTo>
                    <a:pt x="475" y="140"/>
                  </a:lnTo>
                  <a:lnTo>
                    <a:pt x="475" y="85"/>
                  </a:lnTo>
                  <a:lnTo>
                    <a:pt x="335" y="85"/>
                  </a:lnTo>
                  <a:lnTo>
                    <a:pt x="335" y="29"/>
                  </a:lnTo>
                  <a:lnTo>
                    <a:pt x="140" y="29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3993265" y="2624736"/>
              <a:ext cx="29894" cy="97374"/>
            </a:xfrm>
            <a:custGeom>
              <a:avLst/>
              <a:gdLst/>
              <a:ahLst/>
              <a:cxnLst/>
              <a:rect l="l" t="t" r="r" b="b"/>
              <a:pathLst>
                <a:path w="754" h="2456" extrusionOk="0">
                  <a:moveTo>
                    <a:pt x="419" y="0"/>
                  </a:moveTo>
                  <a:lnTo>
                    <a:pt x="419" y="56"/>
                  </a:lnTo>
                  <a:lnTo>
                    <a:pt x="279" y="56"/>
                  </a:lnTo>
                  <a:lnTo>
                    <a:pt x="279" y="84"/>
                  </a:lnTo>
                  <a:lnTo>
                    <a:pt x="419" y="84"/>
                  </a:lnTo>
                  <a:lnTo>
                    <a:pt x="419" y="140"/>
                  </a:lnTo>
                  <a:lnTo>
                    <a:pt x="391" y="140"/>
                  </a:lnTo>
                  <a:lnTo>
                    <a:pt x="391" y="279"/>
                  </a:lnTo>
                  <a:lnTo>
                    <a:pt x="335" y="279"/>
                  </a:lnTo>
                  <a:lnTo>
                    <a:pt x="335" y="474"/>
                  </a:lnTo>
                  <a:lnTo>
                    <a:pt x="279" y="474"/>
                  </a:lnTo>
                  <a:lnTo>
                    <a:pt x="279" y="614"/>
                  </a:lnTo>
                  <a:lnTo>
                    <a:pt x="251" y="614"/>
                  </a:lnTo>
                  <a:lnTo>
                    <a:pt x="251" y="781"/>
                  </a:lnTo>
                  <a:lnTo>
                    <a:pt x="196" y="781"/>
                  </a:lnTo>
                  <a:lnTo>
                    <a:pt x="196" y="977"/>
                  </a:lnTo>
                  <a:lnTo>
                    <a:pt x="140" y="977"/>
                  </a:lnTo>
                  <a:lnTo>
                    <a:pt x="140" y="1116"/>
                  </a:lnTo>
                  <a:lnTo>
                    <a:pt x="112" y="1116"/>
                  </a:lnTo>
                  <a:lnTo>
                    <a:pt x="112" y="1590"/>
                  </a:lnTo>
                  <a:lnTo>
                    <a:pt x="56" y="1590"/>
                  </a:lnTo>
                  <a:lnTo>
                    <a:pt x="56" y="2037"/>
                  </a:lnTo>
                  <a:lnTo>
                    <a:pt x="0" y="2037"/>
                  </a:lnTo>
                  <a:lnTo>
                    <a:pt x="0" y="2316"/>
                  </a:lnTo>
                  <a:lnTo>
                    <a:pt x="112" y="2316"/>
                  </a:lnTo>
                  <a:lnTo>
                    <a:pt x="112" y="2372"/>
                  </a:lnTo>
                  <a:lnTo>
                    <a:pt x="279" y="2372"/>
                  </a:lnTo>
                  <a:lnTo>
                    <a:pt x="279" y="2427"/>
                  </a:lnTo>
                  <a:lnTo>
                    <a:pt x="419" y="2427"/>
                  </a:lnTo>
                  <a:lnTo>
                    <a:pt x="419" y="2455"/>
                  </a:lnTo>
                  <a:lnTo>
                    <a:pt x="754" y="2455"/>
                  </a:lnTo>
                  <a:lnTo>
                    <a:pt x="754" y="2316"/>
                  </a:lnTo>
                  <a:lnTo>
                    <a:pt x="698" y="2316"/>
                  </a:lnTo>
                  <a:lnTo>
                    <a:pt x="698" y="2093"/>
                  </a:lnTo>
                  <a:lnTo>
                    <a:pt x="670" y="2093"/>
                  </a:lnTo>
                  <a:lnTo>
                    <a:pt x="670" y="1814"/>
                  </a:lnTo>
                  <a:lnTo>
                    <a:pt x="614" y="1814"/>
                  </a:lnTo>
                  <a:lnTo>
                    <a:pt x="614" y="1451"/>
                  </a:lnTo>
                  <a:lnTo>
                    <a:pt x="558" y="1451"/>
                  </a:lnTo>
                  <a:lnTo>
                    <a:pt x="558" y="1116"/>
                  </a:lnTo>
                  <a:lnTo>
                    <a:pt x="530" y="111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42"/>
            <p:cNvSpPr/>
            <p:nvPr/>
          </p:nvSpPr>
          <p:spPr>
            <a:xfrm>
              <a:off x="3967811" y="2632467"/>
              <a:ext cx="27714" cy="94044"/>
            </a:xfrm>
            <a:custGeom>
              <a:avLst/>
              <a:gdLst/>
              <a:ahLst/>
              <a:cxnLst/>
              <a:rect l="l" t="t" r="r" b="b"/>
              <a:pathLst>
                <a:path w="699" h="2372" extrusionOk="0">
                  <a:moveTo>
                    <a:pt x="224" y="0"/>
                  </a:moveTo>
                  <a:lnTo>
                    <a:pt x="224" y="698"/>
                  </a:lnTo>
                  <a:lnTo>
                    <a:pt x="196" y="698"/>
                  </a:lnTo>
                  <a:lnTo>
                    <a:pt x="196" y="977"/>
                  </a:lnTo>
                  <a:lnTo>
                    <a:pt x="140" y="977"/>
                  </a:lnTo>
                  <a:lnTo>
                    <a:pt x="140" y="1200"/>
                  </a:lnTo>
                  <a:lnTo>
                    <a:pt x="84" y="1200"/>
                  </a:lnTo>
                  <a:lnTo>
                    <a:pt x="84" y="1423"/>
                  </a:lnTo>
                  <a:lnTo>
                    <a:pt x="56" y="1423"/>
                  </a:lnTo>
                  <a:lnTo>
                    <a:pt x="56" y="1619"/>
                  </a:lnTo>
                  <a:lnTo>
                    <a:pt x="1" y="1619"/>
                  </a:lnTo>
                  <a:lnTo>
                    <a:pt x="1" y="1842"/>
                  </a:lnTo>
                  <a:lnTo>
                    <a:pt x="56" y="1842"/>
                  </a:lnTo>
                  <a:lnTo>
                    <a:pt x="56" y="1674"/>
                  </a:lnTo>
                  <a:lnTo>
                    <a:pt x="84" y="1674"/>
                  </a:lnTo>
                  <a:lnTo>
                    <a:pt x="84" y="1479"/>
                  </a:lnTo>
                  <a:lnTo>
                    <a:pt x="140" y="1479"/>
                  </a:lnTo>
                  <a:lnTo>
                    <a:pt x="140" y="1256"/>
                  </a:lnTo>
                  <a:lnTo>
                    <a:pt x="196" y="1256"/>
                  </a:lnTo>
                  <a:lnTo>
                    <a:pt x="196" y="1005"/>
                  </a:lnTo>
                  <a:lnTo>
                    <a:pt x="224" y="1005"/>
                  </a:lnTo>
                  <a:lnTo>
                    <a:pt x="224" y="726"/>
                  </a:lnTo>
                  <a:lnTo>
                    <a:pt x="280" y="726"/>
                  </a:lnTo>
                  <a:lnTo>
                    <a:pt x="280" y="0"/>
                  </a:lnTo>
                  <a:close/>
                  <a:moveTo>
                    <a:pt x="280" y="1981"/>
                  </a:moveTo>
                  <a:lnTo>
                    <a:pt x="280" y="2093"/>
                  </a:lnTo>
                  <a:lnTo>
                    <a:pt x="363" y="2093"/>
                  </a:lnTo>
                  <a:lnTo>
                    <a:pt x="363" y="2121"/>
                  </a:lnTo>
                  <a:lnTo>
                    <a:pt x="419" y="2121"/>
                  </a:lnTo>
                  <a:lnTo>
                    <a:pt x="419" y="2177"/>
                  </a:lnTo>
                  <a:lnTo>
                    <a:pt x="475" y="2177"/>
                  </a:lnTo>
                  <a:lnTo>
                    <a:pt x="475" y="2232"/>
                  </a:lnTo>
                  <a:lnTo>
                    <a:pt x="503" y="2232"/>
                  </a:lnTo>
                  <a:lnTo>
                    <a:pt x="503" y="2260"/>
                  </a:lnTo>
                  <a:lnTo>
                    <a:pt x="614" y="2260"/>
                  </a:lnTo>
                  <a:lnTo>
                    <a:pt x="614" y="2316"/>
                  </a:lnTo>
                  <a:lnTo>
                    <a:pt x="642" y="2316"/>
                  </a:lnTo>
                  <a:lnTo>
                    <a:pt x="642" y="2372"/>
                  </a:lnTo>
                  <a:lnTo>
                    <a:pt x="698" y="2372"/>
                  </a:lnTo>
                  <a:lnTo>
                    <a:pt x="698" y="2093"/>
                  </a:lnTo>
                  <a:lnTo>
                    <a:pt x="614" y="2093"/>
                  </a:lnTo>
                  <a:lnTo>
                    <a:pt x="614" y="2037"/>
                  </a:lnTo>
                  <a:lnTo>
                    <a:pt x="363" y="2037"/>
                  </a:lnTo>
                  <a:lnTo>
                    <a:pt x="363" y="19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42"/>
            <p:cNvSpPr/>
            <p:nvPr/>
          </p:nvSpPr>
          <p:spPr>
            <a:xfrm>
              <a:off x="3967811" y="2626917"/>
              <a:ext cx="46507" cy="89643"/>
            </a:xfrm>
            <a:custGeom>
              <a:avLst/>
              <a:gdLst/>
              <a:ahLst/>
              <a:cxnLst/>
              <a:rect l="l" t="t" r="r" b="b"/>
              <a:pathLst>
                <a:path w="1173" h="2261" extrusionOk="0">
                  <a:moveTo>
                    <a:pt x="782" y="1"/>
                  </a:moveTo>
                  <a:lnTo>
                    <a:pt x="782" y="29"/>
                  </a:lnTo>
                  <a:lnTo>
                    <a:pt x="559" y="29"/>
                  </a:lnTo>
                  <a:lnTo>
                    <a:pt x="559" y="85"/>
                  </a:lnTo>
                  <a:lnTo>
                    <a:pt x="335" y="85"/>
                  </a:lnTo>
                  <a:lnTo>
                    <a:pt x="335" y="140"/>
                  </a:lnTo>
                  <a:lnTo>
                    <a:pt x="224" y="140"/>
                  </a:lnTo>
                  <a:lnTo>
                    <a:pt x="224" y="838"/>
                  </a:lnTo>
                  <a:lnTo>
                    <a:pt x="196" y="838"/>
                  </a:lnTo>
                  <a:lnTo>
                    <a:pt x="196" y="1117"/>
                  </a:lnTo>
                  <a:lnTo>
                    <a:pt x="140" y="1117"/>
                  </a:lnTo>
                  <a:lnTo>
                    <a:pt x="140" y="1340"/>
                  </a:lnTo>
                  <a:lnTo>
                    <a:pt x="84" y="1340"/>
                  </a:lnTo>
                  <a:lnTo>
                    <a:pt x="84" y="1563"/>
                  </a:lnTo>
                  <a:lnTo>
                    <a:pt x="56" y="1563"/>
                  </a:lnTo>
                  <a:lnTo>
                    <a:pt x="56" y="1759"/>
                  </a:lnTo>
                  <a:lnTo>
                    <a:pt x="1" y="1759"/>
                  </a:lnTo>
                  <a:lnTo>
                    <a:pt x="1" y="2038"/>
                  </a:lnTo>
                  <a:lnTo>
                    <a:pt x="84" y="2038"/>
                  </a:lnTo>
                  <a:lnTo>
                    <a:pt x="84" y="2093"/>
                  </a:lnTo>
                  <a:lnTo>
                    <a:pt x="140" y="2093"/>
                  </a:lnTo>
                  <a:lnTo>
                    <a:pt x="140" y="2121"/>
                  </a:lnTo>
                  <a:lnTo>
                    <a:pt x="224" y="2121"/>
                  </a:lnTo>
                  <a:lnTo>
                    <a:pt x="224" y="2177"/>
                  </a:lnTo>
                  <a:lnTo>
                    <a:pt x="335" y="2177"/>
                  </a:lnTo>
                  <a:lnTo>
                    <a:pt x="335" y="2233"/>
                  </a:lnTo>
                  <a:lnTo>
                    <a:pt x="559" y="2233"/>
                  </a:lnTo>
                  <a:lnTo>
                    <a:pt x="559" y="2261"/>
                  </a:lnTo>
                  <a:lnTo>
                    <a:pt x="698" y="2261"/>
                  </a:lnTo>
                  <a:lnTo>
                    <a:pt x="698" y="2038"/>
                  </a:lnTo>
                  <a:lnTo>
                    <a:pt x="754" y="2038"/>
                  </a:lnTo>
                  <a:lnTo>
                    <a:pt x="754" y="1563"/>
                  </a:lnTo>
                  <a:lnTo>
                    <a:pt x="782" y="1563"/>
                  </a:lnTo>
                  <a:lnTo>
                    <a:pt x="782" y="1117"/>
                  </a:lnTo>
                  <a:lnTo>
                    <a:pt x="838" y="1117"/>
                  </a:lnTo>
                  <a:lnTo>
                    <a:pt x="838" y="977"/>
                  </a:lnTo>
                  <a:lnTo>
                    <a:pt x="893" y="977"/>
                  </a:lnTo>
                  <a:lnTo>
                    <a:pt x="893" y="782"/>
                  </a:lnTo>
                  <a:lnTo>
                    <a:pt x="921" y="782"/>
                  </a:lnTo>
                  <a:lnTo>
                    <a:pt x="921" y="587"/>
                  </a:lnTo>
                  <a:lnTo>
                    <a:pt x="977" y="587"/>
                  </a:lnTo>
                  <a:lnTo>
                    <a:pt x="977" y="447"/>
                  </a:lnTo>
                  <a:lnTo>
                    <a:pt x="1033" y="447"/>
                  </a:lnTo>
                  <a:lnTo>
                    <a:pt x="1033" y="280"/>
                  </a:lnTo>
                  <a:lnTo>
                    <a:pt x="1061" y="280"/>
                  </a:lnTo>
                  <a:lnTo>
                    <a:pt x="1061" y="140"/>
                  </a:lnTo>
                  <a:lnTo>
                    <a:pt x="1117" y="140"/>
                  </a:lnTo>
                  <a:lnTo>
                    <a:pt x="1117" y="29"/>
                  </a:lnTo>
                  <a:lnTo>
                    <a:pt x="1172" y="2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42"/>
            <p:cNvSpPr/>
            <p:nvPr/>
          </p:nvSpPr>
          <p:spPr>
            <a:xfrm>
              <a:off x="4131516" y="2886888"/>
              <a:ext cx="37665" cy="73031"/>
            </a:xfrm>
            <a:custGeom>
              <a:avLst/>
              <a:gdLst/>
              <a:ahLst/>
              <a:cxnLst/>
              <a:rect l="l" t="t" r="r" b="b"/>
              <a:pathLst>
                <a:path w="950" h="1842" extrusionOk="0">
                  <a:moveTo>
                    <a:pt x="698" y="0"/>
                  </a:moveTo>
                  <a:lnTo>
                    <a:pt x="698" y="28"/>
                  </a:lnTo>
                  <a:lnTo>
                    <a:pt x="475" y="28"/>
                  </a:lnTo>
                  <a:lnTo>
                    <a:pt x="475" y="140"/>
                  </a:lnTo>
                  <a:lnTo>
                    <a:pt x="419" y="140"/>
                  </a:lnTo>
                  <a:lnTo>
                    <a:pt x="419" y="223"/>
                  </a:lnTo>
                  <a:lnTo>
                    <a:pt x="391" y="223"/>
                  </a:lnTo>
                  <a:lnTo>
                    <a:pt x="391" y="307"/>
                  </a:lnTo>
                  <a:lnTo>
                    <a:pt x="335" y="307"/>
                  </a:lnTo>
                  <a:lnTo>
                    <a:pt x="335" y="447"/>
                  </a:lnTo>
                  <a:lnTo>
                    <a:pt x="280" y="447"/>
                  </a:lnTo>
                  <a:lnTo>
                    <a:pt x="280" y="558"/>
                  </a:lnTo>
                  <a:lnTo>
                    <a:pt x="252" y="558"/>
                  </a:lnTo>
                  <a:lnTo>
                    <a:pt x="252" y="642"/>
                  </a:lnTo>
                  <a:lnTo>
                    <a:pt x="196" y="642"/>
                  </a:lnTo>
                  <a:lnTo>
                    <a:pt x="196" y="726"/>
                  </a:lnTo>
                  <a:lnTo>
                    <a:pt x="140" y="726"/>
                  </a:lnTo>
                  <a:lnTo>
                    <a:pt x="140" y="837"/>
                  </a:lnTo>
                  <a:lnTo>
                    <a:pt x="112" y="837"/>
                  </a:lnTo>
                  <a:lnTo>
                    <a:pt x="112" y="977"/>
                  </a:lnTo>
                  <a:lnTo>
                    <a:pt x="56" y="977"/>
                  </a:lnTo>
                  <a:lnTo>
                    <a:pt x="56" y="1005"/>
                  </a:lnTo>
                  <a:lnTo>
                    <a:pt x="1" y="1005"/>
                  </a:lnTo>
                  <a:lnTo>
                    <a:pt x="1" y="1116"/>
                  </a:lnTo>
                  <a:lnTo>
                    <a:pt x="56" y="1116"/>
                  </a:lnTo>
                  <a:lnTo>
                    <a:pt x="56" y="1144"/>
                  </a:lnTo>
                  <a:lnTo>
                    <a:pt x="112" y="1144"/>
                  </a:lnTo>
                  <a:lnTo>
                    <a:pt x="112" y="1200"/>
                  </a:lnTo>
                  <a:lnTo>
                    <a:pt x="140" y="1200"/>
                  </a:lnTo>
                  <a:lnTo>
                    <a:pt x="140" y="1256"/>
                  </a:lnTo>
                  <a:lnTo>
                    <a:pt x="196" y="1256"/>
                  </a:lnTo>
                  <a:lnTo>
                    <a:pt x="196" y="1284"/>
                  </a:lnTo>
                  <a:lnTo>
                    <a:pt x="252" y="1284"/>
                  </a:lnTo>
                  <a:lnTo>
                    <a:pt x="252" y="1339"/>
                  </a:lnTo>
                  <a:lnTo>
                    <a:pt x="280" y="1339"/>
                  </a:lnTo>
                  <a:lnTo>
                    <a:pt x="280" y="1395"/>
                  </a:lnTo>
                  <a:lnTo>
                    <a:pt x="391" y="1395"/>
                  </a:lnTo>
                  <a:lnTo>
                    <a:pt x="391" y="1423"/>
                  </a:lnTo>
                  <a:lnTo>
                    <a:pt x="419" y="1423"/>
                  </a:lnTo>
                  <a:lnTo>
                    <a:pt x="419" y="1479"/>
                  </a:lnTo>
                  <a:lnTo>
                    <a:pt x="475" y="1479"/>
                  </a:lnTo>
                  <a:lnTo>
                    <a:pt x="475" y="1535"/>
                  </a:lnTo>
                  <a:lnTo>
                    <a:pt x="531" y="1535"/>
                  </a:lnTo>
                  <a:lnTo>
                    <a:pt x="531" y="1563"/>
                  </a:lnTo>
                  <a:lnTo>
                    <a:pt x="559" y="1563"/>
                  </a:lnTo>
                  <a:lnTo>
                    <a:pt x="559" y="1618"/>
                  </a:lnTo>
                  <a:lnTo>
                    <a:pt x="614" y="1618"/>
                  </a:lnTo>
                  <a:lnTo>
                    <a:pt x="614" y="1674"/>
                  </a:lnTo>
                  <a:lnTo>
                    <a:pt x="670" y="1674"/>
                  </a:lnTo>
                  <a:lnTo>
                    <a:pt x="670" y="1702"/>
                  </a:lnTo>
                  <a:lnTo>
                    <a:pt x="698" y="1702"/>
                  </a:lnTo>
                  <a:lnTo>
                    <a:pt x="698" y="1758"/>
                  </a:lnTo>
                  <a:lnTo>
                    <a:pt x="754" y="1758"/>
                  </a:lnTo>
                  <a:lnTo>
                    <a:pt x="754" y="1814"/>
                  </a:lnTo>
                  <a:lnTo>
                    <a:pt x="838" y="1814"/>
                  </a:lnTo>
                  <a:lnTo>
                    <a:pt x="838" y="1842"/>
                  </a:lnTo>
                  <a:lnTo>
                    <a:pt x="893" y="1842"/>
                  </a:lnTo>
                  <a:lnTo>
                    <a:pt x="893" y="1535"/>
                  </a:lnTo>
                  <a:lnTo>
                    <a:pt x="949" y="1535"/>
                  </a:lnTo>
                  <a:lnTo>
                    <a:pt x="949" y="726"/>
                  </a:lnTo>
                  <a:lnTo>
                    <a:pt x="893" y="726"/>
                  </a:lnTo>
                  <a:lnTo>
                    <a:pt x="893" y="307"/>
                  </a:lnTo>
                  <a:lnTo>
                    <a:pt x="838" y="30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42"/>
            <p:cNvSpPr/>
            <p:nvPr/>
          </p:nvSpPr>
          <p:spPr>
            <a:xfrm>
              <a:off x="4078428" y="2619185"/>
              <a:ext cx="163744" cy="63079"/>
            </a:xfrm>
            <a:custGeom>
              <a:avLst/>
              <a:gdLst/>
              <a:ahLst/>
              <a:cxnLst/>
              <a:rect l="l" t="t" r="r" b="b"/>
              <a:pathLst>
                <a:path w="4130" h="1591" extrusionOk="0">
                  <a:moveTo>
                    <a:pt x="1" y="1"/>
                  </a:moveTo>
                  <a:lnTo>
                    <a:pt x="1" y="56"/>
                  </a:lnTo>
                  <a:lnTo>
                    <a:pt x="224" y="56"/>
                  </a:lnTo>
                  <a:lnTo>
                    <a:pt x="224" y="1"/>
                  </a:lnTo>
                  <a:close/>
                  <a:moveTo>
                    <a:pt x="419" y="56"/>
                  </a:moveTo>
                  <a:lnTo>
                    <a:pt x="419" y="84"/>
                  </a:lnTo>
                  <a:lnTo>
                    <a:pt x="893" y="84"/>
                  </a:lnTo>
                  <a:lnTo>
                    <a:pt x="893" y="140"/>
                  </a:lnTo>
                  <a:lnTo>
                    <a:pt x="1256" y="140"/>
                  </a:lnTo>
                  <a:lnTo>
                    <a:pt x="1256" y="84"/>
                  </a:lnTo>
                  <a:lnTo>
                    <a:pt x="921" y="84"/>
                  </a:lnTo>
                  <a:lnTo>
                    <a:pt x="921" y="56"/>
                  </a:lnTo>
                  <a:close/>
                  <a:moveTo>
                    <a:pt x="1256" y="140"/>
                  </a:moveTo>
                  <a:lnTo>
                    <a:pt x="1256" y="196"/>
                  </a:lnTo>
                  <a:lnTo>
                    <a:pt x="1451" y="196"/>
                  </a:lnTo>
                  <a:lnTo>
                    <a:pt x="1451" y="224"/>
                  </a:lnTo>
                  <a:lnTo>
                    <a:pt x="1591" y="224"/>
                  </a:lnTo>
                  <a:lnTo>
                    <a:pt x="1591" y="280"/>
                  </a:lnTo>
                  <a:lnTo>
                    <a:pt x="1758" y="280"/>
                  </a:lnTo>
                  <a:lnTo>
                    <a:pt x="1758" y="335"/>
                  </a:lnTo>
                  <a:lnTo>
                    <a:pt x="1953" y="335"/>
                  </a:lnTo>
                  <a:lnTo>
                    <a:pt x="1953" y="363"/>
                  </a:lnTo>
                  <a:lnTo>
                    <a:pt x="2149" y="363"/>
                  </a:lnTo>
                  <a:lnTo>
                    <a:pt x="2149" y="419"/>
                  </a:lnTo>
                  <a:lnTo>
                    <a:pt x="2288" y="419"/>
                  </a:lnTo>
                  <a:lnTo>
                    <a:pt x="2288" y="475"/>
                  </a:lnTo>
                  <a:lnTo>
                    <a:pt x="2372" y="475"/>
                  </a:lnTo>
                  <a:lnTo>
                    <a:pt x="2372" y="503"/>
                  </a:lnTo>
                  <a:lnTo>
                    <a:pt x="2456" y="503"/>
                  </a:lnTo>
                  <a:lnTo>
                    <a:pt x="2456" y="559"/>
                  </a:lnTo>
                  <a:lnTo>
                    <a:pt x="2595" y="559"/>
                  </a:lnTo>
                  <a:lnTo>
                    <a:pt x="2595" y="614"/>
                  </a:lnTo>
                  <a:lnTo>
                    <a:pt x="2707" y="614"/>
                  </a:lnTo>
                  <a:lnTo>
                    <a:pt x="2707" y="642"/>
                  </a:lnTo>
                  <a:lnTo>
                    <a:pt x="2790" y="642"/>
                  </a:lnTo>
                  <a:lnTo>
                    <a:pt x="2790" y="698"/>
                  </a:lnTo>
                  <a:lnTo>
                    <a:pt x="2874" y="698"/>
                  </a:lnTo>
                  <a:lnTo>
                    <a:pt x="2874" y="754"/>
                  </a:lnTo>
                  <a:lnTo>
                    <a:pt x="2986" y="754"/>
                  </a:lnTo>
                  <a:lnTo>
                    <a:pt x="2986" y="782"/>
                  </a:lnTo>
                  <a:lnTo>
                    <a:pt x="3069" y="782"/>
                  </a:lnTo>
                  <a:lnTo>
                    <a:pt x="3069" y="838"/>
                  </a:lnTo>
                  <a:lnTo>
                    <a:pt x="3153" y="838"/>
                  </a:lnTo>
                  <a:lnTo>
                    <a:pt x="3153" y="893"/>
                  </a:lnTo>
                  <a:lnTo>
                    <a:pt x="3265" y="893"/>
                  </a:lnTo>
                  <a:lnTo>
                    <a:pt x="3265" y="838"/>
                  </a:lnTo>
                  <a:lnTo>
                    <a:pt x="3209" y="838"/>
                  </a:lnTo>
                  <a:lnTo>
                    <a:pt x="3209" y="782"/>
                  </a:lnTo>
                  <a:lnTo>
                    <a:pt x="3125" y="782"/>
                  </a:lnTo>
                  <a:lnTo>
                    <a:pt x="3125" y="754"/>
                  </a:lnTo>
                  <a:lnTo>
                    <a:pt x="3014" y="754"/>
                  </a:lnTo>
                  <a:lnTo>
                    <a:pt x="3014" y="698"/>
                  </a:lnTo>
                  <a:lnTo>
                    <a:pt x="2930" y="698"/>
                  </a:lnTo>
                  <a:lnTo>
                    <a:pt x="2930" y="642"/>
                  </a:lnTo>
                  <a:lnTo>
                    <a:pt x="2846" y="642"/>
                  </a:lnTo>
                  <a:lnTo>
                    <a:pt x="2846" y="614"/>
                  </a:lnTo>
                  <a:lnTo>
                    <a:pt x="2735" y="614"/>
                  </a:lnTo>
                  <a:lnTo>
                    <a:pt x="2735" y="559"/>
                  </a:lnTo>
                  <a:lnTo>
                    <a:pt x="2651" y="559"/>
                  </a:lnTo>
                  <a:lnTo>
                    <a:pt x="2651" y="503"/>
                  </a:lnTo>
                  <a:lnTo>
                    <a:pt x="2511" y="503"/>
                  </a:lnTo>
                  <a:lnTo>
                    <a:pt x="2511" y="475"/>
                  </a:lnTo>
                  <a:lnTo>
                    <a:pt x="2428" y="475"/>
                  </a:lnTo>
                  <a:lnTo>
                    <a:pt x="2428" y="419"/>
                  </a:lnTo>
                  <a:lnTo>
                    <a:pt x="2316" y="419"/>
                  </a:lnTo>
                  <a:lnTo>
                    <a:pt x="2316" y="363"/>
                  </a:lnTo>
                  <a:lnTo>
                    <a:pt x="2177" y="363"/>
                  </a:lnTo>
                  <a:lnTo>
                    <a:pt x="2177" y="335"/>
                  </a:lnTo>
                  <a:lnTo>
                    <a:pt x="2009" y="335"/>
                  </a:lnTo>
                  <a:lnTo>
                    <a:pt x="2009" y="280"/>
                  </a:lnTo>
                  <a:lnTo>
                    <a:pt x="1814" y="280"/>
                  </a:lnTo>
                  <a:lnTo>
                    <a:pt x="1814" y="224"/>
                  </a:lnTo>
                  <a:lnTo>
                    <a:pt x="1619" y="224"/>
                  </a:lnTo>
                  <a:lnTo>
                    <a:pt x="1619" y="196"/>
                  </a:lnTo>
                  <a:lnTo>
                    <a:pt x="1479" y="196"/>
                  </a:lnTo>
                  <a:lnTo>
                    <a:pt x="1479" y="140"/>
                  </a:lnTo>
                  <a:close/>
                  <a:moveTo>
                    <a:pt x="3265" y="893"/>
                  </a:moveTo>
                  <a:lnTo>
                    <a:pt x="3265" y="921"/>
                  </a:lnTo>
                  <a:lnTo>
                    <a:pt x="3293" y="921"/>
                  </a:lnTo>
                  <a:lnTo>
                    <a:pt x="3293" y="977"/>
                  </a:lnTo>
                  <a:lnTo>
                    <a:pt x="3404" y="977"/>
                  </a:lnTo>
                  <a:lnTo>
                    <a:pt x="3404" y="1033"/>
                  </a:lnTo>
                  <a:lnTo>
                    <a:pt x="3432" y="1033"/>
                  </a:lnTo>
                  <a:lnTo>
                    <a:pt x="3432" y="1061"/>
                  </a:lnTo>
                  <a:lnTo>
                    <a:pt x="3488" y="1061"/>
                  </a:lnTo>
                  <a:lnTo>
                    <a:pt x="3488" y="1117"/>
                  </a:lnTo>
                  <a:lnTo>
                    <a:pt x="3572" y="1117"/>
                  </a:lnTo>
                  <a:lnTo>
                    <a:pt x="3572" y="1172"/>
                  </a:lnTo>
                  <a:lnTo>
                    <a:pt x="3627" y="1172"/>
                  </a:lnTo>
                  <a:lnTo>
                    <a:pt x="3627" y="1200"/>
                  </a:lnTo>
                  <a:lnTo>
                    <a:pt x="3711" y="1200"/>
                  </a:lnTo>
                  <a:lnTo>
                    <a:pt x="3711" y="1256"/>
                  </a:lnTo>
                  <a:lnTo>
                    <a:pt x="3767" y="1256"/>
                  </a:lnTo>
                  <a:lnTo>
                    <a:pt x="3767" y="1312"/>
                  </a:lnTo>
                  <a:lnTo>
                    <a:pt x="3823" y="1312"/>
                  </a:lnTo>
                  <a:lnTo>
                    <a:pt x="3823" y="1340"/>
                  </a:lnTo>
                  <a:lnTo>
                    <a:pt x="3906" y="1340"/>
                  </a:lnTo>
                  <a:lnTo>
                    <a:pt x="3906" y="1396"/>
                  </a:lnTo>
                  <a:lnTo>
                    <a:pt x="3962" y="1396"/>
                  </a:lnTo>
                  <a:lnTo>
                    <a:pt x="3962" y="1451"/>
                  </a:lnTo>
                  <a:lnTo>
                    <a:pt x="3990" y="1451"/>
                  </a:lnTo>
                  <a:lnTo>
                    <a:pt x="3990" y="1479"/>
                  </a:lnTo>
                  <a:lnTo>
                    <a:pt x="4046" y="1479"/>
                  </a:lnTo>
                  <a:lnTo>
                    <a:pt x="4046" y="1535"/>
                  </a:lnTo>
                  <a:lnTo>
                    <a:pt x="4102" y="1535"/>
                  </a:lnTo>
                  <a:lnTo>
                    <a:pt x="4102" y="1591"/>
                  </a:lnTo>
                  <a:lnTo>
                    <a:pt x="4130" y="1591"/>
                  </a:lnTo>
                  <a:lnTo>
                    <a:pt x="4130" y="1479"/>
                  </a:lnTo>
                  <a:lnTo>
                    <a:pt x="4102" y="1479"/>
                  </a:lnTo>
                  <a:lnTo>
                    <a:pt x="4102" y="1451"/>
                  </a:lnTo>
                  <a:lnTo>
                    <a:pt x="4046" y="1451"/>
                  </a:lnTo>
                  <a:lnTo>
                    <a:pt x="4046" y="1396"/>
                  </a:lnTo>
                  <a:lnTo>
                    <a:pt x="3990" y="1396"/>
                  </a:lnTo>
                  <a:lnTo>
                    <a:pt x="3990" y="1340"/>
                  </a:lnTo>
                  <a:lnTo>
                    <a:pt x="3962" y="1340"/>
                  </a:lnTo>
                  <a:lnTo>
                    <a:pt x="3962" y="1312"/>
                  </a:lnTo>
                  <a:lnTo>
                    <a:pt x="3851" y="1312"/>
                  </a:lnTo>
                  <a:lnTo>
                    <a:pt x="3851" y="1256"/>
                  </a:lnTo>
                  <a:lnTo>
                    <a:pt x="3823" y="1256"/>
                  </a:lnTo>
                  <a:lnTo>
                    <a:pt x="3823" y="1200"/>
                  </a:lnTo>
                  <a:lnTo>
                    <a:pt x="3767" y="1200"/>
                  </a:lnTo>
                  <a:lnTo>
                    <a:pt x="3767" y="1172"/>
                  </a:lnTo>
                  <a:lnTo>
                    <a:pt x="3683" y="1172"/>
                  </a:lnTo>
                  <a:lnTo>
                    <a:pt x="3683" y="1117"/>
                  </a:lnTo>
                  <a:lnTo>
                    <a:pt x="3627" y="1117"/>
                  </a:lnTo>
                  <a:lnTo>
                    <a:pt x="3627" y="1061"/>
                  </a:lnTo>
                  <a:lnTo>
                    <a:pt x="3544" y="1061"/>
                  </a:lnTo>
                  <a:lnTo>
                    <a:pt x="3544" y="1033"/>
                  </a:lnTo>
                  <a:lnTo>
                    <a:pt x="3488" y="1033"/>
                  </a:lnTo>
                  <a:lnTo>
                    <a:pt x="3488" y="977"/>
                  </a:lnTo>
                  <a:lnTo>
                    <a:pt x="3432" y="977"/>
                  </a:lnTo>
                  <a:lnTo>
                    <a:pt x="3432" y="921"/>
                  </a:lnTo>
                  <a:lnTo>
                    <a:pt x="3348" y="921"/>
                  </a:lnTo>
                  <a:lnTo>
                    <a:pt x="3348" y="893"/>
                  </a:lnTo>
                  <a:close/>
                </a:path>
              </a:pathLst>
            </a:custGeom>
            <a:solidFill>
              <a:srgbClr val="E0C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42"/>
            <p:cNvSpPr/>
            <p:nvPr/>
          </p:nvSpPr>
          <p:spPr>
            <a:xfrm>
              <a:off x="4070697" y="2619185"/>
              <a:ext cx="232334" cy="373916"/>
            </a:xfrm>
            <a:custGeom>
              <a:avLst/>
              <a:gdLst/>
              <a:ahLst/>
              <a:cxnLst/>
              <a:rect l="l" t="t" r="r" b="b"/>
              <a:pathLst>
                <a:path w="5860" h="9431" extrusionOk="0">
                  <a:moveTo>
                    <a:pt x="2623" y="1061"/>
                  </a:moveTo>
                  <a:lnTo>
                    <a:pt x="2623" y="1117"/>
                  </a:lnTo>
                  <a:lnTo>
                    <a:pt x="2762" y="1117"/>
                  </a:lnTo>
                  <a:lnTo>
                    <a:pt x="2762" y="1172"/>
                  </a:lnTo>
                  <a:lnTo>
                    <a:pt x="2846" y="1172"/>
                  </a:lnTo>
                  <a:lnTo>
                    <a:pt x="2846" y="1200"/>
                  </a:lnTo>
                  <a:lnTo>
                    <a:pt x="2930" y="1200"/>
                  </a:lnTo>
                  <a:lnTo>
                    <a:pt x="2930" y="1256"/>
                  </a:lnTo>
                  <a:lnTo>
                    <a:pt x="3041" y="1256"/>
                  </a:lnTo>
                  <a:lnTo>
                    <a:pt x="3041" y="1312"/>
                  </a:lnTo>
                  <a:lnTo>
                    <a:pt x="3125" y="1312"/>
                  </a:lnTo>
                  <a:lnTo>
                    <a:pt x="3125" y="1340"/>
                  </a:lnTo>
                  <a:lnTo>
                    <a:pt x="3181" y="1340"/>
                  </a:lnTo>
                  <a:lnTo>
                    <a:pt x="3181" y="1396"/>
                  </a:lnTo>
                  <a:lnTo>
                    <a:pt x="3209" y="1396"/>
                  </a:lnTo>
                  <a:lnTo>
                    <a:pt x="3209" y="1451"/>
                  </a:lnTo>
                  <a:lnTo>
                    <a:pt x="3320" y="1451"/>
                  </a:lnTo>
                  <a:lnTo>
                    <a:pt x="3320" y="1479"/>
                  </a:lnTo>
                  <a:lnTo>
                    <a:pt x="3348" y="1479"/>
                  </a:lnTo>
                  <a:lnTo>
                    <a:pt x="3348" y="1535"/>
                  </a:lnTo>
                  <a:lnTo>
                    <a:pt x="3404" y="1535"/>
                  </a:lnTo>
                  <a:lnTo>
                    <a:pt x="3404" y="1591"/>
                  </a:lnTo>
                  <a:lnTo>
                    <a:pt x="3460" y="1591"/>
                  </a:lnTo>
                  <a:lnTo>
                    <a:pt x="3460" y="1675"/>
                  </a:lnTo>
                  <a:lnTo>
                    <a:pt x="3488" y="1675"/>
                  </a:lnTo>
                  <a:lnTo>
                    <a:pt x="3488" y="1730"/>
                  </a:lnTo>
                  <a:lnTo>
                    <a:pt x="3543" y="1730"/>
                  </a:lnTo>
                  <a:lnTo>
                    <a:pt x="3543" y="1758"/>
                  </a:lnTo>
                  <a:lnTo>
                    <a:pt x="3599" y="1758"/>
                  </a:lnTo>
                  <a:lnTo>
                    <a:pt x="3599" y="1870"/>
                  </a:lnTo>
                  <a:lnTo>
                    <a:pt x="3627" y="1870"/>
                  </a:lnTo>
                  <a:lnTo>
                    <a:pt x="3627" y="1898"/>
                  </a:lnTo>
                  <a:lnTo>
                    <a:pt x="3683" y="1898"/>
                  </a:lnTo>
                  <a:lnTo>
                    <a:pt x="3683" y="2037"/>
                  </a:lnTo>
                  <a:lnTo>
                    <a:pt x="3739" y="2037"/>
                  </a:lnTo>
                  <a:lnTo>
                    <a:pt x="3739" y="2177"/>
                  </a:lnTo>
                  <a:lnTo>
                    <a:pt x="3683" y="2177"/>
                  </a:lnTo>
                  <a:lnTo>
                    <a:pt x="3683" y="2288"/>
                  </a:lnTo>
                  <a:lnTo>
                    <a:pt x="3627" y="2288"/>
                  </a:lnTo>
                  <a:lnTo>
                    <a:pt x="3627" y="2316"/>
                  </a:lnTo>
                  <a:lnTo>
                    <a:pt x="3543" y="2316"/>
                  </a:lnTo>
                  <a:lnTo>
                    <a:pt x="3543" y="2372"/>
                  </a:lnTo>
                  <a:lnTo>
                    <a:pt x="3404" y="2372"/>
                  </a:lnTo>
                  <a:lnTo>
                    <a:pt x="3404" y="2428"/>
                  </a:lnTo>
                  <a:lnTo>
                    <a:pt x="3264" y="2428"/>
                  </a:lnTo>
                  <a:lnTo>
                    <a:pt x="3264" y="2372"/>
                  </a:lnTo>
                  <a:lnTo>
                    <a:pt x="3069" y="2372"/>
                  </a:lnTo>
                  <a:lnTo>
                    <a:pt x="3069" y="2316"/>
                  </a:lnTo>
                  <a:lnTo>
                    <a:pt x="2985" y="2316"/>
                  </a:lnTo>
                  <a:lnTo>
                    <a:pt x="2985" y="2288"/>
                  </a:lnTo>
                  <a:lnTo>
                    <a:pt x="2902" y="2288"/>
                  </a:lnTo>
                  <a:lnTo>
                    <a:pt x="2902" y="2233"/>
                  </a:lnTo>
                  <a:lnTo>
                    <a:pt x="2790" y="2233"/>
                  </a:lnTo>
                  <a:lnTo>
                    <a:pt x="2790" y="2177"/>
                  </a:lnTo>
                  <a:lnTo>
                    <a:pt x="2762" y="2177"/>
                  </a:lnTo>
                  <a:lnTo>
                    <a:pt x="2762" y="2149"/>
                  </a:lnTo>
                  <a:lnTo>
                    <a:pt x="2651" y="2149"/>
                  </a:lnTo>
                  <a:lnTo>
                    <a:pt x="2651" y="2093"/>
                  </a:lnTo>
                  <a:lnTo>
                    <a:pt x="2567" y="2093"/>
                  </a:lnTo>
                  <a:lnTo>
                    <a:pt x="2567" y="2037"/>
                  </a:lnTo>
                  <a:lnTo>
                    <a:pt x="2511" y="2037"/>
                  </a:lnTo>
                  <a:lnTo>
                    <a:pt x="2511" y="2009"/>
                  </a:lnTo>
                  <a:lnTo>
                    <a:pt x="2483" y="2009"/>
                  </a:lnTo>
                  <a:lnTo>
                    <a:pt x="2483" y="1954"/>
                  </a:lnTo>
                  <a:lnTo>
                    <a:pt x="2427" y="1954"/>
                  </a:lnTo>
                  <a:lnTo>
                    <a:pt x="2427" y="1898"/>
                  </a:lnTo>
                  <a:lnTo>
                    <a:pt x="2372" y="1898"/>
                  </a:lnTo>
                  <a:lnTo>
                    <a:pt x="2372" y="1870"/>
                  </a:lnTo>
                  <a:lnTo>
                    <a:pt x="2344" y="1870"/>
                  </a:lnTo>
                  <a:lnTo>
                    <a:pt x="2344" y="1814"/>
                  </a:lnTo>
                  <a:lnTo>
                    <a:pt x="2288" y="1814"/>
                  </a:lnTo>
                  <a:lnTo>
                    <a:pt x="2288" y="1758"/>
                  </a:lnTo>
                  <a:lnTo>
                    <a:pt x="2232" y="1758"/>
                  </a:lnTo>
                  <a:lnTo>
                    <a:pt x="2232" y="1730"/>
                  </a:lnTo>
                  <a:lnTo>
                    <a:pt x="2204" y="1730"/>
                  </a:lnTo>
                  <a:lnTo>
                    <a:pt x="2204" y="1675"/>
                  </a:lnTo>
                  <a:lnTo>
                    <a:pt x="2148" y="1675"/>
                  </a:lnTo>
                  <a:lnTo>
                    <a:pt x="2148" y="1591"/>
                  </a:lnTo>
                  <a:lnTo>
                    <a:pt x="2093" y="1591"/>
                  </a:lnTo>
                  <a:lnTo>
                    <a:pt x="2093" y="1479"/>
                  </a:lnTo>
                  <a:lnTo>
                    <a:pt x="2065" y="1479"/>
                  </a:lnTo>
                  <a:lnTo>
                    <a:pt x="2065" y="1256"/>
                  </a:lnTo>
                  <a:lnTo>
                    <a:pt x="2093" y="1256"/>
                  </a:lnTo>
                  <a:lnTo>
                    <a:pt x="2093" y="1200"/>
                  </a:lnTo>
                  <a:lnTo>
                    <a:pt x="2148" y="1200"/>
                  </a:lnTo>
                  <a:lnTo>
                    <a:pt x="2148" y="1172"/>
                  </a:lnTo>
                  <a:lnTo>
                    <a:pt x="2204" y="1172"/>
                  </a:lnTo>
                  <a:lnTo>
                    <a:pt x="2204" y="1117"/>
                  </a:lnTo>
                  <a:lnTo>
                    <a:pt x="2288" y="1117"/>
                  </a:lnTo>
                  <a:lnTo>
                    <a:pt x="2288" y="1061"/>
                  </a:lnTo>
                  <a:close/>
                  <a:moveTo>
                    <a:pt x="0" y="1"/>
                  </a:moveTo>
                  <a:lnTo>
                    <a:pt x="0" y="84"/>
                  </a:lnTo>
                  <a:lnTo>
                    <a:pt x="112" y="84"/>
                  </a:lnTo>
                  <a:lnTo>
                    <a:pt x="112" y="140"/>
                  </a:lnTo>
                  <a:lnTo>
                    <a:pt x="140" y="140"/>
                  </a:lnTo>
                  <a:lnTo>
                    <a:pt x="140" y="196"/>
                  </a:lnTo>
                  <a:lnTo>
                    <a:pt x="196" y="196"/>
                  </a:lnTo>
                  <a:lnTo>
                    <a:pt x="196" y="224"/>
                  </a:lnTo>
                  <a:lnTo>
                    <a:pt x="251" y="224"/>
                  </a:lnTo>
                  <a:lnTo>
                    <a:pt x="251" y="280"/>
                  </a:lnTo>
                  <a:lnTo>
                    <a:pt x="279" y="280"/>
                  </a:lnTo>
                  <a:lnTo>
                    <a:pt x="279" y="335"/>
                  </a:lnTo>
                  <a:lnTo>
                    <a:pt x="335" y="335"/>
                  </a:lnTo>
                  <a:lnTo>
                    <a:pt x="335" y="363"/>
                  </a:lnTo>
                  <a:lnTo>
                    <a:pt x="419" y="363"/>
                  </a:lnTo>
                  <a:lnTo>
                    <a:pt x="419" y="419"/>
                  </a:lnTo>
                  <a:lnTo>
                    <a:pt x="475" y="419"/>
                  </a:lnTo>
                  <a:lnTo>
                    <a:pt x="475" y="475"/>
                  </a:lnTo>
                  <a:lnTo>
                    <a:pt x="530" y="475"/>
                  </a:lnTo>
                  <a:lnTo>
                    <a:pt x="530" y="503"/>
                  </a:lnTo>
                  <a:lnTo>
                    <a:pt x="558" y="503"/>
                  </a:lnTo>
                  <a:lnTo>
                    <a:pt x="558" y="559"/>
                  </a:lnTo>
                  <a:lnTo>
                    <a:pt x="614" y="559"/>
                  </a:lnTo>
                  <a:lnTo>
                    <a:pt x="614" y="614"/>
                  </a:lnTo>
                  <a:lnTo>
                    <a:pt x="670" y="614"/>
                  </a:lnTo>
                  <a:lnTo>
                    <a:pt x="670" y="698"/>
                  </a:lnTo>
                  <a:lnTo>
                    <a:pt x="698" y="698"/>
                  </a:lnTo>
                  <a:lnTo>
                    <a:pt x="698" y="754"/>
                  </a:lnTo>
                  <a:lnTo>
                    <a:pt x="754" y="754"/>
                  </a:lnTo>
                  <a:lnTo>
                    <a:pt x="754" y="782"/>
                  </a:lnTo>
                  <a:lnTo>
                    <a:pt x="809" y="782"/>
                  </a:lnTo>
                  <a:lnTo>
                    <a:pt x="809" y="838"/>
                  </a:lnTo>
                  <a:lnTo>
                    <a:pt x="837" y="838"/>
                  </a:lnTo>
                  <a:lnTo>
                    <a:pt x="837" y="893"/>
                  </a:lnTo>
                  <a:lnTo>
                    <a:pt x="893" y="893"/>
                  </a:lnTo>
                  <a:lnTo>
                    <a:pt x="893" y="921"/>
                  </a:lnTo>
                  <a:lnTo>
                    <a:pt x="949" y="921"/>
                  </a:lnTo>
                  <a:lnTo>
                    <a:pt x="949" y="977"/>
                  </a:lnTo>
                  <a:lnTo>
                    <a:pt x="977" y="977"/>
                  </a:lnTo>
                  <a:lnTo>
                    <a:pt x="977" y="1033"/>
                  </a:lnTo>
                  <a:lnTo>
                    <a:pt x="1032" y="1033"/>
                  </a:lnTo>
                  <a:lnTo>
                    <a:pt x="1032" y="1117"/>
                  </a:lnTo>
                  <a:lnTo>
                    <a:pt x="1088" y="1117"/>
                  </a:lnTo>
                  <a:lnTo>
                    <a:pt x="1088" y="1172"/>
                  </a:lnTo>
                  <a:lnTo>
                    <a:pt x="1116" y="1172"/>
                  </a:lnTo>
                  <a:lnTo>
                    <a:pt x="1116" y="1200"/>
                  </a:lnTo>
                  <a:lnTo>
                    <a:pt x="1172" y="1200"/>
                  </a:lnTo>
                  <a:lnTo>
                    <a:pt x="1172" y="1312"/>
                  </a:lnTo>
                  <a:lnTo>
                    <a:pt x="1228" y="1312"/>
                  </a:lnTo>
                  <a:lnTo>
                    <a:pt x="1228" y="1340"/>
                  </a:lnTo>
                  <a:lnTo>
                    <a:pt x="1256" y="1340"/>
                  </a:lnTo>
                  <a:lnTo>
                    <a:pt x="1256" y="1396"/>
                  </a:lnTo>
                  <a:lnTo>
                    <a:pt x="1311" y="1396"/>
                  </a:lnTo>
                  <a:lnTo>
                    <a:pt x="1311" y="1479"/>
                  </a:lnTo>
                  <a:lnTo>
                    <a:pt x="1367" y="1479"/>
                  </a:lnTo>
                  <a:lnTo>
                    <a:pt x="1367" y="1535"/>
                  </a:lnTo>
                  <a:lnTo>
                    <a:pt x="1395" y="1535"/>
                  </a:lnTo>
                  <a:lnTo>
                    <a:pt x="1395" y="1619"/>
                  </a:lnTo>
                  <a:lnTo>
                    <a:pt x="1451" y="1619"/>
                  </a:lnTo>
                  <a:lnTo>
                    <a:pt x="1451" y="1730"/>
                  </a:lnTo>
                  <a:lnTo>
                    <a:pt x="1507" y="1730"/>
                  </a:lnTo>
                  <a:lnTo>
                    <a:pt x="1507" y="1814"/>
                  </a:lnTo>
                  <a:lnTo>
                    <a:pt x="1535" y="1814"/>
                  </a:lnTo>
                  <a:lnTo>
                    <a:pt x="1535" y="1870"/>
                  </a:lnTo>
                  <a:lnTo>
                    <a:pt x="1590" y="1870"/>
                  </a:lnTo>
                  <a:lnTo>
                    <a:pt x="1590" y="1954"/>
                  </a:lnTo>
                  <a:lnTo>
                    <a:pt x="1646" y="1954"/>
                  </a:lnTo>
                  <a:lnTo>
                    <a:pt x="1646" y="2037"/>
                  </a:lnTo>
                  <a:lnTo>
                    <a:pt x="1674" y="2037"/>
                  </a:lnTo>
                  <a:lnTo>
                    <a:pt x="1674" y="2149"/>
                  </a:lnTo>
                  <a:lnTo>
                    <a:pt x="1730" y="2149"/>
                  </a:lnTo>
                  <a:lnTo>
                    <a:pt x="1730" y="2233"/>
                  </a:lnTo>
                  <a:lnTo>
                    <a:pt x="1786" y="2233"/>
                  </a:lnTo>
                  <a:lnTo>
                    <a:pt x="1786" y="2316"/>
                  </a:lnTo>
                  <a:lnTo>
                    <a:pt x="1814" y="2316"/>
                  </a:lnTo>
                  <a:lnTo>
                    <a:pt x="1814" y="2428"/>
                  </a:lnTo>
                  <a:lnTo>
                    <a:pt x="1869" y="2428"/>
                  </a:lnTo>
                  <a:lnTo>
                    <a:pt x="1869" y="2567"/>
                  </a:lnTo>
                  <a:lnTo>
                    <a:pt x="1925" y="2567"/>
                  </a:lnTo>
                  <a:lnTo>
                    <a:pt x="1925" y="2651"/>
                  </a:lnTo>
                  <a:lnTo>
                    <a:pt x="1953" y="2651"/>
                  </a:lnTo>
                  <a:lnTo>
                    <a:pt x="1953" y="2790"/>
                  </a:lnTo>
                  <a:lnTo>
                    <a:pt x="2009" y="2790"/>
                  </a:lnTo>
                  <a:lnTo>
                    <a:pt x="2009" y="2930"/>
                  </a:lnTo>
                  <a:lnTo>
                    <a:pt x="2065" y="2930"/>
                  </a:lnTo>
                  <a:lnTo>
                    <a:pt x="2065" y="3069"/>
                  </a:lnTo>
                  <a:lnTo>
                    <a:pt x="2093" y="3069"/>
                  </a:lnTo>
                  <a:lnTo>
                    <a:pt x="2093" y="3209"/>
                  </a:lnTo>
                  <a:lnTo>
                    <a:pt x="2148" y="3209"/>
                  </a:lnTo>
                  <a:lnTo>
                    <a:pt x="2148" y="3404"/>
                  </a:lnTo>
                  <a:lnTo>
                    <a:pt x="2204" y="3404"/>
                  </a:lnTo>
                  <a:lnTo>
                    <a:pt x="2204" y="3627"/>
                  </a:lnTo>
                  <a:lnTo>
                    <a:pt x="2232" y="3627"/>
                  </a:lnTo>
                  <a:lnTo>
                    <a:pt x="2232" y="3823"/>
                  </a:lnTo>
                  <a:lnTo>
                    <a:pt x="2288" y="3823"/>
                  </a:lnTo>
                  <a:lnTo>
                    <a:pt x="2288" y="4130"/>
                  </a:lnTo>
                  <a:lnTo>
                    <a:pt x="2344" y="4130"/>
                  </a:lnTo>
                  <a:lnTo>
                    <a:pt x="2344" y="5357"/>
                  </a:lnTo>
                  <a:lnTo>
                    <a:pt x="2288" y="5357"/>
                  </a:lnTo>
                  <a:lnTo>
                    <a:pt x="2288" y="5915"/>
                  </a:lnTo>
                  <a:lnTo>
                    <a:pt x="2344" y="5915"/>
                  </a:lnTo>
                  <a:lnTo>
                    <a:pt x="2344" y="5943"/>
                  </a:lnTo>
                  <a:lnTo>
                    <a:pt x="2427" y="5943"/>
                  </a:lnTo>
                  <a:lnTo>
                    <a:pt x="2427" y="5999"/>
                  </a:lnTo>
                  <a:lnTo>
                    <a:pt x="2483" y="5999"/>
                  </a:lnTo>
                  <a:lnTo>
                    <a:pt x="2483" y="6055"/>
                  </a:lnTo>
                  <a:lnTo>
                    <a:pt x="2567" y="6055"/>
                  </a:lnTo>
                  <a:lnTo>
                    <a:pt x="2567" y="6083"/>
                  </a:lnTo>
                  <a:lnTo>
                    <a:pt x="2623" y="6083"/>
                  </a:lnTo>
                  <a:lnTo>
                    <a:pt x="2623" y="6194"/>
                  </a:lnTo>
                  <a:lnTo>
                    <a:pt x="2651" y="6194"/>
                  </a:lnTo>
                  <a:lnTo>
                    <a:pt x="2651" y="6362"/>
                  </a:lnTo>
                  <a:lnTo>
                    <a:pt x="2623" y="6362"/>
                  </a:lnTo>
                  <a:lnTo>
                    <a:pt x="2623" y="6473"/>
                  </a:lnTo>
                  <a:lnTo>
                    <a:pt x="2567" y="6473"/>
                  </a:lnTo>
                  <a:lnTo>
                    <a:pt x="2567" y="6501"/>
                  </a:lnTo>
                  <a:lnTo>
                    <a:pt x="2511" y="6501"/>
                  </a:lnTo>
                  <a:lnTo>
                    <a:pt x="2511" y="6557"/>
                  </a:lnTo>
                  <a:lnTo>
                    <a:pt x="2483" y="6557"/>
                  </a:lnTo>
                  <a:lnTo>
                    <a:pt x="2483" y="6613"/>
                  </a:lnTo>
                  <a:lnTo>
                    <a:pt x="2427" y="6613"/>
                  </a:lnTo>
                  <a:lnTo>
                    <a:pt x="2427" y="6641"/>
                  </a:lnTo>
                  <a:lnTo>
                    <a:pt x="2372" y="6641"/>
                  </a:lnTo>
                  <a:lnTo>
                    <a:pt x="2372" y="6696"/>
                  </a:lnTo>
                  <a:lnTo>
                    <a:pt x="2344" y="6696"/>
                  </a:lnTo>
                  <a:lnTo>
                    <a:pt x="2344" y="6752"/>
                  </a:lnTo>
                  <a:lnTo>
                    <a:pt x="2288" y="6752"/>
                  </a:lnTo>
                  <a:lnTo>
                    <a:pt x="2288" y="6780"/>
                  </a:lnTo>
                  <a:lnTo>
                    <a:pt x="2344" y="6780"/>
                  </a:lnTo>
                  <a:lnTo>
                    <a:pt x="2344" y="7115"/>
                  </a:lnTo>
                  <a:lnTo>
                    <a:pt x="2372" y="7115"/>
                  </a:lnTo>
                  <a:lnTo>
                    <a:pt x="2372" y="7533"/>
                  </a:lnTo>
                  <a:lnTo>
                    <a:pt x="2427" y="7533"/>
                  </a:lnTo>
                  <a:lnTo>
                    <a:pt x="2427" y="8231"/>
                  </a:lnTo>
                  <a:lnTo>
                    <a:pt x="2372" y="8231"/>
                  </a:lnTo>
                  <a:lnTo>
                    <a:pt x="2372" y="8594"/>
                  </a:lnTo>
                  <a:lnTo>
                    <a:pt x="2427" y="8594"/>
                  </a:lnTo>
                  <a:lnTo>
                    <a:pt x="2427" y="8649"/>
                  </a:lnTo>
                  <a:lnTo>
                    <a:pt x="2483" y="8649"/>
                  </a:lnTo>
                  <a:lnTo>
                    <a:pt x="2483" y="8705"/>
                  </a:lnTo>
                  <a:lnTo>
                    <a:pt x="2567" y="8705"/>
                  </a:lnTo>
                  <a:lnTo>
                    <a:pt x="2567" y="8733"/>
                  </a:lnTo>
                  <a:lnTo>
                    <a:pt x="2623" y="8733"/>
                  </a:lnTo>
                  <a:lnTo>
                    <a:pt x="2623" y="8789"/>
                  </a:lnTo>
                  <a:lnTo>
                    <a:pt x="2651" y="8789"/>
                  </a:lnTo>
                  <a:lnTo>
                    <a:pt x="2651" y="8845"/>
                  </a:lnTo>
                  <a:lnTo>
                    <a:pt x="2762" y="8845"/>
                  </a:lnTo>
                  <a:lnTo>
                    <a:pt x="2762" y="8872"/>
                  </a:lnTo>
                  <a:lnTo>
                    <a:pt x="2790" y="8872"/>
                  </a:lnTo>
                  <a:lnTo>
                    <a:pt x="2790" y="8928"/>
                  </a:lnTo>
                  <a:lnTo>
                    <a:pt x="2902" y="8928"/>
                  </a:lnTo>
                  <a:lnTo>
                    <a:pt x="2902" y="8984"/>
                  </a:lnTo>
                  <a:lnTo>
                    <a:pt x="2930" y="8984"/>
                  </a:lnTo>
                  <a:lnTo>
                    <a:pt x="2930" y="9012"/>
                  </a:lnTo>
                  <a:lnTo>
                    <a:pt x="3041" y="9012"/>
                  </a:lnTo>
                  <a:lnTo>
                    <a:pt x="3041" y="9068"/>
                  </a:lnTo>
                  <a:lnTo>
                    <a:pt x="3069" y="9068"/>
                  </a:lnTo>
                  <a:lnTo>
                    <a:pt x="3069" y="9124"/>
                  </a:lnTo>
                  <a:lnTo>
                    <a:pt x="3181" y="9124"/>
                  </a:lnTo>
                  <a:lnTo>
                    <a:pt x="3181" y="9151"/>
                  </a:lnTo>
                  <a:lnTo>
                    <a:pt x="3264" y="9151"/>
                  </a:lnTo>
                  <a:lnTo>
                    <a:pt x="3264" y="9207"/>
                  </a:lnTo>
                  <a:lnTo>
                    <a:pt x="3320" y="9207"/>
                  </a:lnTo>
                  <a:lnTo>
                    <a:pt x="3320" y="9263"/>
                  </a:lnTo>
                  <a:lnTo>
                    <a:pt x="3404" y="9263"/>
                  </a:lnTo>
                  <a:lnTo>
                    <a:pt x="3404" y="9291"/>
                  </a:lnTo>
                  <a:lnTo>
                    <a:pt x="3488" y="9291"/>
                  </a:lnTo>
                  <a:lnTo>
                    <a:pt x="3488" y="9347"/>
                  </a:lnTo>
                  <a:lnTo>
                    <a:pt x="3599" y="9347"/>
                  </a:lnTo>
                  <a:lnTo>
                    <a:pt x="3599" y="9403"/>
                  </a:lnTo>
                  <a:lnTo>
                    <a:pt x="3627" y="9403"/>
                  </a:lnTo>
                  <a:lnTo>
                    <a:pt x="3627" y="9430"/>
                  </a:lnTo>
                  <a:lnTo>
                    <a:pt x="3878" y="9430"/>
                  </a:lnTo>
                  <a:lnTo>
                    <a:pt x="3878" y="9403"/>
                  </a:lnTo>
                  <a:lnTo>
                    <a:pt x="4018" y="9403"/>
                  </a:lnTo>
                  <a:lnTo>
                    <a:pt x="4018" y="9347"/>
                  </a:lnTo>
                  <a:lnTo>
                    <a:pt x="4101" y="9347"/>
                  </a:lnTo>
                  <a:lnTo>
                    <a:pt x="4101" y="9291"/>
                  </a:lnTo>
                  <a:lnTo>
                    <a:pt x="4241" y="9291"/>
                  </a:lnTo>
                  <a:lnTo>
                    <a:pt x="4241" y="9263"/>
                  </a:lnTo>
                  <a:lnTo>
                    <a:pt x="4380" y="9263"/>
                  </a:lnTo>
                  <a:lnTo>
                    <a:pt x="4380" y="9207"/>
                  </a:lnTo>
                  <a:lnTo>
                    <a:pt x="4464" y="9207"/>
                  </a:lnTo>
                  <a:lnTo>
                    <a:pt x="4464" y="9151"/>
                  </a:lnTo>
                  <a:lnTo>
                    <a:pt x="4604" y="9151"/>
                  </a:lnTo>
                  <a:lnTo>
                    <a:pt x="4604" y="9124"/>
                  </a:lnTo>
                  <a:lnTo>
                    <a:pt x="4743" y="9124"/>
                  </a:lnTo>
                  <a:lnTo>
                    <a:pt x="4743" y="9068"/>
                  </a:lnTo>
                  <a:lnTo>
                    <a:pt x="4799" y="9068"/>
                  </a:lnTo>
                  <a:lnTo>
                    <a:pt x="4799" y="9012"/>
                  </a:lnTo>
                  <a:lnTo>
                    <a:pt x="4855" y="9012"/>
                  </a:lnTo>
                  <a:lnTo>
                    <a:pt x="4855" y="8928"/>
                  </a:lnTo>
                  <a:lnTo>
                    <a:pt x="4883" y="8928"/>
                  </a:lnTo>
                  <a:lnTo>
                    <a:pt x="4883" y="8845"/>
                  </a:lnTo>
                  <a:lnTo>
                    <a:pt x="4938" y="8845"/>
                  </a:lnTo>
                  <a:lnTo>
                    <a:pt x="4938" y="8733"/>
                  </a:lnTo>
                  <a:lnTo>
                    <a:pt x="4994" y="8733"/>
                  </a:lnTo>
                  <a:lnTo>
                    <a:pt x="4994" y="8649"/>
                  </a:lnTo>
                  <a:lnTo>
                    <a:pt x="5022" y="8649"/>
                  </a:lnTo>
                  <a:lnTo>
                    <a:pt x="5022" y="8566"/>
                  </a:lnTo>
                  <a:lnTo>
                    <a:pt x="5078" y="8566"/>
                  </a:lnTo>
                  <a:lnTo>
                    <a:pt x="5078" y="8454"/>
                  </a:lnTo>
                  <a:lnTo>
                    <a:pt x="5134" y="8454"/>
                  </a:lnTo>
                  <a:lnTo>
                    <a:pt x="5134" y="8370"/>
                  </a:lnTo>
                  <a:lnTo>
                    <a:pt x="5162" y="8370"/>
                  </a:lnTo>
                  <a:lnTo>
                    <a:pt x="5162" y="8231"/>
                  </a:lnTo>
                  <a:lnTo>
                    <a:pt x="5217" y="8231"/>
                  </a:lnTo>
                  <a:lnTo>
                    <a:pt x="5217" y="8147"/>
                  </a:lnTo>
                  <a:lnTo>
                    <a:pt x="5273" y="8147"/>
                  </a:lnTo>
                  <a:lnTo>
                    <a:pt x="5273" y="8008"/>
                  </a:lnTo>
                  <a:lnTo>
                    <a:pt x="5301" y="8008"/>
                  </a:lnTo>
                  <a:lnTo>
                    <a:pt x="5301" y="7896"/>
                  </a:lnTo>
                  <a:lnTo>
                    <a:pt x="5357" y="7896"/>
                  </a:lnTo>
                  <a:lnTo>
                    <a:pt x="5357" y="7757"/>
                  </a:lnTo>
                  <a:lnTo>
                    <a:pt x="5413" y="7757"/>
                  </a:lnTo>
                  <a:lnTo>
                    <a:pt x="5413" y="7617"/>
                  </a:lnTo>
                  <a:lnTo>
                    <a:pt x="5441" y="7617"/>
                  </a:lnTo>
                  <a:lnTo>
                    <a:pt x="5441" y="7478"/>
                  </a:lnTo>
                  <a:lnTo>
                    <a:pt x="5496" y="7478"/>
                  </a:lnTo>
                  <a:lnTo>
                    <a:pt x="5496" y="7338"/>
                  </a:lnTo>
                  <a:lnTo>
                    <a:pt x="5552" y="7338"/>
                  </a:lnTo>
                  <a:lnTo>
                    <a:pt x="5552" y="7171"/>
                  </a:lnTo>
                  <a:lnTo>
                    <a:pt x="5580" y="7171"/>
                  </a:lnTo>
                  <a:lnTo>
                    <a:pt x="5580" y="6975"/>
                  </a:lnTo>
                  <a:lnTo>
                    <a:pt x="5636" y="6975"/>
                  </a:lnTo>
                  <a:lnTo>
                    <a:pt x="5636" y="6836"/>
                  </a:lnTo>
                  <a:lnTo>
                    <a:pt x="5692" y="6836"/>
                  </a:lnTo>
                  <a:lnTo>
                    <a:pt x="5692" y="6613"/>
                  </a:lnTo>
                  <a:lnTo>
                    <a:pt x="5720" y="6613"/>
                  </a:lnTo>
                  <a:lnTo>
                    <a:pt x="5720" y="6362"/>
                  </a:lnTo>
                  <a:lnTo>
                    <a:pt x="5775" y="6362"/>
                  </a:lnTo>
                  <a:lnTo>
                    <a:pt x="5775" y="6083"/>
                  </a:lnTo>
                  <a:lnTo>
                    <a:pt x="5831" y="6083"/>
                  </a:lnTo>
                  <a:lnTo>
                    <a:pt x="5831" y="5720"/>
                  </a:lnTo>
                  <a:lnTo>
                    <a:pt x="5859" y="5720"/>
                  </a:lnTo>
                  <a:lnTo>
                    <a:pt x="5859" y="4381"/>
                  </a:lnTo>
                  <a:lnTo>
                    <a:pt x="5831" y="4381"/>
                  </a:lnTo>
                  <a:lnTo>
                    <a:pt x="5831" y="4102"/>
                  </a:lnTo>
                  <a:lnTo>
                    <a:pt x="5775" y="4102"/>
                  </a:lnTo>
                  <a:lnTo>
                    <a:pt x="5775" y="3823"/>
                  </a:lnTo>
                  <a:lnTo>
                    <a:pt x="5720" y="3823"/>
                  </a:lnTo>
                  <a:lnTo>
                    <a:pt x="5720" y="3627"/>
                  </a:lnTo>
                  <a:lnTo>
                    <a:pt x="5692" y="3627"/>
                  </a:lnTo>
                  <a:lnTo>
                    <a:pt x="5692" y="3488"/>
                  </a:lnTo>
                  <a:lnTo>
                    <a:pt x="5636" y="3488"/>
                  </a:lnTo>
                  <a:lnTo>
                    <a:pt x="5636" y="3348"/>
                  </a:lnTo>
                  <a:lnTo>
                    <a:pt x="5580" y="3348"/>
                  </a:lnTo>
                  <a:lnTo>
                    <a:pt x="5580" y="3209"/>
                  </a:lnTo>
                  <a:lnTo>
                    <a:pt x="5552" y="3209"/>
                  </a:lnTo>
                  <a:lnTo>
                    <a:pt x="5552" y="3069"/>
                  </a:lnTo>
                  <a:lnTo>
                    <a:pt x="5496" y="3069"/>
                  </a:lnTo>
                  <a:lnTo>
                    <a:pt x="5496" y="2986"/>
                  </a:lnTo>
                  <a:lnTo>
                    <a:pt x="5441" y="2986"/>
                  </a:lnTo>
                  <a:lnTo>
                    <a:pt x="5441" y="2874"/>
                  </a:lnTo>
                  <a:lnTo>
                    <a:pt x="5413" y="2874"/>
                  </a:lnTo>
                  <a:lnTo>
                    <a:pt x="5413" y="2790"/>
                  </a:lnTo>
                  <a:lnTo>
                    <a:pt x="5357" y="2790"/>
                  </a:lnTo>
                  <a:lnTo>
                    <a:pt x="5357" y="2707"/>
                  </a:lnTo>
                  <a:lnTo>
                    <a:pt x="5301" y="2707"/>
                  </a:lnTo>
                  <a:lnTo>
                    <a:pt x="5301" y="2595"/>
                  </a:lnTo>
                  <a:lnTo>
                    <a:pt x="5273" y="2595"/>
                  </a:lnTo>
                  <a:lnTo>
                    <a:pt x="5273" y="2567"/>
                  </a:lnTo>
                  <a:lnTo>
                    <a:pt x="5217" y="2567"/>
                  </a:lnTo>
                  <a:lnTo>
                    <a:pt x="5217" y="2456"/>
                  </a:lnTo>
                  <a:lnTo>
                    <a:pt x="5162" y="2456"/>
                  </a:lnTo>
                  <a:lnTo>
                    <a:pt x="5162" y="2428"/>
                  </a:lnTo>
                  <a:lnTo>
                    <a:pt x="5134" y="2428"/>
                  </a:lnTo>
                  <a:lnTo>
                    <a:pt x="5134" y="2316"/>
                  </a:lnTo>
                  <a:lnTo>
                    <a:pt x="5078" y="2316"/>
                  </a:lnTo>
                  <a:lnTo>
                    <a:pt x="5078" y="2288"/>
                  </a:lnTo>
                  <a:lnTo>
                    <a:pt x="5022" y="2288"/>
                  </a:lnTo>
                  <a:lnTo>
                    <a:pt x="5022" y="2233"/>
                  </a:lnTo>
                  <a:lnTo>
                    <a:pt x="4994" y="2233"/>
                  </a:lnTo>
                  <a:lnTo>
                    <a:pt x="4994" y="2149"/>
                  </a:lnTo>
                  <a:lnTo>
                    <a:pt x="4938" y="2149"/>
                  </a:lnTo>
                  <a:lnTo>
                    <a:pt x="4938" y="2093"/>
                  </a:lnTo>
                  <a:lnTo>
                    <a:pt x="4883" y="2093"/>
                  </a:lnTo>
                  <a:lnTo>
                    <a:pt x="4883" y="2037"/>
                  </a:lnTo>
                  <a:lnTo>
                    <a:pt x="4855" y="2037"/>
                  </a:lnTo>
                  <a:lnTo>
                    <a:pt x="4855" y="2009"/>
                  </a:lnTo>
                  <a:lnTo>
                    <a:pt x="4799" y="2009"/>
                  </a:lnTo>
                  <a:lnTo>
                    <a:pt x="4799" y="1954"/>
                  </a:lnTo>
                  <a:lnTo>
                    <a:pt x="4743" y="1954"/>
                  </a:lnTo>
                  <a:lnTo>
                    <a:pt x="4743" y="1898"/>
                  </a:lnTo>
                  <a:lnTo>
                    <a:pt x="4715" y="1898"/>
                  </a:lnTo>
                  <a:lnTo>
                    <a:pt x="4715" y="1870"/>
                  </a:lnTo>
                  <a:lnTo>
                    <a:pt x="4659" y="1870"/>
                  </a:lnTo>
                  <a:lnTo>
                    <a:pt x="4659" y="1814"/>
                  </a:lnTo>
                  <a:lnTo>
                    <a:pt x="4604" y="1814"/>
                  </a:lnTo>
                  <a:lnTo>
                    <a:pt x="4604" y="1758"/>
                  </a:lnTo>
                  <a:lnTo>
                    <a:pt x="4576" y="1758"/>
                  </a:lnTo>
                  <a:lnTo>
                    <a:pt x="4576" y="1730"/>
                  </a:lnTo>
                  <a:lnTo>
                    <a:pt x="4520" y="1730"/>
                  </a:lnTo>
                  <a:lnTo>
                    <a:pt x="4520" y="1675"/>
                  </a:lnTo>
                  <a:lnTo>
                    <a:pt x="4464" y="1675"/>
                  </a:lnTo>
                  <a:lnTo>
                    <a:pt x="4464" y="1619"/>
                  </a:lnTo>
                  <a:lnTo>
                    <a:pt x="4436" y="1619"/>
                  </a:lnTo>
                  <a:lnTo>
                    <a:pt x="4436" y="1591"/>
                  </a:lnTo>
                  <a:lnTo>
                    <a:pt x="4380" y="1591"/>
                  </a:lnTo>
                  <a:lnTo>
                    <a:pt x="4380" y="1535"/>
                  </a:lnTo>
                  <a:lnTo>
                    <a:pt x="4325" y="1535"/>
                  </a:lnTo>
                  <a:lnTo>
                    <a:pt x="4325" y="1479"/>
                  </a:lnTo>
                  <a:lnTo>
                    <a:pt x="4297" y="1479"/>
                  </a:lnTo>
                  <a:lnTo>
                    <a:pt x="4297" y="1451"/>
                  </a:lnTo>
                  <a:lnTo>
                    <a:pt x="4241" y="1451"/>
                  </a:lnTo>
                  <a:lnTo>
                    <a:pt x="4241" y="1396"/>
                  </a:lnTo>
                  <a:lnTo>
                    <a:pt x="4185" y="1396"/>
                  </a:lnTo>
                  <a:lnTo>
                    <a:pt x="4185" y="1340"/>
                  </a:lnTo>
                  <a:lnTo>
                    <a:pt x="4157" y="1340"/>
                  </a:lnTo>
                  <a:lnTo>
                    <a:pt x="4157" y="1312"/>
                  </a:lnTo>
                  <a:lnTo>
                    <a:pt x="4046" y="1312"/>
                  </a:lnTo>
                  <a:lnTo>
                    <a:pt x="4046" y="1256"/>
                  </a:lnTo>
                  <a:lnTo>
                    <a:pt x="4018" y="1256"/>
                  </a:lnTo>
                  <a:lnTo>
                    <a:pt x="4018" y="1200"/>
                  </a:lnTo>
                  <a:lnTo>
                    <a:pt x="3962" y="1200"/>
                  </a:lnTo>
                  <a:lnTo>
                    <a:pt x="3962" y="1172"/>
                  </a:lnTo>
                  <a:lnTo>
                    <a:pt x="3878" y="1172"/>
                  </a:lnTo>
                  <a:lnTo>
                    <a:pt x="3878" y="1117"/>
                  </a:lnTo>
                  <a:lnTo>
                    <a:pt x="3822" y="1117"/>
                  </a:lnTo>
                  <a:lnTo>
                    <a:pt x="3822" y="1061"/>
                  </a:lnTo>
                  <a:lnTo>
                    <a:pt x="3739" y="1061"/>
                  </a:lnTo>
                  <a:lnTo>
                    <a:pt x="3739" y="1033"/>
                  </a:lnTo>
                  <a:lnTo>
                    <a:pt x="3683" y="1033"/>
                  </a:lnTo>
                  <a:lnTo>
                    <a:pt x="3683" y="977"/>
                  </a:lnTo>
                  <a:lnTo>
                    <a:pt x="3627" y="977"/>
                  </a:lnTo>
                  <a:lnTo>
                    <a:pt x="3627" y="921"/>
                  </a:lnTo>
                  <a:lnTo>
                    <a:pt x="3543" y="921"/>
                  </a:lnTo>
                  <a:lnTo>
                    <a:pt x="3543" y="893"/>
                  </a:lnTo>
                  <a:lnTo>
                    <a:pt x="3460" y="893"/>
                  </a:lnTo>
                  <a:lnTo>
                    <a:pt x="3460" y="838"/>
                  </a:lnTo>
                  <a:lnTo>
                    <a:pt x="3404" y="838"/>
                  </a:lnTo>
                  <a:lnTo>
                    <a:pt x="3404" y="782"/>
                  </a:lnTo>
                  <a:lnTo>
                    <a:pt x="3320" y="782"/>
                  </a:lnTo>
                  <a:lnTo>
                    <a:pt x="3320" y="754"/>
                  </a:lnTo>
                  <a:lnTo>
                    <a:pt x="3209" y="754"/>
                  </a:lnTo>
                  <a:lnTo>
                    <a:pt x="3209" y="698"/>
                  </a:lnTo>
                  <a:lnTo>
                    <a:pt x="3125" y="698"/>
                  </a:lnTo>
                  <a:lnTo>
                    <a:pt x="3125" y="642"/>
                  </a:lnTo>
                  <a:lnTo>
                    <a:pt x="3041" y="642"/>
                  </a:lnTo>
                  <a:lnTo>
                    <a:pt x="3041" y="614"/>
                  </a:lnTo>
                  <a:lnTo>
                    <a:pt x="2930" y="614"/>
                  </a:lnTo>
                  <a:lnTo>
                    <a:pt x="2930" y="559"/>
                  </a:lnTo>
                  <a:lnTo>
                    <a:pt x="2846" y="559"/>
                  </a:lnTo>
                  <a:lnTo>
                    <a:pt x="2846" y="503"/>
                  </a:lnTo>
                  <a:lnTo>
                    <a:pt x="2706" y="503"/>
                  </a:lnTo>
                  <a:lnTo>
                    <a:pt x="2706" y="475"/>
                  </a:lnTo>
                  <a:lnTo>
                    <a:pt x="2623" y="475"/>
                  </a:lnTo>
                  <a:lnTo>
                    <a:pt x="2623" y="419"/>
                  </a:lnTo>
                  <a:lnTo>
                    <a:pt x="2511" y="419"/>
                  </a:lnTo>
                  <a:lnTo>
                    <a:pt x="2511" y="363"/>
                  </a:lnTo>
                  <a:lnTo>
                    <a:pt x="2372" y="363"/>
                  </a:lnTo>
                  <a:lnTo>
                    <a:pt x="2372" y="335"/>
                  </a:lnTo>
                  <a:lnTo>
                    <a:pt x="2204" y="335"/>
                  </a:lnTo>
                  <a:lnTo>
                    <a:pt x="2204" y="280"/>
                  </a:lnTo>
                  <a:lnTo>
                    <a:pt x="2009" y="280"/>
                  </a:lnTo>
                  <a:lnTo>
                    <a:pt x="2009" y="224"/>
                  </a:lnTo>
                  <a:lnTo>
                    <a:pt x="1814" y="224"/>
                  </a:lnTo>
                  <a:lnTo>
                    <a:pt x="1814" y="196"/>
                  </a:lnTo>
                  <a:lnTo>
                    <a:pt x="1674" y="196"/>
                  </a:lnTo>
                  <a:lnTo>
                    <a:pt x="1674" y="140"/>
                  </a:lnTo>
                  <a:lnTo>
                    <a:pt x="1451" y="140"/>
                  </a:lnTo>
                  <a:lnTo>
                    <a:pt x="1451" y="84"/>
                  </a:lnTo>
                  <a:lnTo>
                    <a:pt x="1116" y="84"/>
                  </a:lnTo>
                  <a:lnTo>
                    <a:pt x="1116" y="56"/>
                  </a:lnTo>
                  <a:lnTo>
                    <a:pt x="419" y="56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42"/>
            <p:cNvSpPr/>
            <p:nvPr/>
          </p:nvSpPr>
          <p:spPr>
            <a:xfrm>
              <a:off x="3201260" y="2541753"/>
              <a:ext cx="121718" cy="505545"/>
            </a:xfrm>
            <a:custGeom>
              <a:avLst/>
              <a:gdLst/>
              <a:ahLst/>
              <a:cxnLst/>
              <a:rect l="l" t="t" r="r" b="b"/>
              <a:pathLst>
                <a:path w="3070" h="12751" extrusionOk="0">
                  <a:moveTo>
                    <a:pt x="642" y="1"/>
                  </a:moveTo>
                  <a:lnTo>
                    <a:pt x="642" y="56"/>
                  </a:lnTo>
                  <a:lnTo>
                    <a:pt x="419" y="56"/>
                  </a:lnTo>
                  <a:lnTo>
                    <a:pt x="419" y="84"/>
                  </a:lnTo>
                  <a:lnTo>
                    <a:pt x="307" y="84"/>
                  </a:lnTo>
                  <a:lnTo>
                    <a:pt x="307" y="140"/>
                  </a:lnTo>
                  <a:lnTo>
                    <a:pt x="224" y="140"/>
                  </a:lnTo>
                  <a:lnTo>
                    <a:pt x="224" y="196"/>
                  </a:lnTo>
                  <a:lnTo>
                    <a:pt x="140" y="196"/>
                  </a:lnTo>
                  <a:lnTo>
                    <a:pt x="140" y="224"/>
                  </a:lnTo>
                  <a:lnTo>
                    <a:pt x="28" y="224"/>
                  </a:lnTo>
                  <a:lnTo>
                    <a:pt x="28" y="280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28" y="335"/>
                  </a:lnTo>
                  <a:lnTo>
                    <a:pt x="28" y="363"/>
                  </a:lnTo>
                  <a:lnTo>
                    <a:pt x="140" y="363"/>
                  </a:lnTo>
                  <a:lnTo>
                    <a:pt x="140" y="419"/>
                  </a:lnTo>
                  <a:lnTo>
                    <a:pt x="224" y="419"/>
                  </a:lnTo>
                  <a:lnTo>
                    <a:pt x="224" y="475"/>
                  </a:lnTo>
                  <a:lnTo>
                    <a:pt x="280" y="475"/>
                  </a:lnTo>
                  <a:lnTo>
                    <a:pt x="280" y="503"/>
                  </a:lnTo>
                  <a:lnTo>
                    <a:pt x="307" y="503"/>
                  </a:lnTo>
                  <a:lnTo>
                    <a:pt x="307" y="559"/>
                  </a:lnTo>
                  <a:lnTo>
                    <a:pt x="419" y="559"/>
                  </a:lnTo>
                  <a:lnTo>
                    <a:pt x="419" y="614"/>
                  </a:lnTo>
                  <a:lnTo>
                    <a:pt x="447" y="614"/>
                  </a:lnTo>
                  <a:lnTo>
                    <a:pt x="447" y="642"/>
                  </a:lnTo>
                  <a:lnTo>
                    <a:pt x="503" y="642"/>
                  </a:lnTo>
                  <a:lnTo>
                    <a:pt x="503" y="698"/>
                  </a:lnTo>
                  <a:lnTo>
                    <a:pt x="586" y="698"/>
                  </a:lnTo>
                  <a:lnTo>
                    <a:pt x="586" y="754"/>
                  </a:lnTo>
                  <a:lnTo>
                    <a:pt x="642" y="754"/>
                  </a:lnTo>
                  <a:lnTo>
                    <a:pt x="642" y="782"/>
                  </a:lnTo>
                  <a:lnTo>
                    <a:pt x="698" y="782"/>
                  </a:lnTo>
                  <a:lnTo>
                    <a:pt x="698" y="838"/>
                  </a:lnTo>
                  <a:lnTo>
                    <a:pt x="726" y="838"/>
                  </a:lnTo>
                  <a:lnTo>
                    <a:pt x="726" y="921"/>
                  </a:lnTo>
                  <a:lnTo>
                    <a:pt x="782" y="921"/>
                  </a:lnTo>
                  <a:lnTo>
                    <a:pt x="782" y="977"/>
                  </a:lnTo>
                  <a:lnTo>
                    <a:pt x="838" y="977"/>
                  </a:lnTo>
                  <a:lnTo>
                    <a:pt x="838" y="1033"/>
                  </a:lnTo>
                  <a:lnTo>
                    <a:pt x="865" y="1033"/>
                  </a:lnTo>
                  <a:lnTo>
                    <a:pt x="865" y="1061"/>
                  </a:lnTo>
                  <a:lnTo>
                    <a:pt x="921" y="1061"/>
                  </a:lnTo>
                  <a:lnTo>
                    <a:pt x="921" y="1172"/>
                  </a:lnTo>
                  <a:lnTo>
                    <a:pt x="977" y="1172"/>
                  </a:lnTo>
                  <a:lnTo>
                    <a:pt x="977" y="1200"/>
                  </a:lnTo>
                  <a:lnTo>
                    <a:pt x="1005" y="1200"/>
                  </a:lnTo>
                  <a:lnTo>
                    <a:pt x="1005" y="1256"/>
                  </a:lnTo>
                  <a:lnTo>
                    <a:pt x="1061" y="1256"/>
                  </a:lnTo>
                  <a:lnTo>
                    <a:pt x="1061" y="1312"/>
                  </a:lnTo>
                  <a:lnTo>
                    <a:pt x="1117" y="1312"/>
                  </a:lnTo>
                  <a:lnTo>
                    <a:pt x="1117" y="1396"/>
                  </a:lnTo>
                  <a:lnTo>
                    <a:pt x="1144" y="1396"/>
                  </a:lnTo>
                  <a:lnTo>
                    <a:pt x="1144" y="1535"/>
                  </a:lnTo>
                  <a:lnTo>
                    <a:pt x="1200" y="1535"/>
                  </a:lnTo>
                  <a:lnTo>
                    <a:pt x="1200" y="1619"/>
                  </a:lnTo>
                  <a:lnTo>
                    <a:pt x="1256" y="1619"/>
                  </a:lnTo>
                  <a:lnTo>
                    <a:pt x="1256" y="1730"/>
                  </a:lnTo>
                  <a:lnTo>
                    <a:pt x="1284" y="1730"/>
                  </a:lnTo>
                  <a:lnTo>
                    <a:pt x="1284" y="1814"/>
                  </a:lnTo>
                  <a:lnTo>
                    <a:pt x="1340" y="1814"/>
                  </a:lnTo>
                  <a:lnTo>
                    <a:pt x="1340" y="1954"/>
                  </a:lnTo>
                  <a:lnTo>
                    <a:pt x="1396" y="1954"/>
                  </a:lnTo>
                  <a:lnTo>
                    <a:pt x="1396" y="2149"/>
                  </a:lnTo>
                  <a:lnTo>
                    <a:pt x="1423" y="2149"/>
                  </a:lnTo>
                  <a:lnTo>
                    <a:pt x="1423" y="2372"/>
                  </a:lnTo>
                  <a:lnTo>
                    <a:pt x="1479" y="2372"/>
                  </a:lnTo>
                  <a:lnTo>
                    <a:pt x="1479" y="2567"/>
                  </a:lnTo>
                  <a:lnTo>
                    <a:pt x="1535" y="2567"/>
                  </a:lnTo>
                  <a:lnTo>
                    <a:pt x="1535" y="3070"/>
                  </a:lnTo>
                  <a:lnTo>
                    <a:pt x="1563" y="3070"/>
                  </a:lnTo>
                  <a:lnTo>
                    <a:pt x="1563" y="5776"/>
                  </a:lnTo>
                  <a:lnTo>
                    <a:pt x="1535" y="5776"/>
                  </a:lnTo>
                  <a:lnTo>
                    <a:pt x="1535" y="5804"/>
                  </a:lnTo>
                  <a:lnTo>
                    <a:pt x="1479" y="5804"/>
                  </a:lnTo>
                  <a:lnTo>
                    <a:pt x="1479" y="5859"/>
                  </a:lnTo>
                  <a:lnTo>
                    <a:pt x="1423" y="5859"/>
                  </a:lnTo>
                  <a:lnTo>
                    <a:pt x="1423" y="5943"/>
                  </a:lnTo>
                  <a:lnTo>
                    <a:pt x="1396" y="5943"/>
                  </a:lnTo>
                  <a:lnTo>
                    <a:pt x="1396" y="5999"/>
                  </a:lnTo>
                  <a:lnTo>
                    <a:pt x="1340" y="5999"/>
                  </a:lnTo>
                  <a:lnTo>
                    <a:pt x="1340" y="6083"/>
                  </a:lnTo>
                  <a:lnTo>
                    <a:pt x="1284" y="6083"/>
                  </a:lnTo>
                  <a:lnTo>
                    <a:pt x="1284" y="6138"/>
                  </a:lnTo>
                  <a:lnTo>
                    <a:pt x="1256" y="6138"/>
                  </a:lnTo>
                  <a:lnTo>
                    <a:pt x="1256" y="6222"/>
                  </a:lnTo>
                  <a:lnTo>
                    <a:pt x="1200" y="6222"/>
                  </a:lnTo>
                  <a:lnTo>
                    <a:pt x="1200" y="6334"/>
                  </a:lnTo>
                  <a:lnTo>
                    <a:pt x="1144" y="6334"/>
                  </a:lnTo>
                  <a:lnTo>
                    <a:pt x="1144" y="6417"/>
                  </a:lnTo>
                  <a:lnTo>
                    <a:pt x="1117" y="6417"/>
                  </a:lnTo>
                  <a:lnTo>
                    <a:pt x="1117" y="6557"/>
                  </a:lnTo>
                  <a:lnTo>
                    <a:pt x="1061" y="6557"/>
                  </a:lnTo>
                  <a:lnTo>
                    <a:pt x="1061" y="6641"/>
                  </a:lnTo>
                  <a:lnTo>
                    <a:pt x="1005" y="6641"/>
                  </a:lnTo>
                  <a:lnTo>
                    <a:pt x="1005" y="6752"/>
                  </a:lnTo>
                  <a:lnTo>
                    <a:pt x="977" y="6752"/>
                  </a:lnTo>
                  <a:lnTo>
                    <a:pt x="977" y="6892"/>
                  </a:lnTo>
                  <a:lnTo>
                    <a:pt x="921" y="6892"/>
                  </a:lnTo>
                  <a:lnTo>
                    <a:pt x="921" y="7031"/>
                  </a:lnTo>
                  <a:lnTo>
                    <a:pt x="865" y="7031"/>
                  </a:lnTo>
                  <a:lnTo>
                    <a:pt x="865" y="7171"/>
                  </a:lnTo>
                  <a:lnTo>
                    <a:pt x="838" y="7171"/>
                  </a:lnTo>
                  <a:lnTo>
                    <a:pt x="838" y="7338"/>
                  </a:lnTo>
                  <a:lnTo>
                    <a:pt x="782" y="7338"/>
                  </a:lnTo>
                  <a:lnTo>
                    <a:pt x="782" y="7533"/>
                  </a:lnTo>
                  <a:lnTo>
                    <a:pt x="726" y="7533"/>
                  </a:lnTo>
                  <a:lnTo>
                    <a:pt x="726" y="7757"/>
                  </a:lnTo>
                  <a:lnTo>
                    <a:pt x="698" y="7757"/>
                  </a:lnTo>
                  <a:lnTo>
                    <a:pt x="698" y="7868"/>
                  </a:lnTo>
                  <a:lnTo>
                    <a:pt x="726" y="7868"/>
                  </a:lnTo>
                  <a:lnTo>
                    <a:pt x="726" y="7812"/>
                  </a:lnTo>
                  <a:lnTo>
                    <a:pt x="782" y="7812"/>
                  </a:lnTo>
                  <a:lnTo>
                    <a:pt x="782" y="7673"/>
                  </a:lnTo>
                  <a:lnTo>
                    <a:pt x="838" y="7673"/>
                  </a:lnTo>
                  <a:lnTo>
                    <a:pt x="838" y="7589"/>
                  </a:lnTo>
                  <a:lnTo>
                    <a:pt x="865" y="7589"/>
                  </a:lnTo>
                  <a:lnTo>
                    <a:pt x="865" y="7478"/>
                  </a:lnTo>
                  <a:lnTo>
                    <a:pt x="921" y="7478"/>
                  </a:lnTo>
                  <a:lnTo>
                    <a:pt x="921" y="7338"/>
                  </a:lnTo>
                  <a:lnTo>
                    <a:pt x="977" y="7338"/>
                  </a:lnTo>
                  <a:lnTo>
                    <a:pt x="977" y="7254"/>
                  </a:lnTo>
                  <a:lnTo>
                    <a:pt x="1005" y="7254"/>
                  </a:lnTo>
                  <a:lnTo>
                    <a:pt x="1005" y="7171"/>
                  </a:lnTo>
                  <a:lnTo>
                    <a:pt x="1061" y="7171"/>
                  </a:lnTo>
                  <a:lnTo>
                    <a:pt x="1061" y="7059"/>
                  </a:lnTo>
                  <a:lnTo>
                    <a:pt x="1117" y="7059"/>
                  </a:lnTo>
                  <a:lnTo>
                    <a:pt x="1117" y="6975"/>
                  </a:lnTo>
                  <a:lnTo>
                    <a:pt x="1144" y="6975"/>
                  </a:lnTo>
                  <a:lnTo>
                    <a:pt x="1144" y="6892"/>
                  </a:lnTo>
                  <a:lnTo>
                    <a:pt x="1200" y="6892"/>
                  </a:lnTo>
                  <a:lnTo>
                    <a:pt x="1200" y="6836"/>
                  </a:lnTo>
                  <a:lnTo>
                    <a:pt x="1256" y="6836"/>
                  </a:lnTo>
                  <a:lnTo>
                    <a:pt x="1256" y="6752"/>
                  </a:lnTo>
                  <a:lnTo>
                    <a:pt x="1284" y="6752"/>
                  </a:lnTo>
                  <a:lnTo>
                    <a:pt x="1284" y="6696"/>
                  </a:lnTo>
                  <a:lnTo>
                    <a:pt x="1340" y="6696"/>
                  </a:lnTo>
                  <a:lnTo>
                    <a:pt x="1340" y="6613"/>
                  </a:lnTo>
                  <a:lnTo>
                    <a:pt x="1396" y="6613"/>
                  </a:lnTo>
                  <a:lnTo>
                    <a:pt x="1396" y="6557"/>
                  </a:lnTo>
                  <a:lnTo>
                    <a:pt x="1423" y="6557"/>
                  </a:lnTo>
                  <a:lnTo>
                    <a:pt x="1423" y="6473"/>
                  </a:lnTo>
                  <a:lnTo>
                    <a:pt x="1479" y="6473"/>
                  </a:lnTo>
                  <a:lnTo>
                    <a:pt x="1479" y="6362"/>
                  </a:lnTo>
                  <a:lnTo>
                    <a:pt x="1535" y="6362"/>
                  </a:lnTo>
                  <a:lnTo>
                    <a:pt x="1535" y="6334"/>
                  </a:lnTo>
                  <a:lnTo>
                    <a:pt x="1563" y="6334"/>
                  </a:lnTo>
                  <a:lnTo>
                    <a:pt x="1563" y="6222"/>
                  </a:lnTo>
                  <a:lnTo>
                    <a:pt x="1619" y="6222"/>
                  </a:lnTo>
                  <a:lnTo>
                    <a:pt x="1619" y="6194"/>
                  </a:lnTo>
                  <a:lnTo>
                    <a:pt x="1674" y="6194"/>
                  </a:lnTo>
                  <a:lnTo>
                    <a:pt x="1674" y="6138"/>
                  </a:lnTo>
                  <a:lnTo>
                    <a:pt x="1702" y="6138"/>
                  </a:lnTo>
                  <a:lnTo>
                    <a:pt x="1702" y="6083"/>
                  </a:lnTo>
                  <a:lnTo>
                    <a:pt x="1758" y="6083"/>
                  </a:lnTo>
                  <a:lnTo>
                    <a:pt x="1758" y="6055"/>
                  </a:lnTo>
                  <a:lnTo>
                    <a:pt x="1814" y="6055"/>
                  </a:lnTo>
                  <a:lnTo>
                    <a:pt x="1814" y="5943"/>
                  </a:lnTo>
                  <a:lnTo>
                    <a:pt x="1842" y="5943"/>
                  </a:lnTo>
                  <a:lnTo>
                    <a:pt x="1842" y="5915"/>
                  </a:lnTo>
                  <a:lnTo>
                    <a:pt x="1898" y="5915"/>
                  </a:lnTo>
                  <a:lnTo>
                    <a:pt x="1898" y="5859"/>
                  </a:lnTo>
                  <a:lnTo>
                    <a:pt x="1953" y="5859"/>
                  </a:lnTo>
                  <a:lnTo>
                    <a:pt x="1953" y="5804"/>
                  </a:lnTo>
                  <a:lnTo>
                    <a:pt x="1981" y="5804"/>
                  </a:lnTo>
                  <a:lnTo>
                    <a:pt x="1981" y="5776"/>
                  </a:lnTo>
                  <a:lnTo>
                    <a:pt x="2037" y="5776"/>
                  </a:lnTo>
                  <a:lnTo>
                    <a:pt x="2037" y="5720"/>
                  </a:lnTo>
                  <a:lnTo>
                    <a:pt x="2093" y="5720"/>
                  </a:lnTo>
                  <a:lnTo>
                    <a:pt x="2093" y="5636"/>
                  </a:lnTo>
                  <a:lnTo>
                    <a:pt x="2121" y="5636"/>
                  </a:lnTo>
                  <a:lnTo>
                    <a:pt x="2121" y="5580"/>
                  </a:lnTo>
                  <a:lnTo>
                    <a:pt x="2177" y="5580"/>
                  </a:lnTo>
                  <a:lnTo>
                    <a:pt x="2177" y="5525"/>
                  </a:lnTo>
                  <a:lnTo>
                    <a:pt x="2232" y="5525"/>
                  </a:lnTo>
                  <a:lnTo>
                    <a:pt x="2232" y="5497"/>
                  </a:lnTo>
                  <a:lnTo>
                    <a:pt x="2260" y="5497"/>
                  </a:lnTo>
                  <a:lnTo>
                    <a:pt x="2260" y="5441"/>
                  </a:lnTo>
                  <a:lnTo>
                    <a:pt x="2316" y="5441"/>
                  </a:lnTo>
                  <a:lnTo>
                    <a:pt x="2316" y="5385"/>
                  </a:lnTo>
                  <a:lnTo>
                    <a:pt x="2372" y="5385"/>
                  </a:lnTo>
                  <a:lnTo>
                    <a:pt x="2372" y="5357"/>
                  </a:lnTo>
                  <a:lnTo>
                    <a:pt x="2400" y="5357"/>
                  </a:lnTo>
                  <a:lnTo>
                    <a:pt x="2400" y="5301"/>
                  </a:lnTo>
                  <a:lnTo>
                    <a:pt x="2456" y="5301"/>
                  </a:lnTo>
                  <a:lnTo>
                    <a:pt x="2456" y="5246"/>
                  </a:lnTo>
                  <a:lnTo>
                    <a:pt x="2511" y="5246"/>
                  </a:lnTo>
                  <a:lnTo>
                    <a:pt x="2511" y="5218"/>
                  </a:lnTo>
                  <a:lnTo>
                    <a:pt x="2539" y="5218"/>
                  </a:lnTo>
                  <a:lnTo>
                    <a:pt x="2539" y="5162"/>
                  </a:lnTo>
                  <a:lnTo>
                    <a:pt x="2651" y="5162"/>
                  </a:lnTo>
                  <a:lnTo>
                    <a:pt x="2651" y="5106"/>
                  </a:lnTo>
                  <a:lnTo>
                    <a:pt x="2679" y="5106"/>
                  </a:lnTo>
                  <a:lnTo>
                    <a:pt x="2679" y="5078"/>
                  </a:lnTo>
                  <a:lnTo>
                    <a:pt x="2735" y="5078"/>
                  </a:lnTo>
                  <a:lnTo>
                    <a:pt x="2735" y="5022"/>
                  </a:lnTo>
                  <a:lnTo>
                    <a:pt x="2790" y="5022"/>
                  </a:lnTo>
                  <a:lnTo>
                    <a:pt x="2790" y="4967"/>
                  </a:lnTo>
                  <a:lnTo>
                    <a:pt x="2818" y="4967"/>
                  </a:lnTo>
                  <a:lnTo>
                    <a:pt x="2818" y="4939"/>
                  </a:lnTo>
                  <a:lnTo>
                    <a:pt x="2874" y="4939"/>
                  </a:lnTo>
                  <a:lnTo>
                    <a:pt x="2874" y="4883"/>
                  </a:lnTo>
                  <a:lnTo>
                    <a:pt x="2930" y="4883"/>
                  </a:lnTo>
                  <a:lnTo>
                    <a:pt x="2930" y="4827"/>
                  </a:lnTo>
                  <a:lnTo>
                    <a:pt x="3014" y="4827"/>
                  </a:lnTo>
                  <a:lnTo>
                    <a:pt x="3014" y="4799"/>
                  </a:lnTo>
                  <a:lnTo>
                    <a:pt x="3069" y="4799"/>
                  </a:lnTo>
                  <a:lnTo>
                    <a:pt x="3069" y="4241"/>
                  </a:lnTo>
                  <a:lnTo>
                    <a:pt x="3014" y="4241"/>
                  </a:lnTo>
                  <a:lnTo>
                    <a:pt x="3014" y="3628"/>
                  </a:lnTo>
                  <a:lnTo>
                    <a:pt x="2958" y="3628"/>
                  </a:lnTo>
                  <a:lnTo>
                    <a:pt x="2958" y="3265"/>
                  </a:lnTo>
                  <a:lnTo>
                    <a:pt x="2930" y="3265"/>
                  </a:lnTo>
                  <a:lnTo>
                    <a:pt x="2930" y="2874"/>
                  </a:lnTo>
                  <a:lnTo>
                    <a:pt x="2874" y="2874"/>
                  </a:lnTo>
                  <a:lnTo>
                    <a:pt x="2874" y="2707"/>
                  </a:lnTo>
                  <a:lnTo>
                    <a:pt x="2818" y="2707"/>
                  </a:lnTo>
                  <a:lnTo>
                    <a:pt x="2818" y="2456"/>
                  </a:lnTo>
                  <a:lnTo>
                    <a:pt x="2790" y="2456"/>
                  </a:lnTo>
                  <a:lnTo>
                    <a:pt x="2790" y="2233"/>
                  </a:lnTo>
                  <a:lnTo>
                    <a:pt x="2735" y="2233"/>
                  </a:lnTo>
                  <a:lnTo>
                    <a:pt x="2735" y="2093"/>
                  </a:lnTo>
                  <a:lnTo>
                    <a:pt x="2679" y="2093"/>
                  </a:lnTo>
                  <a:lnTo>
                    <a:pt x="2679" y="1954"/>
                  </a:lnTo>
                  <a:lnTo>
                    <a:pt x="2651" y="1954"/>
                  </a:lnTo>
                  <a:lnTo>
                    <a:pt x="2651" y="1814"/>
                  </a:lnTo>
                  <a:lnTo>
                    <a:pt x="2595" y="1814"/>
                  </a:lnTo>
                  <a:lnTo>
                    <a:pt x="2595" y="1675"/>
                  </a:lnTo>
                  <a:lnTo>
                    <a:pt x="2539" y="1675"/>
                  </a:lnTo>
                  <a:lnTo>
                    <a:pt x="2539" y="1535"/>
                  </a:lnTo>
                  <a:lnTo>
                    <a:pt x="2511" y="1535"/>
                  </a:lnTo>
                  <a:lnTo>
                    <a:pt x="2511" y="1396"/>
                  </a:lnTo>
                  <a:lnTo>
                    <a:pt x="2456" y="1396"/>
                  </a:lnTo>
                  <a:lnTo>
                    <a:pt x="2456" y="1312"/>
                  </a:lnTo>
                  <a:lnTo>
                    <a:pt x="2400" y="1312"/>
                  </a:lnTo>
                  <a:lnTo>
                    <a:pt x="2400" y="1200"/>
                  </a:lnTo>
                  <a:lnTo>
                    <a:pt x="2372" y="1200"/>
                  </a:lnTo>
                  <a:lnTo>
                    <a:pt x="2372" y="1117"/>
                  </a:lnTo>
                  <a:lnTo>
                    <a:pt x="2316" y="1117"/>
                  </a:lnTo>
                  <a:lnTo>
                    <a:pt x="2316" y="1033"/>
                  </a:lnTo>
                  <a:lnTo>
                    <a:pt x="2260" y="1033"/>
                  </a:lnTo>
                  <a:lnTo>
                    <a:pt x="2260" y="921"/>
                  </a:lnTo>
                  <a:lnTo>
                    <a:pt x="2232" y="921"/>
                  </a:lnTo>
                  <a:lnTo>
                    <a:pt x="2232" y="893"/>
                  </a:lnTo>
                  <a:lnTo>
                    <a:pt x="2177" y="893"/>
                  </a:lnTo>
                  <a:lnTo>
                    <a:pt x="2177" y="782"/>
                  </a:lnTo>
                  <a:lnTo>
                    <a:pt x="2121" y="782"/>
                  </a:lnTo>
                  <a:lnTo>
                    <a:pt x="2121" y="754"/>
                  </a:lnTo>
                  <a:lnTo>
                    <a:pt x="2093" y="754"/>
                  </a:lnTo>
                  <a:lnTo>
                    <a:pt x="2093" y="698"/>
                  </a:lnTo>
                  <a:lnTo>
                    <a:pt x="2037" y="698"/>
                  </a:lnTo>
                  <a:lnTo>
                    <a:pt x="2037" y="642"/>
                  </a:lnTo>
                  <a:lnTo>
                    <a:pt x="1981" y="642"/>
                  </a:lnTo>
                  <a:lnTo>
                    <a:pt x="1981" y="559"/>
                  </a:lnTo>
                  <a:lnTo>
                    <a:pt x="1953" y="559"/>
                  </a:lnTo>
                  <a:lnTo>
                    <a:pt x="1953" y="503"/>
                  </a:lnTo>
                  <a:lnTo>
                    <a:pt x="1898" y="503"/>
                  </a:lnTo>
                  <a:lnTo>
                    <a:pt x="1898" y="475"/>
                  </a:lnTo>
                  <a:lnTo>
                    <a:pt x="1842" y="475"/>
                  </a:lnTo>
                  <a:lnTo>
                    <a:pt x="1842" y="419"/>
                  </a:lnTo>
                  <a:lnTo>
                    <a:pt x="1814" y="419"/>
                  </a:lnTo>
                  <a:lnTo>
                    <a:pt x="1814" y="363"/>
                  </a:lnTo>
                  <a:lnTo>
                    <a:pt x="1758" y="363"/>
                  </a:lnTo>
                  <a:lnTo>
                    <a:pt x="1758" y="335"/>
                  </a:lnTo>
                  <a:lnTo>
                    <a:pt x="1674" y="335"/>
                  </a:lnTo>
                  <a:lnTo>
                    <a:pt x="1674" y="280"/>
                  </a:lnTo>
                  <a:lnTo>
                    <a:pt x="1619" y="280"/>
                  </a:lnTo>
                  <a:lnTo>
                    <a:pt x="1619" y="224"/>
                  </a:lnTo>
                  <a:lnTo>
                    <a:pt x="1563" y="224"/>
                  </a:lnTo>
                  <a:lnTo>
                    <a:pt x="1563" y="196"/>
                  </a:lnTo>
                  <a:lnTo>
                    <a:pt x="1479" y="196"/>
                  </a:lnTo>
                  <a:lnTo>
                    <a:pt x="1479" y="140"/>
                  </a:lnTo>
                  <a:lnTo>
                    <a:pt x="1396" y="140"/>
                  </a:lnTo>
                  <a:lnTo>
                    <a:pt x="1396" y="84"/>
                  </a:lnTo>
                  <a:lnTo>
                    <a:pt x="1284" y="84"/>
                  </a:lnTo>
                  <a:lnTo>
                    <a:pt x="1284" y="56"/>
                  </a:lnTo>
                  <a:lnTo>
                    <a:pt x="1144" y="56"/>
                  </a:lnTo>
                  <a:lnTo>
                    <a:pt x="1144" y="1"/>
                  </a:lnTo>
                  <a:close/>
                  <a:moveTo>
                    <a:pt x="642" y="10519"/>
                  </a:moveTo>
                  <a:lnTo>
                    <a:pt x="642" y="10798"/>
                  </a:lnTo>
                  <a:lnTo>
                    <a:pt x="698" y="10798"/>
                  </a:lnTo>
                  <a:lnTo>
                    <a:pt x="698" y="11300"/>
                  </a:lnTo>
                  <a:lnTo>
                    <a:pt x="726" y="11300"/>
                  </a:lnTo>
                  <a:lnTo>
                    <a:pt x="726" y="11495"/>
                  </a:lnTo>
                  <a:lnTo>
                    <a:pt x="782" y="11495"/>
                  </a:lnTo>
                  <a:lnTo>
                    <a:pt x="782" y="11439"/>
                  </a:lnTo>
                  <a:lnTo>
                    <a:pt x="865" y="11439"/>
                  </a:lnTo>
                  <a:lnTo>
                    <a:pt x="865" y="11383"/>
                  </a:lnTo>
                  <a:lnTo>
                    <a:pt x="1005" y="11383"/>
                  </a:lnTo>
                  <a:lnTo>
                    <a:pt x="1005" y="11300"/>
                  </a:lnTo>
                  <a:lnTo>
                    <a:pt x="977" y="11300"/>
                  </a:lnTo>
                  <a:lnTo>
                    <a:pt x="977" y="11216"/>
                  </a:lnTo>
                  <a:lnTo>
                    <a:pt x="921" y="11216"/>
                  </a:lnTo>
                  <a:lnTo>
                    <a:pt x="921" y="11077"/>
                  </a:lnTo>
                  <a:lnTo>
                    <a:pt x="865" y="11077"/>
                  </a:lnTo>
                  <a:lnTo>
                    <a:pt x="865" y="10937"/>
                  </a:lnTo>
                  <a:lnTo>
                    <a:pt x="838" y="10937"/>
                  </a:lnTo>
                  <a:lnTo>
                    <a:pt x="838" y="10825"/>
                  </a:lnTo>
                  <a:lnTo>
                    <a:pt x="782" y="10825"/>
                  </a:lnTo>
                  <a:lnTo>
                    <a:pt x="782" y="10686"/>
                  </a:lnTo>
                  <a:lnTo>
                    <a:pt x="726" y="10686"/>
                  </a:lnTo>
                  <a:lnTo>
                    <a:pt x="726" y="10602"/>
                  </a:lnTo>
                  <a:lnTo>
                    <a:pt x="698" y="10602"/>
                  </a:lnTo>
                  <a:lnTo>
                    <a:pt x="698" y="10519"/>
                  </a:lnTo>
                  <a:close/>
                  <a:moveTo>
                    <a:pt x="280" y="12611"/>
                  </a:moveTo>
                  <a:lnTo>
                    <a:pt x="280" y="12751"/>
                  </a:lnTo>
                  <a:lnTo>
                    <a:pt x="307" y="12751"/>
                  </a:lnTo>
                  <a:lnTo>
                    <a:pt x="307" y="126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2"/>
            <p:cNvSpPr/>
            <p:nvPr/>
          </p:nvSpPr>
          <p:spPr>
            <a:xfrm>
              <a:off x="3165855" y="2552815"/>
              <a:ext cx="99595" cy="494484"/>
            </a:xfrm>
            <a:custGeom>
              <a:avLst/>
              <a:gdLst/>
              <a:ahLst/>
              <a:cxnLst/>
              <a:rect l="l" t="t" r="r" b="b"/>
              <a:pathLst>
                <a:path w="2512" h="12472" extrusionOk="0">
                  <a:moveTo>
                    <a:pt x="838" y="1"/>
                  </a:moveTo>
                  <a:lnTo>
                    <a:pt x="838" y="56"/>
                  </a:lnTo>
                  <a:lnTo>
                    <a:pt x="782" y="56"/>
                  </a:lnTo>
                  <a:lnTo>
                    <a:pt x="782" y="84"/>
                  </a:lnTo>
                  <a:lnTo>
                    <a:pt x="754" y="84"/>
                  </a:lnTo>
                  <a:lnTo>
                    <a:pt x="754" y="280"/>
                  </a:lnTo>
                  <a:lnTo>
                    <a:pt x="782" y="280"/>
                  </a:lnTo>
                  <a:lnTo>
                    <a:pt x="782" y="419"/>
                  </a:lnTo>
                  <a:lnTo>
                    <a:pt x="838" y="419"/>
                  </a:lnTo>
                  <a:lnTo>
                    <a:pt x="838" y="614"/>
                  </a:lnTo>
                  <a:lnTo>
                    <a:pt x="894" y="614"/>
                  </a:lnTo>
                  <a:lnTo>
                    <a:pt x="894" y="838"/>
                  </a:lnTo>
                  <a:lnTo>
                    <a:pt x="921" y="838"/>
                  </a:lnTo>
                  <a:lnTo>
                    <a:pt x="921" y="1675"/>
                  </a:lnTo>
                  <a:lnTo>
                    <a:pt x="894" y="1675"/>
                  </a:lnTo>
                  <a:lnTo>
                    <a:pt x="894" y="1814"/>
                  </a:lnTo>
                  <a:lnTo>
                    <a:pt x="921" y="1814"/>
                  </a:lnTo>
                  <a:lnTo>
                    <a:pt x="921" y="1870"/>
                  </a:lnTo>
                  <a:lnTo>
                    <a:pt x="977" y="1870"/>
                  </a:lnTo>
                  <a:lnTo>
                    <a:pt x="977" y="1954"/>
                  </a:lnTo>
                  <a:lnTo>
                    <a:pt x="1033" y="1954"/>
                  </a:lnTo>
                  <a:lnTo>
                    <a:pt x="1033" y="2037"/>
                  </a:lnTo>
                  <a:lnTo>
                    <a:pt x="1061" y="2037"/>
                  </a:lnTo>
                  <a:lnTo>
                    <a:pt x="1061" y="2149"/>
                  </a:lnTo>
                  <a:lnTo>
                    <a:pt x="1117" y="2149"/>
                  </a:lnTo>
                  <a:lnTo>
                    <a:pt x="1117" y="2233"/>
                  </a:lnTo>
                  <a:lnTo>
                    <a:pt x="1173" y="2233"/>
                  </a:lnTo>
                  <a:lnTo>
                    <a:pt x="1173" y="2316"/>
                  </a:lnTo>
                  <a:lnTo>
                    <a:pt x="1200" y="2316"/>
                  </a:lnTo>
                  <a:lnTo>
                    <a:pt x="1200" y="2428"/>
                  </a:lnTo>
                  <a:lnTo>
                    <a:pt x="1256" y="2428"/>
                  </a:lnTo>
                  <a:lnTo>
                    <a:pt x="1256" y="2512"/>
                  </a:lnTo>
                  <a:lnTo>
                    <a:pt x="1312" y="2512"/>
                  </a:lnTo>
                  <a:lnTo>
                    <a:pt x="1312" y="2595"/>
                  </a:lnTo>
                  <a:lnTo>
                    <a:pt x="1340" y="2595"/>
                  </a:lnTo>
                  <a:lnTo>
                    <a:pt x="1340" y="2735"/>
                  </a:lnTo>
                  <a:lnTo>
                    <a:pt x="1396" y="2735"/>
                  </a:lnTo>
                  <a:lnTo>
                    <a:pt x="1396" y="2874"/>
                  </a:lnTo>
                  <a:lnTo>
                    <a:pt x="1452" y="2874"/>
                  </a:lnTo>
                  <a:lnTo>
                    <a:pt x="1452" y="2986"/>
                  </a:lnTo>
                  <a:lnTo>
                    <a:pt x="1479" y="2986"/>
                  </a:lnTo>
                  <a:lnTo>
                    <a:pt x="1479" y="3125"/>
                  </a:lnTo>
                  <a:lnTo>
                    <a:pt x="1535" y="3125"/>
                  </a:lnTo>
                  <a:lnTo>
                    <a:pt x="1535" y="3265"/>
                  </a:lnTo>
                  <a:lnTo>
                    <a:pt x="1591" y="3265"/>
                  </a:lnTo>
                  <a:lnTo>
                    <a:pt x="1591" y="3432"/>
                  </a:lnTo>
                  <a:lnTo>
                    <a:pt x="1619" y="3432"/>
                  </a:lnTo>
                  <a:lnTo>
                    <a:pt x="1619" y="3683"/>
                  </a:lnTo>
                  <a:lnTo>
                    <a:pt x="1675" y="3683"/>
                  </a:lnTo>
                  <a:lnTo>
                    <a:pt x="1675" y="3851"/>
                  </a:lnTo>
                  <a:lnTo>
                    <a:pt x="1731" y="3851"/>
                  </a:lnTo>
                  <a:lnTo>
                    <a:pt x="1731" y="4046"/>
                  </a:lnTo>
                  <a:lnTo>
                    <a:pt x="1758" y="4046"/>
                  </a:lnTo>
                  <a:lnTo>
                    <a:pt x="1758" y="4409"/>
                  </a:lnTo>
                  <a:lnTo>
                    <a:pt x="1814" y="4409"/>
                  </a:lnTo>
                  <a:lnTo>
                    <a:pt x="1814" y="5022"/>
                  </a:lnTo>
                  <a:lnTo>
                    <a:pt x="1870" y="5022"/>
                  </a:lnTo>
                  <a:lnTo>
                    <a:pt x="1870" y="5246"/>
                  </a:lnTo>
                  <a:lnTo>
                    <a:pt x="1814" y="5246"/>
                  </a:lnTo>
                  <a:lnTo>
                    <a:pt x="1814" y="5943"/>
                  </a:lnTo>
                  <a:lnTo>
                    <a:pt x="1758" y="5943"/>
                  </a:lnTo>
                  <a:lnTo>
                    <a:pt x="1758" y="6334"/>
                  </a:lnTo>
                  <a:lnTo>
                    <a:pt x="1731" y="6334"/>
                  </a:lnTo>
                  <a:lnTo>
                    <a:pt x="1731" y="6557"/>
                  </a:lnTo>
                  <a:lnTo>
                    <a:pt x="1675" y="6557"/>
                  </a:lnTo>
                  <a:lnTo>
                    <a:pt x="1675" y="6752"/>
                  </a:lnTo>
                  <a:lnTo>
                    <a:pt x="1619" y="6752"/>
                  </a:lnTo>
                  <a:lnTo>
                    <a:pt x="1619" y="6920"/>
                  </a:lnTo>
                  <a:lnTo>
                    <a:pt x="1591" y="6920"/>
                  </a:lnTo>
                  <a:lnTo>
                    <a:pt x="1591" y="7115"/>
                  </a:lnTo>
                  <a:lnTo>
                    <a:pt x="1535" y="7115"/>
                  </a:lnTo>
                  <a:lnTo>
                    <a:pt x="1535" y="7254"/>
                  </a:lnTo>
                  <a:lnTo>
                    <a:pt x="1479" y="7254"/>
                  </a:lnTo>
                  <a:lnTo>
                    <a:pt x="1479" y="7394"/>
                  </a:lnTo>
                  <a:lnTo>
                    <a:pt x="1452" y="7394"/>
                  </a:lnTo>
                  <a:lnTo>
                    <a:pt x="1452" y="7478"/>
                  </a:lnTo>
                  <a:lnTo>
                    <a:pt x="1396" y="7478"/>
                  </a:lnTo>
                  <a:lnTo>
                    <a:pt x="1396" y="7617"/>
                  </a:lnTo>
                  <a:lnTo>
                    <a:pt x="1340" y="7617"/>
                  </a:lnTo>
                  <a:lnTo>
                    <a:pt x="1340" y="7729"/>
                  </a:lnTo>
                  <a:lnTo>
                    <a:pt x="1312" y="7729"/>
                  </a:lnTo>
                  <a:lnTo>
                    <a:pt x="1312" y="7812"/>
                  </a:lnTo>
                  <a:lnTo>
                    <a:pt x="1256" y="7812"/>
                  </a:lnTo>
                  <a:lnTo>
                    <a:pt x="1256" y="7896"/>
                  </a:lnTo>
                  <a:lnTo>
                    <a:pt x="1200" y="7896"/>
                  </a:lnTo>
                  <a:lnTo>
                    <a:pt x="1200" y="8008"/>
                  </a:lnTo>
                  <a:lnTo>
                    <a:pt x="1173" y="8008"/>
                  </a:lnTo>
                  <a:lnTo>
                    <a:pt x="1173" y="8147"/>
                  </a:lnTo>
                  <a:lnTo>
                    <a:pt x="1117" y="8147"/>
                  </a:lnTo>
                  <a:lnTo>
                    <a:pt x="1117" y="8175"/>
                  </a:lnTo>
                  <a:lnTo>
                    <a:pt x="1061" y="8175"/>
                  </a:lnTo>
                  <a:lnTo>
                    <a:pt x="1061" y="8287"/>
                  </a:lnTo>
                  <a:lnTo>
                    <a:pt x="1033" y="8287"/>
                  </a:lnTo>
                  <a:lnTo>
                    <a:pt x="1033" y="8315"/>
                  </a:lnTo>
                  <a:lnTo>
                    <a:pt x="977" y="8315"/>
                  </a:lnTo>
                  <a:lnTo>
                    <a:pt x="977" y="8426"/>
                  </a:lnTo>
                  <a:lnTo>
                    <a:pt x="921" y="8426"/>
                  </a:lnTo>
                  <a:lnTo>
                    <a:pt x="921" y="8510"/>
                  </a:lnTo>
                  <a:lnTo>
                    <a:pt x="894" y="8510"/>
                  </a:lnTo>
                  <a:lnTo>
                    <a:pt x="894" y="8566"/>
                  </a:lnTo>
                  <a:lnTo>
                    <a:pt x="838" y="8566"/>
                  </a:lnTo>
                  <a:lnTo>
                    <a:pt x="838" y="8649"/>
                  </a:lnTo>
                  <a:lnTo>
                    <a:pt x="782" y="8649"/>
                  </a:lnTo>
                  <a:lnTo>
                    <a:pt x="782" y="8705"/>
                  </a:lnTo>
                  <a:lnTo>
                    <a:pt x="754" y="8705"/>
                  </a:lnTo>
                  <a:lnTo>
                    <a:pt x="754" y="8733"/>
                  </a:lnTo>
                  <a:lnTo>
                    <a:pt x="698" y="8733"/>
                  </a:lnTo>
                  <a:lnTo>
                    <a:pt x="698" y="8789"/>
                  </a:lnTo>
                  <a:lnTo>
                    <a:pt x="642" y="8789"/>
                  </a:lnTo>
                  <a:lnTo>
                    <a:pt x="642" y="8845"/>
                  </a:lnTo>
                  <a:lnTo>
                    <a:pt x="615" y="8845"/>
                  </a:lnTo>
                  <a:lnTo>
                    <a:pt x="615" y="8873"/>
                  </a:lnTo>
                  <a:lnTo>
                    <a:pt x="559" y="8873"/>
                  </a:lnTo>
                  <a:lnTo>
                    <a:pt x="559" y="8984"/>
                  </a:lnTo>
                  <a:lnTo>
                    <a:pt x="503" y="8984"/>
                  </a:lnTo>
                  <a:lnTo>
                    <a:pt x="503" y="9012"/>
                  </a:lnTo>
                  <a:lnTo>
                    <a:pt x="475" y="9012"/>
                  </a:lnTo>
                  <a:lnTo>
                    <a:pt x="475" y="9068"/>
                  </a:lnTo>
                  <a:lnTo>
                    <a:pt x="419" y="9068"/>
                  </a:lnTo>
                  <a:lnTo>
                    <a:pt x="419" y="9124"/>
                  </a:lnTo>
                  <a:lnTo>
                    <a:pt x="363" y="9124"/>
                  </a:lnTo>
                  <a:lnTo>
                    <a:pt x="363" y="9152"/>
                  </a:lnTo>
                  <a:lnTo>
                    <a:pt x="280" y="9152"/>
                  </a:lnTo>
                  <a:lnTo>
                    <a:pt x="280" y="9207"/>
                  </a:lnTo>
                  <a:lnTo>
                    <a:pt x="224" y="9207"/>
                  </a:lnTo>
                  <a:lnTo>
                    <a:pt x="224" y="9263"/>
                  </a:lnTo>
                  <a:lnTo>
                    <a:pt x="196" y="9263"/>
                  </a:lnTo>
                  <a:lnTo>
                    <a:pt x="196" y="9291"/>
                  </a:lnTo>
                  <a:lnTo>
                    <a:pt x="140" y="9291"/>
                  </a:lnTo>
                  <a:lnTo>
                    <a:pt x="140" y="9347"/>
                  </a:lnTo>
                  <a:lnTo>
                    <a:pt x="84" y="9347"/>
                  </a:lnTo>
                  <a:lnTo>
                    <a:pt x="84" y="9403"/>
                  </a:lnTo>
                  <a:lnTo>
                    <a:pt x="1" y="9403"/>
                  </a:lnTo>
                  <a:lnTo>
                    <a:pt x="1" y="9626"/>
                  </a:lnTo>
                  <a:lnTo>
                    <a:pt x="57" y="9626"/>
                  </a:lnTo>
                  <a:lnTo>
                    <a:pt x="57" y="9849"/>
                  </a:lnTo>
                  <a:lnTo>
                    <a:pt x="84" y="9849"/>
                  </a:lnTo>
                  <a:lnTo>
                    <a:pt x="84" y="10100"/>
                  </a:lnTo>
                  <a:lnTo>
                    <a:pt x="140" y="10100"/>
                  </a:lnTo>
                  <a:lnTo>
                    <a:pt x="140" y="10268"/>
                  </a:lnTo>
                  <a:lnTo>
                    <a:pt x="196" y="10268"/>
                  </a:lnTo>
                  <a:lnTo>
                    <a:pt x="196" y="10407"/>
                  </a:lnTo>
                  <a:lnTo>
                    <a:pt x="224" y="10407"/>
                  </a:lnTo>
                  <a:lnTo>
                    <a:pt x="224" y="10546"/>
                  </a:lnTo>
                  <a:lnTo>
                    <a:pt x="280" y="10546"/>
                  </a:lnTo>
                  <a:lnTo>
                    <a:pt x="280" y="10686"/>
                  </a:lnTo>
                  <a:lnTo>
                    <a:pt x="336" y="10686"/>
                  </a:lnTo>
                  <a:lnTo>
                    <a:pt x="336" y="10825"/>
                  </a:lnTo>
                  <a:lnTo>
                    <a:pt x="363" y="10825"/>
                  </a:lnTo>
                  <a:lnTo>
                    <a:pt x="363" y="10937"/>
                  </a:lnTo>
                  <a:lnTo>
                    <a:pt x="419" y="10937"/>
                  </a:lnTo>
                  <a:lnTo>
                    <a:pt x="419" y="11077"/>
                  </a:lnTo>
                  <a:lnTo>
                    <a:pt x="475" y="11077"/>
                  </a:lnTo>
                  <a:lnTo>
                    <a:pt x="475" y="11160"/>
                  </a:lnTo>
                  <a:lnTo>
                    <a:pt x="503" y="11160"/>
                  </a:lnTo>
                  <a:lnTo>
                    <a:pt x="503" y="11244"/>
                  </a:lnTo>
                  <a:lnTo>
                    <a:pt x="559" y="11244"/>
                  </a:lnTo>
                  <a:lnTo>
                    <a:pt x="559" y="11356"/>
                  </a:lnTo>
                  <a:lnTo>
                    <a:pt x="615" y="11356"/>
                  </a:lnTo>
                  <a:lnTo>
                    <a:pt x="615" y="11439"/>
                  </a:lnTo>
                  <a:lnTo>
                    <a:pt x="642" y="11439"/>
                  </a:lnTo>
                  <a:lnTo>
                    <a:pt x="642" y="11579"/>
                  </a:lnTo>
                  <a:lnTo>
                    <a:pt x="698" y="11579"/>
                  </a:lnTo>
                  <a:lnTo>
                    <a:pt x="698" y="11662"/>
                  </a:lnTo>
                  <a:lnTo>
                    <a:pt x="754" y="11662"/>
                  </a:lnTo>
                  <a:lnTo>
                    <a:pt x="754" y="11718"/>
                  </a:lnTo>
                  <a:lnTo>
                    <a:pt x="782" y="11718"/>
                  </a:lnTo>
                  <a:lnTo>
                    <a:pt x="782" y="11802"/>
                  </a:lnTo>
                  <a:lnTo>
                    <a:pt x="838" y="11802"/>
                  </a:lnTo>
                  <a:lnTo>
                    <a:pt x="838" y="11914"/>
                  </a:lnTo>
                  <a:lnTo>
                    <a:pt x="894" y="11914"/>
                  </a:lnTo>
                  <a:lnTo>
                    <a:pt x="894" y="11997"/>
                  </a:lnTo>
                  <a:lnTo>
                    <a:pt x="921" y="11997"/>
                  </a:lnTo>
                  <a:lnTo>
                    <a:pt x="921" y="12081"/>
                  </a:lnTo>
                  <a:lnTo>
                    <a:pt x="977" y="12081"/>
                  </a:lnTo>
                  <a:lnTo>
                    <a:pt x="977" y="12137"/>
                  </a:lnTo>
                  <a:lnTo>
                    <a:pt x="1033" y="12137"/>
                  </a:lnTo>
                  <a:lnTo>
                    <a:pt x="1033" y="12220"/>
                  </a:lnTo>
                  <a:lnTo>
                    <a:pt x="1061" y="12220"/>
                  </a:lnTo>
                  <a:lnTo>
                    <a:pt x="1061" y="12332"/>
                  </a:lnTo>
                  <a:lnTo>
                    <a:pt x="1117" y="12332"/>
                  </a:lnTo>
                  <a:lnTo>
                    <a:pt x="1117" y="12360"/>
                  </a:lnTo>
                  <a:lnTo>
                    <a:pt x="1173" y="12360"/>
                  </a:lnTo>
                  <a:lnTo>
                    <a:pt x="1173" y="12472"/>
                  </a:lnTo>
                  <a:lnTo>
                    <a:pt x="1256" y="12472"/>
                  </a:lnTo>
                  <a:lnTo>
                    <a:pt x="1256" y="12416"/>
                  </a:lnTo>
                  <a:lnTo>
                    <a:pt x="1312" y="12416"/>
                  </a:lnTo>
                  <a:lnTo>
                    <a:pt x="1312" y="12360"/>
                  </a:lnTo>
                  <a:lnTo>
                    <a:pt x="1340" y="12360"/>
                  </a:lnTo>
                  <a:lnTo>
                    <a:pt x="1340" y="12332"/>
                  </a:lnTo>
                  <a:lnTo>
                    <a:pt x="1396" y="12332"/>
                  </a:lnTo>
                  <a:lnTo>
                    <a:pt x="1396" y="12276"/>
                  </a:lnTo>
                  <a:lnTo>
                    <a:pt x="1479" y="12276"/>
                  </a:lnTo>
                  <a:lnTo>
                    <a:pt x="1479" y="12220"/>
                  </a:lnTo>
                  <a:lnTo>
                    <a:pt x="1535" y="12220"/>
                  </a:lnTo>
                  <a:lnTo>
                    <a:pt x="1535" y="12193"/>
                  </a:lnTo>
                  <a:lnTo>
                    <a:pt x="1591" y="12193"/>
                  </a:lnTo>
                  <a:lnTo>
                    <a:pt x="1591" y="12137"/>
                  </a:lnTo>
                  <a:lnTo>
                    <a:pt x="1619" y="12137"/>
                  </a:lnTo>
                  <a:lnTo>
                    <a:pt x="1619" y="12081"/>
                  </a:lnTo>
                  <a:lnTo>
                    <a:pt x="1675" y="12081"/>
                  </a:lnTo>
                  <a:lnTo>
                    <a:pt x="1675" y="11997"/>
                  </a:lnTo>
                  <a:lnTo>
                    <a:pt x="1731" y="11997"/>
                  </a:lnTo>
                  <a:lnTo>
                    <a:pt x="1731" y="11941"/>
                  </a:lnTo>
                  <a:lnTo>
                    <a:pt x="1675" y="11941"/>
                  </a:lnTo>
                  <a:lnTo>
                    <a:pt x="1675" y="11858"/>
                  </a:lnTo>
                  <a:lnTo>
                    <a:pt x="1619" y="11858"/>
                  </a:lnTo>
                  <a:lnTo>
                    <a:pt x="1619" y="11774"/>
                  </a:lnTo>
                  <a:lnTo>
                    <a:pt x="1591" y="11774"/>
                  </a:lnTo>
                  <a:lnTo>
                    <a:pt x="1591" y="11662"/>
                  </a:lnTo>
                  <a:lnTo>
                    <a:pt x="1535" y="11662"/>
                  </a:lnTo>
                  <a:lnTo>
                    <a:pt x="1535" y="11523"/>
                  </a:lnTo>
                  <a:lnTo>
                    <a:pt x="1479" y="11523"/>
                  </a:lnTo>
                  <a:lnTo>
                    <a:pt x="1479" y="11383"/>
                  </a:lnTo>
                  <a:lnTo>
                    <a:pt x="1535" y="11383"/>
                  </a:lnTo>
                  <a:lnTo>
                    <a:pt x="1535" y="11300"/>
                  </a:lnTo>
                  <a:lnTo>
                    <a:pt x="1591" y="11300"/>
                  </a:lnTo>
                  <a:lnTo>
                    <a:pt x="1591" y="11244"/>
                  </a:lnTo>
                  <a:lnTo>
                    <a:pt x="1619" y="11244"/>
                  </a:lnTo>
                  <a:lnTo>
                    <a:pt x="1619" y="11216"/>
                  </a:lnTo>
                  <a:lnTo>
                    <a:pt x="1675" y="11216"/>
                  </a:lnTo>
                  <a:lnTo>
                    <a:pt x="1675" y="10965"/>
                  </a:lnTo>
                  <a:lnTo>
                    <a:pt x="1619" y="10965"/>
                  </a:lnTo>
                  <a:lnTo>
                    <a:pt x="1619" y="10463"/>
                  </a:lnTo>
                  <a:lnTo>
                    <a:pt x="1591" y="10463"/>
                  </a:lnTo>
                  <a:lnTo>
                    <a:pt x="1591" y="10128"/>
                  </a:lnTo>
                  <a:lnTo>
                    <a:pt x="1535" y="10128"/>
                  </a:lnTo>
                  <a:lnTo>
                    <a:pt x="1535" y="9849"/>
                  </a:lnTo>
                  <a:lnTo>
                    <a:pt x="1479" y="9849"/>
                  </a:lnTo>
                  <a:lnTo>
                    <a:pt x="1479" y="9542"/>
                  </a:lnTo>
                  <a:lnTo>
                    <a:pt x="1452" y="9542"/>
                  </a:lnTo>
                  <a:lnTo>
                    <a:pt x="1452" y="9263"/>
                  </a:lnTo>
                  <a:lnTo>
                    <a:pt x="1396" y="9263"/>
                  </a:lnTo>
                  <a:lnTo>
                    <a:pt x="1396" y="8845"/>
                  </a:lnTo>
                  <a:lnTo>
                    <a:pt x="1452" y="8845"/>
                  </a:lnTo>
                  <a:lnTo>
                    <a:pt x="1452" y="8315"/>
                  </a:lnTo>
                  <a:lnTo>
                    <a:pt x="1479" y="8315"/>
                  </a:lnTo>
                  <a:lnTo>
                    <a:pt x="1479" y="8091"/>
                  </a:lnTo>
                  <a:lnTo>
                    <a:pt x="1535" y="8091"/>
                  </a:lnTo>
                  <a:lnTo>
                    <a:pt x="1535" y="7896"/>
                  </a:lnTo>
                  <a:lnTo>
                    <a:pt x="1591" y="7896"/>
                  </a:lnTo>
                  <a:lnTo>
                    <a:pt x="1591" y="7673"/>
                  </a:lnTo>
                  <a:lnTo>
                    <a:pt x="1619" y="7673"/>
                  </a:lnTo>
                  <a:lnTo>
                    <a:pt x="1619" y="7533"/>
                  </a:lnTo>
                  <a:lnTo>
                    <a:pt x="1675" y="7533"/>
                  </a:lnTo>
                  <a:lnTo>
                    <a:pt x="1675" y="7310"/>
                  </a:lnTo>
                  <a:lnTo>
                    <a:pt x="1731" y="7310"/>
                  </a:lnTo>
                  <a:lnTo>
                    <a:pt x="1731" y="7115"/>
                  </a:lnTo>
                  <a:lnTo>
                    <a:pt x="1758" y="7115"/>
                  </a:lnTo>
                  <a:lnTo>
                    <a:pt x="1758" y="6920"/>
                  </a:lnTo>
                  <a:lnTo>
                    <a:pt x="1814" y="6920"/>
                  </a:lnTo>
                  <a:lnTo>
                    <a:pt x="1814" y="6780"/>
                  </a:lnTo>
                  <a:lnTo>
                    <a:pt x="1870" y="6780"/>
                  </a:lnTo>
                  <a:lnTo>
                    <a:pt x="1870" y="6641"/>
                  </a:lnTo>
                  <a:lnTo>
                    <a:pt x="1898" y="6641"/>
                  </a:lnTo>
                  <a:lnTo>
                    <a:pt x="1898" y="6501"/>
                  </a:lnTo>
                  <a:lnTo>
                    <a:pt x="1954" y="6501"/>
                  </a:lnTo>
                  <a:lnTo>
                    <a:pt x="1954" y="6417"/>
                  </a:lnTo>
                  <a:lnTo>
                    <a:pt x="2010" y="6417"/>
                  </a:lnTo>
                  <a:lnTo>
                    <a:pt x="2010" y="6334"/>
                  </a:lnTo>
                  <a:lnTo>
                    <a:pt x="2037" y="6334"/>
                  </a:lnTo>
                  <a:lnTo>
                    <a:pt x="2037" y="6194"/>
                  </a:lnTo>
                  <a:lnTo>
                    <a:pt x="2093" y="6194"/>
                  </a:lnTo>
                  <a:lnTo>
                    <a:pt x="2093" y="6083"/>
                  </a:lnTo>
                  <a:lnTo>
                    <a:pt x="2149" y="6083"/>
                  </a:lnTo>
                  <a:lnTo>
                    <a:pt x="2149" y="5999"/>
                  </a:lnTo>
                  <a:lnTo>
                    <a:pt x="2177" y="5999"/>
                  </a:lnTo>
                  <a:lnTo>
                    <a:pt x="2177" y="5915"/>
                  </a:lnTo>
                  <a:lnTo>
                    <a:pt x="2233" y="5915"/>
                  </a:lnTo>
                  <a:lnTo>
                    <a:pt x="2233" y="5859"/>
                  </a:lnTo>
                  <a:lnTo>
                    <a:pt x="2289" y="5859"/>
                  </a:lnTo>
                  <a:lnTo>
                    <a:pt x="2289" y="5776"/>
                  </a:lnTo>
                  <a:lnTo>
                    <a:pt x="2316" y="5776"/>
                  </a:lnTo>
                  <a:lnTo>
                    <a:pt x="2316" y="5720"/>
                  </a:lnTo>
                  <a:lnTo>
                    <a:pt x="2372" y="5720"/>
                  </a:lnTo>
                  <a:lnTo>
                    <a:pt x="2372" y="5636"/>
                  </a:lnTo>
                  <a:lnTo>
                    <a:pt x="2428" y="5636"/>
                  </a:lnTo>
                  <a:lnTo>
                    <a:pt x="2428" y="5580"/>
                  </a:lnTo>
                  <a:lnTo>
                    <a:pt x="2456" y="5580"/>
                  </a:lnTo>
                  <a:lnTo>
                    <a:pt x="2456" y="5525"/>
                  </a:lnTo>
                  <a:lnTo>
                    <a:pt x="2512" y="5525"/>
                  </a:lnTo>
                  <a:lnTo>
                    <a:pt x="2512" y="2735"/>
                  </a:lnTo>
                  <a:lnTo>
                    <a:pt x="2456" y="2735"/>
                  </a:lnTo>
                  <a:lnTo>
                    <a:pt x="2456" y="2233"/>
                  </a:lnTo>
                  <a:lnTo>
                    <a:pt x="2428" y="2233"/>
                  </a:lnTo>
                  <a:lnTo>
                    <a:pt x="2428" y="2037"/>
                  </a:lnTo>
                  <a:lnTo>
                    <a:pt x="2372" y="2037"/>
                  </a:lnTo>
                  <a:lnTo>
                    <a:pt x="2372" y="1814"/>
                  </a:lnTo>
                  <a:lnTo>
                    <a:pt x="2316" y="1814"/>
                  </a:lnTo>
                  <a:lnTo>
                    <a:pt x="2316" y="1619"/>
                  </a:lnTo>
                  <a:lnTo>
                    <a:pt x="2289" y="1619"/>
                  </a:lnTo>
                  <a:lnTo>
                    <a:pt x="2289" y="1479"/>
                  </a:lnTo>
                  <a:lnTo>
                    <a:pt x="2233" y="1479"/>
                  </a:lnTo>
                  <a:lnTo>
                    <a:pt x="2233" y="1396"/>
                  </a:lnTo>
                  <a:lnTo>
                    <a:pt x="2177" y="1396"/>
                  </a:lnTo>
                  <a:lnTo>
                    <a:pt x="2177" y="1312"/>
                  </a:lnTo>
                  <a:lnTo>
                    <a:pt x="2149" y="1312"/>
                  </a:lnTo>
                  <a:lnTo>
                    <a:pt x="2149" y="1200"/>
                  </a:lnTo>
                  <a:lnTo>
                    <a:pt x="2093" y="1200"/>
                  </a:lnTo>
                  <a:lnTo>
                    <a:pt x="2093" y="1061"/>
                  </a:lnTo>
                  <a:lnTo>
                    <a:pt x="2037" y="1061"/>
                  </a:lnTo>
                  <a:lnTo>
                    <a:pt x="2037" y="977"/>
                  </a:lnTo>
                  <a:lnTo>
                    <a:pt x="2010" y="977"/>
                  </a:lnTo>
                  <a:lnTo>
                    <a:pt x="2010" y="921"/>
                  </a:lnTo>
                  <a:lnTo>
                    <a:pt x="1954" y="921"/>
                  </a:lnTo>
                  <a:lnTo>
                    <a:pt x="1954" y="893"/>
                  </a:lnTo>
                  <a:lnTo>
                    <a:pt x="1898" y="893"/>
                  </a:lnTo>
                  <a:lnTo>
                    <a:pt x="1898" y="838"/>
                  </a:lnTo>
                  <a:lnTo>
                    <a:pt x="1870" y="838"/>
                  </a:lnTo>
                  <a:lnTo>
                    <a:pt x="1870" y="754"/>
                  </a:lnTo>
                  <a:lnTo>
                    <a:pt x="1814" y="754"/>
                  </a:lnTo>
                  <a:lnTo>
                    <a:pt x="1814" y="698"/>
                  </a:lnTo>
                  <a:lnTo>
                    <a:pt x="1758" y="698"/>
                  </a:lnTo>
                  <a:lnTo>
                    <a:pt x="1758" y="642"/>
                  </a:lnTo>
                  <a:lnTo>
                    <a:pt x="1731" y="642"/>
                  </a:lnTo>
                  <a:lnTo>
                    <a:pt x="1731" y="614"/>
                  </a:lnTo>
                  <a:lnTo>
                    <a:pt x="1675" y="614"/>
                  </a:lnTo>
                  <a:lnTo>
                    <a:pt x="1675" y="503"/>
                  </a:lnTo>
                  <a:lnTo>
                    <a:pt x="1619" y="503"/>
                  </a:lnTo>
                  <a:lnTo>
                    <a:pt x="1619" y="475"/>
                  </a:lnTo>
                  <a:lnTo>
                    <a:pt x="1591" y="475"/>
                  </a:lnTo>
                  <a:lnTo>
                    <a:pt x="1591" y="419"/>
                  </a:lnTo>
                  <a:lnTo>
                    <a:pt x="1535" y="419"/>
                  </a:lnTo>
                  <a:lnTo>
                    <a:pt x="1535" y="363"/>
                  </a:lnTo>
                  <a:lnTo>
                    <a:pt x="1452" y="363"/>
                  </a:lnTo>
                  <a:lnTo>
                    <a:pt x="1452" y="335"/>
                  </a:lnTo>
                  <a:lnTo>
                    <a:pt x="1396" y="335"/>
                  </a:lnTo>
                  <a:lnTo>
                    <a:pt x="1396" y="280"/>
                  </a:lnTo>
                  <a:lnTo>
                    <a:pt x="1340" y="280"/>
                  </a:lnTo>
                  <a:lnTo>
                    <a:pt x="1340" y="224"/>
                  </a:lnTo>
                  <a:lnTo>
                    <a:pt x="1256" y="224"/>
                  </a:lnTo>
                  <a:lnTo>
                    <a:pt x="1256" y="196"/>
                  </a:lnTo>
                  <a:lnTo>
                    <a:pt x="1200" y="196"/>
                  </a:lnTo>
                  <a:lnTo>
                    <a:pt x="1200" y="140"/>
                  </a:lnTo>
                  <a:lnTo>
                    <a:pt x="1173" y="140"/>
                  </a:lnTo>
                  <a:lnTo>
                    <a:pt x="1173" y="84"/>
                  </a:lnTo>
                  <a:lnTo>
                    <a:pt x="1061" y="84"/>
                  </a:lnTo>
                  <a:lnTo>
                    <a:pt x="1061" y="56"/>
                  </a:lnTo>
                  <a:lnTo>
                    <a:pt x="977" y="56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42"/>
            <p:cNvSpPr/>
            <p:nvPr/>
          </p:nvSpPr>
          <p:spPr>
            <a:xfrm>
              <a:off x="3267631" y="2462100"/>
              <a:ext cx="113987" cy="206920"/>
            </a:xfrm>
            <a:custGeom>
              <a:avLst/>
              <a:gdLst/>
              <a:ahLst/>
              <a:cxnLst/>
              <a:rect l="l" t="t" r="r" b="b"/>
              <a:pathLst>
                <a:path w="2875" h="5219" extrusionOk="0">
                  <a:moveTo>
                    <a:pt x="0" y="1"/>
                  </a:moveTo>
                  <a:lnTo>
                    <a:pt x="0" y="140"/>
                  </a:lnTo>
                  <a:lnTo>
                    <a:pt x="28" y="140"/>
                  </a:lnTo>
                  <a:lnTo>
                    <a:pt x="28" y="280"/>
                  </a:lnTo>
                  <a:lnTo>
                    <a:pt x="84" y="280"/>
                  </a:lnTo>
                  <a:lnTo>
                    <a:pt x="84" y="475"/>
                  </a:lnTo>
                  <a:lnTo>
                    <a:pt x="140" y="475"/>
                  </a:lnTo>
                  <a:lnTo>
                    <a:pt x="140" y="615"/>
                  </a:lnTo>
                  <a:lnTo>
                    <a:pt x="168" y="615"/>
                  </a:lnTo>
                  <a:lnTo>
                    <a:pt x="168" y="754"/>
                  </a:lnTo>
                  <a:lnTo>
                    <a:pt x="224" y="754"/>
                  </a:lnTo>
                  <a:lnTo>
                    <a:pt x="224" y="894"/>
                  </a:lnTo>
                  <a:lnTo>
                    <a:pt x="279" y="894"/>
                  </a:lnTo>
                  <a:lnTo>
                    <a:pt x="279" y="1033"/>
                  </a:lnTo>
                  <a:lnTo>
                    <a:pt x="307" y="1033"/>
                  </a:lnTo>
                  <a:lnTo>
                    <a:pt x="307" y="1117"/>
                  </a:lnTo>
                  <a:lnTo>
                    <a:pt x="363" y="1117"/>
                  </a:lnTo>
                  <a:lnTo>
                    <a:pt x="363" y="1256"/>
                  </a:lnTo>
                  <a:lnTo>
                    <a:pt x="419" y="1256"/>
                  </a:lnTo>
                  <a:lnTo>
                    <a:pt x="419" y="1396"/>
                  </a:lnTo>
                  <a:lnTo>
                    <a:pt x="447" y="1396"/>
                  </a:lnTo>
                  <a:lnTo>
                    <a:pt x="447" y="1507"/>
                  </a:lnTo>
                  <a:lnTo>
                    <a:pt x="503" y="1507"/>
                  </a:lnTo>
                  <a:lnTo>
                    <a:pt x="503" y="1647"/>
                  </a:lnTo>
                  <a:lnTo>
                    <a:pt x="558" y="1647"/>
                  </a:lnTo>
                  <a:lnTo>
                    <a:pt x="558" y="1731"/>
                  </a:lnTo>
                  <a:lnTo>
                    <a:pt x="586" y="1731"/>
                  </a:lnTo>
                  <a:lnTo>
                    <a:pt x="586" y="1870"/>
                  </a:lnTo>
                  <a:lnTo>
                    <a:pt x="642" y="1870"/>
                  </a:lnTo>
                  <a:lnTo>
                    <a:pt x="642" y="1954"/>
                  </a:lnTo>
                  <a:lnTo>
                    <a:pt x="698" y="1954"/>
                  </a:lnTo>
                  <a:lnTo>
                    <a:pt x="698" y="2065"/>
                  </a:lnTo>
                  <a:lnTo>
                    <a:pt x="726" y="2065"/>
                  </a:lnTo>
                  <a:lnTo>
                    <a:pt x="726" y="2149"/>
                  </a:lnTo>
                  <a:lnTo>
                    <a:pt x="782" y="2149"/>
                  </a:lnTo>
                  <a:lnTo>
                    <a:pt x="782" y="2233"/>
                  </a:lnTo>
                  <a:lnTo>
                    <a:pt x="837" y="2233"/>
                  </a:lnTo>
                  <a:lnTo>
                    <a:pt x="837" y="2344"/>
                  </a:lnTo>
                  <a:lnTo>
                    <a:pt x="865" y="2344"/>
                  </a:lnTo>
                  <a:lnTo>
                    <a:pt x="865" y="2428"/>
                  </a:lnTo>
                  <a:lnTo>
                    <a:pt x="921" y="2428"/>
                  </a:lnTo>
                  <a:lnTo>
                    <a:pt x="921" y="2512"/>
                  </a:lnTo>
                  <a:lnTo>
                    <a:pt x="977" y="2512"/>
                  </a:lnTo>
                  <a:lnTo>
                    <a:pt x="977" y="2623"/>
                  </a:lnTo>
                  <a:lnTo>
                    <a:pt x="1005" y="2623"/>
                  </a:lnTo>
                  <a:lnTo>
                    <a:pt x="1005" y="2707"/>
                  </a:lnTo>
                  <a:lnTo>
                    <a:pt x="1061" y="2707"/>
                  </a:lnTo>
                  <a:lnTo>
                    <a:pt x="1061" y="2791"/>
                  </a:lnTo>
                  <a:lnTo>
                    <a:pt x="1116" y="2791"/>
                  </a:lnTo>
                  <a:lnTo>
                    <a:pt x="1116" y="2902"/>
                  </a:lnTo>
                  <a:lnTo>
                    <a:pt x="1144" y="2902"/>
                  </a:lnTo>
                  <a:lnTo>
                    <a:pt x="1144" y="2986"/>
                  </a:lnTo>
                  <a:lnTo>
                    <a:pt x="1200" y="2986"/>
                  </a:lnTo>
                  <a:lnTo>
                    <a:pt x="1200" y="3042"/>
                  </a:lnTo>
                  <a:lnTo>
                    <a:pt x="1256" y="3042"/>
                  </a:lnTo>
                  <a:lnTo>
                    <a:pt x="1256" y="3126"/>
                  </a:lnTo>
                  <a:lnTo>
                    <a:pt x="1284" y="3126"/>
                  </a:lnTo>
                  <a:lnTo>
                    <a:pt x="1284" y="3209"/>
                  </a:lnTo>
                  <a:lnTo>
                    <a:pt x="1340" y="3209"/>
                  </a:lnTo>
                  <a:lnTo>
                    <a:pt x="1340" y="3321"/>
                  </a:lnTo>
                  <a:lnTo>
                    <a:pt x="1395" y="3321"/>
                  </a:lnTo>
                  <a:lnTo>
                    <a:pt x="1395" y="3349"/>
                  </a:lnTo>
                  <a:lnTo>
                    <a:pt x="1423" y="3349"/>
                  </a:lnTo>
                  <a:lnTo>
                    <a:pt x="1423" y="3460"/>
                  </a:lnTo>
                  <a:lnTo>
                    <a:pt x="1479" y="3460"/>
                  </a:lnTo>
                  <a:lnTo>
                    <a:pt x="1479" y="3544"/>
                  </a:lnTo>
                  <a:lnTo>
                    <a:pt x="1535" y="3544"/>
                  </a:lnTo>
                  <a:lnTo>
                    <a:pt x="1535" y="3600"/>
                  </a:lnTo>
                  <a:lnTo>
                    <a:pt x="1563" y="3600"/>
                  </a:lnTo>
                  <a:lnTo>
                    <a:pt x="1563" y="3684"/>
                  </a:lnTo>
                  <a:lnTo>
                    <a:pt x="1619" y="3684"/>
                  </a:lnTo>
                  <a:lnTo>
                    <a:pt x="1619" y="3767"/>
                  </a:lnTo>
                  <a:lnTo>
                    <a:pt x="1674" y="3767"/>
                  </a:lnTo>
                  <a:lnTo>
                    <a:pt x="1674" y="3823"/>
                  </a:lnTo>
                  <a:lnTo>
                    <a:pt x="1702" y="3823"/>
                  </a:lnTo>
                  <a:lnTo>
                    <a:pt x="1702" y="3879"/>
                  </a:lnTo>
                  <a:lnTo>
                    <a:pt x="1758" y="3879"/>
                  </a:lnTo>
                  <a:lnTo>
                    <a:pt x="1758" y="3963"/>
                  </a:lnTo>
                  <a:lnTo>
                    <a:pt x="1814" y="3963"/>
                  </a:lnTo>
                  <a:lnTo>
                    <a:pt x="1814" y="4018"/>
                  </a:lnTo>
                  <a:lnTo>
                    <a:pt x="1842" y="4018"/>
                  </a:lnTo>
                  <a:lnTo>
                    <a:pt x="1842" y="4102"/>
                  </a:lnTo>
                  <a:lnTo>
                    <a:pt x="1898" y="4102"/>
                  </a:lnTo>
                  <a:lnTo>
                    <a:pt x="1898" y="4158"/>
                  </a:lnTo>
                  <a:lnTo>
                    <a:pt x="1953" y="4158"/>
                  </a:lnTo>
                  <a:lnTo>
                    <a:pt x="1953" y="4186"/>
                  </a:lnTo>
                  <a:lnTo>
                    <a:pt x="1981" y="4186"/>
                  </a:lnTo>
                  <a:lnTo>
                    <a:pt x="1981" y="4297"/>
                  </a:lnTo>
                  <a:lnTo>
                    <a:pt x="2037" y="4297"/>
                  </a:lnTo>
                  <a:lnTo>
                    <a:pt x="2037" y="4325"/>
                  </a:lnTo>
                  <a:lnTo>
                    <a:pt x="2093" y="4325"/>
                  </a:lnTo>
                  <a:lnTo>
                    <a:pt x="2093" y="4381"/>
                  </a:lnTo>
                  <a:lnTo>
                    <a:pt x="2121" y="4381"/>
                  </a:lnTo>
                  <a:lnTo>
                    <a:pt x="2121" y="4465"/>
                  </a:lnTo>
                  <a:lnTo>
                    <a:pt x="2177" y="4465"/>
                  </a:lnTo>
                  <a:lnTo>
                    <a:pt x="2177" y="4521"/>
                  </a:lnTo>
                  <a:lnTo>
                    <a:pt x="2232" y="4521"/>
                  </a:lnTo>
                  <a:lnTo>
                    <a:pt x="2232" y="4604"/>
                  </a:lnTo>
                  <a:lnTo>
                    <a:pt x="2260" y="4604"/>
                  </a:lnTo>
                  <a:lnTo>
                    <a:pt x="2260" y="4660"/>
                  </a:lnTo>
                  <a:lnTo>
                    <a:pt x="2316" y="4660"/>
                  </a:lnTo>
                  <a:lnTo>
                    <a:pt x="2316" y="4716"/>
                  </a:lnTo>
                  <a:lnTo>
                    <a:pt x="2372" y="4716"/>
                  </a:lnTo>
                  <a:lnTo>
                    <a:pt x="2372" y="4744"/>
                  </a:lnTo>
                  <a:lnTo>
                    <a:pt x="2400" y="4744"/>
                  </a:lnTo>
                  <a:lnTo>
                    <a:pt x="2400" y="4800"/>
                  </a:lnTo>
                  <a:lnTo>
                    <a:pt x="2456" y="4800"/>
                  </a:lnTo>
                  <a:lnTo>
                    <a:pt x="2456" y="4855"/>
                  </a:lnTo>
                  <a:lnTo>
                    <a:pt x="2511" y="4855"/>
                  </a:lnTo>
                  <a:lnTo>
                    <a:pt x="2511" y="4883"/>
                  </a:lnTo>
                  <a:lnTo>
                    <a:pt x="2539" y="4883"/>
                  </a:lnTo>
                  <a:lnTo>
                    <a:pt x="2539" y="4939"/>
                  </a:lnTo>
                  <a:lnTo>
                    <a:pt x="2595" y="4939"/>
                  </a:lnTo>
                  <a:lnTo>
                    <a:pt x="2595" y="5023"/>
                  </a:lnTo>
                  <a:lnTo>
                    <a:pt x="2651" y="5023"/>
                  </a:lnTo>
                  <a:lnTo>
                    <a:pt x="2651" y="5079"/>
                  </a:lnTo>
                  <a:lnTo>
                    <a:pt x="2679" y="5079"/>
                  </a:lnTo>
                  <a:lnTo>
                    <a:pt x="2679" y="5134"/>
                  </a:lnTo>
                  <a:lnTo>
                    <a:pt x="2735" y="5134"/>
                  </a:lnTo>
                  <a:lnTo>
                    <a:pt x="2735" y="5162"/>
                  </a:lnTo>
                  <a:lnTo>
                    <a:pt x="2790" y="5162"/>
                  </a:lnTo>
                  <a:lnTo>
                    <a:pt x="2790" y="5218"/>
                  </a:lnTo>
                  <a:lnTo>
                    <a:pt x="2874" y="5218"/>
                  </a:lnTo>
                  <a:lnTo>
                    <a:pt x="2874" y="5023"/>
                  </a:lnTo>
                  <a:lnTo>
                    <a:pt x="2818" y="5023"/>
                  </a:lnTo>
                  <a:lnTo>
                    <a:pt x="2818" y="4855"/>
                  </a:lnTo>
                  <a:lnTo>
                    <a:pt x="2790" y="4855"/>
                  </a:lnTo>
                  <a:lnTo>
                    <a:pt x="2790" y="4660"/>
                  </a:lnTo>
                  <a:lnTo>
                    <a:pt x="2735" y="4660"/>
                  </a:lnTo>
                  <a:lnTo>
                    <a:pt x="2735" y="4465"/>
                  </a:lnTo>
                  <a:lnTo>
                    <a:pt x="2679" y="4465"/>
                  </a:lnTo>
                  <a:lnTo>
                    <a:pt x="2679" y="4325"/>
                  </a:lnTo>
                  <a:lnTo>
                    <a:pt x="2651" y="4325"/>
                  </a:lnTo>
                  <a:lnTo>
                    <a:pt x="2651" y="4158"/>
                  </a:lnTo>
                  <a:lnTo>
                    <a:pt x="2595" y="4158"/>
                  </a:lnTo>
                  <a:lnTo>
                    <a:pt x="2595" y="4018"/>
                  </a:lnTo>
                  <a:lnTo>
                    <a:pt x="2539" y="4018"/>
                  </a:lnTo>
                  <a:lnTo>
                    <a:pt x="2539" y="3823"/>
                  </a:lnTo>
                  <a:lnTo>
                    <a:pt x="2511" y="3823"/>
                  </a:lnTo>
                  <a:lnTo>
                    <a:pt x="2511" y="3684"/>
                  </a:lnTo>
                  <a:lnTo>
                    <a:pt x="2456" y="3684"/>
                  </a:lnTo>
                  <a:lnTo>
                    <a:pt x="2456" y="3544"/>
                  </a:lnTo>
                  <a:lnTo>
                    <a:pt x="2400" y="3544"/>
                  </a:lnTo>
                  <a:lnTo>
                    <a:pt x="2400" y="3405"/>
                  </a:lnTo>
                  <a:lnTo>
                    <a:pt x="2372" y="3405"/>
                  </a:lnTo>
                  <a:lnTo>
                    <a:pt x="2372" y="3265"/>
                  </a:lnTo>
                  <a:lnTo>
                    <a:pt x="2316" y="3265"/>
                  </a:lnTo>
                  <a:lnTo>
                    <a:pt x="2316" y="3181"/>
                  </a:lnTo>
                  <a:lnTo>
                    <a:pt x="2260" y="3181"/>
                  </a:lnTo>
                  <a:lnTo>
                    <a:pt x="2260" y="3042"/>
                  </a:lnTo>
                  <a:lnTo>
                    <a:pt x="2232" y="3042"/>
                  </a:lnTo>
                  <a:lnTo>
                    <a:pt x="2232" y="2902"/>
                  </a:lnTo>
                  <a:lnTo>
                    <a:pt x="2177" y="2902"/>
                  </a:lnTo>
                  <a:lnTo>
                    <a:pt x="2177" y="2791"/>
                  </a:lnTo>
                  <a:lnTo>
                    <a:pt x="2121" y="2791"/>
                  </a:lnTo>
                  <a:lnTo>
                    <a:pt x="2121" y="2707"/>
                  </a:lnTo>
                  <a:lnTo>
                    <a:pt x="2093" y="2707"/>
                  </a:lnTo>
                  <a:lnTo>
                    <a:pt x="2093" y="2568"/>
                  </a:lnTo>
                  <a:lnTo>
                    <a:pt x="2037" y="2568"/>
                  </a:lnTo>
                  <a:lnTo>
                    <a:pt x="2037" y="2484"/>
                  </a:lnTo>
                  <a:lnTo>
                    <a:pt x="1981" y="2484"/>
                  </a:lnTo>
                  <a:lnTo>
                    <a:pt x="1981" y="2372"/>
                  </a:lnTo>
                  <a:lnTo>
                    <a:pt x="1953" y="2372"/>
                  </a:lnTo>
                  <a:lnTo>
                    <a:pt x="1953" y="2233"/>
                  </a:lnTo>
                  <a:lnTo>
                    <a:pt x="1898" y="2233"/>
                  </a:lnTo>
                  <a:lnTo>
                    <a:pt x="1898" y="2149"/>
                  </a:lnTo>
                  <a:lnTo>
                    <a:pt x="1842" y="2149"/>
                  </a:lnTo>
                  <a:lnTo>
                    <a:pt x="1842" y="2093"/>
                  </a:lnTo>
                  <a:lnTo>
                    <a:pt x="1814" y="2093"/>
                  </a:lnTo>
                  <a:lnTo>
                    <a:pt x="1814" y="2010"/>
                  </a:lnTo>
                  <a:lnTo>
                    <a:pt x="1758" y="2010"/>
                  </a:lnTo>
                  <a:lnTo>
                    <a:pt x="1758" y="1926"/>
                  </a:lnTo>
                  <a:lnTo>
                    <a:pt x="1702" y="1926"/>
                  </a:lnTo>
                  <a:lnTo>
                    <a:pt x="1702" y="1814"/>
                  </a:lnTo>
                  <a:lnTo>
                    <a:pt x="1674" y="1814"/>
                  </a:lnTo>
                  <a:lnTo>
                    <a:pt x="1674" y="1731"/>
                  </a:lnTo>
                  <a:lnTo>
                    <a:pt x="1619" y="1731"/>
                  </a:lnTo>
                  <a:lnTo>
                    <a:pt x="1619" y="1675"/>
                  </a:lnTo>
                  <a:lnTo>
                    <a:pt x="1563" y="1675"/>
                  </a:lnTo>
                  <a:lnTo>
                    <a:pt x="1563" y="1591"/>
                  </a:lnTo>
                  <a:lnTo>
                    <a:pt x="1535" y="1591"/>
                  </a:lnTo>
                  <a:lnTo>
                    <a:pt x="1535" y="1507"/>
                  </a:lnTo>
                  <a:lnTo>
                    <a:pt x="1479" y="1507"/>
                  </a:lnTo>
                  <a:lnTo>
                    <a:pt x="1479" y="1452"/>
                  </a:lnTo>
                  <a:lnTo>
                    <a:pt x="1423" y="1452"/>
                  </a:lnTo>
                  <a:lnTo>
                    <a:pt x="1423" y="1396"/>
                  </a:lnTo>
                  <a:lnTo>
                    <a:pt x="1395" y="1396"/>
                  </a:lnTo>
                  <a:lnTo>
                    <a:pt x="1395" y="1312"/>
                  </a:lnTo>
                  <a:lnTo>
                    <a:pt x="1340" y="1312"/>
                  </a:lnTo>
                  <a:lnTo>
                    <a:pt x="1340" y="1256"/>
                  </a:lnTo>
                  <a:lnTo>
                    <a:pt x="1284" y="1256"/>
                  </a:lnTo>
                  <a:lnTo>
                    <a:pt x="1284" y="1173"/>
                  </a:lnTo>
                  <a:lnTo>
                    <a:pt x="1256" y="1173"/>
                  </a:lnTo>
                  <a:lnTo>
                    <a:pt x="1256" y="1117"/>
                  </a:lnTo>
                  <a:lnTo>
                    <a:pt x="1200" y="1117"/>
                  </a:lnTo>
                  <a:lnTo>
                    <a:pt x="1200" y="1089"/>
                  </a:lnTo>
                  <a:lnTo>
                    <a:pt x="1144" y="1089"/>
                  </a:lnTo>
                  <a:lnTo>
                    <a:pt x="1144" y="977"/>
                  </a:lnTo>
                  <a:lnTo>
                    <a:pt x="1116" y="977"/>
                  </a:lnTo>
                  <a:lnTo>
                    <a:pt x="1116" y="949"/>
                  </a:lnTo>
                  <a:lnTo>
                    <a:pt x="1061" y="949"/>
                  </a:lnTo>
                  <a:lnTo>
                    <a:pt x="1061" y="894"/>
                  </a:lnTo>
                  <a:lnTo>
                    <a:pt x="1005" y="894"/>
                  </a:lnTo>
                  <a:lnTo>
                    <a:pt x="1005" y="838"/>
                  </a:lnTo>
                  <a:lnTo>
                    <a:pt x="977" y="838"/>
                  </a:lnTo>
                  <a:lnTo>
                    <a:pt x="977" y="810"/>
                  </a:lnTo>
                  <a:lnTo>
                    <a:pt x="921" y="810"/>
                  </a:lnTo>
                  <a:lnTo>
                    <a:pt x="921" y="754"/>
                  </a:lnTo>
                  <a:lnTo>
                    <a:pt x="865" y="754"/>
                  </a:lnTo>
                  <a:lnTo>
                    <a:pt x="865" y="698"/>
                  </a:lnTo>
                  <a:lnTo>
                    <a:pt x="837" y="698"/>
                  </a:lnTo>
                  <a:lnTo>
                    <a:pt x="837" y="670"/>
                  </a:lnTo>
                  <a:lnTo>
                    <a:pt x="782" y="670"/>
                  </a:lnTo>
                  <a:lnTo>
                    <a:pt x="782" y="615"/>
                  </a:lnTo>
                  <a:lnTo>
                    <a:pt x="726" y="615"/>
                  </a:lnTo>
                  <a:lnTo>
                    <a:pt x="726" y="559"/>
                  </a:lnTo>
                  <a:lnTo>
                    <a:pt x="698" y="559"/>
                  </a:lnTo>
                  <a:lnTo>
                    <a:pt x="698" y="531"/>
                  </a:lnTo>
                  <a:lnTo>
                    <a:pt x="642" y="531"/>
                  </a:lnTo>
                  <a:lnTo>
                    <a:pt x="642" y="475"/>
                  </a:lnTo>
                  <a:lnTo>
                    <a:pt x="586" y="475"/>
                  </a:lnTo>
                  <a:lnTo>
                    <a:pt x="586" y="419"/>
                  </a:lnTo>
                  <a:lnTo>
                    <a:pt x="558" y="419"/>
                  </a:lnTo>
                  <a:lnTo>
                    <a:pt x="558" y="392"/>
                  </a:lnTo>
                  <a:lnTo>
                    <a:pt x="503" y="392"/>
                  </a:lnTo>
                  <a:lnTo>
                    <a:pt x="503" y="336"/>
                  </a:lnTo>
                  <a:lnTo>
                    <a:pt x="447" y="336"/>
                  </a:lnTo>
                  <a:lnTo>
                    <a:pt x="447" y="280"/>
                  </a:lnTo>
                  <a:lnTo>
                    <a:pt x="419" y="280"/>
                  </a:lnTo>
                  <a:lnTo>
                    <a:pt x="419" y="252"/>
                  </a:lnTo>
                  <a:lnTo>
                    <a:pt x="307" y="252"/>
                  </a:lnTo>
                  <a:lnTo>
                    <a:pt x="307" y="196"/>
                  </a:lnTo>
                  <a:lnTo>
                    <a:pt x="279" y="196"/>
                  </a:lnTo>
                  <a:lnTo>
                    <a:pt x="279" y="140"/>
                  </a:lnTo>
                  <a:lnTo>
                    <a:pt x="224" y="140"/>
                  </a:lnTo>
                  <a:lnTo>
                    <a:pt x="224" y="113"/>
                  </a:lnTo>
                  <a:lnTo>
                    <a:pt x="168" y="113"/>
                  </a:lnTo>
                  <a:lnTo>
                    <a:pt x="168" y="57"/>
                  </a:lnTo>
                  <a:lnTo>
                    <a:pt x="84" y="5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2"/>
            <p:cNvSpPr/>
            <p:nvPr/>
          </p:nvSpPr>
          <p:spPr>
            <a:xfrm>
              <a:off x="3252128" y="2379157"/>
              <a:ext cx="214652" cy="298704"/>
            </a:xfrm>
            <a:custGeom>
              <a:avLst/>
              <a:gdLst/>
              <a:ahLst/>
              <a:cxnLst/>
              <a:rect l="l" t="t" r="r" b="b"/>
              <a:pathLst>
                <a:path w="5414" h="7534" extrusionOk="0">
                  <a:moveTo>
                    <a:pt x="3628" y="4102"/>
                  </a:moveTo>
                  <a:lnTo>
                    <a:pt x="3628" y="4157"/>
                  </a:lnTo>
                  <a:lnTo>
                    <a:pt x="3739" y="4157"/>
                  </a:lnTo>
                  <a:lnTo>
                    <a:pt x="3739" y="4185"/>
                  </a:lnTo>
                  <a:lnTo>
                    <a:pt x="3767" y="4185"/>
                  </a:lnTo>
                  <a:lnTo>
                    <a:pt x="3767" y="4241"/>
                  </a:lnTo>
                  <a:lnTo>
                    <a:pt x="3823" y="4241"/>
                  </a:lnTo>
                  <a:lnTo>
                    <a:pt x="3823" y="4381"/>
                  </a:lnTo>
                  <a:lnTo>
                    <a:pt x="3879" y="4381"/>
                  </a:lnTo>
                  <a:lnTo>
                    <a:pt x="3879" y="4660"/>
                  </a:lnTo>
                  <a:lnTo>
                    <a:pt x="3823" y="4660"/>
                  </a:lnTo>
                  <a:lnTo>
                    <a:pt x="3823" y="4743"/>
                  </a:lnTo>
                  <a:lnTo>
                    <a:pt x="3767" y="4743"/>
                  </a:lnTo>
                  <a:lnTo>
                    <a:pt x="3767" y="4799"/>
                  </a:lnTo>
                  <a:lnTo>
                    <a:pt x="3739" y="4799"/>
                  </a:lnTo>
                  <a:lnTo>
                    <a:pt x="3739" y="4855"/>
                  </a:lnTo>
                  <a:lnTo>
                    <a:pt x="3488" y="4855"/>
                  </a:lnTo>
                  <a:lnTo>
                    <a:pt x="3488" y="4799"/>
                  </a:lnTo>
                  <a:lnTo>
                    <a:pt x="3321" y="4799"/>
                  </a:lnTo>
                  <a:lnTo>
                    <a:pt x="3321" y="4743"/>
                  </a:lnTo>
                  <a:lnTo>
                    <a:pt x="3209" y="4743"/>
                  </a:lnTo>
                  <a:lnTo>
                    <a:pt x="3209" y="4715"/>
                  </a:lnTo>
                  <a:lnTo>
                    <a:pt x="3181" y="4715"/>
                  </a:lnTo>
                  <a:lnTo>
                    <a:pt x="3181" y="4660"/>
                  </a:lnTo>
                  <a:lnTo>
                    <a:pt x="3126" y="4660"/>
                  </a:lnTo>
                  <a:lnTo>
                    <a:pt x="3126" y="4520"/>
                  </a:lnTo>
                  <a:lnTo>
                    <a:pt x="3181" y="4520"/>
                  </a:lnTo>
                  <a:lnTo>
                    <a:pt x="3181" y="4436"/>
                  </a:lnTo>
                  <a:lnTo>
                    <a:pt x="3209" y="4436"/>
                  </a:lnTo>
                  <a:lnTo>
                    <a:pt x="3209" y="4381"/>
                  </a:lnTo>
                  <a:lnTo>
                    <a:pt x="3265" y="4381"/>
                  </a:lnTo>
                  <a:lnTo>
                    <a:pt x="3265" y="4325"/>
                  </a:lnTo>
                  <a:lnTo>
                    <a:pt x="3321" y="4325"/>
                  </a:lnTo>
                  <a:lnTo>
                    <a:pt x="3321" y="4297"/>
                  </a:lnTo>
                  <a:lnTo>
                    <a:pt x="3349" y="4297"/>
                  </a:lnTo>
                  <a:lnTo>
                    <a:pt x="3349" y="4241"/>
                  </a:lnTo>
                  <a:lnTo>
                    <a:pt x="3405" y="4241"/>
                  </a:lnTo>
                  <a:lnTo>
                    <a:pt x="3405" y="4185"/>
                  </a:lnTo>
                  <a:lnTo>
                    <a:pt x="3460" y="4185"/>
                  </a:lnTo>
                  <a:lnTo>
                    <a:pt x="3460" y="4157"/>
                  </a:lnTo>
                  <a:lnTo>
                    <a:pt x="3544" y="4157"/>
                  </a:lnTo>
                  <a:lnTo>
                    <a:pt x="3544" y="4102"/>
                  </a:lnTo>
                  <a:close/>
                  <a:moveTo>
                    <a:pt x="1" y="0"/>
                  </a:moveTo>
                  <a:lnTo>
                    <a:pt x="1" y="112"/>
                  </a:lnTo>
                  <a:lnTo>
                    <a:pt x="57" y="112"/>
                  </a:lnTo>
                  <a:lnTo>
                    <a:pt x="57" y="531"/>
                  </a:lnTo>
                  <a:lnTo>
                    <a:pt x="252" y="531"/>
                  </a:lnTo>
                  <a:lnTo>
                    <a:pt x="252" y="558"/>
                  </a:lnTo>
                  <a:lnTo>
                    <a:pt x="391" y="558"/>
                  </a:lnTo>
                  <a:lnTo>
                    <a:pt x="391" y="614"/>
                  </a:lnTo>
                  <a:lnTo>
                    <a:pt x="531" y="614"/>
                  </a:lnTo>
                  <a:lnTo>
                    <a:pt x="531" y="670"/>
                  </a:lnTo>
                  <a:lnTo>
                    <a:pt x="670" y="670"/>
                  </a:lnTo>
                  <a:lnTo>
                    <a:pt x="670" y="698"/>
                  </a:lnTo>
                  <a:lnTo>
                    <a:pt x="838" y="698"/>
                  </a:lnTo>
                  <a:lnTo>
                    <a:pt x="838" y="754"/>
                  </a:lnTo>
                  <a:lnTo>
                    <a:pt x="977" y="754"/>
                  </a:lnTo>
                  <a:lnTo>
                    <a:pt x="977" y="810"/>
                  </a:lnTo>
                  <a:lnTo>
                    <a:pt x="1089" y="810"/>
                  </a:lnTo>
                  <a:lnTo>
                    <a:pt x="1089" y="837"/>
                  </a:lnTo>
                  <a:lnTo>
                    <a:pt x="1173" y="837"/>
                  </a:lnTo>
                  <a:lnTo>
                    <a:pt x="1173" y="893"/>
                  </a:lnTo>
                  <a:lnTo>
                    <a:pt x="1256" y="893"/>
                  </a:lnTo>
                  <a:lnTo>
                    <a:pt x="1256" y="949"/>
                  </a:lnTo>
                  <a:lnTo>
                    <a:pt x="1368" y="949"/>
                  </a:lnTo>
                  <a:lnTo>
                    <a:pt x="1368" y="977"/>
                  </a:lnTo>
                  <a:lnTo>
                    <a:pt x="1452" y="977"/>
                  </a:lnTo>
                  <a:lnTo>
                    <a:pt x="1452" y="1033"/>
                  </a:lnTo>
                  <a:lnTo>
                    <a:pt x="1535" y="1033"/>
                  </a:lnTo>
                  <a:lnTo>
                    <a:pt x="1535" y="1089"/>
                  </a:lnTo>
                  <a:lnTo>
                    <a:pt x="1647" y="1089"/>
                  </a:lnTo>
                  <a:lnTo>
                    <a:pt x="1647" y="1116"/>
                  </a:lnTo>
                  <a:lnTo>
                    <a:pt x="1731" y="1116"/>
                  </a:lnTo>
                  <a:lnTo>
                    <a:pt x="1731" y="1172"/>
                  </a:lnTo>
                  <a:lnTo>
                    <a:pt x="1786" y="1172"/>
                  </a:lnTo>
                  <a:lnTo>
                    <a:pt x="1786" y="1228"/>
                  </a:lnTo>
                  <a:lnTo>
                    <a:pt x="1870" y="1228"/>
                  </a:lnTo>
                  <a:lnTo>
                    <a:pt x="1870" y="1256"/>
                  </a:lnTo>
                  <a:lnTo>
                    <a:pt x="1954" y="1256"/>
                  </a:lnTo>
                  <a:lnTo>
                    <a:pt x="1954" y="1312"/>
                  </a:lnTo>
                  <a:lnTo>
                    <a:pt x="2010" y="1312"/>
                  </a:lnTo>
                  <a:lnTo>
                    <a:pt x="2010" y="1368"/>
                  </a:lnTo>
                  <a:lnTo>
                    <a:pt x="2065" y="1368"/>
                  </a:lnTo>
                  <a:lnTo>
                    <a:pt x="2065" y="1395"/>
                  </a:lnTo>
                  <a:lnTo>
                    <a:pt x="2149" y="1395"/>
                  </a:lnTo>
                  <a:lnTo>
                    <a:pt x="2149" y="1451"/>
                  </a:lnTo>
                  <a:lnTo>
                    <a:pt x="2205" y="1451"/>
                  </a:lnTo>
                  <a:lnTo>
                    <a:pt x="2205" y="1507"/>
                  </a:lnTo>
                  <a:lnTo>
                    <a:pt x="2233" y="1507"/>
                  </a:lnTo>
                  <a:lnTo>
                    <a:pt x="2233" y="1535"/>
                  </a:lnTo>
                  <a:lnTo>
                    <a:pt x="2289" y="1535"/>
                  </a:lnTo>
                  <a:lnTo>
                    <a:pt x="2289" y="1591"/>
                  </a:lnTo>
                  <a:lnTo>
                    <a:pt x="2372" y="1591"/>
                  </a:lnTo>
                  <a:lnTo>
                    <a:pt x="2372" y="1647"/>
                  </a:lnTo>
                  <a:lnTo>
                    <a:pt x="2428" y="1647"/>
                  </a:lnTo>
                  <a:lnTo>
                    <a:pt x="2428" y="1674"/>
                  </a:lnTo>
                  <a:lnTo>
                    <a:pt x="2484" y="1674"/>
                  </a:lnTo>
                  <a:lnTo>
                    <a:pt x="2484" y="1730"/>
                  </a:lnTo>
                  <a:lnTo>
                    <a:pt x="2512" y="1730"/>
                  </a:lnTo>
                  <a:lnTo>
                    <a:pt x="2512" y="1786"/>
                  </a:lnTo>
                  <a:lnTo>
                    <a:pt x="2568" y="1786"/>
                  </a:lnTo>
                  <a:lnTo>
                    <a:pt x="2568" y="1814"/>
                  </a:lnTo>
                  <a:lnTo>
                    <a:pt x="2623" y="1814"/>
                  </a:lnTo>
                  <a:lnTo>
                    <a:pt x="2623" y="1870"/>
                  </a:lnTo>
                  <a:lnTo>
                    <a:pt x="2651" y="1870"/>
                  </a:lnTo>
                  <a:lnTo>
                    <a:pt x="2651" y="1926"/>
                  </a:lnTo>
                  <a:lnTo>
                    <a:pt x="2707" y="1926"/>
                  </a:lnTo>
                  <a:lnTo>
                    <a:pt x="2707" y="1953"/>
                  </a:lnTo>
                  <a:lnTo>
                    <a:pt x="2763" y="1953"/>
                  </a:lnTo>
                  <a:lnTo>
                    <a:pt x="2763" y="2009"/>
                  </a:lnTo>
                  <a:lnTo>
                    <a:pt x="2791" y="2009"/>
                  </a:lnTo>
                  <a:lnTo>
                    <a:pt x="2791" y="2065"/>
                  </a:lnTo>
                  <a:lnTo>
                    <a:pt x="2847" y="2065"/>
                  </a:lnTo>
                  <a:lnTo>
                    <a:pt x="2847" y="2093"/>
                  </a:lnTo>
                  <a:lnTo>
                    <a:pt x="2902" y="2093"/>
                  </a:lnTo>
                  <a:lnTo>
                    <a:pt x="2902" y="2149"/>
                  </a:lnTo>
                  <a:lnTo>
                    <a:pt x="2930" y="2149"/>
                  </a:lnTo>
                  <a:lnTo>
                    <a:pt x="2930" y="2232"/>
                  </a:lnTo>
                  <a:lnTo>
                    <a:pt x="2986" y="2232"/>
                  </a:lnTo>
                  <a:lnTo>
                    <a:pt x="2986" y="2288"/>
                  </a:lnTo>
                  <a:lnTo>
                    <a:pt x="3042" y="2288"/>
                  </a:lnTo>
                  <a:lnTo>
                    <a:pt x="3042" y="2344"/>
                  </a:lnTo>
                  <a:lnTo>
                    <a:pt x="3070" y="2344"/>
                  </a:lnTo>
                  <a:lnTo>
                    <a:pt x="3070" y="2372"/>
                  </a:lnTo>
                  <a:lnTo>
                    <a:pt x="3126" y="2372"/>
                  </a:lnTo>
                  <a:lnTo>
                    <a:pt x="3126" y="2428"/>
                  </a:lnTo>
                  <a:lnTo>
                    <a:pt x="3181" y="2428"/>
                  </a:lnTo>
                  <a:lnTo>
                    <a:pt x="3181" y="2511"/>
                  </a:lnTo>
                  <a:lnTo>
                    <a:pt x="3209" y="2511"/>
                  </a:lnTo>
                  <a:lnTo>
                    <a:pt x="3209" y="2567"/>
                  </a:lnTo>
                  <a:lnTo>
                    <a:pt x="3265" y="2567"/>
                  </a:lnTo>
                  <a:lnTo>
                    <a:pt x="3265" y="2623"/>
                  </a:lnTo>
                  <a:lnTo>
                    <a:pt x="3321" y="2623"/>
                  </a:lnTo>
                  <a:lnTo>
                    <a:pt x="3321" y="2707"/>
                  </a:lnTo>
                  <a:lnTo>
                    <a:pt x="3349" y="2707"/>
                  </a:lnTo>
                  <a:lnTo>
                    <a:pt x="3349" y="2762"/>
                  </a:lnTo>
                  <a:lnTo>
                    <a:pt x="3405" y="2762"/>
                  </a:lnTo>
                  <a:lnTo>
                    <a:pt x="3405" y="2846"/>
                  </a:lnTo>
                  <a:lnTo>
                    <a:pt x="3460" y="2846"/>
                  </a:lnTo>
                  <a:lnTo>
                    <a:pt x="3460" y="2902"/>
                  </a:lnTo>
                  <a:lnTo>
                    <a:pt x="3488" y="2902"/>
                  </a:lnTo>
                  <a:lnTo>
                    <a:pt x="3488" y="2986"/>
                  </a:lnTo>
                  <a:lnTo>
                    <a:pt x="3544" y="2986"/>
                  </a:lnTo>
                  <a:lnTo>
                    <a:pt x="3544" y="3041"/>
                  </a:lnTo>
                  <a:lnTo>
                    <a:pt x="3600" y="3041"/>
                  </a:lnTo>
                  <a:lnTo>
                    <a:pt x="3600" y="3125"/>
                  </a:lnTo>
                  <a:lnTo>
                    <a:pt x="3628" y="3125"/>
                  </a:lnTo>
                  <a:lnTo>
                    <a:pt x="3628" y="3181"/>
                  </a:lnTo>
                  <a:lnTo>
                    <a:pt x="3684" y="3181"/>
                  </a:lnTo>
                  <a:lnTo>
                    <a:pt x="3684" y="3265"/>
                  </a:lnTo>
                  <a:lnTo>
                    <a:pt x="3739" y="3265"/>
                  </a:lnTo>
                  <a:lnTo>
                    <a:pt x="3739" y="3348"/>
                  </a:lnTo>
                  <a:lnTo>
                    <a:pt x="3767" y="3348"/>
                  </a:lnTo>
                  <a:lnTo>
                    <a:pt x="3767" y="3460"/>
                  </a:lnTo>
                  <a:lnTo>
                    <a:pt x="3823" y="3460"/>
                  </a:lnTo>
                  <a:lnTo>
                    <a:pt x="3823" y="3544"/>
                  </a:lnTo>
                  <a:lnTo>
                    <a:pt x="3879" y="3544"/>
                  </a:lnTo>
                  <a:lnTo>
                    <a:pt x="3879" y="3627"/>
                  </a:lnTo>
                  <a:lnTo>
                    <a:pt x="3907" y="3627"/>
                  </a:lnTo>
                  <a:lnTo>
                    <a:pt x="3907" y="3739"/>
                  </a:lnTo>
                  <a:lnTo>
                    <a:pt x="3963" y="3739"/>
                  </a:lnTo>
                  <a:lnTo>
                    <a:pt x="3963" y="3823"/>
                  </a:lnTo>
                  <a:lnTo>
                    <a:pt x="4018" y="3823"/>
                  </a:lnTo>
                  <a:lnTo>
                    <a:pt x="4018" y="3906"/>
                  </a:lnTo>
                  <a:lnTo>
                    <a:pt x="4046" y="3906"/>
                  </a:lnTo>
                  <a:lnTo>
                    <a:pt x="4046" y="4018"/>
                  </a:lnTo>
                  <a:lnTo>
                    <a:pt x="4102" y="4018"/>
                  </a:lnTo>
                  <a:lnTo>
                    <a:pt x="4102" y="4157"/>
                  </a:lnTo>
                  <a:lnTo>
                    <a:pt x="4158" y="4157"/>
                  </a:lnTo>
                  <a:lnTo>
                    <a:pt x="4158" y="4297"/>
                  </a:lnTo>
                  <a:lnTo>
                    <a:pt x="4186" y="4297"/>
                  </a:lnTo>
                  <a:lnTo>
                    <a:pt x="4186" y="4436"/>
                  </a:lnTo>
                  <a:lnTo>
                    <a:pt x="4242" y="4436"/>
                  </a:lnTo>
                  <a:lnTo>
                    <a:pt x="4242" y="4576"/>
                  </a:lnTo>
                  <a:lnTo>
                    <a:pt x="4297" y="4576"/>
                  </a:lnTo>
                  <a:lnTo>
                    <a:pt x="4297" y="4660"/>
                  </a:lnTo>
                  <a:lnTo>
                    <a:pt x="4325" y="4660"/>
                  </a:lnTo>
                  <a:lnTo>
                    <a:pt x="4325" y="4799"/>
                  </a:lnTo>
                  <a:lnTo>
                    <a:pt x="4381" y="4799"/>
                  </a:lnTo>
                  <a:lnTo>
                    <a:pt x="4381" y="4939"/>
                  </a:lnTo>
                  <a:lnTo>
                    <a:pt x="4437" y="4939"/>
                  </a:lnTo>
                  <a:lnTo>
                    <a:pt x="4437" y="5078"/>
                  </a:lnTo>
                  <a:lnTo>
                    <a:pt x="4465" y="5078"/>
                  </a:lnTo>
                  <a:lnTo>
                    <a:pt x="4465" y="5301"/>
                  </a:lnTo>
                  <a:lnTo>
                    <a:pt x="4521" y="5301"/>
                  </a:lnTo>
                  <a:lnTo>
                    <a:pt x="4521" y="5497"/>
                  </a:lnTo>
                  <a:lnTo>
                    <a:pt x="4576" y="5497"/>
                  </a:lnTo>
                  <a:lnTo>
                    <a:pt x="4576" y="5720"/>
                  </a:lnTo>
                  <a:lnTo>
                    <a:pt x="4604" y="5720"/>
                  </a:lnTo>
                  <a:lnTo>
                    <a:pt x="4604" y="5915"/>
                  </a:lnTo>
                  <a:lnTo>
                    <a:pt x="4660" y="5915"/>
                  </a:lnTo>
                  <a:lnTo>
                    <a:pt x="4660" y="6138"/>
                  </a:lnTo>
                  <a:lnTo>
                    <a:pt x="4716" y="6138"/>
                  </a:lnTo>
                  <a:lnTo>
                    <a:pt x="4716" y="6529"/>
                  </a:lnTo>
                  <a:lnTo>
                    <a:pt x="4744" y="6529"/>
                  </a:lnTo>
                  <a:lnTo>
                    <a:pt x="4744" y="6892"/>
                  </a:lnTo>
                  <a:lnTo>
                    <a:pt x="4800" y="6892"/>
                  </a:lnTo>
                  <a:lnTo>
                    <a:pt x="4800" y="7171"/>
                  </a:lnTo>
                  <a:lnTo>
                    <a:pt x="4939" y="7171"/>
                  </a:lnTo>
                  <a:lnTo>
                    <a:pt x="4939" y="7115"/>
                  </a:lnTo>
                  <a:lnTo>
                    <a:pt x="5023" y="7115"/>
                  </a:lnTo>
                  <a:lnTo>
                    <a:pt x="5023" y="7087"/>
                  </a:lnTo>
                  <a:lnTo>
                    <a:pt x="5162" y="7087"/>
                  </a:lnTo>
                  <a:lnTo>
                    <a:pt x="5162" y="7031"/>
                  </a:lnTo>
                  <a:lnTo>
                    <a:pt x="5302" y="7031"/>
                  </a:lnTo>
                  <a:lnTo>
                    <a:pt x="5302" y="6975"/>
                  </a:lnTo>
                  <a:lnTo>
                    <a:pt x="5413" y="6975"/>
                  </a:lnTo>
                  <a:lnTo>
                    <a:pt x="5413" y="6808"/>
                  </a:lnTo>
                  <a:lnTo>
                    <a:pt x="5358" y="6808"/>
                  </a:lnTo>
                  <a:lnTo>
                    <a:pt x="5358" y="6613"/>
                  </a:lnTo>
                  <a:lnTo>
                    <a:pt x="5302" y="6613"/>
                  </a:lnTo>
                  <a:lnTo>
                    <a:pt x="5302" y="6389"/>
                  </a:lnTo>
                  <a:lnTo>
                    <a:pt x="5274" y="6389"/>
                  </a:lnTo>
                  <a:lnTo>
                    <a:pt x="5274" y="6194"/>
                  </a:lnTo>
                  <a:lnTo>
                    <a:pt x="5218" y="6194"/>
                  </a:lnTo>
                  <a:lnTo>
                    <a:pt x="5218" y="5999"/>
                  </a:lnTo>
                  <a:lnTo>
                    <a:pt x="5162" y="5999"/>
                  </a:lnTo>
                  <a:lnTo>
                    <a:pt x="5162" y="5831"/>
                  </a:lnTo>
                  <a:lnTo>
                    <a:pt x="5134" y="5831"/>
                  </a:lnTo>
                  <a:lnTo>
                    <a:pt x="5134" y="5636"/>
                  </a:lnTo>
                  <a:lnTo>
                    <a:pt x="5079" y="5636"/>
                  </a:lnTo>
                  <a:lnTo>
                    <a:pt x="5079" y="5441"/>
                  </a:lnTo>
                  <a:lnTo>
                    <a:pt x="5023" y="5441"/>
                  </a:lnTo>
                  <a:lnTo>
                    <a:pt x="5023" y="5301"/>
                  </a:lnTo>
                  <a:lnTo>
                    <a:pt x="4995" y="5301"/>
                  </a:lnTo>
                  <a:lnTo>
                    <a:pt x="4995" y="5134"/>
                  </a:lnTo>
                  <a:lnTo>
                    <a:pt x="4939" y="5134"/>
                  </a:lnTo>
                  <a:lnTo>
                    <a:pt x="4939" y="4994"/>
                  </a:lnTo>
                  <a:lnTo>
                    <a:pt x="4883" y="4994"/>
                  </a:lnTo>
                  <a:lnTo>
                    <a:pt x="4883" y="4855"/>
                  </a:lnTo>
                  <a:lnTo>
                    <a:pt x="4855" y="4855"/>
                  </a:lnTo>
                  <a:lnTo>
                    <a:pt x="4855" y="4715"/>
                  </a:lnTo>
                  <a:lnTo>
                    <a:pt x="4800" y="4715"/>
                  </a:lnTo>
                  <a:lnTo>
                    <a:pt x="4800" y="4576"/>
                  </a:lnTo>
                  <a:lnTo>
                    <a:pt x="4744" y="4576"/>
                  </a:lnTo>
                  <a:lnTo>
                    <a:pt x="4744" y="4436"/>
                  </a:lnTo>
                  <a:lnTo>
                    <a:pt x="4716" y="4436"/>
                  </a:lnTo>
                  <a:lnTo>
                    <a:pt x="4716" y="4297"/>
                  </a:lnTo>
                  <a:lnTo>
                    <a:pt x="4660" y="4297"/>
                  </a:lnTo>
                  <a:lnTo>
                    <a:pt x="4660" y="4157"/>
                  </a:lnTo>
                  <a:lnTo>
                    <a:pt x="4604" y="4157"/>
                  </a:lnTo>
                  <a:lnTo>
                    <a:pt x="4604" y="4018"/>
                  </a:lnTo>
                  <a:lnTo>
                    <a:pt x="4576" y="4018"/>
                  </a:lnTo>
                  <a:lnTo>
                    <a:pt x="4576" y="3906"/>
                  </a:lnTo>
                  <a:lnTo>
                    <a:pt x="4521" y="3906"/>
                  </a:lnTo>
                  <a:lnTo>
                    <a:pt x="4521" y="3823"/>
                  </a:lnTo>
                  <a:lnTo>
                    <a:pt x="4465" y="3823"/>
                  </a:lnTo>
                  <a:lnTo>
                    <a:pt x="4465" y="3683"/>
                  </a:lnTo>
                  <a:lnTo>
                    <a:pt x="4437" y="3683"/>
                  </a:lnTo>
                  <a:lnTo>
                    <a:pt x="4437" y="3599"/>
                  </a:lnTo>
                  <a:lnTo>
                    <a:pt x="4381" y="3599"/>
                  </a:lnTo>
                  <a:lnTo>
                    <a:pt x="4381" y="3488"/>
                  </a:lnTo>
                  <a:lnTo>
                    <a:pt x="4325" y="3488"/>
                  </a:lnTo>
                  <a:lnTo>
                    <a:pt x="4325" y="3404"/>
                  </a:lnTo>
                  <a:lnTo>
                    <a:pt x="4297" y="3404"/>
                  </a:lnTo>
                  <a:lnTo>
                    <a:pt x="4297" y="3320"/>
                  </a:lnTo>
                  <a:lnTo>
                    <a:pt x="4242" y="3320"/>
                  </a:lnTo>
                  <a:lnTo>
                    <a:pt x="4242" y="3209"/>
                  </a:lnTo>
                  <a:lnTo>
                    <a:pt x="4186" y="3209"/>
                  </a:lnTo>
                  <a:lnTo>
                    <a:pt x="4186" y="3125"/>
                  </a:lnTo>
                  <a:lnTo>
                    <a:pt x="4158" y="3125"/>
                  </a:lnTo>
                  <a:lnTo>
                    <a:pt x="4158" y="3041"/>
                  </a:lnTo>
                  <a:lnTo>
                    <a:pt x="4102" y="3041"/>
                  </a:lnTo>
                  <a:lnTo>
                    <a:pt x="4102" y="2930"/>
                  </a:lnTo>
                  <a:lnTo>
                    <a:pt x="4046" y="2930"/>
                  </a:lnTo>
                  <a:lnTo>
                    <a:pt x="4046" y="2846"/>
                  </a:lnTo>
                  <a:lnTo>
                    <a:pt x="4018" y="2846"/>
                  </a:lnTo>
                  <a:lnTo>
                    <a:pt x="4018" y="2790"/>
                  </a:lnTo>
                  <a:lnTo>
                    <a:pt x="3963" y="2790"/>
                  </a:lnTo>
                  <a:lnTo>
                    <a:pt x="3963" y="2707"/>
                  </a:lnTo>
                  <a:lnTo>
                    <a:pt x="3907" y="2707"/>
                  </a:lnTo>
                  <a:lnTo>
                    <a:pt x="3907" y="2623"/>
                  </a:lnTo>
                  <a:lnTo>
                    <a:pt x="3879" y="2623"/>
                  </a:lnTo>
                  <a:lnTo>
                    <a:pt x="3879" y="2567"/>
                  </a:lnTo>
                  <a:lnTo>
                    <a:pt x="3823" y="2567"/>
                  </a:lnTo>
                  <a:lnTo>
                    <a:pt x="3823" y="2484"/>
                  </a:lnTo>
                  <a:lnTo>
                    <a:pt x="3767" y="2484"/>
                  </a:lnTo>
                  <a:lnTo>
                    <a:pt x="3767" y="2372"/>
                  </a:lnTo>
                  <a:lnTo>
                    <a:pt x="3739" y="2372"/>
                  </a:lnTo>
                  <a:lnTo>
                    <a:pt x="3739" y="2344"/>
                  </a:lnTo>
                  <a:lnTo>
                    <a:pt x="3684" y="2344"/>
                  </a:lnTo>
                  <a:lnTo>
                    <a:pt x="3684" y="2288"/>
                  </a:lnTo>
                  <a:lnTo>
                    <a:pt x="3628" y="2288"/>
                  </a:lnTo>
                  <a:lnTo>
                    <a:pt x="3628" y="2205"/>
                  </a:lnTo>
                  <a:lnTo>
                    <a:pt x="3600" y="2205"/>
                  </a:lnTo>
                  <a:lnTo>
                    <a:pt x="3600" y="2149"/>
                  </a:lnTo>
                  <a:lnTo>
                    <a:pt x="3544" y="2149"/>
                  </a:lnTo>
                  <a:lnTo>
                    <a:pt x="3544" y="2093"/>
                  </a:lnTo>
                  <a:lnTo>
                    <a:pt x="3488" y="2093"/>
                  </a:lnTo>
                  <a:lnTo>
                    <a:pt x="3488" y="2065"/>
                  </a:lnTo>
                  <a:lnTo>
                    <a:pt x="3460" y="2065"/>
                  </a:lnTo>
                  <a:lnTo>
                    <a:pt x="3460" y="2009"/>
                  </a:lnTo>
                  <a:lnTo>
                    <a:pt x="3405" y="2009"/>
                  </a:lnTo>
                  <a:lnTo>
                    <a:pt x="3405" y="1926"/>
                  </a:lnTo>
                  <a:lnTo>
                    <a:pt x="3349" y="1926"/>
                  </a:lnTo>
                  <a:lnTo>
                    <a:pt x="3349" y="1870"/>
                  </a:lnTo>
                  <a:lnTo>
                    <a:pt x="3321" y="1870"/>
                  </a:lnTo>
                  <a:lnTo>
                    <a:pt x="3321" y="1814"/>
                  </a:lnTo>
                  <a:lnTo>
                    <a:pt x="3265" y="1814"/>
                  </a:lnTo>
                  <a:lnTo>
                    <a:pt x="3265" y="1786"/>
                  </a:lnTo>
                  <a:lnTo>
                    <a:pt x="3209" y="1786"/>
                  </a:lnTo>
                  <a:lnTo>
                    <a:pt x="3209" y="1730"/>
                  </a:lnTo>
                  <a:lnTo>
                    <a:pt x="3181" y="1730"/>
                  </a:lnTo>
                  <a:lnTo>
                    <a:pt x="3181" y="1674"/>
                  </a:lnTo>
                  <a:lnTo>
                    <a:pt x="3126" y="1674"/>
                  </a:lnTo>
                  <a:lnTo>
                    <a:pt x="3126" y="1647"/>
                  </a:lnTo>
                  <a:lnTo>
                    <a:pt x="3070" y="1647"/>
                  </a:lnTo>
                  <a:lnTo>
                    <a:pt x="3070" y="1591"/>
                  </a:lnTo>
                  <a:lnTo>
                    <a:pt x="3042" y="1591"/>
                  </a:lnTo>
                  <a:lnTo>
                    <a:pt x="3042" y="1535"/>
                  </a:lnTo>
                  <a:lnTo>
                    <a:pt x="2986" y="1535"/>
                  </a:lnTo>
                  <a:lnTo>
                    <a:pt x="2986" y="1507"/>
                  </a:lnTo>
                  <a:lnTo>
                    <a:pt x="2930" y="1507"/>
                  </a:lnTo>
                  <a:lnTo>
                    <a:pt x="2930" y="1451"/>
                  </a:lnTo>
                  <a:lnTo>
                    <a:pt x="2902" y="1451"/>
                  </a:lnTo>
                  <a:lnTo>
                    <a:pt x="2902" y="1395"/>
                  </a:lnTo>
                  <a:lnTo>
                    <a:pt x="2847" y="1395"/>
                  </a:lnTo>
                  <a:lnTo>
                    <a:pt x="2847" y="1368"/>
                  </a:lnTo>
                  <a:lnTo>
                    <a:pt x="2791" y="1368"/>
                  </a:lnTo>
                  <a:lnTo>
                    <a:pt x="2791" y="1312"/>
                  </a:lnTo>
                  <a:lnTo>
                    <a:pt x="2763" y="1312"/>
                  </a:lnTo>
                  <a:lnTo>
                    <a:pt x="2763" y="1256"/>
                  </a:lnTo>
                  <a:lnTo>
                    <a:pt x="2651" y="1256"/>
                  </a:lnTo>
                  <a:lnTo>
                    <a:pt x="2651" y="1228"/>
                  </a:lnTo>
                  <a:lnTo>
                    <a:pt x="2623" y="1228"/>
                  </a:lnTo>
                  <a:lnTo>
                    <a:pt x="2623" y="1172"/>
                  </a:lnTo>
                  <a:lnTo>
                    <a:pt x="2568" y="1172"/>
                  </a:lnTo>
                  <a:lnTo>
                    <a:pt x="2568" y="1116"/>
                  </a:lnTo>
                  <a:lnTo>
                    <a:pt x="2512" y="1116"/>
                  </a:lnTo>
                  <a:lnTo>
                    <a:pt x="2512" y="1089"/>
                  </a:lnTo>
                  <a:lnTo>
                    <a:pt x="2428" y="1089"/>
                  </a:lnTo>
                  <a:lnTo>
                    <a:pt x="2428" y="1033"/>
                  </a:lnTo>
                  <a:lnTo>
                    <a:pt x="2372" y="1033"/>
                  </a:lnTo>
                  <a:lnTo>
                    <a:pt x="2372" y="977"/>
                  </a:lnTo>
                  <a:lnTo>
                    <a:pt x="2344" y="977"/>
                  </a:lnTo>
                  <a:lnTo>
                    <a:pt x="2344" y="949"/>
                  </a:lnTo>
                  <a:lnTo>
                    <a:pt x="2233" y="949"/>
                  </a:lnTo>
                  <a:lnTo>
                    <a:pt x="2233" y="893"/>
                  </a:lnTo>
                  <a:lnTo>
                    <a:pt x="2205" y="893"/>
                  </a:lnTo>
                  <a:lnTo>
                    <a:pt x="2205" y="837"/>
                  </a:lnTo>
                  <a:lnTo>
                    <a:pt x="2093" y="837"/>
                  </a:lnTo>
                  <a:lnTo>
                    <a:pt x="2093" y="810"/>
                  </a:lnTo>
                  <a:lnTo>
                    <a:pt x="2065" y="810"/>
                  </a:lnTo>
                  <a:lnTo>
                    <a:pt x="2065" y="754"/>
                  </a:lnTo>
                  <a:lnTo>
                    <a:pt x="1954" y="754"/>
                  </a:lnTo>
                  <a:lnTo>
                    <a:pt x="1954" y="698"/>
                  </a:lnTo>
                  <a:lnTo>
                    <a:pt x="1870" y="698"/>
                  </a:lnTo>
                  <a:lnTo>
                    <a:pt x="1870" y="670"/>
                  </a:lnTo>
                  <a:lnTo>
                    <a:pt x="1786" y="670"/>
                  </a:lnTo>
                  <a:lnTo>
                    <a:pt x="1786" y="614"/>
                  </a:lnTo>
                  <a:lnTo>
                    <a:pt x="1675" y="614"/>
                  </a:lnTo>
                  <a:lnTo>
                    <a:pt x="1675" y="558"/>
                  </a:lnTo>
                  <a:lnTo>
                    <a:pt x="1591" y="558"/>
                  </a:lnTo>
                  <a:lnTo>
                    <a:pt x="1591" y="531"/>
                  </a:lnTo>
                  <a:lnTo>
                    <a:pt x="1535" y="531"/>
                  </a:lnTo>
                  <a:lnTo>
                    <a:pt x="1535" y="475"/>
                  </a:lnTo>
                  <a:lnTo>
                    <a:pt x="1452" y="475"/>
                  </a:lnTo>
                  <a:lnTo>
                    <a:pt x="1452" y="419"/>
                  </a:lnTo>
                  <a:lnTo>
                    <a:pt x="1312" y="419"/>
                  </a:lnTo>
                  <a:lnTo>
                    <a:pt x="1312" y="391"/>
                  </a:lnTo>
                  <a:lnTo>
                    <a:pt x="1228" y="391"/>
                  </a:lnTo>
                  <a:lnTo>
                    <a:pt x="1228" y="335"/>
                  </a:lnTo>
                  <a:lnTo>
                    <a:pt x="1089" y="335"/>
                  </a:lnTo>
                  <a:lnTo>
                    <a:pt x="1089" y="279"/>
                  </a:lnTo>
                  <a:lnTo>
                    <a:pt x="949" y="279"/>
                  </a:lnTo>
                  <a:lnTo>
                    <a:pt x="949" y="252"/>
                  </a:lnTo>
                  <a:lnTo>
                    <a:pt x="810" y="252"/>
                  </a:lnTo>
                  <a:lnTo>
                    <a:pt x="810" y="196"/>
                  </a:lnTo>
                  <a:lnTo>
                    <a:pt x="698" y="196"/>
                  </a:lnTo>
                  <a:lnTo>
                    <a:pt x="698" y="140"/>
                  </a:lnTo>
                  <a:lnTo>
                    <a:pt x="559" y="140"/>
                  </a:lnTo>
                  <a:lnTo>
                    <a:pt x="559" y="112"/>
                  </a:lnTo>
                  <a:lnTo>
                    <a:pt x="419" y="112"/>
                  </a:lnTo>
                  <a:lnTo>
                    <a:pt x="419" y="56"/>
                  </a:lnTo>
                  <a:lnTo>
                    <a:pt x="280" y="56"/>
                  </a:lnTo>
                  <a:lnTo>
                    <a:pt x="280" y="0"/>
                  </a:lnTo>
                  <a:close/>
                  <a:moveTo>
                    <a:pt x="113" y="698"/>
                  </a:moveTo>
                  <a:lnTo>
                    <a:pt x="113" y="977"/>
                  </a:lnTo>
                  <a:lnTo>
                    <a:pt x="140" y="977"/>
                  </a:lnTo>
                  <a:lnTo>
                    <a:pt x="140" y="1256"/>
                  </a:lnTo>
                  <a:lnTo>
                    <a:pt x="196" y="1256"/>
                  </a:lnTo>
                  <a:lnTo>
                    <a:pt x="196" y="1507"/>
                  </a:lnTo>
                  <a:lnTo>
                    <a:pt x="252" y="1507"/>
                  </a:lnTo>
                  <a:lnTo>
                    <a:pt x="252" y="1674"/>
                  </a:lnTo>
                  <a:lnTo>
                    <a:pt x="280" y="1674"/>
                  </a:lnTo>
                  <a:lnTo>
                    <a:pt x="280" y="1870"/>
                  </a:lnTo>
                  <a:lnTo>
                    <a:pt x="336" y="1870"/>
                  </a:lnTo>
                  <a:lnTo>
                    <a:pt x="336" y="2093"/>
                  </a:lnTo>
                  <a:lnTo>
                    <a:pt x="391" y="2093"/>
                  </a:lnTo>
                  <a:lnTo>
                    <a:pt x="391" y="2149"/>
                  </a:lnTo>
                  <a:lnTo>
                    <a:pt x="419" y="2149"/>
                  </a:lnTo>
                  <a:lnTo>
                    <a:pt x="419" y="2205"/>
                  </a:lnTo>
                  <a:lnTo>
                    <a:pt x="531" y="2205"/>
                  </a:lnTo>
                  <a:lnTo>
                    <a:pt x="531" y="2232"/>
                  </a:lnTo>
                  <a:lnTo>
                    <a:pt x="559" y="2232"/>
                  </a:lnTo>
                  <a:lnTo>
                    <a:pt x="559" y="2288"/>
                  </a:lnTo>
                  <a:lnTo>
                    <a:pt x="615" y="2288"/>
                  </a:lnTo>
                  <a:lnTo>
                    <a:pt x="615" y="2344"/>
                  </a:lnTo>
                  <a:lnTo>
                    <a:pt x="670" y="2344"/>
                  </a:lnTo>
                  <a:lnTo>
                    <a:pt x="670" y="2372"/>
                  </a:lnTo>
                  <a:lnTo>
                    <a:pt x="754" y="2372"/>
                  </a:lnTo>
                  <a:lnTo>
                    <a:pt x="754" y="2428"/>
                  </a:lnTo>
                  <a:lnTo>
                    <a:pt x="810" y="2428"/>
                  </a:lnTo>
                  <a:lnTo>
                    <a:pt x="810" y="2484"/>
                  </a:lnTo>
                  <a:lnTo>
                    <a:pt x="838" y="2484"/>
                  </a:lnTo>
                  <a:lnTo>
                    <a:pt x="838" y="2511"/>
                  </a:lnTo>
                  <a:lnTo>
                    <a:pt x="894" y="2511"/>
                  </a:lnTo>
                  <a:lnTo>
                    <a:pt x="894" y="2567"/>
                  </a:lnTo>
                  <a:lnTo>
                    <a:pt x="949" y="2567"/>
                  </a:lnTo>
                  <a:lnTo>
                    <a:pt x="949" y="2623"/>
                  </a:lnTo>
                  <a:lnTo>
                    <a:pt x="977" y="2623"/>
                  </a:lnTo>
                  <a:lnTo>
                    <a:pt x="977" y="2651"/>
                  </a:lnTo>
                  <a:lnTo>
                    <a:pt x="1033" y="2651"/>
                  </a:lnTo>
                  <a:lnTo>
                    <a:pt x="1033" y="2707"/>
                  </a:lnTo>
                  <a:lnTo>
                    <a:pt x="1089" y="2707"/>
                  </a:lnTo>
                  <a:lnTo>
                    <a:pt x="1089" y="2762"/>
                  </a:lnTo>
                  <a:lnTo>
                    <a:pt x="1117" y="2762"/>
                  </a:lnTo>
                  <a:lnTo>
                    <a:pt x="1117" y="2790"/>
                  </a:lnTo>
                  <a:lnTo>
                    <a:pt x="1173" y="2790"/>
                  </a:lnTo>
                  <a:lnTo>
                    <a:pt x="1173" y="2846"/>
                  </a:lnTo>
                  <a:lnTo>
                    <a:pt x="1228" y="2846"/>
                  </a:lnTo>
                  <a:lnTo>
                    <a:pt x="1228" y="2902"/>
                  </a:lnTo>
                  <a:lnTo>
                    <a:pt x="1256" y="2902"/>
                  </a:lnTo>
                  <a:lnTo>
                    <a:pt x="1256" y="2930"/>
                  </a:lnTo>
                  <a:lnTo>
                    <a:pt x="1312" y="2930"/>
                  </a:lnTo>
                  <a:lnTo>
                    <a:pt x="1312" y="2986"/>
                  </a:lnTo>
                  <a:lnTo>
                    <a:pt x="1368" y="2986"/>
                  </a:lnTo>
                  <a:lnTo>
                    <a:pt x="1368" y="3041"/>
                  </a:lnTo>
                  <a:lnTo>
                    <a:pt x="1396" y="3041"/>
                  </a:lnTo>
                  <a:lnTo>
                    <a:pt x="1396" y="3069"/>
                  </a:lnTo>
                  <a:lnTo>
                    <a:pt x="1452" y="3069"/>
                  </a:lnTo>
                  <a:lnTo>
                    <a:pt x="1452" y="3125"/>
                  </a:lnTo>
                  <a:lnTo>
                    <a:pt x="1507" y="3125"/>
                  </a:lnTo>
                  <a:lnTo>
                    <a:pt x="1507" y="3209"/>
                  </a:lnTo>
                  <a:lnTo>
                    <a:pt x="1535" y="3209"/>
                  </a:lnTo>
                  <a:lnTo>
                    <a:pt x="1535" y="3265"/>
                  </a:lnTo>
                  <a:lnTo>
                    <a:pt x="1591" y="3265"/>
                  </a:lnTo>
                  <a:lnTo>
                    <a:pt x="1591" y="3320"/>
                  </a:lnTo>
                  <a:lnTo>
                    <a:pt x="1647" y="3320"/>
                  </a:lnTo>
                  <a:lnTo>
                    <a:pt x="1647" y="3404"/>
                  </a:lnTo>
                  <a:lnTo>
                    <a:pt x="1675" y="3404"/>
                  </a:lnTo>
                  <a:lnTo>
                    <a:pt x="1675" y="3460"/>
                  </a:lnTo>
                  <a:lnTo>
                    <a:pt x="1731" y="3460"/>
                  </a:lnTo>
                  <a:lnTo>
                    <a:pt x="1731" y="3544"/>
                  </a:lnTo>
                  <a:lnTo>
                    <a:pt x="1786" y="3544"/>
                  </a:lnTo>
                  <a:lnTo>
                    <a:pt x="1786" y="3599"/>
                  </a:lnTo>
                  <a:lnTo>
                    <a:pt x="1814" y="3599"/>
                  </a:lnTo>
                  <a:lnTo>
                    <a:pt x="1814" y="3627"/>
                  </a:lnTo>
                  <a:lnTo>
                    <a:pt x="1870" y="3627"/>
                  </a:lnTo>
                  <a:lnTo>
                    <a:pt x="1870" y="3739"/>
                  </a:lnTo>
                  <a:lnTo>
                    <a:pt x="1926" y="3739"/>
                  </a:lnTo>
                  <a:lnTo>
                    <a:pt x="1926" y="3823"/>
                  </a:lnTo>
                  <a:lnTo>
                    <a:pt x="1954" y="3823"/>
                  </a:lnTo>
                  <a:lnTo>
                    <a:pt x="1954" y="3878"/>
                  </a:lnTo>
                  <a:lnTo>
                    <a:pt x="2010" y="3878"/>
                  </a:lnTo>
                  <a:lnTo>
                    <a:pt x="2010" y="3962"/>
                  </a:lnTo>
                  <a:lnTo>
                    <a:pt x="2065" y="3962"/>
                  </a:lnTo>
                  <a:lnTo>
                    <a:pt x="2065" y="4046"/>
                  </a:lnTo>
                  <a:lnTo>
                    <a:pt x="2093" y="4046"/>
                  </a:lnTo>
                  <a:lnTo>
                    <a:pt x="2093" y="4157"/>
                  </a:lnTo>
                  <a:lnTo>
                    <a:pt x="2149" y="4157"/>
                  </a:lnTo>
                  <a:lnTo>
                    <a:pt x="2149" y="4241"/>
                  </a:lnTo>
                  <a:lnTo>
                    <a:pt x="2205" y="4241"/>
                  </a:lnTo>
                  <a:lnTo>
                    <a:pt x="2205" y="4297"/>
                  </a:lnTo>
                  <a:lnTo>
                    <a:pt x="2233" y="4297"/>
                  </a:lnTo>
                  <a:lnTo>
                    <a:pt x="2233" y="4381"/>
                  </a:lnTo>
                  <a:lnTo>
                    <a:pt x="2289" y="4381"/>
                  </a:lnTo>
                  <a:lnTo>
                    <a:pt x="2289" y="4520"/>
                  </a:lnTo>
                  <a:lnTo>
                    <a:pt x="2344" y="4520"/>
                  </a:lnTo>
                  <a:lnTo>
                    <a:pt x="2344" y="4604"/>
                  </a:lnTo>
                  <a:lnTo>
                    <a:pt x="2372" y="4604"/>
                  </a:lnTo>
                  <a:lnTo>
                    <a:pt x="2372" y="4715"/>
                  </a:lnTo>
                  <a:lnTo>
                    <a:pt x="2428" y="4715"/>
                  </a:lnTo>
                  <a:lnTo>
                    <a:pt x="2428" y="4855"/>
                  </a:lnTo>
                  <a:lnTo>
                    <a:pt x="2484" y="4855"/>
                  </a:lnTo>
                  <a:lnTo>
                    <a:pt x="2484" y="4939"/>
                  </a:lnTo>
                  <a:lnTo>
                    <a:pt x="2512" y="4939"/>
                  </a:lnTo>
                  <a:lnTo>
                    <a:pt x="2512" y="5022"/>
                  </a:lnTo>
                  <a:lnTo>
                    <a:pt x="2568" y="5022"/>
                  </a:lnTo>
                  <a:lnTo>
                    <a:pt x="2568" y="5162"/>
                  </a:lnTo>
                  <a:lnTo>
                    <a:pt x="2623" y="5162"/>
                  </a:lnTo>
                  <a:lnTo>
                    <a:pt x="2623" y="5301"/>
                  </a:lnTo>
                  <a:lnTo>
                    <a:pt x="2651" y="5301"/>
                  </a:lnTo>
                  <a:lnTo>
                    <a:pt x="2651" y="5413"/>
                  </a:lnTo>
                  <a:lnTo>
                    <a:pt x="2707" y="5413"/>
                  </a:lnTo>
                  <a:lnTo>
                    <a:pt x="2707" y="5552"/>
                  </a:lnTo>
                  <a:lnTo>
                    <a:pt x="2763" y="5552"/>
                  </a:lnTo>
                  <a:lnTo>
                    <a:pt x="2763" y="5692"/>
                  </a:lnTo>
                  <a:lnTo>
                    <a:pt x="2791" y="5692"/>
                  </a:lnTo>
                  <a:lnTo>
                    <a:pt x="2791" y="5831"/>
                  </a:lnTo>
                  <a:lnTo>
                    <a:pt x="2847" y="5831"/>
                  </a:lnTo>
                  <a:lnTo>
                    <a:pt x="2847" y="5971"/>
                  </a:lnTo>
                  <a:lnTo>
                    <a:pt x="2902" y="5971"/>
                  </a:lnTo>
                  <a:lnTo>
                    <a:pt x="2902" y="6138"/>
                  </a:lnTo>
                  <a:lnTo>
                    <a:pt x="2930" y="6138"/>
                  </a:lnTo>
                  <a:lnTo>
                    <a:pt x="2930" y="6278"/>
                  </a:lnTo>
                  <a:lnTo>
                    <a:pt x="2986" y="6278"/>
                  </a:lnTo>
                  <a:lnTo>
                    <a:pt x="2986" y="6473"/>
                  </a:lnTo>
                  <a:lnTo>
                    <a:pt x="3042" y="6473"/>
                  </a:lnTo>
                  <a:lnTo>
                    <a:pt x="3042" y="6613"/>
                  </a:lnTo>
                  <a:lnTo>
                    <a:pt x="3070" y="6613"/>
                  </a:lnTo>
                  <a:lnTo>
                    <a:pt x="3070" y="6808"/>
                  </a:lnTo>
                  <a:lnTo>
                    <a:pt x="3126" y="6808"/>
                  </a:lnTo>
                  <a:lnTo>
                    <a:pt x="3126" y="6975"/>
                  </a:lnTo>
                  <a:lnTo>
                    <a:pt x="3181" y="6975"/>
                  </a:lnTo>
                  <a:lnTo>
                    <a:pt x="3181" y="7171"/>
                  </a:lnTo>
                  <a:lnTo>
                    <a:pt x="3209" y="7171"/>
                  </a:lnTo>
                  <a:lnTo>
                    <a:pt x="3209" y="7310"/>
                  </a:lnTo>
                  <a:lnTo>
                    <a:pt x="3265" y="7310"/>
                  </a:lnTo>
                  <a:lnTo>
                    <a:pt x="3265" y="7366"/>
                  </a:lnTo>
                  <a:lnTo>
                    <a:pt x="3321" y="7366"/>
                  </a:lnTo>
                  <a:lnTo>
                    <a:pt x="3321" y="7394"/>
                  </a:lnTo>
                  <a:lnTo>
                    <a:pt x="3349" y="7394"/>
                  </a:lnTo>
                  <a:lnTo>
                    <a:pt x="3349" y="7450"/>
                  </a:lnTo>
                  <a:lnTo>
                    <a:pt x="3405" y="7450"/>
                  </a:lnTo>
                  <a:lnTo>
                    <a:pt x="3405" y="7505"/>
                  </a:lnTo>
                  <a:lnTo>
                    <a:pt x="3460" y="7505"/>
                  </a:lnTo>
                  <a:lnTo>
                    <a:pt x="3460" y="7533"/>
                  </a:lnTo>
                  <a:lnTo>
                    <a:pt x="3600" y="7533"/>
                  </a:lnTo>
                  <a:lnTo>
                    <a:pt x="3600" y="7505"/>
                  </a:lnTo>
                  <a:lnTo>
                    <a:pt x="3684" y="7505"/>
                  </a:lnTo>
                  <a:lnTo>
                    <a:pt x="3684" y="7450"/>
                  </a:lnTo>
                  <a:lnTo>
                    <a:pt x="3739" y="7450"/>
                  </a:lnTo>
                  <a:lnTo>
                    <a:pt x="3739" y="7394"/>
                  </a:lnTo>
                  <a:lnTo>
                    <a:pt x="3823" y="7394"/>
                  </a:lnTo>
                  <a:lnTo>
                    <a:pt x="3823" y="7366"/>
                  </a:lnTo>
                  <a:lnTo>
                    <a:pt x="3907" y="7366"/>
                  </a:lnTo>
                  <a:lnTo>
                    <a:pt x="3907" y="7310"/>
                  </a:lnTo>
                  <a:lnTo>
                    <a:pt x="4046" y="7310"/>
                  </a:lnTo>
                  <a:lnTo>
                    <a:pt x="4046" y="7254"/>
                  </a:lnTo>
                  <a:lnTo>
                    <a:pt x="4158" y="7254"/>
                  </a:lnTo>
                  <a:lnTo>
                    <a:pt x="4158" y="7310"/>
                  </a:lnTo>
                  <a:lnTo>
                    <a:pt x="4297" y="7310"/>
                  </a:lnTo>
                  <a:lnTo>
                    <a:pt x="4297" y="7366"/>
                  </a:lnTo>
                  <a:lnTo>
                    <a:pt x="4437" y="7366"/>
                  </a:lnTo>
                  <a:lnTo>
                    <a:pt x="4437" y="7310"/>
                  </a:lnTo>
                  <a:lnTo>
                    <a:pt x="4576" y="7310"/>
                  </a:lnTo>
                  <a:lnTo>
                    <a:pt x="4576" y="7254"/>
                  </a:lnTo>
                  <a:lnTo>
                    <a:pt x="4660" y="7254"/>
                  </a:lnTo>
                  <a:lnTo>
                    <a:pt x="4660" y="7226"/>
                  </a:lnTo>
                  <a:lnTo>
                    <a:pt x="4744" y="7226"/>
                  </a:lnTo>
                  <a:lnTo>
                    <a:pt x="4744" y="7031"/>
                  </a:lnTo>
                  <a:lnTo>
                    <a:pt x="4716" y="7031"/>
                  </a:lnTo>
                  <a:lnTo>
                    <a:pt x="4716" y="6752"/>
                  </a:lnTo>
                  <a:lnTo>
                    <a:pt x="4660" y="6752"/>
                  </a:lnTo>
                  <a:lnTo>
                    <a:pt x="4660" y="6529"/>
                  </a:lnTo>
                  <a:lnTo>
                    <a:pt x="4604" y="6529"/>
                  </a:lnTo>
                  <a:lnTo>
                    <a:pt x="4604" y="6278"/>
                  </a:lnTo>
                  <a:lnTo>
                    <a:pt x="4576" y="6278"/>
                  </a:lnTo>
                  <a:lnTo>
                    <a:pt x="4576" y="6055"/>
                  </a:lnTo>
                  <a:lnTo>
                    <a:pt x="4521" y="6055"/>
                  </a:lnTo>
                  <a:lnTo>
                    <a:pt x="4521" y="5915"/>
                  </a:lnTo>
                  <a:lnTo>
                    <a:pt x="4465" y="5915"/>
                  </a:lnTo>
                  <a:lnTo>
                    <a:pt x="4465" y="5720"/>
                  </a:lnTo>
                  <a:lnTo>
                    <a:pt x="4437" y="5720"/>
                  </a:lnTo>
                  <a:lnTo>
                    <a:pt x="4437" y="5580"/>
                  </a:lnTo>
                  <a:lnTo>
                    <a:pt x="4381" y="5580"/>
                  </a:lnTo>
                  <a:lnTo>
                    <a:pt x="4381" y="5413"/>
                  </a:lnTo>
                  <a:lnTo>
                    <a:pt x="4325" y="5413"/>
                  </a:lnTo>
                  <a:lnTo>
                    <a:pt x="4325" y="5273"/>
                  </a:lnTo>
                  <a:lnTo>
                    <a:pt x="4297" y="5273"/>
                  </a:lnTo>
                  <a:lnTo>
                    <a:pt x="4297" y="5078"/>
                  </a:lnTo>
                  <a:lnTo>
                    <a:pt x="4242" y="5078"/>
                  </a:lnTo>
                  <a:lnTo>
                    <a:pt x="4242" y="4994"/>
                  </a:lnTo>
                  <a:lnTo>
                    <a:pt x="4186" y="4994"/>
                  </a:lnTo>
                  <a:lnTo>
                    <a:pt x="4186" y="4855"/>
                  </a:lnTo>
                  <a:lnTo>
                    <a:pt x="4158" y="4855"/>
                  </a:lnTo>
                  <a:lnTo>
                    <a:pt x="4158" y="4743"/>
                  </a:lnTo>
                  <a:lnTo>
                    <a:pt x="4102" y="4743"/>
                  </a:lnTo>
                  <a:lnTo>
                    <a:pt x="4102" y="4660"/>
                  </a:lnTo>
                  <a:lnTo>
                    <a:pt x="4046" y="4660"/>
                  </a:lnTo>
                  <a:lnTo>
                    <a:pt x="4046" y="4520"/>
                  </a:lnTo>
                  <a:lnTo>
                    <a:pt x="4018" y="4520"/>
                  </a:lnTo>
                  <a:lnTo>
                    <a:pt x="4018" y="4436"/>
                  </a:lnTo>
                  <a:lnTo>
                    <a:pt x="3963" y="4436"/>
                  </a:lnTo>
                  <a:lnTo>
                    <a:pt x="3963" y="4297"/>
                  </a:lnTo>
                  <a:lnTo>
                    <a:pt x="3907" y="4297"/>
                  </a:lnTo>
                  <a:lnTo>
                    <a:pt x="3907" y="4185"/>
                  </a:lnTo>
                  <a:lnTo>
                    <a:pt x="3879" y="4185"/>
                  </a:lnTo>
                  <a:lnTo>
                    <a:pt x="3879" y="4102"/>
                  </a:lnTo>
                  <a:lnTo>
                    <a:pt x="3823" y="4102"/>
                  </a:lnTo>
                  <a:lnTo>
                    <a:pt x="3823" y="4018"/>
                  </a:lnTo>
                  <a:lnTo>
                    <a:pt x="3767" y="4018"/>
                  </a:lnTo>
                  <a:lnTo>
                    <a:pt x="3767" y="3906"/>
                  </a:lnTo>
                  <a:lnTo>
                    <a:pt x="3739" y="3906"/>
                  </a:lnTo>
                  <a:lnTo>
                    <a:pt x="3739" y="3823"/>
                  </a:lnTo>
                  <a:lnTo>
                    <a:pt x="3684" y="3823"/>
                  </a:lnTo>
                  <a:lnTo>
                    <a:pt x="3684" y="3739"/>
                  </a:lnTo>
                  <a:lnTo>
                    <a:pt x="3628" y="3739"/>
                  </a:lnTo>
                  <a:lnTo>
                    <a:pt x="3628" y="3627"/>
                  </a:lnTo>
                  <a:lnTo>
                    <a:pt x="3600" y="3627"/>
                  </a:lnTo>
                  <a:lnTo>
                    <a:pt x="3600" y="3599"/>
                  </a:lnTo>
                  <a:lnTo>
                    <a:pt x="3544" y="3599"/>
                  </a:lnTo>
                  <a:lnTo>
                    <a:pt x="3544" y="3488"/>
                  </a:lnTo>
                  <a:lnTo>
                    <a:pt x="3488" y="3488"/>
                  </a:lnTo>
                  <a:lnTo>
                    <a:pt x="3488" y="3404"/>
                  </a:lnTo>
                  <a:lnTo>
                    <a:pt x="3460" y="3404"/>
                  </a:lnTo>
                  <a:lnTo>
                    <a:pt x="3460" y="3348"/>
                  </a:lnTo>
                  <a:lnTo>
                    <a:pt x="3405" y="3348"/>
                  </a:lnTo>
                  <a:lnTo>
                    <a:pt x="3405" y="3265"/>
                  </a:lnTo>
                  <a:lnTo>
                    <a:pt x="3349" y="3265"/>
                  </a:lnTo>
                  <a:lnTo>
                    <a:pt x="3349" y="3209"/>
                  </a:lnTo>
                  <a:lnTo>
                    <a:pt x="3321" y="3209"/>
                  </a:lnTo>
                  <a:lnTo>
                    <a:pt x="3321" y="3125"/>
                  </a:lnTo>
                  <a:lnTo>
                    <a:pt x="3265" y="3125"/>
                  </a:lnTo>
                  <a:lnTo>
                    <a:pt x="3265" y="3069"/>
                  </a:lnTo>
                  <a:lnTo>
                    <a:pt x="3209" y="3069"/>
                  </a:lnTo>
                  <a:lnTo>
                    <a:pt x="3209" y="3041"/>
                  </a:lnTo>
                  <a:lnTo>
                    <a:pt x="3181" y="3041"/>
                  </a:lnTo>
                  <a:lnTo>
                    <a:pt x="3181" y="3209"/>
                  </a:lnTo>
                  <a:lnTo>
                    <a:pt x="3126" y="3209"/>
                  </a:lnTo>
                  <a:lnTo>
                    <a:pt x="3126" y="3320"/>
                  </a:lnTo>
                  <a:lnTo>
                    <a:pt x="3070" y="3320"/>
                  </a:lnTo>
                  <a:lnTo>
                    <a:pt x="3070" y="3348"/>
                  </a:lnTo>
                  <a:lnTo>
                    <a:pt x="3042" y="3348"/>
                  </a:lnTo>
                  <a:lnTo>
                    <a:pt x="3042" y="3404"/>
                  </a:lnTo>
                  <a:lnTo>
                    <a:pt x="2930" y="3404"/>
                  </a:lnTo>
                  <a:lnTo>
                    <a:pt x="2930" y="3460"/>
                  </a:lnTo>
                  <a:lnTo>
                    <a:pt x="2791" y="3460"/>
                  </a:lnTo>
                  <a:lnTo>
                    <a:pt x="2791" y="3488"/>
                  </a:lnTo>
                  <a:lnTo>
                    <a:pt x="2428" y="3488"/>
                  </a:lnTo>
                  <a:lnTo>
                    <a:pt x="2428" y="3460"/>
                  </a:lnTo>
                  <a:lnTo>
                    <a:pt x="2289" y="3460"/>
                  </a:lnTo>
                  <a:lnTo>
                    <a:pt x="2289" y="3404"/>
                  </a:lnTo>
                  <a:lnTo>
                    <a:pt x="2205" y="3404"/>
                  </a:lnTo>
                  <a:lnTo>
                    <a:pt x="2205" y="3348"/>
                  </a:lnTo>
                  <a:lnTo>
                    <a:pt x="2149" y="3348"/>
                  </a:lnTo>
                  <a:lnTo>
                    <a:pt x="2149" y="3320"/>
                  </a:lnTo>
                  <a:lnTo>
                    <a:pt x="2093" y="3320"/>
                  </a:lnTo>
                  <a:lnTo>
                    <a:pt x="2093" y="2930"/>
                  </a:lnTo>
                  <a:lnTo>
                    <a:pt x="2149" y="2930"/>
                  </a:lnTo>
                  <a:lnTo>
                    <a:pt x="2149" y="2790"/>
                  </a:lnTo>
                  <a:lnTo>
                    <a:pt x="2205" y="2790"/>
                  </a:lnTo>
                  <a:lnTo>
                    <a:pt x="2205" y="2651"/>
                  </a:lnTo>
                  <a:lnTo>
                    <a:pt x="2233" y="2651"/>
                  </a:lnTo>
                  <a:lnTo>
                    <a:pt x="2233" y="2567"/>
                  </a:lnTo>
                  <a:lnTo>
                    <a:pt x="2289" y="2567"/>
                  </a:lnTo>
                  <a:lnTo>
                    <a:pt x="2289" y="2511"/>
                  </a:lnTo>
                  <a:lnTo>
                    <a:pt x="2344" y="2511"/>
                  </a:lnTo>
                  <a:lnTo>
                    <a:pt x="2344" y="2484"/>
                  </a:lnTo>
                  <a:lnTo>
                    <a:pt x="2372" y="2484"/>
                  </a:lnTo>
                  <a:lnTo>
                    <a:pt x="2372" y="2428"/>
                  </a:lnTo>
                  <a:lnTo>
                    <a:pt x="2428" y="2428"/>
                  </a:lnTo>
                  <a:lnTo>
                    <a:pt x="2428" y="2372"/>
                  </a:lnTo>
                  <a:lnTo>
                    <a:pt x="2623" y="2372"/>
                  </a:lnTo>
                  <a:lnTo>
                    <a:pt x="2623" y="2344"/>
                  </a:lnTo>
                  <a:lnTo>
                    <a:pt x="2568" y="2344"/>
                  </a:lnTo>
                  <a:lnTo>
                    <a:pt x="2568" y="2288"/>
                  </a:lnTo>
                  <a:lnTo>
                    <a:pt x="2512" y="2288"/>
                  </a:lnTo>
                  <a:lnTo>
                    <a:pt x="2512" y="2232"/>
                  </a:lnTo>
                  <a:lnTo>
                    <a:pt x="2484" y="2232"/>
                  </a:lnTo>
                  <a:lnTo>
                    <a:pt x="2484" y="2205"/>
                  </a:lnTo>
                  <a:lnTo>
                    <a:pt x="2428" y="2205"/>
                  </a:lnTo>
                  <a:lnTo>
                    <a:pt x="2428" y="2149"/>
                  </a:lnTo>
                  <a:lnTo>
                    <a:pt x="2344" y="2149"/>
                  </a:lnTo>
                  <a:lnTo>
                    <a:pt x="2344" y="2093"/>
                  </a:lnTo>
                  <a:lnTo>
                    <a:pt x="2289" y="2093"/>
                  </a:lnTo>
                  <a:lnTo>
                    <a:pt x="2289" y="2065"/>
                  </a:lnTo>
                  <a:lnTo>
                    <a:pt x="2233" y="2065"/>
                  </a:lnTo>
                  <a:lnTo>
                    <a:pt x="2233" y="2009"/>
                  </a:lnTo>
                  <a:lnTo>
                    <a:pt x="2205" y="2009"/>
                  </a:lnTo>
                  <a:lnTo>
                    <a:pt x="2205" y="1953"/>
                  </a:lnTo>
                  <a:lnTo>
                    <a:pt x="2149" y="1953"/>
                  </a:lnTo>
                  <a:lnTo>
                    <a:pt x="2149" y="1926"/>
                  </a:lnTo>
                  <a:lnTo>
                    <a:pt x="2065" y="1926"/>
                  </a:lnTo>
                  <a:lnTo>
                    <a:pt x="2065" y="1870"/>
                  </a:lnTo>
                  <a:lnTo>
                    <a:pt x="2010" y="1870"/>
                  </a:lnTo>
                  <a:lnTo>
                    <a:pt x="2010" y="1814"/>
                  </a:lnTo>
                  <a:lnTo>
                    <a:pt x="1954" y="1814"/>
                  </a:lnTo>
                  <a:lnTo>
                    <a:pt x="1954" y="1786"/>
                  </a:lnTo>
                  <a:lnTo>
                    <a:pt x="1926" y="1786"/>
                  </a:lnTo>
                  <a:lnTo>
                    <a:pt x="1926" y="1730"/>
                  </a:lnTo>
                  <a:lnTo>
                    <a:pt x="1870" y="1730"/>
                  </a:lnTo>
                  <a:lnTo>
                    <a:pt x="1870" y="1674"/>
                  </a:lnTo>
                  <a:lnTo>
                    <a:pt x="1814" y="1674"/>
                  </a:lnTo>
                  <a:lnTo>
                    <a:pt x="1814" y="1647"/>
                  </a:lnTo>
                  <a:lnTo>
                    <a:pt x="1731" y="1647"/>
                  </a:lnTo>
                  <a:lnTo>
                    <a:pt x="1731" y="1591"/>
                  </a:lnTo>
                  <a:lnTo>
                    <a:pt x="1675" y="1591"/>
                  </a:lnTo>
                  <a:lnTo>
                    <a:pt x="1675" y="1535"/>
                  </a:lnTo>
                  <a:lnTo>
                    <a:pt x="1647" y="1535"/>
                  </a:lnTo>
                  <a:lnTo>
                    <a:pt x="1647" y="1507"/>
                  </a:lnTo>
                  <a:lnTo>
                    <a:pt x="1535" y="1507"/>
                  </a:lnTo>
                  <a:lnTo>
                    <a:pt x="1535" y="1451"/>
                  </a:lnTo>
                  <a:lnTo>
                    <a:pt x="1507" y="1451"/>
                  </a:lnTo>
                  <a:lnTo>
                    <a:pt x="1507" y="1395"/>
                  </a:lnTo>
                  <a:lnTo>
                    <a:pt x="1396" y="1395"/>
                  </a:lnTo>
                  <a:lnTo>
                    <a:pt x="1396" y="1368"/>
                  </a:lnTo>
                  <a:lnTo>
                    <a:pt x="1368" y="1368"/>
                  </a:lnTo>
                  <a:lnTo>
                    <a:pt x="1368" y="1312"/>
                  </a:lnTo>
                  <a:lnTo>
                    <a:pt x="1256" y="1312"/>
                  </a:lnTo>
                  <a:lnTo>
                    <a:pt x="1256" y="1256"/>
                  </a:lnTo>
                  <a:lnTo>
                    <a:pt x="1173" y="1256"/>
                  </a:lnTo>
                  <a:lnTo>
                    <a:pt x="1173" y="1228"/>
                  </a:lnTo>
                  <a:lnTo>
                    <a:pt x="1117" y="1228"/>
                  </a:lnTo>
                  <a:lnTo>
                    <a:pt x="1117" y="1172"/>
                  </a:lnTo>
                  <a:lnTo>
                    <a:pt x="1033" y="1172"/>
                  </a:lnTo>
                  <a:lnTo>
                    <a:pt x="1033" y="1116"/>
                  </a:lnTo>
                  <a:lnTo>
                    <a:pt x="977" y="1116"/>
                  </a:lnTo>
                  <a:lnTo>
                    <a:pt x="977" y="1089"/>
                  </a:lnTo>
                  <a:lnTo>
                    <a:pt x="894" y="1089"/>
                  </a:lnTo>
                  <a:lnTo>
                    <a:pt x="894" y="1033"/>
                  </a:lnTo>
                  <a:lnTo>
                    <a:pt x="810" y="1033"/>
                  </a:lnTo>
                  <a:lnTo>
                    <a:pt x="810" y="977"/>
                  </a:lnTo>
                  <a:lnTo>
                    <a:pt x="698" y="977"/>
                  </a:lnTo>
                  <a:lnTo>
                    <a:pt x="698" y="949"/>
                  </a:lnTo>
                  <a:lnTo>
                    <a:pt x="615" y="949"/>
                  </a:lnTo>
                  <a:lnTo>
                    <a:pt x="615" y="893"/>
                  </a:lnTo>
                  <a:lnTo>
                    <a:pt x="531" y="893"/>
                  </a:lnTo>
                  <a:lnTo>
                    <a:pt x="531" y="837"/>
                  </a:lnTo>
                  <a:lnTo>
                    <a:pt x="419" y="837"/>
                  </a:lnTo>
                  <a:lnTo>
                    <a:pt x="419" y="810"/>
                  </a:lnTo>
                  <a:lnTo>
                    <a:pt x="336" y="810"/>
                  </a:lnTo>
                  <a:lnTo>
                    <a:pt x="336" y="754"/>
                  </a:lnTo>
                  <a:lnTo>
                    <a:pt x="252" y="754"/>
                  </a:lnTo>
                  <a:lnTo>
                    <a:pt x="252" y="6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2"/>
            <p:cNvSpPr/>
            <p:nvPr/>
          </p:nvSpPr>
          <p:spPr>
            <a:xfrm>
              <a:off x="3346173" y="2420074"/>
              <a:ext cx="5551" cy="3370"/>
            </a:xfrm>
            <a:custGeom>
              <a:avLst/>
              <a:gdLst/>
              <a:ahLst/>
              <a:cxnLst/>
              <a:rect l="l" t="t" r="r" b="b"/>
              <a:pathLst>
                <a:path w="140" h="85" extrusionOk="0">
                  <a:moveTo>
                    <a:pt x="0" y="1"/>
                  </a:moveTo>
                  <a:lnTo>
                    <a:pt x="0" y="84"/>
                  </a:lnTo>
                  <a:lnTo>
                    <a:pt x="140" y="84"/>
                  </a:lnTo>
                  <a:lnTo>
                    <a:pt x="140" y="57"/>
                  </a:lnTo>
                  <a:lnTo>
                    <a:pt x="112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3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2"/>
            <p:cNvSpPr/>
            <p:nvPr/>
          </p:nvSpPr>
          <p:spPr>
            <a:xfrm>
              <a:off x="3237776" y="3028471"/>
              <a:ext cx="108436" cy="169255"/>
            </a:xfrm>
            <a:custGeom>
              <a:avLst/>
              <a:gdLst/>
              <a:ahLst/>
              <a:cxnLst/>
              <a:rect l="l" t="t" r="r" b="b"/>
              <a:pathLst>
                <a:path w="2735" h="4269" extrusionOk="0">
                  <a:moveTo>
                    <a:pt x="642" y="0"/>
                  </a:moveTo>
                  <a:lnTo>
                    <a:pt x="642" y="56"/>
                  </a:lnTo>
                  <a:lnTo>
                    <a:pt x="614" y="56"/>
                  </a:lnTo>
                  <a:lnTo>
                    <a:pt x="614" y="84"/>
                  </a:lnTo>
                  <a:lnTo>
                    <a:pt x="558" y="84"/>
                  </a:lnTo>
                  <a:lnTo>
                    <a:pt x="558" y="140"/>
                  </a:lnTo>
                  <a:lnTo>
                    <a:pt x="502" y="140"/>
                  </a:lnTo>
                  <a:lnTo>
                    <a:pt x="502" y="196"/>
                  </a:lnTo>
                  <a:lnTo>
                    <a:pt x="419" y="196"/>
                  </a:lnTo>
                  <a:lnTo>
                    <a:pt x="419" y="223"/>
                  </a:lnTo>
                  <a:lnTo>
                    <a:pt x="335" y="223"/>
                  </a:lnTo>
                  <a:lnTo>
                    <a:pt x="335" y="419"/>
                  </a:lnTo>
                  <a:lnTo>
                    <a:pt x="279" y="419"/>
                  </a:lnTo>
                  <a:lnTo>
                    <a:pt x="279" y="614"/>
                  </a:lnTo>
                  <a:lnTo>
                    <a:pt x="223" y="614"/>
                  </a:lnTo>
                  <a:lnTo>
                    <a:pt x="223" y="837"/>
                  </a:lnTo>
                  <a:lnTo>
                    <a:pt x="196" y="837"/>
                  </a:lnTo>
                  <a:lnTo>
                    <a:pt x="196" y="1033"/>
                  </a:lnTo>
                  <a:lnTo>
                    <a:pt x="140" y="1033"/>
                  </a:lnTo>
                  <a:lnTo>
                    <a:pt x="140" y="1200"/>
                  </a:lnTo>
                  <a:lnTo>
                    <a:pt x="84" y="1200"/>
                  </a:lnTo>
                  <a:lnTo>
                    <a:pt x="84" y="1479"/>
                  </a:lnTo>
                  <a:lnTo>
                    <a:pt x="140" y="1479"/>
                  </a:lnTo>
                  <a:lnTo>
                    <a:pt x="140" y="1590"/>
                  </a:lnTo>
                  <a:lnTo>
                    <a:pt x="196" y="1590"/>
                  </a:lnTo>
                  <a:lnTo>
                    <a:pt x="196" y="1618"/>
                  </a:lnTo>
                  <a:lnTo>
                    <a:pt x="223" y="1618"/>
                  </a:lnTo>
                  <a:lnTo>
                    <a:pt x="223" y="1674"/>
                  </a:lnTo>
                  <a:lnTo>
                    <a:pt x="279" y="1674"/>
                  </a:lnTo>
                  <a:lnTo>
                    <a:pt x="279" y="1897"/>
                  </a:lnTo>
                  <a:lnTo>
                    <a:pt x="223" y="1897"/>
                  </a:lnTo>
                  <a:lnTo>
                    <a:pt x="223" y="2009"/>
                  </a:lnTo>
                  <a:lnTo>
                    <a:pt x="196" y="2009"/>
                  </a:lnTo>
                  <a:lnTo>
                    <a:pt x="196" y="2093"/>
                  </a:lnTo>
                  <a:lnTo>
                    <a:pt x="140" y="2093"/>
                  </a:lnTo>
                  <a:lnTo>
                    <a:pt x="140" y="2176"/>
                  </a:lnTo>
                  <a:lnTo>
                    <a:pt x="84" y="2176"/>
                  </a:lnTo>
                  <a:lnTo>
                    <a:pt x="84" y="2288"/>
                  </a:lnTo>
                  <a:lnTo>
                    <a:pt x="56" y="2288"/>
                  </a:lnTo>
                  <a:lnTo>
                    <a:pt x="56" y="2372"/>
                  </a:lnTo>
                  <a:lnTo>
                    <a:pt x="0" y="2372"/>
                  </a:lnTo>
                  <a:lnTo>
                    <a:pt x="0" y="3627"/>
                  </a:lnTo>
                  <a:lnTo>
                    <a:pt x="56" y="3627"/>
                  </a:lnTo>
                  <a:lnTo>
                    <a:pt x="56" y="4101"/>
                  </a:lnTo>
                  <a:lnTo>
                    <a:pt x="84" y="4101"/>
                  </a:lnTo>
                  <a:lnTo>
                    <a:pt x="84" y="4269"/>
                  </a:lnTo>
                  <a:lnTo>
                    <a:pt x="196" y="4269"/>
                  </a:lnTo>
                  <a:lnTo>
                    <a:pt x="196" y="4241"/>
                  </a:lnTo>
                  <a:lnTo>
                    <a:pt x="363" y="4241"/>
                  </a:lnTo>
                  <a:lnTo>
                    <a:pt x="363" y="4185"/>
                  </a:lnTo>
                  <a:lnTo>
                    <a:pt x="558" y="4185"/>
                  </a:lnTo>
                  <a:lnTo>
                    <a:pt x="558" y="4129"/>
                  </a:lnTo>
                  <a:lnTo>
                    <a:pt x="753" y="4129"/>
                  </a:lnTo>
                  <a:lnTo>
                    <a:pt x="753" y="4101"/>
                  </a:lnTo>
                  <a:lnTo>
                    <a:pt x="921" y="4101"/>
                  </a:lnTo>
                  <a:lnTo>
                    <a:pt x="921" y="4046"/>
                  </a:lnTo>
                  <a:lnTo>
                    <a:pt x="1116" y="4046"/>
                  </a:lnTo>
                  <a:lnTo>
                    <a:pt x="1116" y="3990"/>
                  </a:lnTo>
                  <a:lnTo>
                    <a:pt x="1311" y="3990"/>
                  </a:lnTo>
                  <a:lnTo>
                    <a:pt x="1311" y="3962"/>
                  </a:lnTo>
                  <a:lnTo>
                    <a:pt x="1535" y="3962"/>
                  </a:lnTo>
                  <a:lnTo>
                    <a:pt x="1535" y="3906"/>
                  </a:lnTo>
                  <a:lnTo>
                    <a:pt x="1730" y="3906"/>
                  </a:lnTo>
                  <a:lnTo>
                    <a:pt x="1730" y="3850"/>
                  </a:lnTo>
                  <a:lnTo>
                    <a:pt x="1897" y="3850"/>
                  </a:lnTo>
                  <a:lnTo>
                    <a:pt x="1897" y="3822"/>
                  </a:lnTo>
                  <a:lnTo>
                    <a:pt x="2093" y="3822"/>
                  </a:lnTo>
                  <a:lnTo>
                    <a:pt x="2093" y="3767"/>
                  </a:lnTo>
                  <a:lnTo>
                    <a:pt x="2288" y="3767"/>
                  </a:lnTo>
                  <a:lnTo>
                    <a:pt x="2288" y="3432"/>
                  </a:lnTo>
                  <a:lnTo>
                    <a:pt x="2316" y="3432"/>
                  </a:lnTo>
                  <a:lnTo>
                    <a:pt x="2316" y="3209"/>
                  </a:lnTo>
                  <a:lnTo>
                    <a:pt x="2372" y="3209"/>
                  </a:lnTo>
                  <a:lnTo>
                    <a:pt x="2372" y="2930"/>
                  </a:lnTo>
                  <a:lnTo>
                    <a:pt x="2427" y="2930"/>
                  </a:lnTo>
                  <a:lnTo>
                    <a:pt x="2427" y="2734"/>
                  </a:lnTo>
                  <a:lnTo>
                    <a:pt x="2455" y="2734"/>
                  </a:lnTo>
                  <a:lnTo>
                    <a:pt x="2455" y="2595"/>
                  </a:lnTo>
                  <a:lnTo>
                    <a:pt x="2511" y="2595"/>
                  </a:lnTo>
                  <a:lnTo>
                    <a:pt x="2511" y="2427"/>
                  </a:lnTo>
                  <a:lnTo>
                    <a:pt x="2567" y="2427"/>
                  </a:lnTo>
                  <a:lnTo>
                    <a:pt x="2567" y="2288"/>
                  </a:lnTo>
                  <a:lnTo>
                    <a:pt x="2595" y="2288"/>
                  </a:lnTo>
                  <a:lnTo>
                    <a:pt x="2595" y="2148"/>
                  </a:lnTo>
                  <a:lnTo>
                    <a:pt x="2651" y="2148"/>
                  </a:lnTo>
                  <a:lnTo>
                    <a:pt x="2651" y="2009"/>
                  </a:lnTo>
                  <a:lnTo>
                    <a:pt x="2706" y="2009"/>
                  </a:lnTo>
                  <a:lnTo>
                    <a:pt x="2706" y="1869"/>
                  </a:lnTo>
                  <a:lnTo>
                    <a:pt x="2734" y="1869"/>
                  </a:lnTo>
                  <a:lnTo>
                    <a:pt x="2734" y="1814"/>
                  </a:lnTo>
                  <a:lnTo>
                    <a:pt x="2651" y="1814"/>
                  </a:lnTo>
                  <a:lnTo>
                    <a:pt x="2651" y="1758"/>
                  </a:lnTo>
                  <a:lnTo>
                    <a:pt x="2595" y="1758"/>
                  </a:lnTo>
                  <a:lnTo>
                    <a:pt x="2595" y="1730"/>
                  </a:lnTo>
                  <a:lnTo>
                    <a:pt x="2511" y="1730"/>
                  </a:lnTo>
                  <a:lnTo>
                    <a:pt x="2511" y="1674"/>
                  </a:lnTo>
                  <a:lnTo>
                    <a:pt x="2455" y="1674"/>
                  </a:lnTo>
                  <a:lnTo>
                    <a:pt x="2455" y="1618"/>
                  </a:lnTo>
                  <a:lnTo>
                    <a:pt x="2372" y="1618"/>
                  </a:lnTo>
                  <a:lnTo>
                    <a:pt x="2372" y="1590"/>
                  </a:lnTo>
                  <a:lnTo>
                    <a:pt x="2316" y="1590"/>
                  </a:lnTo>
                  <a:lnTo>
                    <a:pt x="2316" y="1535"/>
                  </a:lnTo>
                  <a:lnTo>
                    <a:pt x="2288" y="1535"/>
                  </a:lnTo>
                  <a:lnTo>
                    <a:pt x="2288" y="1479"/>
                  </a:lnTo>
                  <a:lnTo>
                    <a:pt x="2176" y="1479"/>
                  </a:lnTo>
                  <a:lnTo>
                    <a:pt x="2176" y="1451"/>
                  </a:lnTo>
                  <a:lnTo>
                    <a:pt x="2148" y="1451"/>
                  </a:lnTo>
                  <a:lnTo>
                    <a:pt x="2148" y="1395"/>
                  </a:lnTo>
                  <a:lnTo>
                    <a:pt x="2093" y="1395"/>
                  </a:lnTo>
                  <a:lnTo>
                    <a:pt x="2093" y="1339"/>
                  </a:lnTo>
                  <a:lnTo>
                    <a:pt x="2009" y="1339"/>
                  </a:lnTo>
                  <a:lnTo>
                    <a:pt x="2009" y="1312"/>
                  </a:lnTo>
                  <a:lnTo>
                    <a:pt x="1953" y="1312"/>
                  </a:lnTo>
                  <a:lnTo>
                    <a:pt x="1953" y="1256"/>
                  </a:lnTo>
                  <a:lnTo>
                    <a:pt x="1897" y="1256"/>
                  </a:lnTo>
                  <a:lnTo>
                    <a:pt x="1897" y="1200"/>
                  </a:lnTo>
                  <a:lnTo>
                    <a:pt x="1869" y="1200"/>
                  </a:lnTo>
                  <a:lnTo>
                    <a:pt x="1869" y="1172"/>
                  </a:lnTo>
                  <a:lnTo>
                    <a:pt x="1758" y="1172"/>
                  </a:lnTo>
                  <a:lnTo>
                    <a:pt x="1758" y="1116"/>
                  </a:lnTo>
                  <a:lnTo>
                    <a:pt x="1730" y="1116"/>
                  </a:lnTo>
                  <a:lnTo>
                    <a:pt x="1730" y="1060"/>
                  </a:lnTo>
                  <a:lnTo>
                    <a:pt x="1674" y="1060"/>
                  </a:lnTo>
                  <a:lnTo>
                    <a:pt x="1674" y="1033"/>
                  </a:lnTo>
                  <a:lnTo>
                    <a:pt x="1618" y="1033"/>
                  </a:lnTo>
                  <a:lnTo>
                    <a:pt x="1618" y="977"/>
                  </a:lnTo>
                  <a:lnTo>
                    <a:pt x="1590" y="977"/>
                  </a:lnTo>
                  <a:lnTo>
                    <a:pt x="1590" y="921"/>
                  </a:lnTo>
                  <a:lnTo>
                    <a:pt x="1535" y="921"/>
                  </a:lnTo>
                  <a:lnTo>
                    <a:pt x="1535" y="893"/>
                  </a:lnTo>
                  <a:lnTo>
                    <a:pt x="1479" y="893"/>
                  </a:lnTo>
                  <a:lnTo>
                    <a:pt x="1479" y="837"/>
                  </a:lnTo>
                  <a:lnTo>
                    <a:pt x="1451" y="837"/>
                  </a:lnTo>
                  <a:lnTo>
                    <a:pt x="1451" y="781"/>
                  </a:lnTo>
                  <a:lnTo>
                    <a:pt x="1395" y="781"/>
                  </a:lnTo>
                  <a:lnTo>
                    <a:pt x="1395" y="754"/>
                  </a:lnTo>
                  <a:lnTo>
                    <a:pt x="1311" y="754"/>
                  </a:lnTo>
                  <a:lnTo>
                    <a:pt x="1311" y="698"/>
                  </a:lnTo>
                  <a:lnTo>
                    <a:pt x="1256" y="698"/>
                  </a:lnTo>
                  <a:lnTo>
                    <a:pt x="1256" y="642"/>
                  </a:lnTo>
                  <a:lnTo>
                    <a:pt x="1200" y="642"/>
                  </a:lnTo>
                  <a:lnTo>
                    <a:pt x="1200" y="614"/>
                  </a:lnTo>
                  <a:lnTo>
                    <a:pt x="1172" y="614"/>
                  </a:lnTo>
                  <a:lnTo>
                    <a:pt x="1172" y="558"/>
                  </a:lnTo>
                  <a:lnTo>
                    <a:pt x="1116" y="558"/>
                  </a:lnTo>
                  <a:lnTo>
                    <a:pt x="1116" y="502"/>
                  </a:lnTo>
                  <a:lnTo>
                    <a:pt x="1060" y="502"/>
                  </a:lnTo>
                  <a:lnTo>
                    <a:pt x="1060" y="419"/>
                  </a:lnTo>
                  <a:lnTo>
                    <a:pt x="1032" y="419"/>
                  </a:lnTo>
                  <a:lnTo>
                    <a:pt x="1032" y="363"/>
                  </a:lnTo>
                  <a:lnTo>
                    <a:pt x="977" y="363"/>
                  </a:lnTo>
                  <a:lnTo>
                    <a:pt x="977" y="335"/>
                  </a:lnTo>
                  <a:lnTo>
                    <a:pt x="921" y="335"/>
                  </a:lnTo>
                  <a:lnTo>
                    <a:pt x="921" y="279"/>
                  </a:lnTo>
                  <a:lnTo>
                    <a:pt x="893" y="279"/>
                  </a:lnTo>
                  <a:lnTo>
                    <a:pt x="893" y="223"/>
                  </a:lnTo>
                  <a:lnTo>
                    <a:pt x="837" y="223"/>
                  </a:lnTo>
                  <a:lnTo>
                    <a:pt x="837" y="196"/>
                  </a:lnTo>
                  <a:lnTo>
                    <a:pt x="781" y="196"/>
                  </a:lnTo>
                  <a:lnTo>
                    <a:pt x="781" y="140"/>
                  </a:lnTo>
                  <a:lnTo>
                    <a:pt x="753" y="140"/>
                  </a:lnTo>
                  <a:lnTo>
                    <a:pt x="753" y="56"/>
                  </a:lnTo>
                  <a:lnTo>
                    <a:pt x="698" y="56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2"/>
            <p:cNvSpPr/>
            <p:nvPr/>
          </p:nvSpPr>
          <p:spPr>
            <a:xfrm>
              <a:off x="3241067" y="3175564"/>
              <a:ext cx="87423" cy="66410"/>
            </a:xfrm>
            <a:custGeom>
              <a:avLst/>
              <a:gdLst/>
              <a:ahLst/>
              <a:cxnLst/>
              <a:rect l="l" t="t" r="r" b="b"/>
              <a:pathLst>
                <a:path w="2205" h="1675" extrusionOk="0">
                  <a:moveTo>
                    <a:pt x="1954" y="1"/>
                  </a:moveTo>
                  <a:lnTo>
                    <a:pt x="1954" y="57"/>
                  </a:lnTo>
                  <a:lnTo>
                    <a:pt x="1786" y="57"/>
                  </a:lnTo>
                  <a:lnTo>
                    <a:pt x="1786" y="112"/>
                  </a:lnTo>
                  <a:lnTo>
                    <a:pt x="1591" y="112"/>
                  </a:lnTo>
                  <a:lnTo>
                    <a:pt x="1591" y="140"/>
                  </a:lnTo>
                  <a:lnTo>
                    <a:pt x="1396" y="140"/>
                  </a:lnTo>
                  <a:lnTo>
                    <a:pt x="1396" y="196"/>
                  </a:lnTo>
                  <a:lnTo>
                    <a:pt x="1173" y="196"/>
                  </a:lnTo>
                  <a:lnTo>
                    <a:pt x="1173" y="252"/>
                  </a:lnTo>
                  <a:lnTo>
                    <a:pt x="977" y="252"/>
                  </a:lnTo>
                  <a:lnTo>
                    <a:pt x="977" y="280"/>
                  </a:lnTo>
                  <a:lnTo>
                    <a:pt x="810" y="280"/>
                  </a:lnTo>
                  <a:lnTo>
                    <a:pt x="810" y="336"/>
                  </a:lnTo>
                  <a:lnTo>
                    <a:pt x="615" y="336"/>
                  </a:lnTo>
                  <a:lnTo>
                    <a:pt x="615" y="391"/>
                  </a:lnTo>
                  <a:lnTo>
                    <a:pt x="419" y="391"/>
                  </a:lnTo>
                  <a:lnTo>
                    <a:pt x="419" y="419"/>
                  </a:lnTo>
                  <a:lnTo>
                    <a:pt x="252" y="419"/>
                  </a:lnTo>
                  <a:lnTo>
                    <a:pt x="252" y="475"/>
                  </a:lnTo>
                  <a:lnTo>
                    <a:pt x="57" y="475"/>
                  </a:lnTo>
                  <a:lnTo>
                    <a:pt x="57" y="531"/>
                  </a:lnTo>
                  <a:lnTo>
                    <a:pt x="1" y="531"/>
                  </a:lnTo>
                  <a:lnTo>
                    <a:pt x="1" y="670"/>
                  </a:lnTo>
                  <a:lnTo>
                    <a:pt x="57" y="670"/>
                  </a:lnTo>
                  <a:lnTo>
                    <a:pt x="57" y="838"/>
                  </a:lnTo>
                  <a:lnTo>
                    <a:pt x="113" y="838"/>
                  </a:lnTo>
                  <a:lnTo>
                    <a:pt x="113" y="1033"/>
                  </a:lnTo>
                  <a:lnTo>
                    <a:pt x="140" y="1033"/>
                  </a:lnTo>
                  <a:lnTo>
                    <a:pt x="140" y="1256"/>
                  </a:lnTo>
                  <a:lnTo>
                    <a:pt x="196" y="1256"/>
                  </a:lnTo>
                  <a:lnTo>
                    <a:pt x="196" y="1452"/>
                  </a:lnTo>
                  <a:lnTo>
                    <a:pt x="252" y="1452"/>
                  </a:lnTo>
                  <a:lnTo>
                    <a:pt x="252" y="1647"/>
                  </a:lnTo>
                  <a:lnTo>
                    <a:pt x="280" y="1647"/>
                  </a:lnTo>
                  <a:lnTo>
                    <a:pt x="280" y="1675"/>
                  </a:lnTo>
                  <a:lnTo>
                    <a:pt x="419" y="1675"/>
                  </a:lnTo>
                  <a:lnTo>
                    <a:pt x="419" y="1647"/>
                  </a:lnTo>
                  <a:lnTo>
                    <a:pt x="615" y="1647"/>
                  </a:lnTo>
                  <a:lnTo>
                    <a:pt x="615" y="1591"/>
                  </a:lnTo>
                  <a:lnTo>
                    <a:pt x="754" y="1591"/>
                  </a:lnTo>
                  <a:lnTo>
                    <a:pt x="754" y="1535"/>
                  </a:lnTo>
                  <a:lnTo>
                    <a:pt x="894" y="1535"/>
                  </a:lnTo>
                  <a:lnTo>
                    <a:pt x="894" y="1507"/>
                  </a:lnTo>
                  <a:lnTo>
                    <a:pt x="1089" y="1507"/>
                  </a:lnTo>
                  <a:lnTo>
                    <a:pt x="1089" y="1452"/>
                  </a:lnTo>
                  <a:lnTo>
                    <a:pt x="1228" y="1452"/>
                  </a:lnTo>
                  <a:lnTo>
                    <a:pt x="1228" y="1396"/>
                  </a:lnTo>
                  <a:lnTo>
                    <a:pt x="1368" y="1396"/>
                  </a:lnTo>
                  <a:lnTo>
                    <a:pt x="1368" y="1368"/>
                  </a:lnTo>
                  <a:lnTo>
                    <a:pt x="1507" y="1368"/>
                  </a:lnTo>
                  <a:lnTo>
                    <a:pt x="1507" y="1312"/>
                  </a:lnTo>
                  <a:lnTo>
                    <a:pt x="1647" y="1312"/>
                  </a:lnTo>
                  <a:lnTo>
                    <a:pt x="1647" y="1256"/>
                  </a:lnTo>
                  <a:lnTo>
                    <a:pt x="1786" y="1256"/>
                  </a:lnTo>
                  <a:lnTo>
                    <a:pt x="1786" y="1228"/>
                  </a:lnTo>
                  <a:lnTo>
                    <a:pt x="1926" y="1228"/>
                  </a:lnTo>
                  <a:lnTo>
                    <a:pt x="1926" y="1173"/>
                  </a:lnTo>
                  <a:lnTo>
                    <a:pt x="2065" y="1173"/>
                  </a:lnTo>
                  <a:lnTo>
                    <a:pt x="2065" y="1117"/>
                  </a:lnTo>
                  <a:lnTo>
                    <a:pt x="2149" y="1117"/>
                  </a:lnTo>
                  <a:lnTo>
                    <a:pt x="2149" y="1089"/>
                  </a:lnTo>
                  <a:lnTo>
                    <a:pt x="2205" y="1089"/>
                  </a:lnTo>
                  <a:lnTo>
                    <a:pt x="2205" y="1033"/>
                  </a:lnTo>
                  <a:lnTo>
                    <a:pt x="2149" y="1033"/>
                  </a:lnTo>
                  <a:lnTo>
                    <a:pt x="2149" y="57"/>
                  </a:lnTo>
                  <a:lnTo>
                    <a:pt x="2205" y="57"/>
                  </a:lnTo>
                  <a:lnTo>
                    <a:pt x="2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2"/>
            <p:cNvSpPr/>
            <p:nvPr/>
          </p:nvSpPr>
          <p:spPr>
            <a:xfrm>
              <a:off x="3101705" y="2503057"/>
              <a:ext cx="89643" cy="82982"/>
            </a:xfrm>
            <a:custGeom>
              <a:avLst/>
              <a:gdLst/>
              <a:ahLst/>
              <a:cxnLst/>
              <a:rect l="l" t="t" r="r" b="b"/>
              <a:pathLst>
                <a:path w="2261" h="2093" extrusionOk="0">
                  <a:moveTo>
                    <a:pt x="726" y="0"/>
                  </a:moveTo>
                  <a:lnTo>
                    <a:pt x="726" y="56"/>
                  </a:lnTo>
                  <a:lnTo>
                    <a:pt x="559" y="56"/>
                  </a:lnTo>
                  <a:lnTo>
                    <a:pt x="559" y="84"/>
                  </a:lnTo>
                  <a:lnTo>
                    <a:pt x="447" y="84"/>
                  </a:lnTo>
                  <a:lnTo>
                    <a:pt x="447" y="140"/>
                  </a:lnTo>
                  <a:lnTo>
                    <a:pt x="419" y="140"/>
                  </a:lnTo>
                  <a:lnTo>
                    <a:pt x="419" y="195"/>
                  </a:lnTo>
                  <a:lnTo>
                    <a:pt x="363" y="195"/>
                  </a:lnTo>
                  <a:lnTo>
                    <a:pt x="363" y="223"/>
                  </a:lnTo>
                  <a:lnTo>
                    <a:pt x="308" y="223"/>
                  </a:lnTo>
                  <a:lnTo>
                    <a:pt x="308" y="279"/>
                  </a:lnTo>
                  <a:lnTo>
                    <a:pt x="280" y="279"/>
                  </a:lnTo>
                  <a:lnTo>
                    <a:pt x="280" y="335"/>
                  </a:lnTo>
                  <a:lnTo>
                    <a:pt x="224" y="335"/>
                  </a:lnTo>
                  <a:lnTo>
                    <a:pt x="224" y="419"/>
                  </a:lnTo>
                  <a:lnTo>
                    <a:pt x="168" y="419"/>
                  </a:lnTo>
                  <a:lnTo>
                    <a:pt x="168" y="502"/>
                  </a:lnTo>
                  <a:lnTo>
                    <a:pt x="140" y="502"/>
                  </a:lnTo>
                  <a:lnTo>
                    <a:pt x="140" y="558"/>
                  </a:lnTo>
                  <a:lnTo>
                    <a:pt x="84" y="558"/>
                  </a:lnTo>
                  <a:lnTo>
                    <a:pt x="84" y="753"/>
                  </a:lnTo>
                  <a:lnTo>
                    <a:pt x="29" y="753"/>
                  </a:lnTo>
                  <a:lnTo>
                    <a:pt x="29" y="921"/>
                  </a:lnTo>
                  <a:lnTo>
                    <a:pt x="1" y="921"/>
                  </a:lnTo>
                  <a:lnTo>
                    <a:pt x="1" y="1590"/>
                  </a:lnTo>
                  <a:lnTo>
                    <a:pt x="559" y="1590"/>
                  </a:lnTo>
                  <a:lnTo>
                    <a:pt x="559" y="1618"/>
                  </a:lnTo>
                  <a:lnTo>
                    <a:pt x="726" y="1618"/>
                  </a:lnTo>
                  <a:lnTo>
                    <a:pt x="726" y="1674"/>
                  </a:lnTo>
                  <a:lnTo>
                    <a:pt x="921" y="1674"/>
                  </a:lnTo>
                  <a:lnTo>
                    <a:pt x="921" y="1730"/>
                  </a:lnTo>
                  <a:lnTo>
                    <a:pt x="1005" y="1730"/>
                  </a:lnTo>
                  <a:lnTo>
                    <a:pt x="1005" y="1758"/>
                  </a:lnTo>
                  <a:lnTo>
                    <a:pt x="1117" y="1758"/>
                  </a:lnTo>
                  <a:lnTo>
                    <a:pt x="1117" y="1814"/>
                  </a:lnTo>
                  <a:lnTo>
                    <a:pt x="1256" y="1814"/>
                  </a:lnTo>
                  <a:lnTo>
                    <a:pt x="1256" y="1869"/>
                  </a:lnTo>
                  <a:lnTo>
                    <a:pt x="1340" y="1869"/>
                  </a:lnTo>
                  <a:lnTo>
                    <a:pt x="1340" y="1897"/>
                  </a:lnTo>
                  <a:lnTo>
                    <a:pt x="1396" y="1897"/>
                  </a:lnTo>
                  <a:lnTo>
                    <a:pt x="1396" y="1953"/>
                  </a:lnTo>
                  <a:lnTo>
                    <a:pt x="1479" y="1953"/>
                  </a:lnTo>
                  <a:lnTo>
                    <a:pt x="1479" y="2009"/>
                  </a:lnTo>
                  <a:lnTo>
                    <a:pt x="1535" y="2009"/>
                  </a:lnTo>
                  <a:lnTo>
                    <a:pt x="1535" y="2037"/>
                  </a:lnTo>
                  <a:lnTo>
                    <a:pt x="1619" y="2037"/>
                  </a:lnTo>
                  <a:lnTo>
                    <a:pt x="1619" y="2093"/>
                  </a:lnTo>
                  <a:lnTo>
                    <a:pt x="1758" y="2093"/>
                  </a:lnTo>
                  <a:lnTo>
                    <a:pt x="1758" y="2037"/>
                  </a:lnTo>
                  <a:lnTo>
                    <a:pt x="1814" y="2037"/>
                  </a:lnTo>
                  <a:lnTo>
                    <a:pt x="1814" y="1953"/>
                  </a:lnTo>
                  <a:lnTo>
                    <a:pt x="1758" y="1953"/>
                  </a:lnTo>
                  <a:lnTo>
                    <a:pt x="1758" y="1758"/>
                  </a:lnTo>
                  <a:lnTo>
                    <a:pt x="1702" y="1758"/>
                  </a:lnTo>
                  <a:lnTo>
                    <a:pt x="1702" y="1618"/>
                  </a:lnTo>
                  <a:lnTo>
                    <a:pt x="1675" y="1618"/>
                  </a:lnTo>
                  <a:lnTo>
                    <a:pt x="1675" y="1479"/>
                  </a:lnTo>
                  <a:lnTo>
                    <a:pt x="1619" y="1479"/>
                  </a:lnTo>
                  <a:lnTo>
                    <a:pt x="1619" y="1395"/>
                  </a:lnTo>
                  <a:lnTo>
                    <a:pt x="1563" y="1395"/>
                  </a:lnTo>
                  <a:lnTo>
                    <a:pt x="1563" y="1311"/>
                  </a:lnTo>
                  <a:lnTo>
                    <a:pt x="1535" y="1311"/>
                  </a:lnTo>
                  <a:lnTo>
                    <a:pt x="1535" y="1200"/>
                  </a:lnTo>
                  <a:lnTo>
                    <a:pt x="1479" y="1200"/>
                  </a:lnTo>
                  <a:lnTo>
                    <a:pt x="1479" y="1172"/>
                  </a:lnTo>
                  <a:lnTo>
                    <a:pt x="1423" y="1172"/>
                  </a:lnTo>
                  <a:lnTo>
                    <a:pt x="1423" y="1060"/>
                  </a:lnTo>
                  <a:lnTo>
                    <a:pt x="1396" y="1060"/>
                  </a:lnTo>
                  <a:lnTo>
                    <a:pt x="1396" y="977"/>
                  </a:lnTo>
                  <a:lnTo>
                    <a:pt x="1340" y="977"/>
                  </a:lnTo>
                  <a:lnTo>
                    <a:pt x="1340" y="921"/>
                  </a:lnTo>
                  <a:lnTo>
                    <a:pt x="1284" y="921"/>
                  </a:lnTo>
                  <a:lnTo>
                    <a:pt x="1284" y="837"/>
                  </a:lnTo>
                  <a:lnTo>
                    <a:pt x="1256" y="837"/>
                  </a:lnTo>
                  <a:lnTo>
                    <a:pt x="1256" y="781"/>
                  </a:lnTo>
                  <a:lnTo>
                    <a:pt x="1200" y="781"/>
                  </a:lnTo>
                  <a:lnTo>
                    <a:pt x="1200" y="698"/>
                  </a:lnTo>
                  <a:lnTo>
                    <a:pt x="1144" y="698"/>
                  </a:lnTo>
                  <a:lnTo>
                    <a:pt x="1144" y="614"/>
                  </a:lnTo>
                  <a:lnTo>
                    <a:pt x="1117" y="614"/>
                  </a:lnTo>
                  <a:lnTo>
                    <a:pt x="1117" y="558"/>
                  </a:lnTo>
                  <a:lnTo>
                    <a:pt x="1061" y="558"/>
                  </a:lnTo>
                  <a:lnTo>
                    <a:pt x="1061" y="474"/>
                  </a:lnTo>
                  <a:lnTo>
                    <a:pt x="1005" y="474"/>
                  </a:lnTo>
                  <a:lnTo>
                    <a:pt x="1005" y="419"/>
                  </a:lnTo>
                  <a:lnTo>
                    <a:pt x="1061" y="419"/>
                  </a:lnTo>
                  <a:lnTo>
                    <a:pt x="1061" y="474"/>
                  </a:lnTo>
                  <a:lnTo>
                    <a:pt x="1117" y="474"/>
                  </a:lnTo>
                  <a:lnTo>
                    <a:pt x="1117" y="502"/>
                  </a:lnTo>
                  <a:lnTo>
                    <a:pt x="1144" y="502"/>
                  </a:lnTo>
                  <a:lnTo>
                    <a:pt x="1144" y="558"/>
                  </a:lnTo>
                  <a:lnTo>
                    <a:pt x="1200" y="558"/>
                  </a:lnTo>
                  <a:lnTo>
                    <a:pt x="1200" y="614"/>
                  </a:lnTo>
                  <a:lnTo>
                    <a:pt x="1256" y="614"/>
                  </a:lnTo>
                  <a:lnTo>
                    <a:pt x="1256" y="642"/>
                  </a:lnTo>
                  <a:lnTo>
                    <a:pt x="1284" y="642"/>
                  </a:lnTo>
                  <a:lnTo>
                    <a:pt x="1284" y="698"/>
                  </a:lnTo>
                  <a:lnTo>
                    <a:pt x="1340" y="698"/>
                  </a:lnTo>
                  <a:lnTo>
                    <a:pt x="1340" y="753"/>
                  </a:lnTo>
                  <a:lnTo>
                    <a:pt x="1396" y="753"/>
                  </a:lnTo>
                  <a:lnTo>
                    <a:pt x="1396" y="781"/>
                  </a:lnTo>
                  <a:lnTo>
                    <a:pt x="1423" y="781"/>
                  </a:lnTo>
                  <a:lnTo>
                    <a:pt x="1423" y="837"/>
                  </a:lnTo>
                  <a:lnTo>
                    <a:pt x="1479" y="837"/>
                  </a:lnTo>
                  <a:lnTo>
                    <a:pt x="1479" y="893"/>
                  </a:lnTo>
                  <a:lnTo>
                    <a:pt x="1535" y="893"/>
                  </a:lnTo>
                  <a:lnTo>
                    <a:pt x="1535" y="921"/>
                  </a:lnTo>
                  <a:lnTo>
                    <a:pt x="1563" y="921"/>
                  </a:lnTo>
                  <a:lnTo>
                    <a:pt x="1563" y="977"/>
                  </a:lnTo>
                  <a:lnTo>
                    <a:pt x="1758" y="977"/>
                  </a:lnTo>
                  <a:lnTo>
                    <a:pt x="1758" y="1032"/>
                  </a:lnTo>
                  <a:lnTo>
                    <a:pt x="1898" y="1032"/>
                  </a:lnTo>
                  <a:lnTo>
                    <a:pt x="1898" y="1060"/>
                  </a:lnTo>
                  <a:lnTo>
                    <a:pt x="2037" y="1060"/>
                  </a:lnTo>
                  <a:lnTo>
                    <a:pt x="2037" y="1116"/>
                  </a:lnTo>
                  <a:lnTo>
                    <a:pt x="2121" y="1116"/>
                  </a:lnTo>
                  <a:lnTo>
                    <a:pt x="2121" y="1172"/>
                  </a:lnTo>
                  <a:lnTo>
                    <a:pt x="2260" y="1172"/>
                  </a:lnTo>
                  <a:lnTo>
                    <a:pt x="2260" y="1060"/>
                  </a:lnTo>
                  <a:lnTo>
                    <a:pt x="2233" y="1060"/>
                  </a:lnTo>
                  <a:lnTo>
                    <a:pt x="2233" y="977"/>
                  </a:lnTo>
                  <a:lnTo>
                    <a:pt x="2177" y="977"/>
                  </a:lnTo>
                  <a:lnTo>
                    <a:pt x="2177" y="921"/>
                  </a:lnTo>
                  <a:lnTo>
                    <a:pt x="2121" y="921"/>
                  </a:lnTo>
                  <a:lnTo>
                    <a:pt x="2121" y="837"/>
                  </a:lnTo>
                  <a:lnTo>
                    <a:pt x="2093" y="837"/>
                  </a:lnTo>
                  <a:lnTo>
                    <a:pt x="2093" y="781"/>
                  </a:lnTo>
                  <a:lnTo>
                    <a:pt x="2037" y="781"/>
                  </a:lnTo>
                  <a:lnTo>
                    <a:pt x="2037" y="753"/>
                  </a:lnTo>
                  <a:lnTo>
                    <a:pt x="1981" y="753"/>
                  </a:lnTo>
                  <a:lnTo>
                    <a:pt x="1981" y="642"/>
                  </a:lnTo>
                  <a:lnTo>
                    <a:pt x="1954" y="642"/>
                  </a:lnTo>
                  <a:lnTo>
                    <a:pt x="1954" y="614"/>
                  </a:lnTo>
                  <a:lnTo>
                    <a:pt x="1898" y="614"/>
                  </a:lnTo>
                  <a:lnTo>
                    <a:pt x="1898" y="558"/>
                  </a:lnTo>
                  <a:lnTo>
                    <a:pt x="1842" y="558"/>
                  </a:lnTo>
                  <a:lnTo>
                    <a:pt x="1842" y="502"/>
                  </a:lnTo>
                  <a:lnTo>
                    <a:pt x="1814" y="502"/>
                  </a:lnTo>
                  <a:lnTo>
                    <a:pt x="1814" y="474"/>
                  </a:lnTo>
                  <a:lnTo>
                    <a:pt x="1758" y="474"/>
                  </a:lnTo>
                  <a:lnTo>
                    <a:pt x="1758" y="419"/>
                  </a:lnTo>
                  <a:lnTo>
                    <a:pt x="1702" y="419"/>
                  </a:lnTo>
                  <a:lnTo>
                    <a:pt x="1702" y="363"/>
                  </a:lnTo>
                  <a:lnTo>
                    <a:pt x="1675" y="363"/>
                  </a:lnTo>
                  <a:lnTo>
                    <a:pt x="1675" y="335"/>
                  </a:lnTo>
                  <a:lnTo>
                    <a:pt x="1619" y="335"/>
                  </a:lnTo>
                  <a:lnTo>
                    <a:pt x="1619" y="279"/>
                  </a:lnTo>
                  <a:lnTo>
                    <a:pt x="1535" y="279"/>
                  </a:lnTo>
                  <a:lnTo>
                    <a:pt x="1535" y="223"/>
                  </a:lnTo>
                  <a:lnTo>
                    <a:pt x="1479" y="223"/>
                  </a:lnTo>
                  <a:lnTo>
                    <a:pt x="1479" y="195"/>
                  </a:lnTo>
                  <a:lnTo>
                    <a:pt x="1396" y="195"/>
                  </a:lnTo>
                  <a:lnTo>
                    <a:pt x="1396" y="140"/>
                  </a:lnTo>
                  <a:lnTo>
                    <a:pt x="1284" y="140"/>
                  </a:lnTo>
                  <a:lnTo>
                    <a:pt x="1284" y="84"/>
                  </a:lnTo>
                  <a:lnTo>
                    <a:pt x="1200" y="84"/>
                  </a:lnTo>
                  <a:lnTo>
                    <a:pt x="1200" y="56"/>
                  </a:lnTo>
                  <a:lnTo>
                    <a:pt x="1005" y="56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2"/>
            <p:cNvSpPr/>
            <p:nvPr/>
          </p:nvSpPr>
          <p:spPr>
            <a:xfrm>
              <a:off x="3162564" y="2538423"/>
              <a:ext cx="34295" cy="31044"/>
            </a:xfrm>
            <a:custGeom>
              <a:avLst/>
              <a:gdLst/>
              <a:ahLst/>
              <a:cxnLst/>
              <a:rect l="l" t="t" r="r" b="b"/>
              <a:pathLst>
                <a:path w="865" h="783" extrusionOk="0">
                  <a:moveTo>
                    <a:pt x="0" y="1"/>
                  </a:moveTo>
                  <a:lnTo>
                    <a:pt x="0" y="85"/>
                  </a:lnTo>
                  <a:lnTo>
                    <a:pt x="28" y="85"/>
                  </a:lnTo>
                  <a:lnTo>
                    <a:pt x="28" y="140"/>
                  </a:lnTo>
                  <a:lnTo>
                    <a:pt x="84" y="140"/>
                  </a:lnTo>
                  <a:lnTo>
                    <a:pt x="84" y="168"/>
                  </a:lnTo>
                  <a:lnTo>
                    <a:pt x="140" y="168"/>
                  </a:lnTo>
                  <a:lnTo>
                    <a:pt x="140" y="224"/>
                  </a:lnTo>
                  <a:lnTo>
                    <a:pt x="167" y="224"/>
                  </a:lnTo>
                  <a:lnTo>
                    <a:pt x="167" y="308"/>
                  </a:lnTo>
                  <a:lnTo>
                    <a:pt x="223" y="308"/>
                  </a:lnTo>
                  <a:lnTo>
                    <a:pt x="223" y="364"/>
                  </a:lnTo>
                  <a:lnTo>
                    <a:pt x="279" y="364"/>
                  </a:lnTo>
                  <a:lnTo>
                    <a:pt x="279" y="419"/>
                  </a:lnTo>
                  <a:lnTo>
                    <a:pt x="307" y="419"/>
                  </a:lnTo>
                  <a:lnTo>
                    <a:pt x="307" y="447"/>
                  </a:lnTo>
                  <a:lnTo>
                    <a:pt x="363" y="447"/>
                  </a:lnTo>
                  <a:lnTo>
                    <a:pt x="363" y="559"/>
                  </a:lnTo>
                  <a:lnTo>
                    <a:pt x="419" y="559"/>
                  </a:lnTo>
                  <a:lnTo>
                    <a:pt x="419" y="587"/>
                  </a:lnTo>
                  <a:lnTo>
                    <a:pt x="446" y="587"/>
                  </a:lnTo>
                  <a:lnTo>
                    <a:pt x="446" y="698"/>
                  </a:lnTo>
                  <a:lnTo>
                    <a:pt x="502" y="698"/>
                  </a:lnTo>
                  <a:lnTo>
                    <a:pt x="502" y="726"/>
                  </a:lnTo>
                  <a:lnTo>
                    <a:pt x="558" y="726"/>
                  </a:lnTo>
                  <a:lnTo>
                    <a:pt x="558" y="782"/>
                  </a:lnTo>
                  <a:lnTo>
                    <a:pt x="586" y="782"/>
                  </a:lnTo>
                  <a:lnTo>
                    <a:pt x="586" y="726"/>
                  </a:lnTo>
                  <a:lnTo>
                    <a:pt x="642" y="726"/>
                  </a:lnTo>
                  <a:lnTo>
                    <a:pt x="642" y="698"/>
                  </a:lnTo>
                  <a:lnTo>
                    <a:pt x="698" y="698"/>
                  </a:lnTo>
                  <a:lnTo>
                    <a:pt x="698" y="643"/>
                  </a:lnTo>
                  <a:lnTo>
                    <a:pt x="725" y="643"/>
                  </a:lnTo>
                  <a:lnTo>
                    <a:pt x="725" y="587"/>
                  </a:lnTo>
                  <a:lnTo>
                    <a:pt x="781" y="587"/>
                  </a:lnTo>
                  <a:lnTo>
                    <a:pt x="781" y="559"/>
                  </a:lnTo>
                  <a:lnTo>
                    <a:pt x="865" y="559"/>
                  </a:lnTo>
                  <a:lnTo>
                    <a:pt x="865" y="503"/>
                  </a:lnTo>
                  <a:lnTo>
                    <a:pt x="837" y="503"/>
                  </a:lnTo>
                  <a:lnTo>
                    <a:pt x="837" y="364"/>
                  </a:lnTo>
                  <a:lnTo>
                    <a:pt x="781" y="364"/>
                  </a:lnTo>
                  <a:lnTo>
                    <a:pt x="781" y="280"/>
                  </a:lnTo>
                  <a:lnTo>
                    <a:pt x="725" y="280"/>
                  </a:lnTo>
                  <a:lnTo>
                    <a:pt x="725" y="224"/>
                  </a:lnTo>
                  <a:lnTo>
                    <a:pt x="642" y="224"/>
                  </a:lnTo>
                  <a:lnTo>
                    <a:pt x="642" y="168"/>
                  </a:lnTo>
                  <a:lnTo>
                    <a:pt x="558" y="168"/>
                  </a:lnTo>
                  <a:lnTo>
                    <a:pt x="558" y="140"/>
                  </a:lnTo>
                  <a:lnTo>
                    <a:pt x="419" y="140"/>
                  </a:lnTo>
                  <a:lnTo>
                    <a:pt x="419" y="85"/>
                  </a:lnTo>
                  <a:lnTo>
                    <a:pt x="279" y="85"/>
                  </a:lnTo>
                  <a:lnTo>
                    <a:pt x="279" y="29"/>
                  </a:lnTo>
                  <a:lnTo>
                    <a:pt x="84" y="29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2"/>
            <p:cNvSpPr/>
            <p:nvPr/>
          </p:nvSpPr>
          <p:spPr>
            <a:xfrm>
              <a:off x="3516500" y="2663432"/>
              <a:ext cx="448017" cy="188088"/>
            </a:xfrm>
            <a:custGeom>
              <a:avLst/>
              <a:gdLst/>
              <a:ahLst/>
              <a:cxnLst/>
              <a:rect l="l" t="t" r="r" b="b"/>
              <a:pathLst>
                <a:path w="11300" h="4744" extrusionOk="0">
                  <a:moveTo>
                    <a:pt x="11244" y="1535"/>
                  </a:moveTo>
                  <a:lnTo>
                    <a:pt x="11244" y="1591"/>
                  </a:lnTo>
                  <a:lnTo>
                    <a:pt x="11188" y="1591"/>
                  </a:lnTo>
                  <a:lnTo>
                    <a:pt x="11188" y="1619"/>
                  </a:lnTo>
                  <a:lnTo>
                    <a:pt x="11160" y="1619"/>
                  </a:lnTo>
                  <a:lnTo>
                    <a:pt x="11160" y="1674"/>
                  </a:lnTo>
                  <a:lnTo>
                    <a:pt x="11105" y="1674"/>
                  </a:lnTo>
                  <a:lnTo>
                    <a:pt x="11105" y="1758"/>
                  </a:lnTo>
                  <a:lnTo>
                    <a:pt x="11049" y="1758"/>
                  </a:lnTo>
                  <a:lnTo>
                    <a:pt x="11049" y="1814"/>
                  </a:lnTo>
                  <a:lnTo>
                    <a:pt x="11160" y="1814"/>
                  </a:lnTo>
                  <a:lnTo>
                    <a:pt x="11160" y="1730"/>
                  </a:lnTo>
                  <a:lnTo>
                    <a:pt x="11188" y="1730"/>
                  </a:lnTo>
                  <a:lnTo>
                    <a:pt x="11188" y="1674"/>
                  </a:lnTo>
                  <a:lnTo>
                    <a:pt x="11244" y="1674"/>
                  </a:lnTo>
                  <a:lnTo>
                    <a:pt x="11244" y="1619"/>
                  </a:lnTo>
                  <a:lnTo>
                    <a:pt x="11300" y="1619"/>
                  </a:lnTo>
                  <a:lnTo>
                    <a:pt x="11300" y="1535"/>
                  </a:lnTo>
                  <a:close/>
                  <a:moveTo>
                    <a:pt x="9905" y="1"/>
                  </a:moveTo>
                  <a:lnTo>
                    <a:pt x="9905" y="56"/>
                  </a:lnTo>
                  <a:lnTo>
                    <a:pt x="9793" y="56"/>
                  </a:lnTo>
                  <a:lnTo>
                    <a:pt x="9793" y="84"/>
                  </a:lnTo>
                  <a:lnTo>
                    <a:pt x="9710" y="84"/>
                  </a:lnTo>
                  <a:lnTo>
                    <a:pt x="9710" y="140"/>
                  </a:lnTo>
                  <a:lnTo>
                    <a:pt x="9654" y="140"/>
                  </a:lnTo>
                  <a:lnTo>
                    <a:pt x="9654" y="196"/>
                  </a:lnTo>
                  <a:lnTo>
                    <a:pt x="9570" y="196"/>
                  </a:lnTo>
                  <a:lnTo>
                    <a:pt x="9570" y="224"/>
                  </a:lnTo>
                  <a:lnTo>
                    <a:pt x="9486" y="224"/>
                  </a:lnTo>
                  <a:lnTo>
                    <a:pt x="9486" y="280"/>
                  </a:lnTo>
                  <a:lnTo>
                    <a:pt x="9375" y="280"/>
                  </a:lnTo>
                  <a:lnTo>
                    <a:pt x="9375" y="335"/>
                  </a:lnTo>
                  <a:lnTo>
                    <a:pt x="9347" y="335"/>
                  </a:lnTo>
                  <a:lnTo>
                    <a:pt x="9347" y="363"/>
                  </a:lnTo>
                  <a:lnTo>
                    <a:pt x="9235" y="363"/>
                  </a:lnTo>
                  <a:lnTo>
                    <a:pt x="9235" y="419"/>
                  </a:lnTo>
                  <a:lnTo>
                    <a:pt x="9152" y="419"/>
                  </a:lnTo>
                  <a:lnTo>
                    <a:pt x="9152" y="475"/>
                  </a:lnTo>
                  <a:lnTo>
                    <a:pt x="9068" y="475"/>
                  </a:lnTo>
                  <a:lnTo>
                    <a:pt x="9068" y="503"/>
                  </a:lnTo>
                  <a:lnTo>
                    <a:pt x="9012" y="503"/>
                  </a:lnTo>
                  <a:lnTo>
                    <a:pt x="9012" y="559"/>
                  </a:lnTo>
                  <a:lnTo>
                    <a:pt x="8928" y="559"/>
                  </a:lnTo>
                  <a:lnTo>
                    <a:pt x="8928" y="614"/>
                  </a:lnTo>
                  <a:lnTo>
                    <a:pt x="8817" y="614"/>
                  </a:lnTo>
                  <a:lnTo>
                    <a:pt x="8817" y="642"/>
                  </a:lnTo>
                  <a:lnTo>
                    <a:pt x="8733" y="642"/>
                  </a:lnTo>
                  <a:lnTo>
                    <a:pt x="8733" y="698"/>
                  </a:lnTo>
                  <a:lnTo>
                    <a:pt x="8650" y="698"/>
                  </a:lnTo>
                  <a:lnTo>
                    <a:pt x="8650" y="754"/>
                  </a:lnTo>
                  <a:lnTo>
                    <a:pt x="8538" y="754"/>
                  </a:lnTo>
                  <a:lnTo>
                    <a:pt x="8538" y="782"/>
                  </a:lnTo>
                  <a:lnTo>
                    <a:pt x="8454" y="782"/>
                  </a:lnTo>
                  <a:lnTo>
                    <a:pt x="8454" y="838"/>
                  </a:lnTo>
                  <a:lnTo>
                    <a:pt x="8398" y="838"/>
                  </a:lnTo>
                  <a:lnTo>
                    <a:pt x="8398" y="893"/>
                  </a:lnTo>
                  <a:lnTo>
                    <a:pt x="8315" y="893"/>
                  </a:lnTo>
                  <a:lnTo>
                    <a:pt x="8315" y="921"/>
                  </a:lnTo>
                  <a:lnTo>
                    <a:pt x="8231" y="921"/>
                  </a:lnTo>
                  <a:lnTo>
                    <a:pt x="8231" y="977"/>
                  </a:lnTo>
                  <a:lnTo>
                    <a:pt x="8119" y="977"/>
                  </a:lnTo>
                  <a:lnTo>
                    <a:pt x="8119" y="1033"/>
                  </a:lnTo>
                  <a:lnTo>
                    <a:pt x="8036" y="1033"/>
                  </a:lnTo>
                  <a:lnTo>
                    <a:pt x="8036" y="1061"/>
                  </a:lnTo>
                  <a:lnTo>
                    <a:pt x="7952" y="1061"/>
                  </a:lnTo>
                  <a:lnTo>
                    <a:pt x="7952" y="1117"/>
                  </a:lnTo>
                  <a:lnTo>
                    <a:pt x="7840" y="1117"/>
                  </a:lnTo>
                  <a:lnTo>
                    <a:pt x="7840" y="1172"/>
                  </a:lnTo>
                  <a:lnTo>
                    <a:pt x="7757" y="1172"/>
                  </a:lnTo>
                  <a:lnTo>
                    <a:pt x="7757" y="1200"/>
                  </a:lnTo>
                  <a:lnTo>
                    <a:pt x="7673" y="1200"/>
                  </a:lnTo>
                  <a:lnTo>
                    <a:pt x="7673" y="1256"/>
                  </a:lnTo>
                  <a:lnTo>
                    <a:pt x="7561" y="1256"/>
                  </a:lnTo>
                  <a:lnTo>
                    <a:pt x="7561" y="1312"/>
                  </a:lnTo>
                  <a:lnTo>
                    <a:pt x="7422" y="1312"/>
                  </a:lnTo>
                  <a:lnTo>
                    <a:pt x="7422" y="1340"/>
                  </a:lnTo>
                  <a:lnTo>
                    <a:pt x="7338" y="1340"/>
                  </a:lnTo>
                  <a:lnTo>
                    <a:pt x="7338" y="1396"/>
                  </a:lnTo>
                  <a:lnTo>
                    <a:pt x="7255" y="1396"/>
                  </a:lnTo>
                  <a:lnTo>
                    <a:pt x="7255" y="1451"/>
                  </a:lnTo>
                  <a:lnTo>
                    <a:pt x="7143" y="1451"/>
                  </a:lnTo>
                  <a:lnTo>
                    <a:pt x="7143" y="1479"/>
                  </a:lnTo>
                  <a:lnTo>
                    <a:pt x="7059" y="1479"/>
                  </a:lnTo>
                  <a:lnTo>
                    <a:pt x="7059" y="1535"/>
                  </a:lnTo>
                  <a:lnTo>
                    <a:pt x="6976" y="1535"/>
                  </a:lnTo>
                  <a:lnTo>
                    <a:pt x="6976" y="1591"/>
                  </a:lnTo>
                  <a:lnTo>
                    <a:pt x="6836" y="1591"/>
                  </a:lnTo>
                  <a:lnTo>
                    <a:pt x="6836" y="1619"/>
                  </a:lnTo>
                  <a:lnTo>
                    <a:pt x="6724" y="1619"/>
                  </a:lnTo>
                  <a:lnTo>
                    <a:pt x="6724" y="1674"/>
                  </a:lnTo>
                  <a:lnTo>
                    <a:pt x="6641" y="1674"/>
                  </a:lnTo>
                  <a:lnTo>
                    <a:pt x="6641" y="1730"/>
                  </a:lnTo>
                  <a:lnTo>
                    <a:pt x="6501" y="1730"/>
                  </a:lnTo>
                  <a:lnTo>
                    <a:pt x="6501" y="1758"/>
                  </a:lnTo>
                  <a:lnTo>
                    <a:pt x="6418" y="1758"/>
                  </a:lnTo>
                  <a:lnTo>
                    <a:pt x="6418" y="1814"/>
                  </a:lnTo>
                  <a:lnTo>
                    <a:pt x="6278" y="1814"/>
                  </a:lnTo>
                  <a:lnTo>
                    <a:pt x="6278" y="1870"/>
                  </a:lnTo>
                  <a:lnTo>
                    <a:pt x="6166" y="1870"/>
                  </a:lnTo>
                  <a:lnTo>
                    <a:pt x="6166" y="1898"/>
                  </a:lnTo>
                  <a:lnTo>
                    <a:pt x="6083" y="1898"/>
                  </a:lnTo>
                  <a:lnTo>
                    <a:pt x="6083" y="1953"/>
                  </a:lnTo>
                  <a:lnTo>
                    <a:pt x="5943" y="1953"/>
                  </a:lnTo>
                  <a:lnTo>
                    <a:pt x="5943" y="2009"/>
                  </a:lnTo>
                  <a:lnTo>
                    <a:pt x="5804" y="2009"/>
                  </a:lnTo>
                  <a:lnTo>
                    <a:pt x="5804" y="2037"/>
                  </a:lnTo>
                  <a:lnTo>
                    <a:pt x="5720" y="2037"/>
                  </a:lnTo>
                  <a:lnTo>
                    <a:pt x="5720" y="2093"/>
                  </a:lnTo>
                  <a:lnTo>
                    <a:pt x="5581" y="2093"/>
                  </a:lnTo>
                  <a:lnTo>
                    <a:pt x="5581" y="2149"/>
                  </a:lnTo>
                  <a:lnTo>
                    <a:pt x="5441" y="2149"/>
                  </a:lnTo>
                  <a:lnTo>
                    <a:pt x="5441" y="2177"/>
                  </a:lnTo>
                  <a:lnTo>
                    <a:pt x="5330" y="2177"/>
                  </a:lnTo>
                  <a:lnTo>
                    <a:pt x="5330" y="2232"/>
                  </a:lnTo>
                  <a:lnTo>
                    <a:pt x="5190" y="2232"/>
                  </a:lnTo>
                  <a:lnTo>
                    <a:pt x="5190" y="2288"/>
                  </a:lnTo>
                  <a:lnTo>
                    <a:pt x="5051" y="2288"/>
                  </a:lnTo>
                  <a:lnTo>
                    <a:pt x="5051" y="2316"/>
                  </a:lnTo>
                  <a:lnTo>
                    <a:pt x="4911" y="2316"/>
                  </a:lnTo>
                  <a:lnTo>
                    <a:pt x="4911" y="2372"/>
                  </a:lnTo>
                  <a:lnTo>
                    <a:pt x="4772" y="2372"/>
                  </a:lnTo>
                  <a:lnTo>
                    <a:pt x="4772" y="2428"/>
                  </a:lnTo>
                  <a:lnTo>
                    <a:pt x="4604" y="2428"/>
                  </a:lnTo>
                  <a:lnTo>
                    <a:pt x="4604" y="2456"/>
                  </a:lnTo>
                  <a:lnTo>
                    <a:pt x="4465" y="2456"/>
                  </a:lnTo>
                  <a:lnTo>
                    <a:pt x="4465" y="2511"/>
                  </a:lnTo>
                  <a:lnTo>
                    <a:pt x="4325" y="2511"/>
                  </a:lnTo>
                  <a:lnTo>
                    <a:pt x="4325" y="2567"/>
                  </a:lnTo>
                  <a:lnTo>
                    <a:pt x="4130" y="2567"/>
                  </a:lnTo>
                  <a:lnTo>
                    <a:pt x="4130" y="2595"/>
                  </a:lnTo>
                  <a:lnTo>
                    <a:pt x="3990" y="2595"/>
                  </a:lnTo>
                  <a:lnTo>
                    <a:pt x="3990" y="2651"/>
                  </a:lnTo>
                  <a:lnTo>
                    <a:pt x="3795" y="2651"/>
                  </a:lnTo>
                  <a:lnTo>
                    <a:pt x="3795" y="2707"/>
                  </a:lnTo>
                  <a:lnTo>
                    <a:pt x="3628" y="2707"/>
                  </a:lnTo>
                  <a:lnTo>
                    <a:pt x="3628" y="2735"/>
                  </a:lnTo>
                  <a:lnTo>
                    <a:pt x="3432" y="2735"/>
                  </a:lnTo>
                  <a:lnTo>
                    <a:pt x="3432" y="2790"/>
                  </a:lnTo>
                  <a:lnTo>
                    <a:pt x="3209" y="2790"/>
                  </a:lnTo>
                  <a:lnTo>
                    <a:pt x="3209" y="2846"/>
                  </a:lnTo>
                  <a:lnTo>
                    <a:pt x="2958" y="2846"/>
                  </a:lnTo>
                  <a:lnTo>
                    <a:pt x="2958" y="2874"/>
                  </a:lnTo>
                  <a:lnTo>
                    <a:pt x="2735" y="2874"/>
                  </a:lnTo>
                  <a:lnTo>
                    <a:pt x="2735" y="2930"/>
                  </a:lnTo>
                  <a:lnTo>
                    <a:pt x="2512" y="2930"/>
                  </a:lnTo>
                  <a:lnTo>
                    <a:pt x="2512" y="2986"/>
                  </a:lnTo>
                  <a:lnTo>
                    <a:pt x="2177" y="2986"/>
                  </a:lnTo>
                  <a:lnTo>
                    <a:pt x="2177" y="3014"/>
                  </a:lnTo>
                  <a:lnTo>
                    <a:pt x="1842" y="3014"/>
                  </a:lnTo>
                  <a:lnTo>
                    <a:pt x="1842" y="3069"/>
                  </a:lnTo>
                  <a:lnTo>
                    <a:pt x="1340" y="3069"/>
                  </a:lnTo>
                  <a:lnTo>
                    <a:pt x="1340" y="3125"/>
                  </a:lnTo>
                  <a:lnTo>
                    <a:pt x="419" y="3125"/>
                  </a:lnTo>
                  <a:lnTo>
                    <a:pt x="419" y="3153"/>
                  </a:lnTo>
                  <a:lnTo>
                    <a:pt x="363" y="3153"/>
                  </a:lnTo>
                  <a:lnTo>
                    <a:pt x="363" y="3265"/>
                  </a:lnTo>
                  <a:lnTo>
                    <a:pt x="308" y="3265"/>
                  </a:lnTo>
                  <a:lnTo>
                    <a:pt x="308" y="3293"/>
                  </a:lnTo>
                  <a:lnTo>
                    <a:pt x="280" y="3293"/>
                  </a:lnTo>
                  <a:lnTo>
                    <a:pt x="280" y="3404"/>
                  </a:lnTo>
                  <a:lnTo>
                    <a:pt x="224" y="3404"/>
                  </a:lnTo>
                  <a:lnTo>
                    <a:pt x="224" y="3432"/>
                  </a:lnTo>
                  <a:lnTo>
                    <a:pt x="168" y="3432"/>
                  </a:lnTo>
                  <a:lnTo>
                    <a:pt x="168" y="3544"/>
                  </a:lnTo>
                  <a:lnTo>
                    <a:pt x="140" y="3544"/>
                  </a:lnTo>
                  <a:lnTo>
                    <a:pt x="140" y="3627"/>
                  </a:lnTo>
                  <a:lnTo>
                    <a:pt x="84" y="3627"/>
                  </a:lnTo>
                  <a:lnTo>
                    <a:pt x="84" y="3711"/>
                  </a:lnTo>
                  <a:lnTo>
                    <a:pt x="29" y="3711"/>
                  </a:lnTo>
                  <a:lnTo>
                    <a:pt x="29" y="3906"/>
                  </a:lnTo>
                  <a:lnTo>
                    <a:pt x="1" y="3906"/>
                  </a:lnTo>
                  <a:lnTo>
                    <a:pt x="1" y="4130"/>
                  </a:lnTo>
                  <a:lnTo>
                    <a:pt x="29" y="4130"/>
                  </a:lnTo>
                  <a:lnTo>
                    <a:pt x="29" y="4325"/>
                  </a:lnTo>
                  <a:lnTo>
                    <a:pt x="84" y="4325"/>
                  </a:lnTo>
                  <a:lnTo>
                    <a:pt x="84" y="4381"/>
                  </a:lnTo>
                  <a:lnTo>
                    <a:pt x="140" y="4381"/>
                  </a:lnTo>
                  <a:lnTo>
                    <a:pt x="140" y="4409"/>
                  </a:lnTo>
                  <a:lnTo>
                    <a:pt x="168" y="4409"/>
                  </a:lnTo>
                  <a:lnTo>
                    <a:pt x="168" y="4464"/>
                  </a:lnTo>
                  <a:lnTo>
                    <a:pt x="224" y="4464"/>
                  </a:lnTo>
                  <a:lnTo>
                    <a:pt x="224" y="4520"/>
                  </a:lnTo>
                  <a:lnTo>
                    <a:pt x="308" y="4520"/>
                  </a:lnTo>
                  <a:lnTo>
                    <a:pt x="308" y="4548"/>
                  </a:lnTo>
                  <a:lnTo>
                    <a:pt x="419" y="4548"/>
                  </a:lnTo>
                  <a:lnTo>
                    <a:pt x="419" y="4604"/>
                  </a:lnTo>
                  <a:lnTo>
                    <a:pt x="503" y="4604"/>
                  </a:lnTo>
                  <a:lnTo>
                    <a:pt x="503" y="4660"/>
                  </a:lnTo>
                  <a:lnTo>
                    <a:pt x="642" y="4660"/>
                  </a:lnTo>
                  <a:lnTo>
                    <a:pt x="642" y="4688"/>
                  </a:lnTo>
                  <a:lnTo>
                    <a:pt x="866" y="4688"/>
                  </a:lnTo>
                  <a:lnTo>
                    <a:pt x="866" y="4743"/>
                  </a:lnTo>
                  <a:lnTo>
                    <a:pt x="2261" y="4743"/>
                  </a:lnTo>
                  <a:lnTo>
                    <a:pt x="2261" y="4688"/>
                  </a:lnTo>
                  <a:lnTo>
                    <a:pt x="2651" y="4688"/>
                  </a:lnTo>
                  <a:lnTo>
                    <a:pt x="2651" y="4660"/>
                  </a:lnTo>
                  <a:lnTo>
                    <a:pt x="3014" y="4660"/>
                  </a:lnTo>
                  <a:lnTo>
                    <a:pt x="3014" y="4604"/>
                  </a:lnTo>
                  <a:lnTo>
                    <a:pt x="3237" y="4604"/>
                  </a:lnTo>
                  <a:lnTo>
                    <a:pt x="3237" y="4548"/>
                  </a:lnTo>
                  <a:lnTo>
                    <a:pt x="3488" y="4548"/>
                  </a:lnTo>
                  <a:lnTo>
                    <a:pt x="3488" y="4520"/>
                  </a:lnTo>
                  <a:lnTo>
                    <a:pt x="3711" y="4520"/>
                  </a:lnTo>
                  <a:lnTo>
                    <a:pt x="3711" y="4464"/>
                  </a:lnTo>
                  <a:lnTo>
                    <a:pt x="3935" y="4464"/>
                  </a:lnTo>
                  <a:lnTo>
                    <a:pt x="3935" y="4409"/>
                  </a:lnTo>
                  <a:lnTo>
                    <a:pt x="4130" y="4409"/>
                  </a:lnTo>
                  <a:lnTo>
                    <a:pt x="4130" y="4381"/>
                  </a:lnTo>
                  <a:lnTo>
                    <a:pt x="4325" y="4381"/>
                  </a:lnTo>
                  <a:lnTo>
                    <a:pt x="4325" y="4325"/>
                  </a:lnTo>
                  <a:lnTo>
                    <a:pt x="4493" y="4325"/>
                  </a:lnTo>
                  <a:lnTo>
                    <a:pt x="4493" y="4269"/>
                  </a:lnTo>
                  <a:lnTo>
                    <a:pt x="4744" y="4269"/>
                  </a:lnTo>
                  <a:lnTo>
                    <a:pt x="4744" y="4241"/>
                  </a:lnTo>
                  <a:lnTo>
                    <a:pt x="4883" y="4241"/>
                  </a:lnTo>
                  <a:lnTo>
                    <a:pt x="4883" y="4185"/>
                  </a:lnTo>
                  <a:lnTo>
                    <a:pt x="5051" y="4185"/>
                  </a:lnTo>
                  <a:lnTo>
                    <a:pt x="5051" y="4130"/>
                  </a:lnTo>
                  <a:lnTo>
                    <a:pt x="5190" y="4130"/>
                  </a:lnTo>
                  <a:lnTo>
                    <a:pt x="5190" y="4102"/>
                  </a:lnTo>
                  <a:lnTo>
                    <a:pt x="5385" y="4102"/>
                  </a:lnTo>
                  <a:lnTo>
                    <a:pt x="5385" y="4046"/>
                  </a:lnTo>
                  <a:lnTo>
                    <a:pt x="5525" y="4046"/>
                  </a:lnTo>
                  <a:lnTo>
                    <a:pt x="5525" y="3990"/>
                  </a:lnTo>
                  <a:lnTo>
                    <a:pt x="5720" y="3990"/>
                  </a:lnTo>
                  <a:lnTo>
                    <a:pt x="5720" y="3962"/>
                  </a:lnTo>
                  <a:lnTo>
                    <a:pt x="5860" y="3962"/>
                  </a:lnTo>
                  <a:lnTo>
                    <a:pt x="5860" y="3906"/>
                  </a:lnTo>
                  <a:lnTo>
                    <a:pt x="5999" y="3906"/>
                  </a:lnTo>
                  <a:lnTo>
                    <a:pt x="5999" y="3851"/>
                  </a:lnTo>
                  <a:lnTo>
                    <a:pt x="6139" y="3851"/>
                  </a:lnTo>
                  <a:lnTo>
                    <a:pt x="6139" y="3823"/>
                  </a:lnTo>
                  <a:lnTo>
                    <a:pt x="6278" y="3823"/>
                  </a:lnTo>
                  <a:lnTo>
                    <a:pt x="6278" y="3767"/>
                  </a:lnTo>
                  <a:lnTo>
                    <a:pt x="6418" y="3767"/>
                  </a:lnTo>
                  <a:lnTo>
                    <a:pt x="6418" y="3711"/>
                  </a:lnTo>
                  <a:lnTo>
                    <a:pt x="6557" y="3711"/>
                  </a:lnTo>
                  <a:lnTo>
                    <a:pt x="6557" y="3683"/>
                  </a:lnTo>
                  <a:lnTo>
                    <a:pt x="6724" y="3683"/>
                  </a:lnTo>
                  <a:lnTo>
                    <a:pt x="6724" y="3627"/>
                  </a:lnTo>
                  <a:lnTo>
                    <a:pt x="6836" y="3627"/>
                  </a:lnTo>
                  <a:lnTo>
                    <a:pt x="6836" y="3572"/>
                  </a:lnTo>
                  <a:lnTo>
                    <a:pt x="6976" y="3572"/>
                  </a:lnTo>
                  <a:lnTo>
                    <a:pt x="6976" y="3544"/>
                  </a:lnTo>
                  <a:lnTo>
                    <a:pt x="7115" y="3544"/>
                  </a:lnTo>
                  <a:lnTo>
                    <a:pt x="7115" y="3488"/>
                  </a:lnTo>
                  <a:lnTo>
                    <a:pt x="7255" y="3488"/>
                  </a:lnTo>
                  <a:lnTo>
                    <a:pt x="7255" y="3432"/>
                  </a:lnTo>
                  <a:lnTo>
                    <a:pt x="7338" y="3432"/>
                  </a:lnTo>
                  <a:lnTo>
                    <a:pt x="7338" y="3404"/>
                  </a:lnTo>
                  <a:lnTo>
                    <a:pt x="7478" y="3404"/>
                  </a:lnTo>
                  <a:lnTo>
                    <a:pt x="7478" y="3348"/>
                  </a:lnTo>
                  <a:lnTo>
                    <a:pt x="7617" y="3348"/>
                  </a:lnTo>
                  <a:lnTo>
                    <a:pt x="7617" y="3293"/>
                  </a:lnTo>
                  <a:lnTo>
                    <a:pt x="7757" y="3293"/>
                  </a:lnTo>
                  <a:lnTo>
                    <a:pt x="7757" y="3265"/>
                  </a:lnTo>
                  <a:lnTo>
                    <a:pt x="7840" y="3265"/>
                  </a:lnTo>
                  <a:lnTo>
                    <a:pt x="7840" y="3209"/>
                  </a:lnTo>
                  <a:lnTo>
                    <a:pt x="7980" y="3209"/>
                  </a:lnTo>
                  <a:lnTo>
                    <a:pt x="7980" y="3153"/>
                  </a:lnTo>
                  <a:lnTo>
                    <a:pt x="8092" y="3153"/>
                  </a:lnTo>
                  <a:lnTo>
                    <a:pt x="8092" y="3125"/>
                  </a:lnTo>
                  <a:lnTo>
                    <a:pt x="8231" y="3125"/>
                  </a:lnTo>
                  <a:lnTo>
                    <a:pt x="8231" y="3069"/>
                  </a:lnTo>
                  <a:lnTo>
                    <a:pt x="8371" y="3069"/>
                  </a:lnTo>
                  <a:lnTo>
                    <a:pt x="8371" y="3014"/>
                  </a:lnTo>
                  <a:lnTo>
                    <a:pt x="8454" y="3014"/>
                  </a:lnTo>
                  <a:lnTo>
                    <a:pt x="8454" y="2986"/>
                  </a:lnTo>
                  <a:lnTo>
                    <a:pt x="8594" y="2986"/>
                  </a:lnTo>
                  <a:lnTo>
                    <a:pt x="8594" y="2930"/>
                  </a:lnTo>
                  <a:lnTo>
                    <a:pt x="8677" y="2930"/>
                  </a:lnTo>
                  <a:lnTo>
                    <a:pt x="8677" y="2874"/>
                  </a:lnTo>
                  <a:lnTo>
                    <a:pt x="8817" y="2874"/>
                  </a:lnTo>
                  <a:lnTo>
                    <a:pt x="8817" y="2846"/>
                  </a:lnTo>
                  <a:lnTo>
                    <a:pt x="8928" y="2846"/>
                  </a:lnTo>
                  <a:lnTo>
                    <a:pt x="8928" y="2790"/>
                  </a:lnTo>
                  <a:lnTo>
                    <a:pt x="9012" y="2790"/>
                  </a:lnTo>
                  <a:lnTo>
                    <a:pt x="9012" y="2735"/>
                  </a:lnTo>
                  <a:lnTo>
                    <a:pt x="9152" y="2735"/>
                  </a:lnTo>
                  <a:lnTo>
                    <a:pt x="9152" y="2707"/>
                  </a:lnTo>
                  <a:lnTo>
                    <a:pt x="9235" y="2707"/>
                  </a:lnTo>
                  <a:lnTo>
                    <a:pt x="9235" y="2651"/>
                  </a:lnTo>
                  <a:lnTo>
                    <a:pt x="9347" y="2651"/>
                  </a:lnTo>
                  <a:lnTo>
                    <a:pt x="9347" y="2595"/>
                  </a:lnTo>
                  <a:lnTo>
                    <a:pt x="9431" y="2595"/>
                  </a:lnTo>
                  <a:lnTo>
                    <a:pt x="9431" y="2567"/>
                  </a:lnTo>
                  <a:lnTo>
                    <a:pt x="9570" y="2567"/>
                  </a:lnTo>
                  <a:lnTo>
                    <a:pt x="9570" y="2511"/>
                  </a:lnTo>
                  <a:lnTo>
                    <a:pt x="9654" y="2511"/>
                  </a:lnTo>
                  <a:lnTo>
                    <a:pt x="9654" y="2456"/>
                  </a:lnTo>
                  <a:lnTo>
                    <a:pt x="9765" y="2456"/>
                  </a:lnTo>
                  <a:lnTo>
                    <a:pt x="9765" y="2428"/>
                  </a:lnTo>
                  <a:lnTo>
                    <a:pt x="9849" y="2428"/>
                  </a:lnTo>
                  <a:lnTo>
                    <a:pt x="9849" y="2372"/>
                  </a:lnTo>
                  <a:lnTo>
                    <a:pt x="9989" y="2372"/>
                  </a:lnTo>
                  <a:lnTo>
                    <a:pt x="9989" y="2316"/>
                  </a:lnTo>
                  <a:lnTo>
                    <a:pt x="10072" y="2316"/>
                  </a:lnTo>
                  <a:lnTo>
                    <a:pt x="10072" y="2288"/>
                  </a:lnTo>
                  <a:lnTo>
                    <a:pt x="10184" y="2288"/>
                  </a:lnTo>
                  <a:lnTo>
                    <a:pt x="10184" y="2232"/>
                  </a:lnTo>
                  <a:lnTo>
                    <a:pt x="10268" y="2232"/>
                  </a:lnTo>
                  <a:lnTo>
                    <a:pt x="10268" y="2177"/>
                  </a:lnTo>
                  <a:lnTo>
                    <a:pt x="10351" y="2177"/>
                  </a:lnTo>
                  <a:lnTo>
                    <a:pt x="10351" y="2009"/>
                  </a:lnTo>
                  <a:lnTo>
                    <a:pt x="10407" y="2009"/>
                  </a:lnTo>
                  <a:lnTo>
                    <a:pt x="10407" y="1619"/>
                  </a:lnTo>
                  <a:lnTo>
                    <a:pt x="10463" y="1619"/>
                  </a:lnTo>
                  <a:lnTo>
                    <a:pt x="10463" y="698"/>
                  </a:lnTo>
                  <a:lnTo>
                    <a:pt x="10407" y="698"/>
                  </a:lnTo>
                  <a:lnTo>
                    <a:pt x="10407" y="419"/>
                  </a:lnTo>
                  <a:lnTo>
                    <a:pt x="10351" y="419"/>
                  </a:lnTo>
                  <a:lnTo>
                    <a:pt x="10351" y="280"/>
                  </a:lnTo>
                  <a:lnTo>
                    <a:pt x="10323" y="280"/>
                  </a:lnTo>
                  <a:lnTo>
                    <a:pt x="10323" y="196"/>
                  </a:lnTo>
                  <a:lnTo>
                    <a:pt x="10268" y="196"/>
                  </a:lnTo>
                  <a:lnTo>
                    <a:pt x="10268" y="84"/>
                  </a:lnTo>
                  <a:lnTo>
                    <a:pt x="10212" y="84"/>
                  </a:lnTo>
                  <a:lnTo>
                    <a:pt x="10212" y="56"/>
                  </a:lnTo>
                  <a:lnTo>
                    <a:pt x="10184" y="56"/>
                  </a:lnTo>
                  <a:lnTo>
                    <a:pt x="10184" y="1"/>
                  </a:ln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2"/>
            <p:cNvSpPr/>
            <p:nvPr/>
          </p:nvSpPr>
          <p:spPr>
            <a:xfrm>
              <a:off x="3533112" y="2611454"/>
              <a:ext cx="445796" cy="177026"/>
            </a:xfrm>
            <a:custGeom>
              <a:avLst/>
              <a:gdLst/>
              <a:ahLst/>
              <a:cxnLst/>
              <a:rect l="l" t="t" r="r" b="b"/>
              <a:pathLst>
                <a:path w="11244" h="4465" extrusionOk="0">
                  <a:moveTo>
                    <a:pt x="10462" y="0"/>
                  </a:moveTo>
                  <a:lnTo>
                    <a:pt x="10462" y="56"/>
                  </a:lnTo>
                  <a:lnTo>
                    <a:pt x="10211" y="56"/>
                  </a:lnTo>
                  <a:lnTo>
                    <a:pt x="10211" y="112"/>
                  </a:lnTo>
                  <a:lnTo>
                    <a:pt x="10128" y="112"/>
                  </a:lnTo>
                  <a:lnTo>
                    <a:pt x="10128" y="140"/>
                  </a:lnTo>
                  <a:lnTo>
                    <a:pt x="9988" y="140"/>
                  </a:lnTo>
                  <a:lnTo>
                    <a:pt x="9988" y="196"/>
                  </a:lnTo>
                  <a:lnTo>
                    <a:pt x="9904" y="196"/>
                  </a:lnTo>
                  <a:lnTo>
                    <a:pt x="9904" y="251"/>
                  </a:lnTo>
                  <a:lnTo>
                    <a:pt x="9793" y="251"/>
                  </a:lnTo>
                  <a:lnTo>
                    <a:pt x="9793" y="279"/>
                  </a:lnTo>
                  <a:lnTo>
                    <a:pt x="9709" y="279"/>
                  </a:lnTo>
                  <a:lnTo>
                    <a:pt x="9709" y="335"/>
                  </a:lnTo>
                  <a:lnTo>
                    <a:pt x="9625" y="335"/>
                  </a:lnTo>
                  <a:lnTo>
                    <a:pt x="9625" y="391"/>
                  </a:lnTo>
                  <a:lnTo>
                    <a:pt x="9514" y="391"/>
                  </a:lnTo>
                  <a:lnTo>
                    <a:pt x="9514" y="419"/>
                  </a:lnTo>
                  <a:lnTo>
                    <a:pt x="9430" y="419"/>
                  </a:lnTo>
                  <a:lnTo>
                    <a:pt x="9430" y="475"/>
                  </a:lnTo>
                  <a:lnTo>
                    <a:pt x="9346" y="475"/>
                  </a:lnTo>
                  <a:lnTo>
                    <a:pt x="9346" y="530"/>
                  </a:lnTo>
                  <a:lnTo>
                    <a:pt x="9235" y="530"/>
                  </a:lnTo>
                  <a:lnTo>
                    <a:pt x="9235" y="558"/>
                  </a:lnTo>
                  <a:lnTo>
                    <a:pt x="9151" y="558"/>
                  </a:lnTo>
                  <a:lnTo>
                    <a:pt x="9151" y="614"/>
                  </a:lnTo>
                  <a:lnTo>
                    <a:pt x="9067" y="614"/>
                  </a:lnTo>
                  <a:lnTo>
                    <a:pt x="9067" y="670"/>
                  </a:lnTo>
                  <a:lnTo>
                    <a:pt x="8956" y="670"/>
                  </a:lnTo>
                  <a:lnTo>
                    <a:pt x="8956" y="698"/>
                  </a:lnTo>
                  <a:lnTo>
                    <a:pt x="8928" y="698"/>
                  </a:lnTo>
                  <a:lnTo>
                    <a:pt x="8928" y="754"/>
                  </a:lnTo>
                  <a:lnTo>
                    <a:pt x="8816" y="754"/>
                  </a:lnTo>
                  <a:lnTo>
                    <a:pt x="8816" y="809"/>
                  </a:lnTo>
                  <a:lnTo>
                    <a:pt x="8733" y="809"/>
                  </a:lnTo>
                  <a:lnTo>
                    <a:pt x="8733" y="837"/>
                  </a:lnTo>
                  <a:lnTo>
                    <a:pt x="8649" y="837"/>
                  </a:lnTo>
                  <a:lnTo>
                    <a:pt x="8649" y="893"/>
                  </a:lnTo>
                  <a:lnTo>
                    <a:pt x="8593" y="893"/>
                  </a:lnTo>
                  <a:lnTo>
                    <a:pt x="8593" y="949"/>
                  </a:lnTo>
                  <a:lnTo>
                    <a:pt x="8509" y="949"/>
                  </a:lnTo>
                  <a:lnTo>
                    <a:pt x="8509" y="977"/>
                  </a:lnTo>
                  <a:lnTo>
                    <a:pt x="8398" y="977"/>
                  </a:lnTo>
                  <a:lnTo>
                    <a:pt x="8398" y="1033"/>
                  </a:lnTo>
                  <a:lnTo>
                    <a:pt x="8314" y="1033"/>
                  </a:lnTo>
                  <a:lnTo>
                    <a:pt x="8314" y="1088"/>
                  </a:lnTo>
                  <a:lnTo>
                    <a:pt x="8258" y="1088"/>
                  </a:lnTo>
                  <a:lnTo>
                    <a:pt x="8258" y="1116"/>
                  </a:lnTo>
                  <a:lnTo>
                    <a:pt x="8175" y="1116"/>
                  </a:lnTo>
                  <a:lnTo>
                    <a:pt x="8175" y="1172"/>
                  </a:lnTo>
                  <a:lnTo>
                    <a:pt x="8091" y="1172"/>
                  </a:lnTo>
                  <a:lnTo>
                    <a:pt x="8091" y="1228"/>
                  </a:lnTo>
                  <a:lnTo>
                    <a:pt x="7979" y="1228"/>
                  </a:lnTo>
                  <a:lnTo>
                    <a:pt x="7979" y="1256"/>
                  </a:lnTo>
                  <a:lnTo>
                    <a:pt x="7952" y="1256"/>
                  </a:lnTo>
                  <a:lnTo>
                    <a:pt x="7952" y="1312"/>
                  </a:lnTo>
                  <a:lnTo>
                    <a:pt x="7840" y="1312"/>
                  </a:lnTo>
                  <a:lnTo>
                    <a:pt x="7840" y="1367"/>
                  </a:lnTo>
                  <a:lnTo>
                    <a:pt x="7756" y="1367"/>
                  </a:lnTo>
                  <a:lnTo>
                    <a:pt x="7756" y="1395"/>
                  </a:lnTo>
                  <a:lnTo>
                    <a:pt x="7673" y="1395"/>
                  </a:lnTo>
                  <a:lnTo>
                    <a:pt x="7673" y="1451"/>
                  </a:lnTo>
                  <a:lnTo>
                    <a:pt x="7617" y="1451"/>
                  </a:lnTo>
                  <a:lnTo>
                    <a:pt x="7617" y="1507"/>
                  </a:lnTo>
                  <a:lnTo>
                    <a:pt x="7533" y="1507"/>
                  </a:lnTo>
                  <a:lnTo>
                    <a:pt x="7533" y="1535"/>
                  </a:lnTo>
                  <a:lnTo>
                    <a:pt x="7421" y="1535"/>
                  </a:lnTo>
                  <a:lnTo>
                    <a:pt x="7421" y="1591"/>
                  </a:lnTo>
                  <a:lnTo>
                    <a:pt x="7338" y="1591"/>
                  </a:lnTo>
                  <a:lnTo>
                    <a:pt x="7338" y="1646"/>
                  </a:lnTo>
                  <a:lnTo>
                    <a:pt x="7282" y="1646"/>
                  </a:lnTo>
                  <a:lnTo>
                    <a:pt x="7282" y="1674"/>
                  </a:lnTo>
                  <a:lnTo>
                    <a:pt x="7198" y="1674"/>
                  </a:lnTo>
                  <a:lnTo>
                    <a:pt x="7198" y="1730"/>
                  </a:lnTo>
                  <a:lnTo>
                    <a:pt x="7115" y="1730"/>
                  </a:lnTo>
                  <a:lnTo>
                    <a:pt x="7115" y="1786"/>
                  </a:lnTo>
                  <a:lnTo>
                    <a:pt x="7003" y="1786"/>
                  </a:lnTo>
                  <a:lnTo>
                    <a:pt x="7003" y="1814"/>
                  </a:lnTo>
                  <a:lnTo>
                    <a:pt x="6919" y="1814"/>
                  </a:lnTo>
                  <a:lnTo>
                    <a:pt x="6919" y="1870"/>
                  </a:lnTo>
                  <a:lnTo>
                    <a:pt x="6836" y="1870"/>
                  </a:lnTo>
                  <a:lnTo>
                    <a:pt x="6836" y="1925"/>
                  </a:lnTo>
                  <a:lnTo>
                    <a:pt x="6724" y="1925"/>
                  </a:lnTo>
                  <a:lnTo>
                    <a:pt x="6724" y="1953"/>
                  </a:lnTo>
                  <a:lnTo>
                    <a:pt x="6640" y="1953"/>
                  </a:lnTo>
                  <a:lnTo>
                    <a:pt x="6640" y="2009"/>
                  </a:lnTo>
                  <a:lnTo>
                    <a:pt x="6557" y="2009"/>
                  </a:lnTo>
                  <a:lnTo>
                    <a:pt x="6557" y="2065"/>
                  </a:lnTo>
                  <a:lnTo>
                    <a:pt x="6445" y="2065"/>
                  </a:lnTo>
                  <a:lnTo>
                    <a:pt x="6445" y="2093"/>
                  </a:lnTo>
                  <a:lnTo>
                    <a:pt x="6361" y="2093"/>
                  </a:lnTo>
                  <a:lnTo>
                    <a:pt x="6361" y="2149"/>
                  </a:lnTo>
                  <a:lnTo>
                    <a:pt x="6278" y="2149"/>
                  </a:lnTo>
                  <a:lnTo>
                    <a:pt x="6278" y="2204"/>
                  </a:lnTo>
                  <a:lnTo>
                    <a:pt x="6138" y="2204"/>
                  </a:lnTo>
                  <a:lnTo>
                    <a:pt x="6138" y="2232"/>
                  </a:lnTo>
                  <a:lnTo>
                    <a:pt x="6026" y="2232"/>
                  </a:lnTo>
                  <a:lnTo>
                    <a:pt x="6026" y="2288"/>
                  </a:lnTo>
                  <a:lnTo>
                    <a:pt x="5943" y="2288"/>
                  </a:lnTo>
                  <a:lnTo>
                    <a:pt x="5943" y="2344"/>
                  </a:lnTo>
                  <a:lnTo>
                    <a:pt x="5859" y="2344"/>
                  </a:lnTo>
                  <a:lnTo>
                    <a:pt x="5859" y="2372"/>
                  </a:lnTo>
                  <a:lnTo>
                    <a:pt x="5720" y="2372"/>
                  </a:lnTo>
                  <a:lnTo>
                    <a:pt x="5720" y="2428"/>
                  </a:lnTo>
                  <a:lnTo>
                    <a:pt x="5608" y="2428"/>
                  </a:lnTo>
                  <a:lnTo>
                    <a:pt x="5608" y="2483"/>
                  </a:lnTo>
                  <a:lnTo>
                    <a:pt x="5524" y="2483"/>
                  </a:lnTo>
                  <a:lnTo>
                    <a:pt x="5524" y="2511"/>
                  </a:lnTo>
                  <a:lnTo>
                    <a:pt x="5385" y="2511"/>
                  </a:lnTo>
                  <a:lnTo>
                    <a:pt x="5385" y="2567"/>
                  </a:lnTo>
                  <a:lnTo>
                    <a:pt x="5245" y="2567"/>
                  </a:lnTo>
                  <a:lnTo>
                    <a:pt x="5245" y="2623"/>
                  </a:lnTo>
                  <a:lnTo>
                    <a:pt x="5162" y="2623"/>
                  </a:lnTo>
                  <a:lnTo>
                    <a:pt x="5162" y="2651"/>
                  </a:lnTo>
                  <a:lnTo>
                    <a:pt x="5022" y="2651"/>
                  </a:lnTo>
                  <a:lnTo>
                    <a:pt x="5022" y="2707"/>
                  </a:lnTo>
                  <a:lnTo>
                    <a:pt x="4883" y="2707"/>
                  </a:lnTo>
                  <a:lnTo>
                    <a:pt x="4883" y="2762"/>
                  </a:lnTo>
                  <a:lnTo>
                    <a:pt x="4771" y="2762"/>
                  </a:lnTo>
                  <a:lnTo>
                    <a:pt x="4771" y="2790"/>
                  </a:lnTo>
                  <a:lnTo>
                    <a:pt x="4632" y="2790"/>
                  </a:lnTo>
                  <a:lnTo>
                    <a:pt x="4632" y="2846"/>
                  </a:lnTo>
                  <a:lnTo>
                    <a:pt x="4492" y="2846"/>
                  </a:lnTo>
                  <a:lnTo>
                    <a:pt x="4492" y="2902"/>
                  </a:lnTo>
                  <a:lnTo>
                    <a:pt x="4353" y="2902"/>
                  </a:lnTo>
                  <a:lnTo>
                    <a:pt x="4353" y="2930"/>
                  </a:lnTo>
                  <a:lnTo>
                    <a:pt x="4213" y="2930"/>
                  </a:lnTo>
                  <a:lnTo>
                    <a:pt x="4213" y="2985"/>
                  </a:lnTo>
                  <a:lnTo>
                    <a:pt x="4046" y="2985"/>
                  </a:lnTo>
                  <a:lnTo>
                    <a:pt x="4046" y="3041"/>
                  </a:lnTo>
                  <a:lnTo>
                    <a:pt x="3906" y="3041"/>
                  </a:lnTo>
                  <a:lnTo>
                    <a:pt x="3906" y="3069"/>
                  </a:lnTo>
                  <a:lnTo>
                    <a:pt x="3767" y="3069"/>
                  </a:lnTo>
                  <a:lnTo>
                    <a:pt x="3767" y="3125"/>
                  </a:lnTo>
                  <a:lnTo>
                    <a:pt x="3571" y="3125"/>
                  </a:lnTo>
                  <a:lnTo>
                    <a:pt x="3571" y="3181"/>
                  </a:lnTo>
                  <a:lnTo>
                    <a:pt x="3376" y="3181"/>
                  </a:lnTo>
                  <a:lnTo>
                    <a:pt x="3376" y="3209"/>
                  </a:lnTo>
                  <a:lnTo>
                    <a:pt x="3237" y="3209"/>
                  </a:lnTo>
                  <a:lnTo>
                    <a:pt x="3237" y="3264"/>
                  </a:lnTo>
                  <a:lnTo>
                    <a:pt x="3069" y="3264"/>
                  </a:lnTo>
                  <a:lnTo>
                    <a:pt x="3069" y="3320"/>
                  </a:lnTo>
                  <a:lnTo>
                    <a:pt x="2818" y="3320"/>
                  </a:lnTo>
                  <a:lnTo>
                    <a:pt x="2818" y="3348"/>
                  </a:lnTo>
                  <a:lnTo>
                    <a:pt x="2595" y="3348"/>
                  </a:lnTo>
                  <a:lnTo>
                    <a:pt x="2595" y="3404"/>
                  </a:lnTo>
                  <a:lnTo>
                    <a:pt x="2400" y="3404"/>
                  </a:lnTo>
                  <a:lnTo>
                    <a:pt x="2400" y="3460"/>
                  </a:lnTo>
                  <a:lnTo>
                    <a:pt x="2121" y="3460"/>
                  </a:lnTo>
                  <a:lnTo>
                    <a:pt x="2121" y="3488"/>
                  </a:lnTo>
                  <a:lnTo>
                    <a:pt x="1842" y="3488"/>
                  </a:lnTo>
                  <a:lnTo>
                    <a:pt x="1842" y="3543"/>
                  </a:lnTo>
                  <a:lnTo>
                    <a:pt x="1535" y="3543"/>
                  </a:lnTo>
                  <a:lnTo>
                    <a:pt x="1535" y="3599"/>
                  </a:lnTo>
                  <a:lnTo>
                    <a:pt x="1116" y="3599"/>
                  </a:lnTo>
                  <a:lnTo>
                    <a:pt x="1116" y="3627"/>
                  </a:lnTo>
                  <a:lnTo>
                    <a:pt x="837" y="3627"/>
                  </a:lnTo>
                  <a:lnTo>
                    <a:pt x="837" y="3683"/>
                  </a:lnTo>
                  <a:lnTo>
                    <a:pt x="726" y="3683"/>
                  </a:lnTo>
                  <a:lnTo>
                    <a:pt x="726" y="3739"/>
                  </a:lnTo>
                  <a:lnTo>
                    <a:pt x="698" y="3739"/>
                  </a:lnTo>
                  <a:lnTo>
                    <a:pt x="698" y="3767"/>
                  </a:lnTo>
                  <a:lnTo>
                    <a:pt x="642" y="3767"/>
                  </a:lnTo>
                  <a:lnTo>
                    <a:pt x="642" y="3822"/>
                  </a:lnTo>
                  <a:lnTo>
                    <a:pt x="586" y="3822"/>
                  </a:lnTo>
                  <a:lnTo>
                    <a:pt x="586" y="3878"/>
                  </a:lnTo>
                  <a:lnTo>
                    <a:pt x="558" y="3878"/>
                  </a:lnTo>
                  <a:lnTo>
                    <a:pt x="558" y="3906"/>
                  </a:lnTo>
                  <a:lnTo>
                    <a:pt x="502" y="3906"/>
                  </a:lnTo>
                  <a:lnTo>
                    <a:pt x="502" y="3962"/>
                  </a:lnTo>
                  <a:lnTo>
                    <a:pt x="447" y="3962"/>
                  </a:lnTo>
                  <a:lnTo>
                    <a:pt x="447" y="4018"/>
                  </a:lnTo>
                  <a:lnTo>
                    <a:pt x="419" y="4018"/>
                  </a:lnTo>
                  <a:lnTo>
                    <a:pt x="419" y="4046"/>
                  </a:lnTo>
                  <a:lnTo>
                    <a:pt x="363" y="4046"/>
                  </a:lnTo>
                  <a:lnTo>
                    <a:pt x="363" y="4101"/>
                  </a:lnTo>
                  <a:lnTo>
                    <a:pt x="307" y="4101"/>
                  </a:lnTo>
                  <a:lnTo>
                    <a:pt x="307" y="4157"/>
                  </a:lnTo>
                  <a:lnTo>
                    <a:pt x="279" y="4157"/>
                  </a:lnTo>
                  <a:lnTo>
                    <a:pt x="279" y="4185"/>
                  </a:lnTo>
                  <a:lnTo>
                    <a:pt x="223" y="4185"/>
                  </a:lnTo>
                  <a:lnTo>
                    <a:pt x="223" y="4241"/>
                  </a:lnTo>
                  <a:lnTo>
                    <a:pt x="168" y="4241"/>
                  </a:lnTo>
                  <a:lnTo>
                    <a:pt x="168" y="4297"/>
                  </a:lnTo>
                  <a:lnTo>
                    <a:pt x="140" y="4297"/>
                  </a:lnTo>
                  <a:lnTo>
                    <a:pt x="140" y="4325"/>
                  </a:lnTo>
                  <a:lnTo>
                    <a:pt x="84" y="4325"/>
                  </a:lnTo>
                  <a:lnTo>
                    <a:pt x="84" y="4380"/>
                  </a:lnTo>
                  <a:lnTo>
                    <a:pt x="28" y="4380"/>
                  </a:lnTo>
                  <a:lnTo>
                    <a:pt x="28" y="4436"/>
                  </a:lnTo>
                  <a:lnTo>
                    <a:pt x="0" y="4436"/>
                  </a:lnTo>
                  <a:lnTo>
                    <a:pt x="0" y="4464"/>
                  </a:lnTo>
                  <a:lnTo>
                    <a:pt x="977" y="4464"/>
                  </a:lnTo>
                  <a:lnTo>
                    <a:pt x="977" y="4436"/>
                  </a:lnTo>
                  <a:lnTo>
                    <a:pt x="1479" y="4436"/>
                  </a:lnTo>
                  <a:lnTo>
                    <a:pt x="1479" y="4380"/>
                  </a:lnTo>
                  <a:lnTo>
                    <a:pt x="1814" y="4380"/>
                  </a:lnTo>
                  <a:lnTo>
                    <a:pt x="1814" y="4325"/>
                  </a:lnTo>
                  <a:lnTo>
                    <a:pt x="2121" y="4325"/>
                  </a:lnTo>
                  <a:lnTo>
                    <a:pt x="2121" y="4297"/>
                  </a:lnTo>
                  <a:lnTo>
                    <a:pt x="2372" y="4297"/>
                  </a:lnTo>
                  <a:lnTo>
                    <a:pt x="2372" y="4241"/>
                  </a:lnTo>
                  <a:lnTo>
                    <a:pt x="2595" y="4241"/>
                  </a:lnTo>
                  <a:lnTo>
                    <a:pt x="2595" y="4185"/>
                  </a:lnTo>
                  <a:lnTo>
                    <a:pt x="2818" y="4185"/>
                  </a:lnTo>
                  <a:lnTo>
                    <a:pt x="2818" y="4157"/>
                  </a:lnTo>
                  <a:lnTo>
                    <a:pt x="3069" y="4157"/>
                  </a:lnTo>
                  <a:lnTo>
                    <a:pt x="3069" y="4101"/>
                  </a:lnTo>
                  <a:lnTo>
                    <a:pt x="3237" y="4101"/>
                  </a:lnTo>
                  <a:lnTo>
                    <a:pt x="3237" y="4046"/>
                  </a:lnTo>
                  <a:lnTo>
                    <a:pt x="3432" y="4046"/>
                  </a:lnTo>
                  <a:lnTo>
                    <a:pt x="3432" y="4018"/>
                  </a:lnTo>
                  <a:lnTo>
                    <a:pt x="3627" y="4018"/>
                  </a:lnTo>
                  <a:lnTo>
                    <a:pt x="3627" y="3962"/>
                  </a:lnTo>
                  <a:lnTo>
                    <a:pt x="3767" y="3962"/>
                  </a:lnTo>
                  <a:lnTo>
                    <a:pt x="3767" y="3906"/>
                  </a:lnTo>
                  <a:lnTo>
                    <a:pt x="3934" y="3906"/>
                  </a:lnTo>
                  <a:lnTo>
                    <a:pt x="3934" y="3878"/>
                  </a:lnTo>
                  <a:lnTo>
                    <a:pt x="4074" y="3878"/>
                  </a:lnTo>
                  <a:lnTo>
                    <a:pt x="4074" y="3822"/>
                  </a:lnTo>
                  <a:lnTo>
                    <a:pt x="4213" y="3822"/>
                  </a:lnTo>
                  <a:lnTo>
                    <a:pt x="4213" y="3767"/>
                  </a:lnTo>
                  <a:lnTo>
                    <a:pt x="4408" y="3767"/>
                  </a:lnTo>
                  <a:lnTo>
                    <a:pt x="4408" y="3739"/>
                  </a:lnTo>
                  <a:lnTo>
                    <a:pt x="4548" y="3739"/>
                  </a:lnTo>
                  <a:lnTo>
                    <a:pt x="4548" y="3683"/>
                  </a:lnTo>
                  <a:lnTo>
                    <a:pt x="4687" y="3683"/>
                  </a:lnTo>
                  <a:lnTo>
                    <a:pt x="4687" y="3627"/>
                  </a:lnTo>
                  <a:lnTo>
                    <a:pt x="4827" y="3627"/>
                  </a:lnTo>
                  <a:lnTo>
                    <a:pt x="4827" y="3599"/>
                  </a:lnTo>
                  <a:lnTo>
                    <a:pt x="4966" y="3599"/>
                  </a:lnTo>
                  <a:lnTo>
                    <a:pt x="4966" y="3543"/>
                  </a:lnTo>
                  <a:lnTo>
                    <a:pt x="5050" y="3543"/>
                  </a:lnTo>
                  <a:lnTo>
                    <a:pt x="5050" y="3488"/>
                  </a:lnTo>
                  <a:lnTo>
                    <a:pt x="5190" y="3488"/>
                  </a:lnTo>
                  <a:lnTo>
                    <a:pt x="5190" y="3460"/>
                  </a:lnTo>
                  <a:lnTo>
                    <a:pt x="5329" y="3460"/>
                  </a:lnTo>
                  <a:lnTo>
                    <a:pt x="5329" y="3404"/>
                  </a:lnTo>
                  <a:lnTo>
                    <a:pt x="5441" y="3404"/>
                  </a:lnTo>
                  <a:lnTo>
                    <a:pt x="5441" y="3348"/>
                  </a:lnTo>
                  <a:lnTo>
                    <a:pt x="5580" y="3348"/>
                  </a:lnTo>
                  <a:lnTo>
                    <a:pt x="5580" y="3320"/>
                  </a:lnTo>
                  <a:lnTo>
                    <a:pt x="5720" y="3320"/>
                  </a:lnTo>
                  <a:lnTo>
                    <a:pt x="5720" y="3264"/>
                  </a:lnTo>
                  <a:lnTo>
                    <a:pt x="5803" y="3264"/>
                  </a:lnTo>
                  <a:lnTo>
                    <a:pt x="5803" y="3209"/>
                  </a:lnTo>
                  <a:lnTo>
                    <a:pt x="5887" y="3209"/>
                  </a:lnTo>
                  <a:lnTo>
                    <a:pt x="5887" y="3181"/>
                  </a:lnTo>
                  <a:lnTo>
                    <a:pt x="6026" y="3181"/>
                  </a:lnTo>
                  <a:lnTo>
                    <a:pt x="6026" y="3125"/>
                  </a:lnTo>
                  <a:lnTo>
                    <a:pt x="6138" y="3125"/>
                  </a:lnTo>
                  <a:lnTo>
                    <a:pt x="6138" y="3069"/>
                  </a:lnTo>
                  <a:lnTo>
                    <a:pt x="6278" y="3069"/>
                  </a:lnTo>
                  <a:lnTo>
                    <a:pt x="6278" y="3041"/>
                  </a:lnTo>
                  <a:lnTo>
                    <a:pt x="6361" y="3041"/>
                  </a:lnTo>
                  <a:lnTo>
                    <a:pt x="6361" y="2985"/>
                  </a:lnTo>
                  <a:lnTo>
                    <a:pt x="6445" y="2985"/>
                  </a:lnTo>
                  <a:lnTo>
                    <a:pt x="6445" y="2930"/>
                  </a:lnTo>
                  <a:lnTo>
                    <a:pt x="6584" y="2930"/>
                  </a:lnTo>
                  <a:lnTo>
                    <a:pt x="6584" y="2902"/>
                  </a:lnTo>
                  <a:lnTo>
                    <a:pt x="6696" y="2902"/>
                  </a:lnTo>
                  <a:lnTo>
                    <a:pt x="6696" y="2846"/>
                  </a:lnTo>
                  <a:lnTo>
                    <a:pt x="6780" y="2846"/>
                  </a:lnTo>
                  <a:lnTo>
                    <a:pt x="6780" y="2790"/>
                  </a:lnTo>
                  <a:lnTo>
                    <a:pt x="6863" y="2790"/>
                  </a:lnTo>
                  <a:lnTo>
                    <a:pt x="6863" y="2762"/>
                  </a:lnTo>
                  <a:lnTo>
                    <a:pt x="6975" y="2762"/>
                  </a:lnTo>
                  <a:lnTo>
                    <a:pt x="6975" y="2707"/>
                  </a:lnTo>
                  <a:lnTo>
                    <a:pt x="7059" y="2707"/>
                  </a:lnTo>
                  <a:lnTo>
                    <a:pt x="7059" y="2651"/>
                  </a:lnTo>
                  <a:lnTo>
                    <a:pt x="7142" y="2651"/>
                  </a:lnTo>
                  <a:lnTo>
                    <a:pt x="7142" y="2623"/>
                  </a:lnTo>
                  <a:lnTo>
                    <a:pt x="7282" y="2623"/>
                  </a:lnTo>
                  <a:lnTo>
                    <a:pt x="7282" y="2567"/>
                  </a:lnTo>
                  <a:lnTo>
                    <a:pt x="7394" y="2567"/>
                  </a:lnTo>
                  <a:lnTo>
                    <a:pt x="7394" y="2511"/>
                  </a:lnTo>
                  <a:lnTo>
                    <a:pt x="7477" y="2511"/>
                  </a:lnTo>
                  <a:lnTo>
                    <a:pt x="7477" y="2483"/>
                  </a:lnTo>
                  <a:lnTo>
                    <a:pt x="7561" y="2483"/>
                  </a:lnTo>
                  <a:lnTo>
                    <a:pt x="7561" y="2428"/>
                  </a:lnTo>
                  <a:lnTo>
                    <a:pt x="7673" y="2428"/>
                  </a:lnTo>
                  <a:lnTo>
                    <a:pt x="7673" y="2372"/>
                  </a:lnTo>
                  <a:lnTo>
                    <a:pt x="7756" y="2372"/>
                  </a:lnTo>
                  <a:lnTo>
                    <a:pt x="7756" y="2344"/>
                  </a:lnTo>
                  <a:lnTo>
                    <a:pt x="7840" y="2344"/>
                  </a:lnTo>
                  <a:lnTo>
                    <a:pt x="7840" y="2288"/>
                  </a:lnTo>
                  <a:lnTo>
                    <a:pt x="7952" y="2288"/>
                  </a:lnTo>
                  <a:lnTo>
                    <a:pt x="7952" y="2232"/>
                  </a:lnTo>
                  <a:lnTo>
                    <a:pt x="8035" y="2232"/>
                  </a:lnTo>
                  <a:lnTo>
                    <a:pt x="8035" y="2204"/>
                  </a:lnTo>
                  <a:lnTo>
                    <a:pt x="8091" y="2204"/>
                  </a:lnTo>
                  <a:lnTo>
                    <a:pt x="8091" y="2149"/>
                  </a:lnTo>
                  <a:lnTo>
                    <a:pt x="8175" y="2149"/>
                  </a:lnTo>
                  <a:lnTo>
                    <a:pt x="8175" y="2093"/>
                  </a:lnTo>
                  <a:lnTo>
                    <a:pt x="8258" y="2093"/>
                  </a:lnTo>
                  <a:lnTo>
                    <a:pt x="8258" y="2065"/>
                  </a:lnTo>
                  <a:lnTo>
                    <a:pt x="8370" y="2065"/>
                  </a:lnTo>
                  <a:lnTo>
                    <a:pt x="8370" y="2009"/>
                  </a:lnTo>
                  <a:lnTo>
                    <a:pt x="8454" y="2009"/>
                  </a:lnTo>
                  <a:lnTo>
                    <a:pt x="8454" y="1953"/>
                  </a:lnTo>
                  <a:lnTo>
                    <a:pt x="8537" y="1953"/>
                  </a:lnTo>
                  <a:lnTo>
                    <a:pt x="8537" y="1925"/>
                  </a:lnTo>
                  <a:lnTo>
                    <a:pt x="8649" y="1925"/>
                  </a:lnTo>
                  <a:lnTo>
                    <a:pt x="8649" y="1870"/>
                  </a:lnTo>
                  <a:lnTo>
                    <a:pt x="8677" y="1870"/>
                  </a:lnTo>
                  <a:lnTo>
                    <a:pt x="8677" y="1814"/>
                  </a:lnTo>
                  <a:lnTo>
                    <a:pt x="8788" y="1814"/>
                  </a:lnTo>
                  <a:lnTo>
                    <a:pt x="8788" y="1786"/>
                  </a:lnTo>
                  <a:lnTo>
                    <a:pt x="8872" y="1786"/>
                  </a:lnTo>
                  <a:lnTo>
                    <a:pt x="8872" y="1730"/>
                  </a:lnTo>
                  <a:lnTo>
                    <a:pt x="8956" y="1730"/>
                  </a:lnTo>
                  <a:lnTo>
                    <a:pt x="8956" y="1674"/>
                  </a:lnTo>
                  <a:lnTo>
                    <a:pt x="9012" y="1674"/>
                  </a:lnTo>
                  <a:lnTo>
                    <a:pt x="9012" y="1646"/>
                  </a:lnTo>
                  <a:lnTo>
                    <a:pt x="9095" y="1646"/>
                  </a:lnTo>
                  <a:lnTo>
                    <a:pt x="9095" y="1591"/>
                  </a:lnTo>
                  <a:lnTo>
                    <a:pt x="9207" y="1591"/>
                  </a:lnTo>
                  <a:lnTo>
                    <a:pt x="9207" y="1535"/>
                  </a:lnTo>
                  <a:lnTo>
                    <a:pt x="9291" y="1535"/>
                  </a:lnTo>
                  <a:lnTo>
                    <a:pt x="9291" y="1507"/>
                  </a:lnTo>
                  <a:lnTo>
                    <a:pt x="9346" y="1507"/>
                  </a:lnTo>
                  <a:lnTo>
                    <a:pt x="9346" y="1451"/>
                  </a:lnTo>
                  <a:lnTo>
                    <a:pt x="9430" y="1451"/>
                  </a:lnTo>
                  <a:lnTo>
                    <a:pt x="9430" y="1395"/>
                  </a:lnTo>
                  <a:lnTo>
                    <a:pt x="9514" y="1395"/>
                  </a:lnTo>
                  <a:lnTo>
                    <a:pt x="9514" y="1367"/>
                  </a:lnTo>
                  <a:lnTo>
                    <a:pt x="9709" y="1367"/>
                  </a:lnTo>
                  <a:lnTo>
                    <a:pt x="9709" y="1395"/>
                  </a:lnTo>
                  <a:lnTo>
                    <a:pt x="9765" y="1395"/>
                  </a:lnTo>
                  <a:lnTo>
                    <a:pt x="9765" y="1451"/>
                  </a:lnTo>
                  <a:lnTo>
                    <a:pt x="9793" y="1451"/>
                  </a:lnTo>
                  <a:lnTo>
                    <a:pt x="9793" y="1535"/>
                  </a:lnTo>
                  <a:lnTo>
                    <a:pt x="9849" y="1535"/>
                  </a:lnTo>
                  <a:lnTo>
                    <a:pt x="9849" y="1646"/>
                  </a:lnTo>
                  <a:lnTo>
                    <a:pt x="9904" y="1646"/>
                  </a:lnTo>
                  <a:lnTo>
                    <a:pt x="9904" y="1786"/>
                  </a:lnTo>
                  <a:lnTo>
                    <a:pt x="9932" y="1786"/>
                  </a:lnTo>
                  <a:lnTo>
                    <a:pt x="9932" y="2065"/>
                  </a:lnTo>
                  <a:lnTo>
                    <a:pt x="9988" y="2065"/>
                  </a:lnTo>
                  <a:lnTo>
                    <a:pt x="9988" y="2902"/>
                  </a:lnTo>
                  <a:lnTo>
                    <a:pt x="9932" y="2902"/>
                  </a:lnTo>
                  <a:lnTo>
                    <a:pt x="9932" y="3264"/>
                  </a:lnTo>
                  <a:lnTo>
                    <a:pt x="9904" y="3264"/>
                  </a:lnTo>
                  <a:lnTo>
                    <a:pt x="9904" y="3488"/>
                  </a:lnTo>
                  <a:lnTo>
                    <a:pt x="9988" y="3488"/>
                  </a:lnTo>
                  <a:lnTo>
                    <a:pt x="9988" y="3460"/>
                  </a:lnTo>
                  <a:lnTo>
                    <a:pt x="10072" y="3460"/>
                  </a:lnTo>
                  <a:lnTo>
                    <a:pt x="10072" y="3404"/>
                  </a:lnTo>
                  <a:lnTo>
                    <a:pt x="10183" y="3404"/>
                  </a:lnTo>
                  <a:lnTo>
                    <a:pt x="10183" y="3348"/>
                  </a:lnTo>
                  <a:lnTo>
                    <a:pt x="10267" y="3348"/>
                  </a:lnTo>
                  <a:lnTo>
                    <a:pt x="10267" y="3320"/>
                  </a:lnTo>
                  <a:lnTo>
                    <a:pt x="10351" y="3320"/>
                  </a:lnTo>
                  <a:lnTo>
                    <a:pt x="10351" y="3264"/>
                  </a:lnTo>
                  <a:lnTo>
                    <a:pt x="10462" y="3264"/>
                  </a:lnTo>
                  <a:lnTo>
                    <a:pt x="10462" y="3209"/>
                  </a:lnTo>
                  <a:lnTo>
                    <a:pt x="10546" y="3209"/>
                  </a:lnTo>
                  <a:lnTo>
                    <a:pt x="10546" y="3181"/>
                  </a:lnTo>
                  <a:lnTo>
                    <a:pt x="10630" y="3181"/>
                  </a:lnTo>
                  <a:lnTo>
                    <a:pt x="10630" y="3125"/>
                  </a:lnTo>
                  <a:lnTo>
                    <a:pt x="10741" y="3125"/>
                  </a:lnTo>
                  <a:lnTo>
                    <a:pt x="10741" y="3041"/>
                  </a:lnTo>
                  <a:lnTo>
                    <a:pt x="10769" y="3041"/>
                  </a:lnTo>
                  <a:lnTo>
                    <a:pt x="10769" y="2985"/>
                  </a:lnTo>
                  <a:lnTo>
                    <a:pt x="10825" y="2985"/>
                  </a:lnTo>
                  <a:lnTo>
                    <a:pt x="10825" y="2930"/>
                  </a:lnTo>
                  <a:lnTo>
                    <a:pt x="10881" y="2930"/>
                  </a:lnTo>
                  <a:lnTo>
                    <a:pt x="10881" y="2790"/>
                  </a:lnTo>
                  <a:lnTo>
                    <a:pt x="10909" y="2790"/>
                  </a:lnTo>
                  <a:lnTo>
                    <a:pt x="10909" y="2623"/>
                  </a:lnTo>
                  <a:lnTo>
                    <a:pt x="10965" y="2623"/>
                  </a:lnTo>
                  <a:lnTo>
                    <a:pt x="10965" y="2428"/>
                  </a:lnTo>
                  <a:lnTo>
                    <a:pt x="11020" y="2428"/>
                  </a:lnTo>
                  <a:lnTo>
                    <a:pt x="11020" y="2204"/>
                  </a:lnTo>
                  <a:lnTo>
                    <a:pt x="11048" y="2204"/>
                  </a:lnTo>
                  <a:lnTo>
                    <a:pt x="11048" y="2009"/>
                  </a:lnTo>
                  <a:lnTo>
                    <a:pt x="11104" y="2009"/>
                  </a:lnTo>
                  <a:lnTo>
                    <a:pt x="11104" y="1786"/>
                  </a:lnTo>
                  <a:lnTo>
                    <a:pt x="11160" y="1786"/>
                  </a:lnTo>
                  <a:lnTo>
                    <a:pt x="11160" y="1535"/>
                  </a:lnTo>
                  <a:lnTo>
                    <a:pt x="11188" y="1535"/>
                  </a:lnTo>
                  <a:lnTo>
                    <a:pt x="11188" y="1256"/>
                  </a:lnTo>
                  <a:lnTo>
                    <a:pt x="11244" y="1256"/>
                  </a:lnTo>
                  <a:lnTo>
                    <a:pt x="11244" y="419"/>
                  </a:lnTo>
                  <a:lnTo>
                    <a:pt x="11188" y="419"/>
                  </a:lnTo>
                  <a:lnTo>
                    <a:pt x="11188" y="279"/>
                  </a:lnTo>
                  <a:lnTo>
                    <a:pt x="11160" y="279"/>
                  </a:lnTo>
                  <a:lnTo>
                    <a:pt x="11160" y="251"/>
                  </a:lnTo>
                  <a:lnTo>
                    <a:pt x="11104" y="251"/>
                  </a:lnTo>
                  <a:lnTo>
                    <a:pt x="11104" y="196"/>
                  </a:lnTo>
                  <a:lnTo>
                    <a:pt x="11048" y="196"/>
                  </a:lnTo>
                  <a:lnTo>
                    <a:pt x="11048" y="140"/>
                  </a:lnTo>
                  <a:lnTo>
                    <a:pt x="11020" y="140"/>
                  </a:lnTo>
                  <a:lnTo>
                    <a:pt x="11020" y="112"/>
                  </a:lnTo>
                  <a:lnTo>
                    <a:pt x="10965" y="112"/>
                  </a:lnTo>
                  <a:lnTo>
                    <a:pt x="10965" y="56"/>
                  </a:lnTo>
                  <a:lnTo>
                    <a:pt x="10825" y="56"/>
                  </a:lnTo>
                  <a:lnTo>
                    <a:pt x="10825" y="0"/>
                  </a:ln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2"/>
            <p:cNvSpPr/>
            <p:nvPr/>
          </p:nvSpPr>
          <p:spPr>
            <a:xfrm>
              <a:off x="3954529" y="2724252"/>
              <a:ext cx="9991" cy="11101"/>
            </a:xfrm>
            <a:custGeom>
              <a:avLst/>
              <a:gdLst/>
              <a:ahLst/>
              <a:cxnLst/>
              <a:rect l="l" t="t" r="r" b="b"/>
              <a:pathLst>
                <a:path w="252" h="280" extrusionOk="0">
                  <a:moveTo>
                    <a:pt x="196" y="1"/>
                  </a:moveTo>
                  <a:lnTo>
                    <a:pt x="196" y="57"/>
                  </a:lnTo>
                  <a:lnTo>
                    <a:pt x="140" y="57"/>
                  </a:lnTo>
                  <a:lnTo>
                    <a:pt x="140" y="85"/>
                  </a:lnTo>
                  <a:lnTo>
                    <a:pt x="112" y="85"/>
                  </a:lnTo>
                  <a:lnTo>
                    <a:pt x="112" y="140"/>
                  </a:lnTo>
                  <a:lnTo>
                    <a:pt x="57" y="140"/>
                  </a:lnTo>
                  <a:lnTo>
                    <a:pt x="57" y="224"/>
                  </a:lnTo>
                  <a:lnTo>
                    <a:pt x="1" y="224"/>
                  </a:lnTo>
                  <a:lnTo>
                    <a:pt x="1" y="280"/>
                  </a:lnTo>
                  <a:lnTo>
                    <a:pt x="112" y="280"/>
                  </a:lnTo>
                  <a:lnTo>
                    <a:pt x="112" y="224"/>
                  </a:lnTo>
                  <a:lnTo>
                    <a:pt x="196" y="224"/>
                  </a:lnTo>
                  <a:lnTo>
                    <a:pt x="196" y="140"/>
                  </a:lnTo>
                  <a:lnTo>
                    <a:pt x="252" y="140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F7C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2"/>
            <p:cNvSpPr/>
            <p:nvPr/>
          </p:nvSpPr>
          <p:spPr>
            <a:xfrm>
              <a:off x="3470072" y="2910122"/>
              <a:ext cx="66370" cy="81872"/>
            </a:xfrm>
            <a:custGeom>
              <a:avLst/>
              <a:gdLst/>
              <a:ahLst/>
              <a:cxnLst/>
              <a:rect l="l" t="t" r="r" b="b"/>
              <a:pathLst>
                <a:path w="1674" h="2065" extrusionOk="0">
                  <a:moveTo>
                    <a:pt x="1590" y="0"/>
                  </a:moveTo>
                  <a:lnTo>
                    <a:pt x="1590" y="56"/>
                  </a:lnTo>
                  <a:lnTo>
                    <a:pt x="1479" y="56"/>
                  </a:lnTo>
                  <a:lnTo>
                    <a:pt x="1479" y="112"/>
                  </a:lnTo>
                  <a:lnTo>
                    <a:pt x="1339" y="112"/>
                  </a:lnTo>
                  <a:lnTo>
                    <a:pt x="1339" y="140"/>
                  </a:lnTo>
                  <a:lnTo>
                    <a:pt x="1200" y="140"/>
                  </a:lnTo>
                  <a:lnTo>
                    <a:pt x="1200" y="195"/>
                  </a:lnTo>
                  <a:lnTo>
                    <a:pt x="1060" y="195"/>
                  </a:lnTo>
                  <a:lnTo>
                    <a:pt x="1060" y="251"/>
                  </a:lnTo>
                  <a:lnTo>
                    <a:pt x="921" y="251"/>
                  </a:lnTo>
                  <a:lnTo>
                    <a:pt x="921" y="279"/>
                  </a:lnTo>
                  <a:lnTo>
                    <a:pt x="837" y="279"/>
                  </a:lnTo>
                  <a:lnTo>
                    <a:pt x="837" y="335"/>
                  </a:lnTo>
                  <a:lnTo>
                    <a:pt x="698" y="335"/>
                  </a:lnTo>
                  <a:lnTo>
                    <a:pt x="698" y="391"/>
                  </a:lnTo>
                  <a:lnTo>
                    <a:pt x="558" y="391"/>
                  </a:lnTo>
                  <a:lnTo>
                    <a:pt x="558" y="419"/>
                  </a:lnTo>
                  <a:lnTo>
                    <a:pt x="474" y="419"/>
                  </a:lnTo>
                  <a:lnTo>
                    <a:pt x="474" y="474"/>
                  </a:lnTo>
                  <a:lnTo>
                    <a:pt x="335" y="474"/>
                  </a:lnTo>
                  <a:lnTo>
                    <a:pt x="335" y="530"/>
                  </a:lnTo>
                  <a:lnTo>
                    <a:pt x="223" y="530"/>
                  </a:lnTo>
                  <a:lnTo>
                    <a:pt x="223" y="558"/>
                  </a:lnTo>
                  <a:lnTo>
                    <a:pt x="84" y="558"/>
                  </a:lnTo>
                  <a:lnTo>
                    <a:pt x="84" y="614"/>
                  </a:lnTo>
                  <a:lnTo>
                    <a:pt x="0" y="614"/>
                  </a:lnTo>
                  <a:lnTo>
                    <a:pt x="0" y="698"/>
                  </a:lnTo>
                  <a:lnTo>
                    <a:pt x="56" y="698"/>
                  </a:lnTo>
                  <a:lnTo>
                    <a:pt x="56" y="1088"/>
                  </a:lnTo>
                  <a:lnTo>
                    <a:pt x="84" y="1088"/>
                  </a:lnTo>
                  <a:lnTo>
                    <a:pt x="84" y="1451"/>
                  </a:lnTo>
                  <a:lnTo>
                    <a:pt x="140" y="1451"/>
                  </a:lnTo>
                  <a:lnTo>
                    <a:pt x="140" y="1674"/>
                  </a:lnTo>
                  <a:lnTo>
                    <a:pt x="195" y="1674"/>
                  </a:lnTo>
                  <a:lnTo>
                    <a:pt x="195" y="1925"/>
                  </a:lnTo>
                  <a:lnTo>
                    <a:pt x="223" y="1925"/>
                  </a:lnTo>
                  <a:lnTo>
                    <a:pt x="223" y="2065"/>
                  </a:lnTo>
                  <a:lnTo>
                    <a:pt x="335" y="2065"/>
                  </a:lnTo>
                  <a:lnTo>
                    <a:pt x="335" y="2009"/>
                  </a:lnTo>
                  <a:lnTo>
                    <a:pt x="419" y="2009"/>
                  </a:lnTo>
                  <a:lnTo>
                    <a:pt x="419" y="1953"/>
                  </a:lnTo>
                  <a:lnTo>
                    <a:pt x="502" y="1953"/>
                  </a:lnTo>
                  <a:lnTo>
                    <a:pt x="502" y="1925"/>
                  </a:lnTo>
                  <a:lnTo>
                    <a:pt x="558" y="1925"/>
                  </a:lnTo>
                  <a:lnTo>
                    <a:pt x="558" y="1869"/>
                  </a:lnTo>
                  <a:lnTo>
                    <a:pt x="642" y="1869"/>
                  </a:lnTo>
                  <a:lnTo>
                    <a:pt x="642" y="1813"/>
                  </a:lnTo>
                  <a:lnTo>
                    <a:pt x="753" y="1813"/>
                  </a:lnTo>
                  <a:lnTo>
                    <a:pt x="753" y="1786"/>
                  </a:lnTo>
                  <a:lnTo>
                    <a:pt x="781" y="1786"/>
                  </a:lnTo>
                  <a:lnTo>
                    <a:pt x="781" y="1730"/>
                  </a:lnTo>
                  <a:lnTo>
                    <a:pt x="837" y="1730"/>
                  </a:lnTo>
                  <a:lnTo>
                    <a:pt x="837" y="1674"/>
                  </a:lnTo>
                  <a:lnTo>
                    <a:pt x="893" y="1674"/>
                  </a:lnTo>
                  <a:lnTo>
                    <a:pt x="893" y="1646"/>
                  </a:lnTo>
                  <a:lnTo>
                    <a:pt x="921" y="1646"/>
                  </a:lnTo>
                  <a:lnTo>
                    <a:pt x="921" y="1590"/>
                  </a:lnTo>
                  <a:lnTo>
                    <a:pt x="976" y="1590"/>
                  </a:lnTo>
                  <a:lnTo>
                    <a:pt x="976" y="1534"/>
                  </a:lnTo>
                  <a:lnTo>
                    <a:pt x="1032" y="1534"/>
                  </a:lnTo>
                  <a:lnTo>
                    <a:pt x="1032" y="1507"/>
                  </a:lnTo>
                  <a:lnTo>
                    <a:pt x="1060" y="1507"/>
                  </a:lnTo>
                  <a:lnTo>
                    <a:pt x="1060" y="1451"/>
                  </a:lnTo>
                  <a:lnTo>
                    <a:pt x="1116" y="1451"/>
                  </a:lnTo>
                  <a:lnTo>
                    <a:pt x="1116" y="1395"/>
                  </a:lnTo>
                  <a:lnTo>
                    <a:pt x="1172" y="1395"/>
                  </a:lnTo>
                  <a:lnTo>
                    <a:pt x="1172" y="1367"/>
                  </a:lnTo>
                  <a:lnTo>
                    <a:pt x="1200" y="1367"/>
                  </a:lnTo>
                  <a:lnTo>
                    <a:pt x="1200" y="1256"/>
                  </a:lnTo>
                  <a:lnTo>
                    <a:pt x="1255" y="1256"/>
                  </a:lnTo>
                  <a:lnTo>
                    <a:pt x="1255" y="1228"/>
                  </a:lnTo>
                  <a:lnTo>
                    <a:pt x="1311" y="1228"/>
                  </a:lnTo>
                  <a:lnTo>
                    <a:pt x="1311" y="1116"/>
                  </a:lnTo>
                  <a:lnTo>
                    <a:pt x="1339" y="1116"/>
                  </a:lnTo>
                  <a:lnTo>
                    <a:pt x="1339" y="1088"/>
                  </a:lnTo>
                  <a:lnTo>
                    <a:pt x="1395" y="1088"/>
                  </a:lnTo>
                  <a:lnTo>
                    <a:pt x="1395" y="977"/>
                  </a:lnTo>
                  <a:lnTo>
                    <a:pt x="1451" y="977"/>
                  </a:lnTo>
                  <a:lnTo>
                    <a:pt x="1451" y="893"/>
                  </a:lnTo>
                  <a:lnTo>
                    <a:pt x="1479" y="893"/>
                  </a:lnTo>
                  <a:lnTo>
                    <a:pt x="1479" y="809"/>
                  </a:lnTo>
                  <a:lnTo>
                    <a:pt x="1534" y="809"/>
                  </a:lnTo>
                  <a:lnTo>
                    <a:pt x="1534" y="698"/>
                  </a:lnTo>
                  <a:lnTo>
                    <a:pt x="1590" y="698"/>
                  </a:lnTo>
                  <a:lnTo>
                    <a:pt x="1590" y="530"/>
                  </a:lnTo>
                  <a:lnTo>
                    <a:pt x="1618" y="530"/>
                  </a:lnTo>
                  <a:lnTo>
                    <a:pt x="1618" y="335"/>
                  </a:lnTo>
                  <a:lnTo>
                    <a:pt x="1674" y="335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2"/>
            <p:cNvSpPr/>
            <p:nvPr/>
          </p:nvSpPr>
          <p:spPr>
            <a:xfrm>
              <a:off x="3533112" y="2909012"/>
              <a:ext cx="8881" cy="19943"/>
            </a:xfrm>
            <a:custGeom>
              <a:avLst/>
              <a:gdLst/>
              <a:ahLst/>
              <a:cxnLst/>
              <a:rect l="l" t="t" r="r" b="b"/>
              <a:pathLst>
                <a:path w="224" h="503" extrusionOk="0">
                  <a:moveTo>
                    <a:pt x="140" y="0"/>
                  </a:moveTo>
                  <a:lnTo>
                    <a:pt x="140" y="28"/>
                  </a:lnTo>
                  <a:lnTo>
                    <a:pt x="28" y="28"/>
                  </a:lnTo>
                  <a:lnTo>
                    <a:pt x="28" y="307"/>
                  </a:lnTo>
                  <a:lnTo>
                    <a:pt x="0" y="307"/>
                  </a:lnTo>
                  <a:lnTo>
                    <a:pt x="0" y="502"/>
                  </a:lnTo>
                  <a:lnTo>
                    <a:pt x="28" y="502"/>
                  </a:lnTo>
                  <a:lnTo>
                    <a:pt x="28" y="419"/>
                  </a:lnTo>
                  <a:lnTo>
                    <a:pt x="84" y="419"/>
                  </a:lnTo>
                  <a:lnTo>
                    <a:pt x="84" y="307"/>
                  </a:lnTo>
                  <a:lnTo>
                    <a:pt x="140" y="307"/>
                  </a:lnTo>
                  <a:lnTo>
                    <a:pt x="140" y="168"/>
                  </a:lnTo>
                  <a:lnTo>
                    <a:pt x="168" y="168"/>
                  </a:lnTo>
                  <a:lnTo>
                    <a:pt x="168" y="84"/>
                  </a:lnTo>
                  <a:lnTo>
                    <a:pt x="223" y="8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2"/>
            <p:cNvSpPr/>
            <p:nvPr/>
          </p:nvSpPr>
          <p:spPr>
            <a:xfrm>
              <a:off x="3478914" y="2931135"/>
              <a:ext cx="76361" cy="89603"/>
            </a:xfrm>
            <a:custGeom>
              <a:avLst/>
              <a:gdLst/>
              <a:ahLst/>
              <a:cxnLst/>
              <a:rect l="l" t="t" r="r" b="b"/>
              <a:pathLst>
                <a:path w="1926" h="2260" extrusionOk="0">
                  <a:moveTo>
                    <a:pt x="1311" y="0"/>
                  </a:moveTo>
                  <a:lnTo>
                    <a:pt x="1311" y="140"/>
                  </a:lnTo>
                  <a:lnTo>
                    <a:pt x="1256" y="140"/>
                  </a:lnTo>
                  <a:lnTo>
                    <a:pt x="1256" y="223"/>
                  </a:lnTo>
                  <a:lnTo>
                    <a:pt x="1228" y="223"/>
                  </a:lnTo>
                  <a:lnTo>
                    <a:pt x="1228" y="307"/>
                  </a:lnTo>
                  <a:lnTo>
                    <a:pt x="1172" y="307"/>
                  </a:lnTo>
                  <a:lnTo>
                    <a:pt x="1172" y="419"/>
                  </a:lnTo>
                  <a:lnTo>
                    <a:pt x="1116" y="419"/>
                  </a:lnTo>
                  <a:lnTo>
                    <a:pt x="1116" y="502"/>
                  </a:lnTo>
                  <a:lnTo>
                    <a:pt x="1088" y="502"/>
                  </a:lnTo>
                  <a:lnTo>
                    <a:pt x="1088" y="558"/>
                  </a:lnTo>
                  <a:lnTo>
                    <a:pt x="1032" y="558"/>
                  </a:lnTo>
                  <a:lnTo>
                    <a:pt x="1032" y="642"/>
                  </a:lnTo>
                  <a:lnTo>
                    <a:pt x="977" y="642"/>
                  </a:lnTo>
                  <a:lnTo>
                    <a:pt x="977" y="698"/>
                  </a:lnTo>
                  <a:lnTo>
                    <a:pt x="949" y="698"/>
                  </a:lnTo>
                  <a:lnTo>
                    <a:pt x="949" y="781"/>
                  </a:lnTo>
                  <a:lnTo>
                    <a:pt x="893" y="781"/>
                  </a:lnTo>
                  <a:lnTo>
                    <a:pt x="893" y="837"/>
                  </a:lnTo>
                  <a:lnTo>
                    <a:pt x="837" y="837"/>
                  </a:lnTo>
                  <a:lnTo>
                    <a:pt x="837" y="865"/>
                  </a:lnTo>
                  <a:lnTo>
                    <a:pt x="809" y="865"/>
                  </a:lnTo>
                  <a:lnTo>
                    <a:pt x="809" y="921"/>
                  </a:lnTo>
                  <a:lnTo>
                    <a:pt x="753" y="921"/>
                  </a:lnTo>
                  <a:lnTo>
                    <a:pt x="753" y="977"/>
                  </a:lnTo>
                  <a:lnTo>
                    <a:pt x="698" y="977"/>
                  </a:lnTo>
                  <a:lnTo>
                    <a:pt x="698" y="1004"/>
                  </a:lnTo>
                  <a:lnTo>
                    <a:pt x="670" y="1004"/>
                  </a:lnTo>
                  <a:lnTo>
                    <a:pt x="670" y="1060"/>
                  </a:lnTo>
                  <a:lnTo>
                    <a:pt x="614" y="1060"/>
                  </a:lnTo>
                  <a:lnTo>
                    <a:pt x="614" y="1116"/>
                  </a:lnTo>
                  <a:lnTo>
                    <a:pt x="558" y="1116"/>
                  </a:lnTo>
                  <a:lnTo>
                    <a:pt x="558" y="1144"/>
                  </a:lnTo>
                  <a:lnTo>
                    <a:pt x="530" y="1144"/>
                  </a:lnTo>
                  <a:lnTo>
                    <a:pt x="530" y="1200"/>
                  </a:lnTo>
                  <a:lnTo>
                    <a:pt x="475" y="1200"/>
                  </a:lnTo>
                  <a:lnTo>
                    <a:pt x="475" y="1256"/>
                  </a:lnTo>
                  <a:lnTo>
                    <a:pt x="391" y="1256"/>
                  </a:lnTo>
                  <a:lnTo>
                    <a:pt x="391" y="1283"/>
                  </a:lnTo>
                  <a:lnTo>
                    <a:pt x="279" y="1283"/>
                  </a:lnTo>
                  <a:lnTo>
                    <a:pt x="279" y="1339"/>
                  </a:lnTo>
                  <a:lnTo>
                    <a:pt x="251" y="1339"/>
                  </a:lnTo>
                  <a:lnTo>
                    <a:pt x="251" y="1395"/>
                  </a:lnTo>
                  <a:lnTo>
                    <a:pt x="140" y="1395"/>
                  </a:lnTo>
                  <a:lnTo>
                    <a:pt x="140" y="1423"/>
                  </a:lnTo>
                  <a:lnTo>
                    <a:pt x="56" y="1423"/>
                  </a:lnTo>
                  <a:lnTo>
                    <a:pt x="56" y="1479"/>
                  </a:lnTo>
                  <a:lnTo>
                    <a:pt x="0" y="1479"/>
                  </a:lnTo>
                  <a:lnTo>
                    <a:pt x="0" y="1562"/>
                  </a:lnTo>
                  <a:lnTo>
                    <a:pt x="56" y="1562"/>
                  </a:lnTo>
                  <a:lnTo>
                    <a:pt x="56" y="1702"/>
                  </a:lnTo>
                  <a:lnTo>
                    <a:pt x="112" y="1702"/>
                  </a:lnTo>
                  <a:lnTo>
                    <a:pt x="112" y="1814"/>
                  </a:lnTo>
                  <a:lnTo>
                    <a:pt x="140" y="1814"/>
                  </a:lnTo>
                  <a:lnTo>
                    <a:pt x="140" y="1897"/>
                  </a:lnTo>
                  <a:lnTo>
                    <a:pt x="196" y="1897"/>
                  </a:lnTo>
                  <a:lnTo>
                    <a:pt x="196" y="1981"/>
                  </a:lnTo>
                  <a:lnTo>
                    <a:pt x="251" y="1981"/>
                  </a:lnTo>
                  <a:lnTo>
                    <a:pt x="251" y="2093"/>
                  </a:lnTo>
                  <a:lnTo>
                    <a:pt x="279" y="2093"/>
                  </a:lnTo>
                  <a:lnTo>
                    <a:pt x="279" y="2120"/>
                  </a:lnTo>
                  <a:lnTo>
                    <a:pt x="335" y="2120"/>
                  </a:lnTo>
                  <a:lnTo>
                    <a:pt x="335" y="2176"/>
                  </a:lnTo>
                  <a:lnTo>
                    <a:pt x="391" y="2176"/>
                  </a:lnTo>
                  <a:lnTo>
                    <a:pt x="391" y="2232"/>
                  </a:lnTo>
                  <a:lnTo>
                    <a:pt x="419" y="2232"/>
                  </a:lnTo>
                  <a:lnTo>
                    <a:pt x="419" y="2260"/>
                  </a:lnTo>
                  <a:lnTo>
                    <a:pt x="893" y="2260"/>
                  </a:lnTo>
                  <a:lnTo>
                    <a:pt x="893" y="2232"/>
                  </a:lnTo>
                  <a:lnTo>
                    <a:pt x="1367" y="2232"/>
                  </a:lnTo>
                  <a:lnTo>
                    <a:pt x="1367" y="2176"/>
                  </a:lnTo>
                  <a:lnTo>
                    <a:pt x="1814" y="2176"/>
                  </a:lnTo>
                  <a:lnTo>
                    <a:pt x="1814" y="2120"/>
                  </a:lnTo>
                  <a:lnTo>
                    <a:pt x="1925" y="2120"/>
                  </a:lnTo>
                  <a:lnTo>
                    <a:pt x="1925" y="2093"/>
                  </a:lnTo>
                  <a:lnTo>
                    <a:pt x="1869" y="2093"/>
                  </a:lnTo>
                  <a:lnTo>
                    <a:pt x="1869" y="2037"/>
                  </a:lnTo>
                  <a:lnTo>
                    <a:pt x="1814" y="2037"/>
                  </a:lnTo>
                  <a:lnTo>
                    <a:pt x="1814" y="1981"/>
                  </a:lnTo>
                  <a:lnTo>
                    <a:pt x="1786" y="1981"/>
                  </a:lnTo>
                  <a:lnTo>
                    <a:pt x="1786" y="1897"/>
                  </a:lnTo>
                  <a:lnTo>
                    <a:pt x="1730" y="1897"/>
                  </a:lnTo>
                  <a:lnTo>
                    <a:pt x="1730" y="1841"/>
                  </a:lnTo>
                  <a:lnTo>
                    <a:pt x="1674" y="1841"/>
                  </a:lnTo>
                  <a:lnTo>
                    <a:pt x="1674" y="1758"/>
                  </a:lnTo>
                  <a:lnTo>
                    <a:pt x="1646" y="1758"/>
                  </a:lnTo>
                  <a:lnTo>
                    <a:pt x="1646" y="1702"/>
                  </a:lnTo>
                  <a:lnTo>
                    <a:pt x="1590" y="1702"/>
                  </a:lnTo>
                  <a:lnTo>
                    <a:pt x="1590" y="1618"/>
                  </a:lnTo>
                  <a:lnTo>
                    <a:pt x="1535" y="1618"/>
                  </a:lnTo>
                  <a:lnTo>
                    <a:pt x="1535" y="1535"/>
                  </a:lnTo>
                  <a:lnTo>
                    <a:pt x="1507" y="1535"/>
                  </a:lnTo>
                  <a:lnTo>
                    <a:pt x="1507" y="1395"/>
                  </a:lnTo>
                  <a:lnTo>
                    <a:pt x="1451" y="1395"/>
                  </a:lnTo>
                  <a:lnTo>
                    <a:pt x="1451" y="1256"/>
                  </a:lnTo>
                  <a:lnTo>
                    <a:pt x="1395" y="1256"/>
                  </a:lnTo>
                  <a:lnTo>
                    <a:pt x="1395" y="1116"/>
                  </a:lnTo>
                  <a:lnTo>
                    <a:pt x="1367" y="1116"/>
                  </a:lnTo>
                  <a:lnTo>
                    <a:pt x="1367" y="865"/>
                  </a:lnTo>
                  <a:lnTo>
                    <a:pt x="1311" y="865"/>
                  </a:lnTo>
                  <a:lnTo>
                    <a:pt x="1311" y="279"/>
                  </a:lnTo>
                  <a:lnTo>
                    <a:pt x="1367" y="279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2"/>
            <p:cNvSpPr/>
            <p:nvPr/>
          </p:nvSpPr>
          <p:spPr>
            <a:xfrm>
              <a:off x="3528672" y="2890179"/>
              <a:ext cx="96264" cy="125048"/>
            </a:xfrm>
            <a:custGeom>
              <a:avLst/>
              <a:gdLst/>
              <a:ahLst/>
              <a:cxnLst/>
              <a:rect l="l" t="t" r="r" b="b"/>
              <a:pathLst>
                <a:path w="2428" h="3154" extrusionOk="0">
                  <a:moveTo>
                    <a:pt x="1730" y="1"/>
                  </a:moveTo>
                  <a:lnTo>
                    <a:pt x="1730" y="57"/>
                  </a:lnTo>
                  <a:lnTo>
                    <a:pt x="1591" y="57"/>
                  </a:lnTo>
                  <a:lnTo>
                    <a:pt x="1591" y="85"/>
                  </a:lnTo>
                  <a:lnTo>
                    <a:pt x="1396" y="85"/>
                  </a:lnTo>
                  <a:lnTo>
                    <a:pt x="1396" y="140"/>
                  </a:lnTo>
                  <a:lnTo>
                    <a:pt x="1256" y="140"/>
                  </a:lnTo>
                  <a:lnTo>
                    <a:pt x="1256" y="196"/>
                  </a:lnTo>
                  <a:lnTo>
                    <a:pt x="1117" y="196"/>
                  </a:lnTo>
                  <a:lnTo>
                    <a:pt x="1117" y="224"/>
                  </a:lnTo>
                  <a:lnTo>
                    <a:pt x="977" y="224"/>
                  </a:lnTo>
                  <a:lnTo>
                    <a:pt x="977" y="280"/>
                  </a:lnTo>
                  <a:lnTo>
                    <a:pt x="838" y="280"/>
                  </a:lnTo>
                  <a:lnTo>
                    <a:pt x="838" y="336"/>
                  </a:lnTo>
                  <a:lnTo>
                    <a:pt x="698" y="336"/>
                  </a:lnTo>
                  <a:lnTo>
                    <a:pt x="698" y="364"/>
                  </a:lnTo>
                  <a:lnTo>
                    <a:pt x="531" y="364"/>
                  </a:lnTo>
                  <a:lnTo>
                    <a:pt x="531" y="419"/>
                  </a:lnTo>
                  <a:lnTo>
                    <a:pt x="391" y="419"/>
                  </a:lnTo>
                  <a:lnTo>
                    <a:pt x="391" y="475"/>
                  </a:lnTo>
                  <a:lnTo>
                    <a:pt x="280" y="475"/>
                  </a:lnTo>
                  <a:lnTo>
                    <a:pt x="280" y="503"/>
                  </a:lnTo>
                  <a:lnTo>
                    <a:pt x="252" y="503"/>
                  </a:lnTo>
                  <a:lnTo>
                    <a:pt x="252" y="615"/>
                  </a:lnTo>
                  <a:lnTo>
                    <a:pt x="196" y="615"/>
                  </a:lnTo>
                  <a:lnTo>
                    <a:pt x="196" y="754"/>
                  </a:lnTo>
                  <a:lnTo>
                    <a:pt x="140" y="754"/>
                  </a:lnTo>
                  <a:lnTo>
                    <a:pt x="140" y="838"/>
                  </a:lnTo>
                  <a:lnTo>
                    <a:pt x="112" y="838"/>
                  </a:lnTo>
                  <a:lnTo>
                    <a:pt x="112" y="977"/>
                  </a:lnTo>
                  <a:lnTo>
                    <a:pt x="56" y="977"/>
                  </a:lnTo>
                  <a:lnTo>
                    <a:pt x="56" y="1256"/>
                  </a:lnTo>
                  <a:lnTo>
                    <a:pt x="1" y="1256"/>
                  </a:lnTo>
                  <a:lnTo>
                    <a:pt x="1" y="1954"/>
                  </a:lnTo>
                  <a:lnTo>
                    <a:pt x="56" y="1954"/>
                  </a:lnTo>
                  <a:lnTo>
                    <a:pt x="56" y="2177"/>
                  </a:lnTo>
                  <a:lnTo>
                    <a:pt x="112" y="2177"/>
                  </a:lnTo>
                  <a:lnTo>
                    <a:pt x="112" y="2316"/>
                  </a:lnTo>
                  <a:lnTo>
                    <a:pt x="140" y="2316"/>
                  </a:lnTo>
                  <a:lnTo>
                    <a:pt x="140" y="2456"/>
                  </a:lnTo>
                  <a:lnTo>
                    <a:pt x="196" y="2456"/>
                  </a:lnTo>
                  <a:lnTo>
                    <a:pt x="196" y="2595"/>
                  </a:lnTo>
                  <a:lnTo>
                    <a:pt x="252" y="2595"/>
                  </a:lnTo>
                  <a:lnTo>
                    <a:pt x="252" y="2707"/>
                  </a:lnTo>
                  <a:lnTo>
                    <a:pt x="280" y="2707"/>
                  </a:lnTo>
                  <a:lnTo>
                    <a:pt x="280" y="2791"/>
                  </a:lnTo>
                  <a:lnTo>
                    <a:pt x="335" y="2791"/>
                  </a:lnTo>
                  <a:lnTo>
                    <a:pt x="335" y="2847"/>
                  </a:lnTo>
                  <a:lnTo>
                    <a:pt x="391" y="2847"/>
                  </a:lnTo>
                  <a:lnTo>
                    <a:pt x="391" y="2930"/>
                  </a:lnTo>
                  <a:lnTo>
                    <a:pt x="419" y="2930"/>
                  </a:lnTo>
                  <a:lnTo>
                    <a:pt x="419" y="2986"/>
                  </a:lnTo>
                  <a:lnTo>
                    <a:pt x="475" y="2986"/>
                  </a:lnTo>
                  <a:lnTo>
                    <a:pt x="475" y="3070"/>
                  </a:lnTo>
                  <a:lnTo>
                    <a:pt x="531" y="3070"/>
                  </a:lnTo>
                  <a:lnTo>
                    <a:pt x="531" y="3126"/>
                  </a:lnTo>
                  <a:lnTo>
                    <a:pt x="559" y="3126"/>
                  </a:lnTo>
                  <a:lnTo>
                    <a:pt x="559" y="3153"/>
                  </a:lnTo>
                  <a:lnTo>
                    <a:pt x="949" y="3153"/>
                  </a:lnTo>
                  <a:lnTo>
                    <a:pt x="949" y="3126"/>
                  </a:lnTo>
                  <a:lnTo>
                    <a:pt x="1312" y="3126"/>
                  </a:lnTo>
                  <a:lnTo>
                    <a:pt x="1312" y="3070"/>
                  </a:lnTo>
                  <a:lnTo>
                    <a:pt x="1647" y="3070"/>
                  </a:lnTo>
                  <a:lnTo>
                    <a:pt x="1647" y="3014"/>
                  </a:lnTo>
                  <a:lnTo>
                    <a:pt x="1926" y="3014"/>
                  </a:lnTo>
                  <a:lnTo>
                    <a:pt x="1926" y="2986"/>
                  </a:lnTo>
                  <a:lnTo>
                    <a:pt x="1954" y="2986"/>
                  </a:lnTo>
                  <a:lnTo>
                    <a:pt x="1954" y="2930"/>
                  </a:lnTo>
                  <a:lnTo>
                    <a:pt x="2009" y="2930"/>
                  </a:lnTo>
                  <a:lnTo>
                    <a:pt x="2009" y="2874"/>
                  </a:lnTo>
                  <a:lnTo>
                    <a:pt x="2065" y="2874"/>
                  </a:lnTo>
                  <a:lnTo>
                    <a:pt x="2065" y="2791"/>
                  </a:lnTo>
                  <a:lnTo>
                    <a:pt x="2093" y="2791"/>
                  </a:lnTo>
                  <a:lnTo>
                    <a:pt x="2093" y="2707"/>
                  </a:lnTo>
                  <a:lnTo>
                    <a:pt x="2149" y="2707"/>
                  </a:lnTo>
                  <a:lnTo>
                    <a:pt x="2149" y="2595"/>
                  </a:lnTo>
                  <a:lnTo>
                    <a:pt x="2205" y="2595"/>
                  </a:lnTo>
                  <a:lnTo>
                    <a:pt x="2205" y="2512"/>
                  </a:lnTo>
                  <a:lnTo>
                    <a:pt x="2233" y="2512"/>
                  </a:lnTo>
                  <a:lnTo>
                    <a:pt x="2233" y="2372"/>
                  </a:lnTo>
                  <a:lnTo>
                    <a:pt x="2288" y="2372"/>
                  </a:lnTo>
                  <a:lnTo>
                    <a:pt x="2288" y="2233"/>
                  </a:lnTo>
                  <a:lnTo>
                    <a:pt x="2344" y="2233"/>
                  </a:lnTo>
                  <a:lnTo>
                    <a:pt x="2344" y="2037"/>
                  </a:lnTo>
                  <a:lnTo>
                    <a:pt x="2372" y="2037"/>
                  </a:lnTo>
                  <a:lnTo>
                    <a:pt x="2372" y="1675"/>
                  </a:lnTo>
                  <a:lnTo>
                    <a:pt x="2428" y="1675"/>
                  </a:lnTo>
                  <a:lnTo>
                    <a:pt x="2428" y="1480"/>
                  </a:lnTo>
                  <a:lnTo>
                    <a:pt x="2372" y="1480"/>
                  </a:lnTo>
                  <a:lnTo>
                    <a:pt x="2372" y="1061"/>
                  </a:lnTo>
                  <a:lnTo>
                    <a:pt x="2344" y="1061"/>
                  </a:lnTo>
                  <a:lnTo>
                    <a:pt x="2344" y="922"/>
                  </a:lnTo>
                  <a:lnTo>
                    <a:pt x="2288" y="922"/>
                  </a:lnTo>
                  <a:lnTo>
                    <a:pt x="2288" y="754"/>
                  </a:lnTo>
                  <a:lnTo>
                    <a:pt x="2233" y="754"/>
                  </a:lnTo>
                  <a:lnTo>
                    <a:pt x="2233" y="643"/>
                  </a:lnTo>
                  <a:lnTo>
                    <a:pt x="2205" y="643"/>
                  </a:lnTo>
                  <a:lnTo>
                    <a:pt x="2205" y="559"/>
                  </a:lnTo>
                  <a:lnTo>
                    <a:pt x="2149" y="559"/>
                  </a:lnTo>
                  <a:lnTo>
                    <a:pt x="2149" y="475"/>
                  </a:lnTo>
                  <a:lnTo>
                    <a:pt x="2093" y="475"/>
                  </a:lnTo>
                  <a:lnTo>
                    <a:pt x="2093" y="364"/>
                  </a:lnTo>
                  <a:lnTo>
                    <a:pt x="2065" y="364"/>
                  </a:lnTo>
                  <a:lnTo>
                    <a:pt x="2065" y="280"/>
                  </a:lnTo>
                  <a:lnTo>
                    <a:pt x="2009" y="280"/>
                  </a:lnTo>
                  <a:lnTo>
                    <a:pt x="2009" y="224"/>
                  </a:lnTo>
                  <a:lnTo>
                    <a:pt x="1954" y="224"/>
                  </a:lnTo>
                  <a:lnTo>
                    <a:pt x="1954" y="140"/>
                  </a:lnTo>
                  <a:lnTo>
                    <a:pt x="1926" y="140"/>
                  </a:lnTo>
                  <a:lnTo>
                    <a:pt x="1926" y="85"/>
                  </a:lnTo>
                  <a:lnTo>
                    <a:pt x="1870" y="85"/>
                  </a:lnTo>
                  <a:lnTo>
                    <a:pt x="1870" y="57"/>
                  </a:lnTo>
                  <a:lnTo>
                    <a:pt x="1814" y="57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2"/>
            <p:cNvSpPr/>
            <p:nvPr/>
          </p:nvSpPr>
          <p:spPr>
            <a:xfrm>
              <a:off x="3599483" y="2881337"/>
              <a:ext cx="58639" cy="128339"/>
            </a:xfrm>
            <a:custGeom>
              <a:avLst/>
              <a:gdLst/>
              <a:ahLst/>
              <a:cxnLst/>
              <a:rect l="l" t="t" r="r" b="b"/>
              <a:pathLst>
                <a:path w="1479" h="3237" extrusionOk="0">
                  <a:moveTo>
                    <a:pt x="726" y="1"/>
                  </a:moveTo>
                  <a:lnTo>
                    <a:pt x="726" y="29"/>
                  </a:lnTo>
                  <a:lnTo>
                    <a:pt x="586" y="29"/>
                  </a:lnTo>
                  <a:lnTo>
                    <a:pt x="586" y="84"/>
                  </a:lnTo>
                  <a:lnTo>
                    <a:pt x="419" y="84"/>
                  </a:lnTo>
                  <a:lnTo>
                    <a:pt x="419" y="140"/>
                  </a:lnTo>
                  <a:lnTo>
                    <a:pt x="279" y="140"/>
                  </a:lnTo>
                  <a:lnTo>
                    <a:pt x="279" y="168"/>
                  </a:lnTo>
                  <a:lnTo>
                    <a:pt x="84" y="168"/>
                  </a:lnTo>
                  <a:lnTo>
                    <a:pt x="84" y="224"/>
                  </a:lnTo>
                  <a:lnTo>
                    <a:pt x="0" y="224"/>
                  </a:lnTo>
                  <a:lnTo>
                    <a:pt x="0" y="308"/>
                  </a:lnTo>
                  <a:lnTo>
                    <a:pt x="28" y="308"/>
                  </a:lnTo>
                  <a:lnTo>
                    <a:pt x="28" y="363"/>
                  </a:lnTo>
                  <a:lnTo>
                    <a:pt x="84" y="363"/>
                  </a:lnTo>
                  <a:lnTo>
                    <a:pt x="84" y="419"/>
                  </a:lnTo>
                  <a:lnTo>
                    <a:pt x="140" y="419"/>
                  </a:lnTo>
                  <a:lnTo>
                    <a:pt x="140" y="503"/>
                  </a:lnTo>
                  <a:lnTo>
                    <a:pt x="168" y="503"/>
                  </a:lnTo>
                  <a:lnTo>
                    <a:pt x="168" y="559"/>
                  </a:lnTo>
                  <a:lnTo>
                    <a:pt x="223" y="559"/>
                  </a:lnTo>
                  <a:lnTo>
                    <a:pt x="223" y="642"/>
                  </a:lnTo>
                  <a:lnTo>
                    <a:pt x="279" y="642"/>
                  </a:lnTo>
                  <a:lnTo>
                    <a:pt x="279" y="726"/>
                  </a:lnTo>
                  <a:lnTo>
                    <a:pt x="307" y="726"/>
                  </a:lnTo>
                  <a:lnTo>
                    <a:pt x="307" y="838"/>
                  </a:lnTo>
                  <a:lnTo>
                    <a:pt x="363" y="838"/>
                  </a:lnTo>
                  <a:lnTo>
                    <a:pt x="363" y="921"/>
                  </a:lnTo>
                  <a:lnTo>
                    <a:pt x="419" y="921"/>
                  </a:lnTo>
                  <a:lnTo>
                    <a:pt x="419" y="1005"/>
                  </a:lnTo>
                  <a:lnTo>
                    <a:pt x="447" y="1005"/>
                  </a:lnTo>
                  <a:lnTo>
                    <a:pt x="447" y="1200"/>
                  </a:lnTo>
                  <a:lnTo>
                    <a:pt x="502" y="1200"/>
                  </a:lnTo>
                  <a:lnTo>
                    <a:pt x="502" y="1340"/>
                  </a:lnTo>
                  <a:lnTo>
                    <a:pt x="558" y="1340"/>
                  </a:lnTo>
                  <a:lnTo>
                    <a:pt x="558" y="1758"/>
                  </a:lnTo>
                  <a:lnTo>
                    <a:pt x="586" y="1758"/>
                  </a:lnTo>
                  <a:lnTo>
                    <a:pt x="586" y="1898"/>
                  </a:lnTo>
                  <a:lnTo>
                    <a:pt x="558" y="1898"/>
                  </a:lnTo>
                  <a:lnTo>
                    <a:pt x="558" y="2233"/>
                  </a:lnTo>
                  <a:lnTo>
                    <a:pt x="502" y="2233"/>
                  </a:lnTo>
                  <a:lnTo>
                    <a:pt x="502" y="2400"/>
                  </a:lnTo>
                  <a:lnTo>
                    <a:pt x="447" y="2400"/>
                  </a:lnTo>
                  <a:lnTo>
                    <a:pt x="447" y="2539"/>
                  </a:lnTo>
                  <a:lnTo>
                    <a:pt x="419" y="2539"/>
                  </a:lnTo>
                  <a:lnTo>
                    <a:pt x="419" y="2679"/>
                  </a:lnTo>
                  <a:lnTo>
                    <a:pt x="363" y="2679"/>
                  </a:lnTo>
                  <a:lnTo>
                    <a:pt x="363" y="2791"/>
                  </a:lnTo>
                  <a:lnTo>
                    <a:pt x="307" y="2791"/>
                  </a:lnTo>
                  <a:lnTo>
                    <a:pt x="307" y="2874"/>
                  </a:lnTo>
                  <a:lnTo>
                    <a:pt x="279" y="2874"/>
                  </a:lnTo>
                  <a:lnTo>
                    <a:pt x="279" y="2958"/>
                  </a:lnTo>
                  <a:lnTo>
                    <a:pt x="223" y="2958"/>
                  </a:lnTo>
                  <a:lnTo>
                    <a:pt x="223" y="3070"/>
                  </a:lnTo>
                  <a:lnTo>
                    <a:pt x="168" y="3070"/>
                  </a:lnTo>
                  <a:lnTo>
                    <a:pt x="168" y="3097"/>
                  </a:lnTo>
                  <a:lnTo>
                    <a:pt x="140" y="3097"/>
                  </a:lnTo>
                  <a:lnTo>
                    <a:pt x="140" y="3209"/>
                  </a:lnTo>
                  <a:lnTo>
                    <a:pt x="84" y="3209"/>
                  </a:lnTo>
                  <a:lnTo>
                    <a:pt x="84" y="3237"/>
                  </a:lnTo>
                  <a:lnTo>
                    <a:pt x="168" y="3237"/>
                  </a:lnTo>
                  <a:lnTo>
                    <a:pt x="168" y="3209"/>
                  </a:lnTo>
                  <a:lnTo>
                    <a:pt x="447" y="3209"/>
                  </a:lnTo>
                  <a:lnTo>
                    <a:pt x="447" y="3153"/>
                  </a:lnTo>
                  <a:lnTo>
                    <a:pt x="726" y="3153"/>
                  </a:lnTo>
                  <a:lnTo>
                    <a:pt x="726" y="3097"/>
                  </a:lnTo>
                  <a:lnTo>
                    <a:pt x="1005" y="3097"/>
                  </a:lnTo>
                  <a:lnTo>
                    <a:pt x="1005" y="3070"/>
                  </a:lnTo>
                  <a:lnTo>
                    <a:pt x="1284" y="3070"/>
                  </a:lnTo>
                  <a:lnTo>
                    <a:pt x="1284" y="3014"/>
                  </a:lnTo>
                  <a:lnTo>
                    <a:pt x="1479" y="3014"/>
                  </a:lnTo>
                  <a:lnTo>
                    <a:pt x="1479" y="2958"/>
                  </a:lnTo>
                  <a:lnTo>
                    <a:pt x="1423" y="2958"/>
                  </a:lnTo>
                  <a:lnTo>
                    <a:pt x="1423" y="2930"/>
                  </a:lnTo>
                  <a:lnTo>
                    <a:pt x="1395" y="2930"/>
                  </a:lnTo>
                  <a:lnTo>
                    <a:pt x="1395" y="2874"/>
                  </a:lnTo>
                  <a:lnTo>
                    <a:pt x="1339" y="2874"/>
                  </a:lnTo>
                  <a:lnTo>
                    <a:pt x="1339" y="2818"/>
                  </a:lnTo>
                  <a:lnTo>
                    <a:pt x="1284" y="2818"/>
                  </a:lnTo>
                  <a:lnTo>
                    <a:pt x="1284" y="2791"/>
                  </a:lnTo>
                  <a:lnTo>
                    <a:pt x="1256" y="2791"/>
                  </a:lnTo>
                  <a:lnTo>
                    <a:pt x="1256" y="2735"/>
                  </a:lnTo>
                  <a:lnTo>
                    <a:pt x="1200" y="2735"/>
                  </a:lnTo>
                  <a:lnTo>
                    <a:pt x="1200" y="2679"/>
                  </a:lnTo>
                  <a:lnTo>
                    <a:pt x="1144" y="2679"/>
                  </a:lnTo>
                  <a:lnTo>
                    <a:pt x="1144" y="2651"/>
                  </a:lnTo>
                  <a:lnTo>
                    <a:pt x="1116" y="2651"/>
                  </a:lnTo>
                  <a:lnTo>
                    <a:pt x="1116" y="2539"/>
                  </a:lnTo>
                  <a:lnTo>
                    <a:pt x="1060" y="2539"/>
                  </a:lnTo>
                  <a:lnTo>
                    <a:pt x="1060" y="2512"/>
                  </a:lnTo>
                  <a:lnTo>
                    <a:pt x="1005" y="2512"/>
                  </a:lnTo>
                  <a:lnTo>
                    <a:pt x="1005" y="2400"/>
                  </a:lnTo>
                  <a:lnTo>
                    <a:pt x="977" y="2400"/>
                  </a:lnTo>
                  <a:lnTo>
                    <a:pt x="977" y="2316"/>
                  </a:lnTo>
                  <a:lnTo>
                    <a:pt x="921" y="2316"/>
                  </a:lnTo>
                  <a:lnTo>
                    <a:pt x="921" y="2260"/>
                  </a:lnTo>
                  <a:lnTo>
                    <a:pt x="865" y="2260"/>
                  </a:lnTo>
                  <a:lnTo>
                    <a:pt x="865" y="2177"/>
                  </a:lnTo>
                  <a:lnTo>
                    <a:pt x="837" y="2177"/>
                  </a:lnTo>
                  <a:lnTo>
                    <a:pt x="837" y="2093"/>
                  </a:lnTo>
                  <a:lnTo>
                    <a:pt x="781" y="2093"/>
                  </a:lnTo>
                  <a:lnTo>
                    <a:pt x="781" y="1954"/>
                  </a:lnTo>
                  <a:lnTo>
                    <a:pt x="726" y="1954"/>
                  </a:lnTo>
                  <a:lnTo>
                    <a:pt x="726" y="1814"/>
                  </a:lnTo>
                  <a:lnTo>
                    <a:pt x="698" y="1814"/>
                  </a:lnTo>
                  <a:lnTo>
                    <a:pt x="698" y="1675"/>
                  </a:lnTo>
                  <a:lnTo>
                    <a:pt x="642" y="1675"/>
                  </a:lnTo>
                  <a:lnTo>
                    <a:pt x="642" y="1424"/>
                  </a:lnTo>
                  <a:lnTo>
                    <a:pt x="586" y="1424"/>
                  </a:lnTo>
                  <a:lnTo>
                    <a:pt x="586" y="977"/>
                  </a:lnTo>
                  <a:lnTo>
                    <a:pt x="642" y="977"/>
                  </a:lnTo>
                  <a:lnTo>
                    <a:pt x="642" y="642"/>
                  </a:lnTo>
                  <a:lnTo>
                    <a:pt x="698" y="642"/>
                  </a:lnTo>
                  <a:lnTo>
                    <a:pt x="698" y="447"/>
                  </a:lnTo>
                  <a:lnTo>
                    <a:pt x="726" y="447"/>
                  </a:lnTo>
                  <a:lnTo>
                    <a:pt x="726" y="363"/>
                  </a:lnTo>
                  <a:lnTo>
                    <a:pt x="781" y="363"/>
                  </a:lnTo>
                  <a:lnTo>
                    <a:pt x="781" y="224"/>
                  </a:lnTo>
                  <a:lnTo>
                    <a:pt x="837" y="224"/>
                  </a:lnTo>
                  <a:lnTo>
                    <a:pt x="837" y="140"/>
                  </a:lnTo>
                  <a:lnTo>
                    <a:pt x="865" y="140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2"/>
            <p:cNvSpPr/>
            <p:nvPr/>
          </p:nvSpPr>
          <p:spPr>
            <a:xfrm>
              <a:off x="3621606" y="2873606"/>
              <a:ext cx="36515" cy="127229"/>
            </a:xfrm>
            <a:custGeom>
              <a:avLst/>
              <a:gdLst/>
              <a:ahLst/>
              <a:cxnLst/>
              <a:rect l="l" t="t" r="r" b="b"/>
              <a:pathLst>
                <a:path w="921" h="3209" extrusionOk="0">
                  <a:moveTo>
                    <a:pt x="865" y="0"/>
                  </a:moveTo>
                  <a:lnTo>
                    <a:pt x="865" y="56"/>
                  </a:lnTo>
                  <a:lnTo>
                    <a:pt x="698" y="56"/>
                  </a:lnTo>
                  <a:lnTo>
                    <a:pt x="698" y="84"/>
                  </a:lnTo>
                  <a:lnTo>
                    <a:pt x="558" y="84"/>
                  </a:lnTo>
                  <a:lnTo>
                    <a:pt x="558" y="140"/>
                  </a:lnTo>
                  <a:lnTo>
                    <a:pt x="363" y="140"/>
                  </a:lnTo>
                  <a:lnTo>
                    <a:pt x="363" y="196"/>
                  </a:lnTo>
                  <a:lnTo>
                    <a:pt x="279" y="196"/>
                  </a:lnTo>
                  <a:lnTo>
                    <a:pt x="279" y="279"/>
                  </a:lnTo>
                  <a:lnTo>
                    <a:pt x="223" y="279"/>
                  </a:lnTo>
                  <a:lnTo>
                    <a:pt x="223" y="363"/>
                  </a:lnTo>
                  <a:lnTo>
                    <a:pt x="168" y="363"/>
                  </a:lnTo>
                  <a:lnTo>
                    <a:pt x="168" y="503"/>
                  </a:lnTo>
                  <a:lnTo>
                    <a:pt x="140" y="503"/>
                  </a:lnTo>
                  <a:lnTo>
                    <a:pt x="140" y="642"/>
                  </a:lnTo>
                  <a:lnTo>
                    <a:pt x="84" y="642"/>
                  </a:lnTo>
                  <a:lnTo>
                    <a:pt x="84" y="782"/>
                  </a:lnTo>
                  <a:lnTo>
                    <a:pt x="28" y="782"/>
                  </a:lnTo>
                  <a:lnTo>
                    <a:pt x="28" y="1116"/>
                  </a:lnTo>
                  <a:lnTo>
                    <a:pt x="0" y="1116"/>
                  </a:lnTo>
                  <a:lnTo>
                    <a:pt x="0" y="1674"/>
                  </a:lnTo>
                  <a:lnTo>
                    <a:pt x="28" y="1674"/>
                  </a:lnTo>
                  <a:lnTo>
                    <a:pt x="28" y="1898"/>
                  </a:lnTo>
                  <a:lnTo>
                    <a:pt x="84" y="1898"/>
                  </a:lnTo>
                  <a:lnTo>
                    <a:pt x="84" y="2037"/>
                  </a:lnTo>
                  <a:lnTo>
                    <a:pt x="140" y="2037"/>
                  </a:lnTo>
                  <a:lnTo>
                    <a:pt x="140" y="2177"/>
                  </a:lnTo>
                  <a:lnTo>
                    <a:pt x="168" y="2177"/>
                  </a:lnTo>
                  <a:lnTo>
                    <a:pt x="168" y="2316"/>
                  </a:lnTo>
                  <a:lnTo>
                    <a:pt x="223" y="2316"/>
                  </a:lnTo>
                  <a:lnTo>
                    <a:pt x="223" y="2428"/>
                  </a:lnTo>
                  <a:lnTo>
                    <a:pt x="279" y="2428"/>
                  </a:lnTo>
                  <a:lnTo>
                    <a:pt x="279" y="2511"/>
                  </a:lnTo>
                  <a:lnTo>
                    <a:pt x="307" y="2511"/>
                  </a:lnTo>
                  <a:lnTo>
                    <a:pt x="307" y="2567"/>
                  </a:lnTo>
                  <a:lnTo>
                    <a:pt x="363" y="2567"/>
                  </a:lnTo>
                  <a:lnTo>
                    <a:pt x="363" y="2651"/>
                  </a:lnTo>
                  <a:lnTo>
                    <a:pt x="419" y="2651"/>
                  </a:lnTo>
                  <a:lnTo>
                    <a:pt x="419" y="2734"/>
                  </a:lnTo>
                  <a:lnTo>
                    <a:pt x="447" y="2734"/>
                  </a:lnTo>
                  <a:lnTo>
                    <a:pt x="447" y="2790"/>
                  </a:lnTo>
                  <a:lnTo>
                    <a:pt x="502" y="2790"/>
                  </a:lnTo>
                  <a:lnTo>
                    <a:pt x="502" y="2874"/>
                  </a:lnTo>
                  <a:lnTo>
                    <a:pt x="558" y="2874"/>
                  </a:lnTo>
                  <a:lnTo>
                    <a:pt x="558" y="2930"/>
                  </a:lnTo>
                  <a:lnTo>
                    <a:pt x="586" y="2930"/>
                  </a:lnTo>
                  <a:lnTo>
                    <a:pt x="586" y="2986"/>
                  </a:lnTo>
                  <a:lnTo>
                    <a:pt x="642" y="2986"/>
                  </a:lnTo>
                  <a:lnTo>
                    <a:pt x="642" y="3013"/>
                  </a:lnTo>
                  <a:lnTo>
                    <a:pt x="698" y="3013"/>
                  </a:lnTo>
                  <a:lnTo>
                    <a:pt x="698" y="3069"/>
                  </a:lnTo>
                  <a:lnTo>
                    <a:pt x="726" y="3069"/>
                  </a:lnTo>
                  <a:lnTo>
                    <a:pt x="726" y="3125"/>
                  </a:lnTo>
                  <a:lnTo>
                    <a:pt x="781" y="3125"/>
                  </a:lnTo>
                  <a:lnTo>
                    <a:pt x="781" y="3153"/>
                  </a:lnTo>
                  <a:lnTo>
                    <a:pt x="837" y="3153"/>
                  </a:lnTo>
                  <a:lnTo>
                    <a:pt x="837" y="3209"/>
                  </a:lnTo>
                  <a:lnTo>
                    <a:pt x="921" y="3209"/>
                  </a:lnTo>
                  <a:lnTo>
                    <a:pt x="921" y="2651"/>
                  </a:lnTo>
                  <a:lnTo>
                    <a:pt x="865" y="2651"/>
                  </a:lnTo>
                  <a:lnTo>
                    <a:pt x="865" y="419"/>
                  </a:lnTo>
                  <a:lnTo>
                    <a:pt x="921" y="419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2"/>
            <p:cNvSpPr/>
            <p:nvPr/>
          </p:nvSpPr>
          <p:spPr>
            <a:xfrm>
              <a:off x="3694598" y="2862544"/>
              <a:ext cx="22163" cy="129449"/>
            </a:xfrm>
            <a:custGeom>
              <a:avLst/>
              <a:gdLst/>
              <a:ahLst/>
              <a:cxnLst/>
              <a:rect l="l" t="t" r="r" b="b"/>
              <a:pathLst>
                <a:path w="559" h="3265" extrusionOk="0">
                  <a:moveTo>
                    <a:pt x="196" y="0"/>
                  </a:moveTo>
                  <a:lnTo>
                    <a:pt x="196" y="224"/>
                  </a:lnTo>
                  <a:lnTo>
                    <a:pt x="140" y="224"/>
                  </a:lnTo>
                  <a:lnTo>
                    <a:pt x="140" y="503"/>
                  </a:lnTo>
                  <a:lnTo>
                    <a:pt x="112" y="503"/>
                  </a:lnTo>
                  <a:lnTo>
                    <a:pt x="112" y="782"/>
                  </a:lnTo>
                  <a:lnTo>
                    <a:pt x="56" y="782"/>
                  </a:lnTo>
                  <a:lnTo>
                    <a:pt x="56" y="1340"/>
                  </a:lnTo>
                  <a:lnTo>
                    <a:pt x="1" y="1340"/>
                  </a:lnTo>
                  <a:lnTo>
                    <a:pt x="1" y="2567"/>
                  </a:lnTo>
                  <a:lnTo>
                    <a:pt x="56" y="2567"/>
                  </a:lnTo>
                  <a:lnTo>
                    <a:pt x="56" y="3265"/>
                  </a:lnTo>
                  <a:lnTo>
                    <a:pt x="335" y="3265"/>
                  </a:lnTo>
                  <a:lnTo>
                    <a:pt x="335" y="3209"/>
                  </a:lnTo>
                  <a:lnTo>
                    <a:pt x="419" y="3209"/>
                  </a:lnTo>
                  <a:lnTo>
                    <a:pt x="419" y="3013"/>
                  </a:lnTo>
                  <a:lnTo>
                    <a:pt x="475" y="3013"/>
                  </a:lnTo>
                  <a:lnTo>
                    <a:pt x="475" y="2874"/>
                  </a:lnTo>
                  <a:lnTo>
                    <a:pt x="531" y="2874"/>
                  </a:lnTo>
                  <a:lnTo>
                    <a:pt x="531" y="2595"/>
                  </a:lnTo>
                  <a:lnTo>
                    <a:pt x="559" y="2595"/>
                  </a:lnTo>
                  <a:lnTo>
                    <a:pt x="559" y="1953"/>
                  </a:lnTo>
                  <a:lnTo>
                    <a:pt x="531" y="1953"/>
                  </a:lnTo>
                  <a:lnTo>
                    <a:pt x="531" y="1730"/>
                  </a:lnTo>
                  <a:lnTo>
                    <a:pt x="475" y="1730"/>
                  </a:lnTo>
                  <a:lnTo>
                    <a:pt x="475" y="1591"/>
                  </a:lnTo>
                  <a:lnTo>
                    <a:pt x="419" y="1591"/>
                  </a:lnTo>
                  <a:lnTo>
                    <a:pt x="419" y="1479"/>
                  </a:lnTo>
                  <a:lnTo>
                    <a:pt x="391" y="1479"/>
                  </a:lnTo>
                  <a:lnTo>
                    <a:pt x="391" y="1340"/>
                  </a:lnTo>
                  <a:lnTo>
                    <a:pt x="335" y="1340"/>
                  </a:lnTo>
                  <a:lnTo>
                    <a:pt x="335" y="1200"/>
                  </a:lnTo>
                  <a:lnTo>
                    <a:pt x="280" y="1200"/>
                  </a:lnTo>
                  <a:lnTo>
                    <a:pt x="280" y="893"/>
                  </a:lnTo>
                  <a:lnTo>
                    <a:pt x="252" y="893"/>
                  </a:lnTo>
                  <a:lnTo>
                    <a:pt x="252" y="558"/>
                  </a:lnTo>
                  <a:lnTo>
                    <a:pt x="280" y="558"/>
                  </a:lnTo>
                  <a:lnTo>
                    <a:pt x="280" y="224"/>
                  </a:lnTo>
                  <a:lnTo>
                    <a:pt x="335" y="22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2"/>
            <p:cNvSpPr/>
            <p:nvPr/>
          </p:nvSpPr>
          <p:spPr>
            <a:xfrm>
              <a:off x="3707880" y="2928915"/>
              <a:ext cx="57568" cy="60859"/>
            </a:xfrm>
            <a:custGeom>
              <a:avLst/>
              <a:gdLst/>
              <a:ahLst/>
              <a:cxnLst/>
              <a:rect l="l" t="t" r="r" b="b"/>
              <a:pathLst>
                <a:path w="1452" h="1535" extrusionOk="0">
                  <a:moveTo>
                    <a:pt x="84" y="0"/>
                  </a:moveTo>
                  <a:lnTo>
                    <a:pt x="84" y="84"/>
                  </a:lnTo>
                  <a:lnTo>
                    <a:pt x="140" y="84"/>
                  </a:lnTo>
                  <a:lnTo>
                    <a:pt x="140" y="335"/>
                  </a:lnTo>
                  <a:lnTo>
                    <a:pt x="196" y="335"/>
                  </a:lnTo>
                  <a:lnTo>
                    <a:pt x="196" y="893"/>
                  </a:lnTo>
                  <a:lnTo>
                    <a:pt x="140" y="893"/>
                  </a:lnTo>
                  <a:lnTo>
                    <a:pt x="140" y="1172"/>
                  </a:lnTo>
                  <a:lnTo>
                    <a:pt x="84" y="1172"/>
                  </a:lnTo>
                  <a:lnTo>
                    <a:pt x="84" y="1312"/>
                  </a:lnTo>
                  <a:lnTo>
                    <a:pt x="56" y="1312"/>
                  </a:lnTo>
                  <a:lnTo>
                    <a:pt x="56" y="1479"/>
                  </a:lnTo>
                  <a:lnTo>
                    <a:pt x="0" y="1479"/>
                  </a:lnTo>
                  <a:lnTo>
                    <a:pt x="0" y="1535"/>
                  </a:lnTo>
                  <a:lnTo>
                    <a:pt x="224" y="1535"/>
                  </a:lnTo>
                  <a:lnTo>
                    <a:pt x="224" y="1479"/>
                  </a:lnTo>
                  <a:lnTo>
                    <a:pt x="419" y="1479"/>
                  </a:lnTo>
                  <a:lnTo>
                    <a:pt x="419" y="1451"/>
                  </a:lnTo>
                  <a:lnTo>
                    <a:pt x="642" y="1451"/>
                  </a:lnTo>
                  <a:lnTo>
                    <a:pt x="642" y="1395"/>
                  </a:lnTo>
                  <a:lnTo>
                    <a:pt x="837" y="1395"/>
                  </a:lnTo>
                  <a:lnTo>
                    <a:pt x="837" y="1339"/>
                  </a:lnTo>
                  <a:lnTo>
                    <a:pt x="1060" y="1339"/>
                  </a:lnTo>
                  <a:lnTo>
                    <a:pt x="1060" y="1312"/>
                  </a:lnTo>
                  <a:lnTo>
                    <a:pt x="1256" y="1312"/>
                  </a:lnTo>
                  <a:lnTo>
                    <a:pt x="1256" y="1256"/>
                  </a:lnTo>
                  <a:lnTo>
                    <a:pt x="1451" y="1256"/>
                  </a:lnTo>
                  <a:lnTo>
                    <a:pt x="1451" y="1200"/>
                  </a:lnTo>
                  <a:lnTo>
                    <a:pt x="1395" y="1200"/>
                  </a:lnTo>
                  <a:lnTo>
                    <a:pt x="1395" y="1172"/>
                  </a:lnTo>
                  <a:lnTo>
                    <a:pt x="1312" y="1172"/>
                  </a:lnTo>
                  <a:lnTo>
                    <a:pt x="1312" y="1116"/>
                  </a:lnTo>
                  <a:lnTo>
                    <a:pt x="1200" y="1116"/>
                  </a:lnTo>
                  <a:lnTo>
                    <a:pt x="1200" y="1060"/>
                  </a:lnTo>
                  <a:lnTo>
                    <a:pt x="1116" y="1060"/>
                  </a:lnTo>
                  <a:lnTo>
                    <a:pt x="1116" y="1033"/>
                  </a:lnTo>
                  <a:lnTo>
                    <a:pt x="1033" y="1033"/>
                  </a:lnTo>
                  <a:lnTo>
                    <a:pt x="1033" y="977"/>
                  </a:lnTo>
                  <a:lnTo>
                    <a:pt x="977" y="977"/>
                  </a:lnTo>
                  <a:lnTo>
                    <a:pt x="977" y="921"/>
                  </a:lnTo>
                  <a:lnTo>
                    <a:pt x="921" y="921"/>
                  </a:lnTo>
                  <a:lnTo>
                    <a:pt x="921" y="893"/>
                  </a:lnTo>
                  <a:lnTo>
                    <a:pt x="837" y="893"/>
                  </a:lnTo>
                  <a:lnTo>
                    <a:pt x="837" y="837"/>
                  </a:lnTo>
                  <a:lnTo>
                    <a:pt x="782" y="837"/>
                  </a:lnTo>
                  <a:lnTo>
                    <a:pt x="782" y="782"/>
                  </a:lnTo>
                  <a:lnTo>
                    <a:pt x="754" y="782"/>
                  </a:lnTo>
                  <a:lnTo>
                    <a:pt x="754" y="754"/>
                  </a:lnTo>
                  <a:lnTo>
                    <a:pt x="642" y="754"/>
                  </a:lnTo>
                  <a:lnTo>
                    <a:pt x="642" y="642"/>
                  </a:lnTo>
                  <a:lnTo>
                    <a:pt x="614" y="642"/>
                  </a:lnTo>
                  <a:lnTo>
                    <a:pt x="614" y="614"/>
                  </a:lnTo>
                  <a:lnTo>
                    <a:pt x="558" y="614"/>
                  </a:lnTo>
                  <a:lnTo>
                    <a:pt x="558" y="558"/>
                  </a:lnTo>
                  <a:lnTo>
                    <a:pt x="503" y="558"/>
                  </a:lnTo>
                  <a:lnTo>
                    <a:pt x="503" y="503"/>
                  </a:lnTo>
                  <a:lnTo>
                    <a:pt x="475" y="503"/>
                  </a:lnTo>
                  <a:lnTo>
                    <a:pt x="475" y="475"/>
                  </a:lnTo>
                  <a:lnTo>
                    <a:pt x="419" y="475"/>
                  </a:lnTo>
                  <a:lnTo>
                    <a:pt x="419" y="419"/>
                  </a:lnTo>
                  <a:lnTo>
                    <a:pt x="363" y="419"/>
                  </a:lnTo>
                  <a:lnTo>
                    <a:pt x="363" y="335"/>
                  </a:lnTo>
                  <a:lnTo>
                    <a:pt x="335" y="335"/>
                  </a:lnTo>
                  <a:lnTo>
                    <a:pt x="335" y="279"/>
                  </a:lnTo>
                  <a:lnTo>
                    <a:pt x="279" y="279"/>
                  </a:lnTo>
                  <a:lnTo>
                    <a:pt x="279" y="196"/>
                  </a:lnTo>
                  <a:lnTo>
                    <a:pt x="224" y="196"/>
                  </a:lnTo>
                  <a:lnTo>
                    <a:pt x="224" y="140"/>
                  </a:lnTo>
                  <a:lnTo>
                    <a:pt x="196" y="140"/>
                  </a:lnTo>
                  <a:lnTo>
                    <a:pt x="196" y="56"/>
                  </a:lnTo>
                  <a:lnTo>
                    <a:pt x="140" y="5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2"/>
            <p:cNvSpPr/>
            <p:nvPr/>
          </p:nvSpPr>
          <p:spPr>
            <a:xfrm>
              <a:off x="3702329" y="2848152"/>
              <a:ext cx="107365" cy="130559"/>
            </a:xfrm>
            <a:custGeom>
              <a:avLst/>
              <a:gdLst/>
              <a:ahLst/>
              <a:cxnLst/>
              <a:rect l="l" t="t" r="r" b="b"/>
              <a:pathLst>
                <a:path w="2708" h="3293" extrusionOk="0">
                  <a:moveTo>
                    <a:pt x="1591" y="1"/>
                  </a:moveTo>
                  <a:lnTo>
                    <a:pt x="1591" y="29"/>
                  </a:lnTo>
                  <a:lnTo>
                    <a:pt x="1396" y="29"/>
                  </a:lnTo>
                  <a:lnTo>
                    <a:pt x="1396" y="84"/>
                  </a:lnTo>
                  <a:lnTo>
                    <a:pt x="1173" y="84"/>
                  </a:lnTo>
                  <a:lnTo>
                    <a:pt x="1173" y="140"/>
                  </a:lnTo>
                  <a:lnTo>
                    <a:pt x="977" y="140"/>
                  </a:lnTo>
                  <a:lnTo>
                    <a:pt x="977" y="168"/>
                  </a:lnTo>
                  <a:lnTo>
                    <a:pt x="754" y="168"/>
                  </a:lnTo>
                  <a:lnTo>
                    <a:pt x="754" y="224"/>
                  </a:lnTo>
                  <a:lnTo>
                    <a:pt x="559" y="224"/>
                  </a:lnTo>
                  <a:lnTo>
                    <a:pt x="559" y="280"/>
                  </a:lnTo>
                  <a:lnTo>
                    <a:pt x="336" y="280"/>
                  </a:lnTo>
                  <a:lnTo>
                    <a:pt x="336" y="308"/>
                  </a:lnTo>
                  <a:lnTo>
                    <a:pt x="140" y="308"/>
                  </a:lnTo>
                  <a:lnTo>
                    <a:pt x="140" y="363"/>
                  </a:lnTo>
                  <a:lnTo>
                    <a:pt x="85" y="363"/>
                  </a:lnTo>
                  <a:lnTo>
                    <a:pt x="85" y="559"/>
                  </a:lnTo>
                  <a:lnTo>
                    <a:pt x="57" y="559"/>
                  </a:lnTo>
                  <a:lnTo>
                    <a:pt x="57" y="866"/>
                  </a:lnTo>
                  <a:lnTo>
                    <a:pt x="1" y="866"/>
                  </a:lnTo>
                  <a:lnTo>
                    <a:pt x="1" y="1256"/>
                  </a:lnTo>
                  <a:lnTo>
                    <a:pt x="57" y="1256"/>
                  </a:lnTo>
                  <a:lnTo>
                    <a:pt x="57" y="1619"/>
                  </a:lnTo>
                  <a:lnTo>
                    <a:pt x="85" y="1619"/>
                  </a:lnTo>
                  <a:lnTo>
                    <a:pt x="85" y="1703"/>
                  </a:lnTo>
                  <a:lnTo>
                    <a:pt x="140" y="1703"/>
                  </a:lnTo>
                  <a:lnTo>
                    <a:pt x="140" y="1842"/>
                  </a:lnTo>
                  <a:lnTo>
                    <a:pt x="196" y="1842"/>
                  </a:lnTo>
                  <a:lnTo>
                    <a:pt x="196" y="1954"/>
                  </a:lnTo>
                  <a:lnTo>
                    <a:pt x="224" y="1954"/>
                  </a:lnTo>
                  <a:lnTo>
                    <a:pt x="224" y="2121"/>
                  </a:lnTo>
                  <a:lnTo>
                    <a:pt x="280" y="2121"/>
                  </a:lnTo>
                  <a:lnTo>
                    <a:pt x="280" y="2233"/>
                  </a:lnTo>
                  <a:lnTo>
                    <a:pt x="336" y="2233"/>
                  </a:lnTo>
                  <a:lnTo>
                    <a:pt x="336" y="2261"/>
                  </a:lnTo>
                  <a:lnTo>
                    <a:pt x="364" y="2261"/>
                  </a:lnTo>
                  <a:lnTo>
                    <a:pt x="364" y="2372"/>
                  </a:lnTo>
                  <a:lnTo>
                    <a:pt x="419" y="2372"/>
                  </a:lnTo>
                  <a:lnTo>
                    <a:pt x="419" y="2400"/>
                  </a:lnTo>
                  <a:lnTo>
                    <a:pt x="475" y="2400"/>
                  </a:lnTo>
                  <a:lnTo>
                    <a:pt x="475" y="2512"/>
                  </a:lnTo>
                  <a:lnTo>
                    <a:pt x="503" y="2512"/>
                  </a:lnTo>
                  <a:lnTo>
                    <a:pt x="503" y="2540"/>
                  </a:lnTo>
                  <a:lnTo>
                    <a:pt x="559" y="2540"/>
                  </a:lnTo>
                  <a:lnTo>
                    <a:pt x="559" y="2595"/>
                  </a:lnTo>
                  <a:lnTo>
                    <a:pt x="615" y="2595"/>
                  </a:lnTo>
                  <a:lnTo>
                    <a:pt x="615" y="2651"/>
                  </a:lnTo>
                  <a:lnTo>
                    <a:pt x="643" y="2651"/>
                  </a:lnTo>
                  <a:lnTo>
                    <a:pt x="643" y="2679"/>
                  </a:lnTo>
                  <a:lnTo>
                    <a:pt x="698" y="2679"/>
                  </a:lnTo>
                  <a:lnTo>
                    <a:pt x="698" y="2735"/>
                  </a:lnTo>
                  <a:lnTo>
                    <a:pt x="754" y="2735"/>
                  </a:lnTo>
                  <a:lnTo>
                    <a:pt x="754" y="2819"/>
                  </a:lnTo>
                  <a:lnTo>
                    <a:pt x="838" y="2819"/>
                  </a:lnTo>
                  <a:lnTo>
                    <a:pt x="838" y="2874"/>
                  </a:lnTo>
                  <a:lnTo>
                    <a:pt x="894" y="2874"/>
                  </a:lnTo>
                  <a:lnTo>
                    <a:pt x="894" y="2930"/>
                  </a:lnTo>
                  <a:lnTo>
                    <a:pt x="922" y="2930"/>
                  </a:lnTo>
                  <a:lnTo>
                    <a:pt x="922" y="2958"/>
                  </a:lnTo>
                  <a:lnTo>
                    <a:pt x="1033" y="2958"/>
                  </a:lnTo>
                  <a:lnTo>
                    <a:pt x="1033" y="3014"/>
                  </a:lnTo>
                  <a:lnTo>
                    <a:pt x="1061" y="3014"/>
                  </a:lnTo>
                  <a:lnTo>
                    <a:pt x="1061" y="3070"/>
                  </a:lnTo>
                  <a:lnTo>
                    <a:pt x="1117" y="3070"/>
                  </a:lnTo>
                  <a:lnTo>
                    <a:pt x="1117" y="3097"/>
                  </a:lnTo>
                  <a:lnTo>
                    <a:pt x="1200" y="3097"/>
                  </a:lnTo>
                  <a:lnTo>
                    <a:pt x="1200" y="3153"/>
                  </a:lnTo>
                  <a:lnTo>
                    <a:pt x="1312" y="3153"/>
                  </a:lnTo>
                  <a:lnTo>
                    <a:pt x="1312" y="3209"/>
                  </a:lnTo>
                  <a:lnTo>
                    <a:pt x="1396" y="3209"/>
                  </a:lnTo>
                  <a:lnTo>
                    <a:pt x="1396" y="3237"/>
                  </a:lnTo>
                  <a:lnTo>
                    <a:pt x="1479" y="3237"/>
                  </a:lnTo>
                  <a:lnTo>
                    <a:pt x="1479" y="3293"/>
                  </a:lnTo>
                  <a:lnTo>
                    <a:pt x="1591" y="3293"/>
                  </a:lnTo>
                  <a:lnTo>
                    <a:pt x="1591" y="3237"/>
                  </a:lnTo>
                  <a:lnTo>
                    <a:pt x="1758" y="3237"/>
                  </a:lnTo>
                  <a:lnTo>
                    <a:pt x="1758" y="3209"/>
                  </a:lnTo>
                  <a:lnTo>
                    <a:pt x="2010" y="3209"/>
                  </a:lnTo>
                  <a:lnTo>
                    <a:pt x="2010" y="3153"/>
                  </a:lnTo>
                  <a:lnTo>
                    <a:pt x="2177" y="3153"/>
                  </a:lnTo>
                  <a:lnTo>
                    <a:pt x="2177" y="3097"/>
                  </a:lnTo>
                  <a:lnTo>
                    <a:pt x="2372" y="3097"/>
                  </a:lnTo>
                  <a:lnTo>
                    <a:pt x="2372" y="3070"/>
                  </a:lnTo>
                  <a:lnTo>
                    <a:pt x="2456" y="3070"/>
                  </a:lnTo>
                  <a:lnTo>
                    <a:pt x="2456" y="3014"/>
                  </a:lnTo>
                  <a:lnTo>
                    <a:pt x="2512" y="3014"/>
                  </a:lnTo>
                  <a:lnTo>
                    <a:pt x="2512" y="2874"/>
                  </a:lnTo>
                  <a:lnTo>
                    <a:pt x="2568" y="2874"/>
                  </a:lnTo>
                  <a:lnTo>
                    <a:pt x="2568" y="2735"/>
                  </a:lnTo>
                  <a:lnTo>
                    <a:pt x="2595" y="2735"/>
                  </a:lnTo>
                  <a:lnTo>
                    <a:pt x="2595" y="2595"/>
                  </a:lnTo>
                  <a:lnTo>
                    <a:pt x="2651" y="2595"/>
                  </a:lnTo>
                  <a:lnTo>
                    <a:pt x="2651" y="2372"/>
                  </a:lnTo>
                  <a:lnTo>
                    <a:pt x="2707" y="2372"/>
                  </a:lnTo>
                  <a:lnTo>
                    <a:pt x="2707" y="1619"/>
                  </a:lnTo>
                  <a:lnTo>
                    <a:pt x="2651" y="1619"/>
                  </a:lnTo>
                  <a:lnTo>
                    <a:pt x="2651" y="1396"/>
                  </a:lnTo>
                  <a:lnTo>
                    <a:pt x="2595" y="1396"/>
                  </a:lnTo>
                  <a:lnTo>
                    <a:pt x="2595" y="1256"/>
                  </a:lnTo>
                  <a:lnTo>
                    <a:pt x="2568" y="1256"/>
                  </a:lnTo>
                  <a:lnTo>
                    <a:pt x="2568" y="1145"/>
                  </a:lnTo>
                  <a:lnTo>
                    <a:pt x="2512" y="1145"/>
                  </a:lnTo>
                  <a:lnTo>
                    <a:pt x="2512" y="1005"/>
                  </a:lnTo>
                  <a:lnTo>
                    <a:pt x="2456" y="1005"/>
                  </a:lnTo>
                  <a:lnTo>
                    <a:pt x="2456" y="921"/>
                  </a:lnTo>
                  <a:lnTo>
                    <a:pt x="2428" y="921"/>
                  </a:lnTo>
                  <a:lnTo>
                    <a:pt x="2428" y="782"/>
                  </a:lnTo>
                  <a:lnTo>
                    <a:pt x="2372" y="782"/>
                  </a:lnTo>
                  <a:lnTo>
                    <a:pt x="2372" y="726"/>
                  </a:lnTo>
                  <a:lnTo>
                    <a:pt x="2316" y="726"/>
                  </a:lnTo>
                  <a:lnTo>
                    <a:pt x="2316" y="698"/>
                  </a:lnTo>
                  <a:lnTo>
                    <a:pt x="2289" y="698"/>
                  </a:lnTo>
                  <a:lnTo>
                    <a:pt x="2289" y="587"/>
                  </a:lnTo>
                  <a:lnTo>
                    <a:pt x="2233" y="587"/>
                  </a:lnTo>
                  <a:lnTo>
                    <a:pt x="2233" y="559"/>
                  </a:lnTo>
                  <a:lnTo>
                    <a:pt x="2177" y="559"/>
                  </a:lnTo>
                  <a:lnTo>
                    <a:pt x="2177" y="503"/>
                  </a:lnTo>
                  <a:lnTo>
                    <a:pt x="2149" y="503"/>
                  </a:lnTo>
                  <a:lnTo>
                    <a:pt x="2149" y="419"/>
                  </a:lnTo>
                  <a:lnTo>
                    <a:pt x="2093" y="419"/>
                  </a:lnTo>
                  <a:lnTo>
                    <a:pt x="2093" y="363"/>
                  </a:lnTo>
                  <a:lnTo>
                    <a:pt x="2037" y="363"/>
                  </a:lnTo>
                  <a:lnTo>
                    <a:pt x="2037" y="308"/>
                  </a:lnTo>
                  <a:lnTo>
                    <a:pt x="2010" y="308"/>
                  </a:lnTo>
                  <a:lnTo>
                    <a:pt x="2010" y="280"/>
                  </a:lnTo>
                  <a:lnTo>
                    <a:pt x="1954" y="280"/>
                  </a:lnTo>
                  <a:lnTo>
                    <a:pt x="1954" y="224"/>
                  </a:lnTo>
                  <a:lnTo>
                    <a:pt x="1898" y="224"/>
                  </a:lnTo>
                  <a:lnTo>
                    <a:pt x="1898" y="168"/>
                  </a:lnTo>
                  <a:lnTo>
                    <a:pt x="1870" y="168"/>
                  </a:lnTo>
                  <a:lnTo>
                    <a:pt x="1870" y="140"/>
                  </a:lnTo>
                  <a:lnTo>
                    <a:pt x="1814" y="140"/>
                  </a:lnTo>
                  <a:lnTo>
                    <a:pt x="1814" y="84"/>
                  </a:lnTo>
                  <a:lnTo>
                    <a:pt x="1731" y="84"/>
                  </a:lnTo>
                  <a:lnTo>
                    <a:pt x="1731" y="29"/>
                  </a:lnTo>
                  <a:lnTo>
                    <a:pt x="1675" y="29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2"/>
            <p:cNvSpPr/>
            <p:nvPr/>
          </p:nvSpPr>
          <p:spPr>
            <a:xfrm>
              <a:off x="3705659" y="2912302"/>
              <a:ext cx="7771" cy="18872"/>
            </a:xfrm>
            <a:custGeom>
              <a:avLst/>
              <a:gdLst/>
              <a:ahLst/>
              <a:cxnLst/>
              <a:rect l="l" t="t" r="r" b="b"/>
              <a:pathLst>
                <a:path w="196" h="476" extrusionOk="0">
                  <a:moveTo>
                    <a:pt x="1" y="1"/>
                  </a:moveTo>
                  <a:lnTo>
                    <a:pt x="1" y="140"/>
                  </a:lnTo>
                  <a:lnTo>
                    <a:pt x="56" y="140"/>
                  </a:lnTo>
                  <a:lnTo>
                    <a:pt x="56" y="280"/>
                  </a:lnTo>
                  <a:lnTo>
                    <a:pt x="112" y="280"/>
                  </a:lnTo>
                  <a:lnTo>
                    <a:pt x="112" y="364"/>
                  </a:lnTo>
                  <a:lnTo>
                    <a:pt x="140" y="364"/>
                  </a:lnTo>
                  <a:lnTo>
                    <a:pt x="140" y="475"/>
                  </a:lnTo>
                  <a:lnTo>
                    <a:pt x="196" y="475"/>
                  </a:lnTo>
                  <a:lnTo>
                    <a:pt x="196" y="280"/>
                  </a:lnTo>
                  <a:lnTo>
                    <a:pt x="140" y="280"/>
                  </a:lnTo>
                  <a:lnTo>
                    <a:pt x="140" y="196"/>
                  </a:lnTo>
                  <a:lnTo>
                    <a:pt x="112" y="196"/>
                  </a:lnTo>
                  <a:lnTo>
                    <a:pt x="112" y="57"/>
                  </a:lnTo>
                  <a:lnTo>
                    <a:pt x="56" y="57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2"/>
            <p:cNvSpPr/>
            <p:nvPr/>
          </p:nvSpPr>
          <p:spPr>
            <a:xfrm>
              <a:off x="3766479" y="2840421"/>
              <a:ext cx="92973" cy="129449"/>
            </a:xfrm>
            <a:custGeom>
              <a:avLst/>
              <a:gdLst/>
              <a:ahLst/>
              <a:cxnLst/>
              <a:rect l="l" t="t" r="r" b="b"/>
              <a:pathLst>
                <a:path w="2345" h="3265" extrusionOk="0">
                  <a:moveTo>
                    <a:pt x="894" y="0"/>
                  </a:moveTo>
                  <a:lnTo>
                    <a:pt x="894" y="56"/>
                  </a:lnTo>
                  <a:lnTo>
                    <a:pt x="671" y="56"/>
                  </a:lnTo>
                  <a:lnTo>
                    <a:pt x="671" y="84"/>
                  </a:lnTo>
                  <a:lnTo>
                    <a:pt x="419" y="84"/>
                  </a:lnTo>
                  <a:lnTo>
                    <a:pt x="419" y="140"/>
                  </a:lnTo>
                  <a:lnTo>
                    <a:pt x="196" y="140"/>
                  </a:lnTo>
                  <a:lnTo>
                    <a:pt x="196" y="196"/>
                  </a:lnTo>
                  <a:lnTo>
                    <a:pt x="1" y="196"/>
                  </a:lnTo>
                  <a:lnTo>
                    <a:pt x="1" y="279"/>
                  </a:lnTo>
                  <a:lnTo>
                    <a:pt x="57" y="279"/>
                  </a:lnTo>
                  <a:lnTo>
                    <a:pt x="57" y="335"/>
                  </a:lnTo>
                  <a:lnTo>
                    <a:pt x="140" y="335"/>
                  </a:lnTo>
                  <a:lnTo>
                    <a:pt x="140" y="363"/>
                  </a:lnTo>
                  <a:lnTo>
                    <a:pt x="196" y="363"/>
                  </a:lnTo>
                  <a:lnTo>
                    <a:pt x="196" y="419"/>
                  </a:lnTo>
                  <a:lnTo>
                    <a:pt x="252" y="419"/>
                  </a:lnTo>
                  <a:lnTo>
                    <a:pt x="252" y="475"/>
                  </a:lnTo>
                  <a:lnTo>
                    <a:pt x="280" y="475"/>
                  </a:lnTo>
                  <a:lnTo>
                    <a:pt x="280" y="503"/>
                  </a:lnTo>
                  <a:lnTo>
                    <a:pt x="336" y="503"/>
                  </a:lnTo>
                  <a:lnTo>
                    <a:pt x="336" y="558"/>
                  </a:lnTo>
                  <a:lnTo>
                    <a:pt x="392" y="558"/>
                  </a:lnTo>
                  <a:lnTo>
                    <a:pt x="392" y="614"/>
                  </a:lnTo>
                  <a:lnTo>
                    <a:pt x="419" y="614"/>
                  </a:lnTo>
                  <a:lnTo>
                    <a:pt x="419" y="642"/>
                  </a:lnTo>
                  <a:lnTo>
                    <a:pt x="475" y="642"/>
                  </a:lnTo>
                  <a:lnTo>
                    <a:pt x="475" y="754"/>
                  </a:lnTo>
                  <a:lnTo>
                    <a:pt x="531" y="754"/>
                  </a:lnTo>
                  <a:lnTo>
                    <a:pt x="531" y="782"/>
                  </a:lnTo>
                  <a:lnTo>
                    <a:pt x="559" y="782"/>
                  </a:lnTo>
                  <a:lnTo>
                    <a:pt x="559" y="837"/>
                  </a:lnTo>
                  <a:lnTo>
                    <a:pt x="615" y="837"/>
                  </a:lnTo>
                  <a:lnTo>
                    <a:pt x="615" y="921"/>
                  </a:lnTo>
                  <a:lnTo>
                    <a:pt x="671" y="921"/>
                  </a:lnTo>
                  <a:lnTo>
                    <a:pt x="671" y="977"/>
                  </a:lnTo>
                  <a:lnTo>
                    <a:pt x="698" y="977"/>
                  </a:lnTo>
                  <a:lnTo>
                    <a:pt x="698" y="1033"/>
                  </a:lnTo>
                  <a:lnTo>
                    <a:pt x="754" y="1033"/>
                  </a:lnTo>
                  <a:lnTo>
                    <a:pt x="754" y="1172"/>
                  </a:lnTo>
                  <a:lnTo>
                    <a:pt x="810" y="1172"/>
                  </a:lnTo>
                  <a:lnTo>
                    <a:pt x="810" y="1256"/>
                  </a:lnTo>
                  <a:lnTo>
                    <a:pt x="838" y="1256"/>
                  </a:lnTo>
                  <a:lnTo>
                    <a:pt x="838" y="1395"/>
                  </a:lnTo>
                  <a:lnTo>
                    <a:pt x="894" y="1395"/>
                  </a:lnTo>
                  <a:lnTo>
                    <a:pt x="894" y="1479"/>
                  </a:lnTo>
                  <a:lnTo>
                    <a:pt x="950" y="1479"/>
                  </a:lnTo>
                  <a:lnTo>
                    <a:pt x="950" y="1619"/>
                  </a:lnTo>
                  <a:lnTo>
                    <a:pt x="977" y="1619"/>
                  </a:lnTo>
                  <a:lnTo>
                    <a:pt x="977" y="1870"/>
                  </a:lnTo>
                  <a:lnTo>
                    <a:pt x="1033" y="1870"/>
                  </a:lnTo>
                  <a:lnTo>
                    <a:pt x="1033" y="2511"/>
                  </a:lnTo>
                  <a:lnTo>
                    <a:pt x="977" y="2511"/>
                  </a:lnTo>
                  <a:lnTo>
                    <a:pt x="977" y="2735"/>
                  </a:lnTo>
                  <a:lnTo>
                    <a:pt x="950" y="2735"/>
                  </a:lnTo>
                  <a:lnTo>
                    <a:pt x="950" y="2874"/>
                  </a:lnTo>
                  <a:lnTo>
                    <a:pt x="894" y="2874"/>
                  </a:lnTo>
                  <a:lnTo>
                    <a:pt x="894" y="3014"/>
                  </a:lnTo>
                  <a:lnTo>
                    <a:pt x="838" y="3014"/>
                  </a:lnTo>
                  <a:lnTo>
                    <a:pt x="838" y="3153"/>
                  </a:lnTo>
                  <a:lnTo>
                    <a:pt x="810" y="3153"/>
                  </a:lnTo>
                  <a:lnTo>
                    <a:pt x="810" y="3265"/>
                  </a:lnTo>
                  <a:lnTo>
                    <a:pt x="950" y="3265"/>
                  </a:lnTo>
                  <a:lnTo>
                    <a:pt x="950" y="3209"/>
                  </a:lnTo>
                  <a:lnTo>
                    <a:pt x="1089" y="3209"/>
                  </a:lnTo>
                  <a:lnTo>
                    <a:pt x="1089" y="3153"/>
                  </a:lnTo>
                  <a:lnTo>
                    <a:pt x="1256" y="3153"/>
                  </a:lnTo>
                  <a:lnTo>
                    <a:pt x="1256" y="3125"/>
                  </a:lnTo>
                  <a:lnTo>
                    <a:pt x="1452" y="3125"/>
                  </a:lnTo>
                  <a:lnTo>
                    <a:pt x="1452" y="3069"/>
                  </a:lnTo>
                  <a:lnTo>
                    <a:pt x="1647" y="3069"/>
                  </a:lnTo>
                  <a:lnTo>
                    <a:pt x="1647" y="3014"/>
                  </a:lnTo>
                  <a:lnTo>
                    <a:pt x="1787" y="3014"/>
                  </a:lnTo>
                  <a:lnTo>
                    <a:pt x="1787" y="2986"/>
                  </a:lnTo>
                  <a:lnTo>
                    <a:pt x="1954" y="2986"/>
                  </a:lnTo>
                  <a:lnTo>
                    <a:pt x="1954" y="2930"/>
                  </a:lnTo>
                  <a:lnTo>
                    <a:pt x="2149" y="2930"/>
                  </a:lnTo>
                  <a:lnTo>
                    <a:pt x="2149" y="2874"/>
                  </a:lnTo>
                  <a:lnTo>
                    <a:pt x="2289" y="2874"/>
                  </a:lnTo>
                  <a:lnTo>
                    <a:pt x="2289" y="2846"/>
                  </a:lnTo>
                  <a:lnTo>
                    <a:pt x="2345" y="2846"/>
                  </a:lnTo>
                  <a:lnTo>
                    <a:pt x="2345" y="2790"/>
                  </a:lnTo>
                  <a:lnTo>
                    <a:pt x="2233" y="2790"/>
                  </a:lnTo>
                  <a:lnTo>
                    <a:pt x="2233" y="2735"/>
                  </a:lnTo>
                  <a:lnTo>
                    <a:pt x="2149" y="2735"/>
                  </a:lnTo>
                  <a:lnTo>
                    <a:pt x="2149" y="2707"/>
                  </a:lnTo>
                  <a:lnTo>
                    <a:pt x="2066" y="2707"/>
                  </a:lnTo>
                  <a:lnTo>
                    <a:pt x="2066" y="2651"/>
                  </a:lnTo>
                  <a:lnTo>
                    <a:pt x="1954" y="2651"/>
                  </a:lnTo>
                  <a:lnTo>
                    <a:pt x="1954" y="2595"/>
                  </a:lnTo>
                  <a:lnTo>
                    <a:pt x="1926" y="2595"/>
                  </a:lnTo>
                  <a:lnTo>
                    <a:pt x="1926" y="2567"/>
                  </a:lnTo>
                  <a:lnTo>
                    <a:pt x="1814" y="2567"/>
                  </a:lnTo>
                  <a:lnTo>
                    <a:pt x="1814" y="2511"/>
                  </a:lnTo>
                  <a:lnTo>
                    <a:pt x="1787" y="2511"/>
                  </a:lnTo>
                  <a:lnTo>
                    <a:pt x="1787" y="2456"/>
                  </a:lnTo>
                  <a:lnTo>
                    <a:pt x="1731" y="2456"/>
                  </a:lnTo>
                  <a:lnTo>
                    <a:pt x="1731" y="2428"/>
                  </a:lnTo>
                  <a:lnTo>
                    <a:pt x="1675" y="2428"/>
                  </a:lnTo>
                  <a:lnTo>
                    <a:pt x="1675" y="2372"/>
                  </a:lnTo>
                  <a:lnTo>
                    <a:pt x="1647" y="2372"/>
                  </a:lnTo>
                  <a:lnTo>
                    <a:pt x="1647" y="2316"/>
                  </a:lnTo>
                  <a:lnTo>
                    <a:pt x="1535" y="2316"/>
                  </a:lnTo>
                  <a:lnTo>
                    <a:pt x="1535" y="2288"/>
                  </a:lnTo>
                  <a:lnTo>
                    <a:pt x="1508" y="2288"/>
                  </a:lnTo>
                  <a:lnTo>
                    <a:pt x="1508" y="2177"/>
                  </a:lnTo>
                  <a:lnTo>
                    <a:pt x="1452" y="2177"/>
                  </a:lnTo>
                  <a:lnTo>
                    <a:pt x="1452" y="2149"/>
                  </a:lnTo>
                  <a:lnTo>
                    <a:pt x="1396" y="2149"/>
                  </a:lnTo>
                  <a:lnTo>
                    <a:pt x="1396" y="2093"/>
                  </a:lnTo>
                  <a:lnTo>
                    <a:pt x="1368" y="2093"/>
                  </a:lnTo>
                  <a:lnTo>
                    <a:pt x="1368" y="2037"/>
                  </a:lnTo>
                  <a:lnTo>
                    <a:pt x="1312" y="2037"/>
                  </a:lnTo>
                  <a:lnTo>
                    <a:pt x="1312" y="1953"/>
                  </a:lnTo>
                  <a:lnTo>
                    <a:pt x="1256" y="1953"/>
                  </a:lnTo>
                  <a:lnTo>
                    <a:pt x="1256" y="1898"/>
                  </a:lnTo>
                  <a:lnTo>
                    <a:pt x="1229" y="1898"/>
                  </a:lnTo>
                  <a:lnTo>
                    <a:pt x="1229" y="1814"/>
                  </a:lnTo>
                  <a:lnTo>
                    <a:pt x="1173" y="1814"/>
                  </a:lnTo>
                  <a:lnTo>
                    <a:pt x="1173" y="1730"/>
                  </a:lnTo>
                  <a:lnTo>
                    <a:pt x="1117" y="1730"/>
                  </a:lnTo>
                  <a:lnTo>
                    <a:pt x="1117" y="1619"/>
                  </a:lnTo>
                  <a:lnTo>
                    <a:pt x="1089" y="1619"/>
                  </a:lnTo>
                  <a:lnTo>
                    <a:pt x="1089" y="1535"/>
                  </a:lnTo>
                  <a:lnTo>
                    <a:pt x="1033" y="1535"/>
                  </a:lnTo>
                  <a:lnTo>
                    <a:pt x="1033" y="1451"/>
                  </a:lnTo>
                  <a:lnTo>
                    <a:pt x="977" y="1451"/>
                  </a:lnTo>
                  <a:lnTo>
                    <a:pt x="977" y="1256"/>
                  </a:lnTo>
                  <a:lnTo>
                    <a:pt x="950" y="1256"/>
                  </a:lnTo>
                  <a:lnTo>
                    <a:pt x="950" y="1061"/>
                  </a:lnTo>
                  <a:lnTo>
                    <a:pt x="894" y="1061"/>
                  </a:lnTo>
                  <a:lnTo>
                    <a:pt x="894" y="224"/>
                  </a:lnTo>
                  <a:lnTo>
                    <a:pt x="950" y="224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2"/>
            <p:cNvSpPr/>
            <p:nvPr/>
          </p:nvSpPr>
          <p:spPr>
            <a:xfrm>
              <a:off x="3799664" y="2829359"/>
              <a:ext cx="90753" cy="123938"/>
            </a:xfrm>
            <a:custGeom>
              <a:avLst/>
              <a:gdLst/>
              <a:ahLst/>
              <a:cxnLst/>
              <a:rect l="l" t="t" r="r" b="b"/>
              <a:pathLst>
                <a:path w="2289" h="3126" extrusionOk="0">
                  <a:moveTo>
                    <a:pt x="1675" y="0"/>
                  </a:moveTo>
                  <a:lnTo>
                    <a:pt x="1675" y="56"/>
                  </a:lnTo>
                  <a:lnTo>
                    <a:pt x="1396" y="56"/>
                  </a:lnTo>
                  <a:lnTo>
                    <a:pt x="1396" y="84"/>
                  </a:lnTo>
                  <a:lnTo>
                    <a:pt x="1117" y="84"/>
                  </a:lnTo>
                  <a:lnTo>
                    <a:pt x="1117" y="140"/>
                  </a:lnTo>
                  <a:lnTo>
                    <a:pt x="838" y="140"/>
                  </a:lnTo>
                  <a:lnTo>
                    <a:pt x="838" y="196"/>
                  </a:lnTo>
                  <a:lnTo>
                    <a:pt x="559" y="196"/>
                  </a:lnTo>
                  <a:lnTo>
                    <a:pt x="559" y="224"/>
                  </a:lnTo>
                  <a:lnTo>
                    <a:pt x="336" y="224"/>
                  </a:lnTo>
                  <a:lnTo>
                    <a:pt x="336" y="279"/>
                  </a:lnTo>
                  <a:lnTo>
                    <a:pt x="57" y="279"/>
                  </a:lnTo>
                  <a:lnTo>
                    <a:pt x="57" y="475"/>
                  </a:lnTo>
                  <a:lnTo>
                    <a:pt x="1" y="475"/>
                  </a:lnTo>
                  <a:lnTo>
                    <a:pt x="1" y="1395"/>
                  </a:lnTo>
                  <a:lnTo>
                    <a:pt x="57" y="1395"/>
                  </a:lnTo>
                  <a:lnTo>
                    <a:pt x="57" y="1591"/>
                  </a:lnTo>
                  <a:lnTo>
                    <a:pt x="113" y="1591"/>
                  </a:lnTo>
                  <a:lnTo>
                    <a:pt x="113" y="1758"/>
                  </a:lnTo>
                  <a:lnTo>
                    <a:pt x="140" y="1758"/>
                  </a:lnTo>
                  <a:lnTo>
                    <a:pt x="140" y="1870"/>
                  </a:lnTo>
                  <a:lnTo>
                    <a:pt x="196" y="1870"/>
                  </a:lnTo>
                  <a:lnTo>
                    <a:pt x="196" y="1953"/>
                  </a:lnTo>
                  <a:lnTo>
                    <a:pt x="252" y="1953"/>
                  </a:lnTo>
                  <a:lnTo>
                    <a:pt x="252" y="2037"/>
                  </a:lnTo>
                  <a:lnTo>
                    <a:pt x="280" y="2037"/>
                  </a:lnTo>
                  <a:lnTo>
                    <a:pt x="280" y="2149"/>
                  </a:lnTo>
                  <a:lnTo>
                    <a:pt x="336" y="2149"/>
                  </a:lnTo>
                  <a:lnTo>
                    <a:pt x="336" y="2232"/>
                  </a:lnTo>
                  <a:lnTo>
                    <a:pt x="392" y="2232"/>
                  </a:lnTo>
                  <a:lnTo>
                    <a:pt x="392" y="2288"/>
                  </a:lnTo>
                  <a:lnTo>
                    <a:pt x="419" y="2288"/>
                  </a:lnTo>
                  <a:lnTo>
                    <a:pt x="419" y="2372"/>
                  </a:lnTo>
                  <a:lnTo>
                    <a:pt x="475" y="2372"/>
                  </a:lnTo>
                  <a:lnTo>
                    <a:pt x="475" y="2428"/>
                  </a:lnTo>
                  <a:lnTo>
                    <a:pt x="531" y="2428"/>
                  </a:lnTo>
                  <a:lnTo>
                    <a:pt x="531" y="2456"/>
                  </a:lnTo>
                  <a:lnTo>
                    <a:pt x="559" y="2456"/>
                  </a:lnTo>
                  <a:lnTo>
                    <a:pt x="559" y="2511"/>
                  </a:lnTo>
                  <a:lnTo>
                    <a:pt x="615" y="2511"/>
                  </a:lnTo>
                  <a:lnTo>
                    <a:pt x="615" y="2595"/>
                  </a:lnTo>
                  <a:lnTo>
                    <a:pt x="698" y="2595"/>
                  </a:lnTo>
                  <a:lnTo>
                    <a:pt x="698" y="2651"/>
                  </a:lnTo>
                  <a:lnTo>
                    <a:pt x="754" y="2651"/>
                  </a:lnTo>
                  <a:lnTo>
                    <a:pt x="754" y="2707"/>
                  </a:lnTo>
                  <a:lnTo>
                    <a:pt x="810" y="2707"/>
                  </a:lnTo>
                  <a:lnTo>
                    <a:pt x="810" y="2735"/>
                  </a:lnTo>
                  <a:lnTo>
                    <a:pt x="838" y="2735"/>
                  </a:lnTo>
                  <a:lnTo>
                    <a:pt x="838" y="2790"/>
                  </a:lnTo>
                  <a:lnTo>
                    <a:pt x="894" y="2790"/>
                  </a:lnTo>
                  <a:lnTo>
                    <a:pt x="894" y="2846"/>
                  </a:lnTo>
                  <a:lnTo>
                    <a:pt x="950" y="2846"/>
                  </a:lnTo>
                  <a:lnTo>
                    <a:pt x="950" y="2874"/>
                  </a:lnTo>
                  <a:lnTo>
                    <a:pt x="1033" y="2874"/>
                  </a:lnTo>
                  <a:lnTo>
                    <a:pt x="1033" y="2930"/>
                  </a:lnTo>
                  <a:lnTo>
                    <a:pt x="1089" y="2930"/>
                  </a:lnTo>
                  <a:lnTo>
                    <a:pt x="1089" y="2986"/>
                  </a:lnTo>
                  <a:lnTo>
                    <a:pt x="1173" y="2986"/>
                  </a:lnTo>
                  <a:lnTo>
                    <a:pt x="1173" y="3014"/>
                  </a:lnTo>
                  <a:lnTo>
                    <a:pt x="1256" y="3014"/>
                  </a:lnTo>
                  <a:lnTo>
                    <a:pt x="1256" y="3069"/>
                  </a:lnTo>
                  <a:lnTo>
                    <a:pt x="1368" y="3069"/>
                  </a:lnTo>
                  <a:lnTo>
                    <a:pt x="1368" y="3125"/>
                  </a:lnTo>
                  <a:lnTo>
                    <a:pt x="1647" y="3125"/>
                  </a:lnTo>
                  <a:lnTo>
                    <a:pt x="1647" y="3069"/>
                  </a:lnTo>
                  <a:lnTo>
                    <a:pt x="1786" y="3069"/>
                  </a:lnTo>
                  <a:lnTo>
                    <a:pt x="1786" y="3014"/>
                  </a:lnTo>
                  <a:lnTo>
                    <a:pt x="1814" y="3014"/>
                  </a:lnTo>
                  <a:lnTo>
                    <a:pt x="1814" y="2930"/>
                  </a:lnTo>
                  <a:lnTo>
                    <a:pt x="1870" y="2930"/>
                  </a:lnTo>
                  <a:lnTo>
                    <a:pt x="1870" y="2874"/>
                  </a:lnTo>
                  <a:lnTo>
                    <a:pt x="1926" y="2874"/>
                  </a:lnTo>
                  <a:lnTo>
                    <a:pt x="1926" y="2790"/>
                  </a:lnTo>
                  <a:lnTo>
                    <a:pt x="1954" y="2790"/>
                  </a:lnTo>
                  <a:lnTo>
                    <a:pt x="1954" y="2735"/>
                  </a:lnTo>
                  <a:lnTo>
                    <a:pt x="2010" y="2735"/>
                  </a:lnTo>
                  <a:lnTo>
                    <a:pt x="2010" y="2651"/>
                  </a:lnTo>
                  <a:lnTo>
                    <a:pt x="2065" y="2651"/>
                  </a:lnTo>
                  <a:lnTo>
                    <a:pt x="2065" y="2567"/>
                  </a:lnTo>
                  <a:lnTo>
                    <a:pt x="2093" y="2567"/>
                  </a:lnTo>
                  <a:lnTo>
                    <a:pt x="2093" y="2456"/>
                  </a:lnTo>
                  <a:lnTo>
                    <a:pt x="2149" y="2456"/>
                  </a:lnTo>
                  <a:lnTo>
                    <a:pt x="2149" y="2316"/>
                  </a:lnTo>
                  <a:lnTo>
                    <a:pt x="2205" y="2316"/>
                  </a:lnTo>
                  <a:lnTo>
                    <a:pt x="2205" y="2149"/>
                  </a:lnTo>
                  <a:lnTo>
                    <a:pt x="2233" y="2149"/>
                  </a:lnTo>
                  <a:lnTo>
                    <a:pt x="2233" y="2009"/>
                  </a:lnTo>
                  <a:lnTo>
                    <a:pt x="2289" y="2009"/>
                  </a:lnTo>
                  <a:lnTo>
                    <a:pt x="2289" y="1116"/>
                  </a:lnTo>
                  <a:lnTo>
                    <a:pt x="2233" y="1116"/>
                  </a:lnTo>
                  <a:lnTo>
                    <a:pt x="2233" y="921"/>
                  </a:lnTo>
                  <a:lnTo>
                    <a:pt x="2205" y="921"/>
                  </a:lnTo>
                  <a:lnTo>
                    <a:pt x="2205" y="754"/>
                  </a:lnTo>
                  <a:lnTo>
                    <a:pt x="2149" y="754"/>
                  </a:lnTo>
                  <a:lnTo>
                    <a:pt x="2149" y="614"/>
                  </a:lnTo>
                  <a:lnTo>
                    <a:pt x="2093" y="614"/>
                  </a:lnTo>
                  <a:lnTo>
                    <a:pt x="2093" y="503"/>
                  </a:lnTo>
                  <a:lnTo>
                    <a:pt x="2065" y="503"/>
                  </a:lnTo>
                  <a:lnTo>
                    <a:pt x="2065" y="419"/>
                  </a:lnTo>
                  <a:lnTo>
                    <a:pt x="2010" y="419"/>
                  </a:lnTo>
                  <a:lnTo>
                    <a:pt x="2010" y="335"/>
                  </a:lnTo>
                  <a:lnTo>
                    <a:pt x="1954" y="335"/>
                  </a:lnTo>
                  <a:lnTo>
                    <a:pt x="1954" y="279"/>
                  </a:lnTo>
                  <a:lnTo>
                    <a:pt x="1926" y="279"/>
                  </a:lnTo>
                  <a:lnTo>
                    <a:pt x="1926" y="196"/>
                  </a:lnTo>
                  <a:lnTo>
                    <a:pt x="1870" y="196"/>
                  </a:lnTo>
                  <a:lnTo>
                    <a:pt x="1870" y="140"/>
                  </a:lnTo>
                  <a:lnTo>
                    <a:pt x="1814" y="140"/>
                  </a:lnTo>
                  <a:lnTo>
                    <a:pt x="1814" y="56"/>
                  </a:lnTo>
                  <a:lnTo>
                    <a:pt x="1786" y="56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42"/>
            <p:cNvSpPr/>
            <p:nvPr/>
          </p:nvSpPr>
          <p:spPr>
            <a:xfrm>
              <a:off x="3868255" y="2827139"/>
              <a:ext cx="80802" cy="123938"/>
            </a:xfrm>
            <a:custGeom>
              <a:avLst/>
              <a:gdLst/>
              <a:ahLst/>
              <a:cxnLst/>
              <a:rect l="l" t="t" r="r" b="b"/>
              <a:pathLst>
                <a:path w="2038" h="3126" extrusionOk="0">
                  <a:moveTo>
                    <a:pt x="224" y="1"/>
                  </a:moveTo>
                  <a:lnTo>
                    <a:pt x="224" y="56"/>
                  </a:lnTo>
                  <a:lnTo>
                    <a:pt x="1" y="56"/>
                  </a:lnTo>
                  <a:lnTo>
                    <a:pt x="1" y="140"/>
                  </a:lnTo>
                  <a:lnTo>
                    <a:pt x="56" y="140"/>
                  </a:lnTo>
                  <a:lnTo>
                    <a:pt x="56" y="252"/>
                  </a:lnTo>
                  <a:lnTo>
                    <a:pt x="84" y="252"/>
                  </a:lnTo>
                  <a:lnTo>
                    <a:pt x="84" y="280"/>
                  </a:lnTo>
                  <a:lnTo>
                    <a:pt x="140" y="280"/>
                  </a:lnTo>
                  <a:lnTo>
                    <a:pt x="140" y="391"/>
                  </a:lnTo>
                  <a:lnTo>
                    <a:pt x="196" y="391"/>
                  </a:lnTo>
                  <a:lnTo>
                    <a:pt x="196" y="419"/>
                  </a:lnTo>
                  <a:lnTo>
                    <a:pt x="224" y="419"/>
                  </a:lnTo>
                  <a:lnTo>
                    <a:pt x="224" y="531"/>
                  </a:lnTo>
                  <a:lnTo>
                    <a:pt x="280" y="531"/>
                  </a:lnTo>
                  <a:lnTo>
                    <a:pt x="280" y="614"/>
                  </a:lnTo>
                  <a:lnTo>
                    <a:pt x="335" y="614"/>
                  </a:lnTo>
                  <a:lnTo>
                    <a:pt x="335" y="698"/>
                  </a:lnTo>
                  <a:lnTo>
                    <a:pt x="363" y="698"/>
                  </a:lnTo>
                  <a:lnTo>
                    <a:pt x="363" y="838"/>
                  </a:lnTo>
                  <a:lnTo>
                    <a:pt x="419" y="838"/>
                  </a:lnTo>
                  <a:lnTo>
                    <a:pt x="419" y="1033"/>
                  </a:lnTo>
                  <a:lnTo>
                    <a:pt x="475" y="1033"/>
                  </a:lnTo>
                  <a:lnTo>
                    <a:pt x="475" y="1228"/>
                  </a:lnTo>
                  <a:lnTo>
                    <a:pt x="503" y="1228"/>
                  </a:lnTo>
                  <a:lnTo>
                    <a:pt x="503" y="2009"/>
                  </a:lnTo>
                  <a:lnTo>
                    <a:pt x="475" y="2009"/>
                  </a:lnTo>
                  <a:lnTo>
                    <a:pt x="475" y="2149"/>
                  </a:lnTo>
                  <a:lnTo>
                    <a:pt x="419" y="2149"/>
                  </a:lnTo>
                  <a:lnTo>
                    <a:pt x="419" y="2344"/>
                  </a:lnTo>
                  <a:lnTo>
                    <a:pt x="363" y="2344"/>
                  </a:lnTo>
                  <a:lnTo>
                    <a:pt x="363" y="2484"/>
                  </a:lnTo>
                  <a:lnTo>
                    <a:pt x="335" y="2484"/>
                  </a:lnTo>
                  <a:lnTo>
                    <a:pt x="335" y="2567"/>
                  </a:lnTo>
                  <a:lnTo>
                    <a:pt x="280" y="2567"/>
                  </a:lnTo>
                  <a:lnTo>
                    <a:pt x="280" y="2651"/>
                  </a:lnTo>
                  <a:lnTo>
                    <a:pt x="224" y="2651"/>
                  </a:lnTo>
                  <a:lnTo>
                    <a:pt x="224" y="2763"/>
                  </a:lnTo>
                  <a:lnTo>
                    <a:pt x="196" y="2763"/>
                  </a:lnTo>
                  <a:lnTo>
                    <a:pt x="196" y="2791"/>
                  </a:lnTo>
                  <a:lnTo>
                    <a:pt x="140" y="2791"/>
                  </a:lnTo>
                  <a:lnTo>
                    <a:pt x="140" y="2902"/>
                  </a:lnTo>
                  <a:lnTo>
                    <a:pt x="84" y="2902"/>
                  </a:lnTo>
                  <a:lnTo>
                    <a:pt x="84" y="2930"/>
                  </a:lnTo>
                  <a:lnTo>
                    <a:pt x="56" y="2930"/>
                  </a:lnTo>
                  <a:lnTo>
                    <a:pt x="56" y="3042"/>
                  </a:lnTo>
                  <a:lnTo>
                    <a:pt x="1" y="3042"/>
                  </a:lnTo>
                  <a:lnTo>
                    <a:pt x="1" y="3125"/>
                  </a:lnTo>
                  <a:lnTo>
                    <a:pt x="56" y="3125"/>
                  </a:lnTo>
                  <a:lnTo>
                    <a:pt x="56" y="3070"/>
                  </a:lnTo>
                  <a:lnTo>
                    <a:pt x="224" y="3070"/>
                  </a:lnTo>
                  <a:lnTo>
                    <a:pt x="224" y="3042"/>
                  </a:lnTo>
                  <a:lnTo>
                    <a:pt x="363" y="3042"/>
                  </a:lnTo>
                  <a:lnTo>
                    <a:pt x="363" y="2986"/>
                  </a:lnTo>
                  <a:lnTo>
                    <a:pt x="503" y="2986"/>
                  </a:lnTo>
                  <a:lnTo>
                    <a:pt x="503" y="2930"/>
                  </a:lnTo>
                  <a:lnTo>
                    <a:pt x="642" y="2930"/>
                  </a:lnTo>
                  <a:lnTo>
                    <a:pt x="642" y="2902"/>
                  </a:lnTo>
                  <a:lnTo>
                    <a:pt x="838" y="2902"/>
                  </a:lnTo>
                  <a:lnTo>
                    <a:pt x="838" y="2846"/>
                  </a:lnTo>
                  <a:lnTo>
                    <a:pt x="977" y="2846"/>
                  </a:lnTo>
                  <a:lnTo>
                    <a:pt x="977" y="2791"/>
                  </a:lnTo>
                  <a:lnTo>
                    <a:pt x="1117" y="2791"/>
                  </a:lnTo>
                  <a:lnTo>
                    <a:pt x="1117" y="2763"/>
                  </a:lnTo>
                  <a:lnTo>
                    <a:pt x="1256" y="2763"/>
                  </a:lnTo>
                  <a:lnTo>
                    <a:pt x="1256" y="2707"/>
                  </a:lnTo>
                  <a:lnTo>
                    <a:pt x="1396" y="2707"/>
                  </a:lnTo>
                  <a:lnTo>
                    <a:pt x="1396" y="2651"/>
                  </a:lnTo>
                  <a:lnTo>
                    <a:pt x="1535" y="2651"/>
                  </a:lnTo>
                  <a:lnTo>
                    <a:pt x="1535" y="2623"/>
                  </a:lnTo>
                  <a:lnTo>
                    <a:pt x="1675" y="2623"/>
                  </a:lnTo>
                  <a:lnTo>
                    <a:pt x="1675" y="2567"/>
                  </a:lnTo>
                  <a:lnTo>
                    <a:pt x="1814" y="2567"/>
                  </a:lnTo>
                  <a:lnTo>
                    <a:pt x="1814" y="2512"/>
                  </a:lnTo>
                  <a:lnTo>
                    <a:pt x="1954" y="2512"/>
                  </a:lnTo>
                  <a:lnTo>
                    <a:pt x="1954" y="2484"/>
                  </a:lnTo>
                  <a:lnTo>
                    <a:pt x="2037" y="2484"/>
                  </a:lnTo>
                  <a:lnTo>
                    <a:pt x="2037" y="2428"/>
                  </a:lnTo>
                  <a:lnTo>
                    <a:pt x="2009" y="2428"/>
                  </a:lnTo>
                  <a:lnTo>
                    <a:pt x="2009" y="2372"/>
                  </a:lnTo>
                  <a:lnTo>
                    <a:pt x="1870" y="2372"/>
                  </a:lnTo>
                  <a:lnTo>
                    <a:pt x="1870" y="2344"/>
                  </a:lnTo>
                  <a:lnTo>
                    <a:pt x="1758" y="2344"/>
                  </a:lnTo>
                  <a:lnTo>
                    <a:pt x="1758" y="2288"/>
                  </a:lnTo>
                  <a:lnTo>
                    <a:pt x="1675" y="2288"/>
                  </a:lnTo>
                  <a:lnTo>
                    <a:pt x="1675" y="2233"/>
                  </a:lnTo>
                  <a:lnTo>
                    <a:pt x="1591" y="2233"/>
                  </a:lnTo>
                  <a:lnTo>
                    <a:pt x="1591" y="2205"/>
                  </a:lnTo>
                  <a:lnTo>
                    <a:pt x="1535" y="2205"/>
                  </a:lnTo>
                  <a:lnTo>
                    <a:pt x="1535" y="2149"/>
                  </a:lnTo>
                  <a:lnTo>
                    <a:pt x="1451" y="2149"/>
                  </a:lnTo>
                  <a:lnTo>
                    <a:pt x="1451" y="2093"/>
                  </a:lnTo>
                  <a:lnTo>
                    <a:pt x="1396" y="2093"/>
                  </a:lnTo>
                  <a:lnTo>
                    <a:pt x="1396" y="2065"/>
                  </a:lnTo>
                  <a:lnTo>
                    <a:pt x="1312" y="2065"/>
                  </a:lnTo>
                  <a:lnTo>
                    <a:pt x="1312" y="2009"/>
                  </a:lnTo>
                  <a:lnTo>
                    <a:pt x="1256" y="2009"/>
                  </a:lnTo>
                  <a:lnTo>
                    <a:pt x="1256" y="1954"/>
                  </a:lnTo>
                  <a:lnTo>
                    <a:pt x="1200" y="1954"/>
                  </a:lnTo>
                  <a:lnTo>
                    <a:pt x="1200" y="1926"/>
                  </a:lnTo>
                  <a:lnTo>
                    <a:pt x="1172" y="1926"/>
                  </a:lnTo>
                  <a:lnTo>
                    <a:pt x="1172" y="1870"/>
                  </a:lnTo>
                  <a:lnTo>
                    <a:pt x="1117" y="1870"/>
                  </a:lnTo>
                  <a:lnTo>
                    <a:pt x="1117" y="1814"/>
                  </a:lnTo>
                  <a:lnTo>
                    <a:pt x="1061" y="1814"/>
                  </a:lnTo>
                  <a:lnTo>
                    <a:pt x="1061" y="1786"/>
                  </a:lnTo>
                  <a:lnTo>
                    <a:pt x="1033" y="1786"/>
                  </a:lnTo>
                  <a:lnTo>
                    <a:pt x="1033" y="1730"/>
                  </a:lnTo>
                  <a:lnTo>
                    <a:pt x="977" y="1730"/>
                  </a:lnTo>
                  <a:lnTo>
                    <a:pt x="977" y="1675"/>
                  </a:lnTo>
                  <a:lnTo>
                    <a:pt x="921" y="1675"/>
                  </a:lnTo>
                  <a:lnTo>
                    <a:pt x="921" y="1647"/>
                  </a:lnTo>
                  <a:lnTo>
                    <a:pt x="893" y="1647"/>
                  </a:lnTo>
                  <a:lnTo>
                    <a:pt x="893" y="1535"/>
                  </a:lnTo>
                  <a:lnTo>
                    <a:pt x="838" y="1535"/>
                  </a:lnTo>
                  <a:lnTo>
                    <a:pt x="838" y="1507"/>
                  </a:lnTo>
                  <a:lnTo>
                    <a:pt x="782" y="1507"/>
                  </a:lnTo>
                  <a:lnTo>
                    <a:pt x="782" y="1396"/>
                  </a:lnTo>
                  <a:lnTo>
                    <a:pt x="754" y="1396"/>
                  </a:lnTo>
                  <a:lnTo>
                    <a:pt x="754" y="1368"/>
                  </a:lnTo>
                  <a:lnTo>
                    <a:pt x="698" y="1368"/>
                  </a:lnTo>
                  <a:lnTo>
                    <a:pt x="698" y="1256"/>
                  </a:lnTo>
                  <a:lnTo>
                    <a:pt x="642" y="1256"/>
                  </a:lnTo>
                  <a:lnTo>
                    <a:pt x="642" y="1117"/>
                  </a:lnTo>
                  <a:lnTo>
                    <a:pt x="614" y="1117"/>
                  </a:lnTo>
                  <a:lnTo>
                    <a:pt x="614" y="1033"/>
                  </a:lnTo>
                  <a:lnTo>
                    <a:pt x="559" y="1033"/>
                  </a:lnTo>
                  <a:lnTo>
                    <a:pt x="559" y="893"/>
                  </a:lnTo>
                  <a:lnTo>
                    <a:pt x="503" y="893"/>
                  </a:lnTo>
                  <a:lnTo>
                    <a:pt x="503" y="754"/>
                  </a:lnTo>
                  <a:lnTo>
                    <a:pt x="475" y="754"/>
                  </a:lnTo>
                  <a:lnTo>
                    <a:pt x="475" y="475"/>
                  </a:lnTo>
                  <a:lnTo>
                    <a:pt x="419" y="475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42"/>
            <p:cNvSpPr/>
            <p:nvPr/>
          </p:nvSpPr>
          <p:spPr>
            <a:xfrm>
              <a:off x="3882647" y="2820517"/>
              <a:ext cx="74141" cy="105106"/>
            </a:xfrm>
            <a:custGeom>
              <a:avLst/>
              <a:gdLst/>
              <a:ahLst/>
              <a:cxnLst/>
              <a:rect l="l" t="t" r="r" b="b"/>
              <a:pathLst>
                <a:path w="1870" h="2651" extrusionOk="0">
                  <a:moveTo>
                    <a:pt x="1367" y="0"/>
                  </a:moveTo>
                  <a:lnTo>
                    <a:pt x="1367" y="28"/>
                  </a:lnTo>
                  <a:lnTo>
                    <a:pt x="977" y="28"/>
                  </a:lnTo>
                  <a:lnTo>
                    <a:pt x="977" y="84"/>
                  </a:lnTo>
                  <a:lnTo>
                    <a:pt x="614" y="84"/>
                  </a:lnTo>
                  <a:lnTo>
                    <a:pt x="614" y="140"/>
                  </a:lnTo>
                  <a:lnTo>
                    <a:pt x="196" y="140"/>
                  </a:lnTo>
                  <a:lnTo>
                    <a:pt x="196" y="168"/>
                  </a:lnTo>
                  <a:lnTo>
                    <a:pt x="0" y="168"/>
                  </a:lnTo>
                  <a:lnTo>
                    <a:pt x="0" y="698"/>
                  </a:lnTo>
                  <a:lnTo>
                    <a:pt x="56" y="698"/>
                  </a:lnTo>
                  <a:lnTo>
                    <a:pt x="56" y="977"/>
                  </a:lnTo>
                  <a:lnTo>
                    <a:pt x="112" y="977"/>
                  </a:lnTo>
                  <a:lnTo>
                    <a:pt x="112" y="1116"/>
                  </a:lnTo>
                  <a:lnTo>
                    <a:pt x="140" y="1116"/>
                  </a:lnTo>
                  <a:lnTo>
                    <a:pt x="140" y="1256"/>
                  </a:lnTo>
                  <a:lnTo>
                    <a:pt x="196" y="1256"/>
                  </a:lnTo>
                  <a:lnTo>
                    <a:pt x="196" y="1339"/>
                  </a:lnTo>
                  <a:lnTo>
                    <a:pt x="251" y="1339"/>
                  </a:lnTo>
                  <a:lnTo>
                    <a:pt x="251" y="1479"/>
                  </a:lnTo>
                  <a:lnTo>
                    <a:pt x="279" y="1479"/>
                  </a:lnTo>
                  <a:lnTo>
                    <a:pt x="279" y="1563"/>
                  </a:lnTo>
                  <a:lnTo>
                    <a:pt x="335" y="1563"/>
                  </a:lnTo>
                  <a:lnTo>
                    <a:pt x="335" y="1618"/>
                  </a:lnTo>
                  <a:lnTo>
                    <a:pt x="391" y="1618"/>
                  </a:lnTo>
                  <a:lnTo>
                    <a:pt x="391" y="1702"/>
                  </a:lnTo>
                  <a:lnTo>
                    <a:pt x="419" y="1702"/>
                  </a:lnTo>
                  <a:lnTo>
                    <a:pt x="419" y="1758"/>
                  </a:lnTo>
                  <a:lnTo>
                    <a:pt x="475" y="1758"/>
                  </a:lnTo>
                  <a:lnTo>
                    <a:pt x="475" y="1842"/>
                  </a:lnTo>
                  <a:lnTo>
                    <a:pt x="530" y="1842"/>
                  </a:lnTo>
                  <a:lnTo>
                    <a:pt x="530" y="1897"/>
                  </a:lnTo>
                  <a:lnTo>
                    <a:pt x="558" y="1897"/>
                  </a:lnTo>
                  <a:lnTo>
                    <a:pt x="558" y="1953"/>
                  </a:lnTo>
                  <a:lnTo>
                    <a:pt x="614" y="1953"/>
                  </a:lnTo>
                  <a:lnTo>
                    <a:pt x="614" y="1981"/>
                  </a:lnTo>
                  <a:lnTo>
                    <a:pt x="670" y="1981"/>
                  </a:lnTo>
                  <a:lnTo>
                    <a:pt x="670" y="2037"/>
                  </a:lnTo>
                  <a:lnTo>
                    <a:pt x="698" y="2037"/>
                  </a:lnTo>
                  <a:lnTo>
                    <a:pt x="698" y="2093"/>
                  </a:lnTo>
                  <a:lnTo>
                    <a:pt x="754" y="2093"/>
                  </a:lnTo>
                  <a:lnTo>
                    <a:pt x="754" y="2121"/>
                  </a:lnTo>
                  <a:lnTo>
                    <a:pt x="809" y="2121"/>
                  </a:lnTo>
                  <a:lnTo>
                    <a:pt x="809" y="2176"/>
                  </a:lnTo>
                  <a:lnTo>
                    <a:pt x="837" y="2176"/>
                  </a:lnTo>
                  <a:lnTo>
                    <a:pt x="837" y="2232"/>
                  </a:lnTo>
                  <a:lnTo>
                    <a:pt x="893" y="2232"/>
                  </a:lnTo>
                  <a:lnTo>
                    <a:pt x="893" y="2260"/>
                  </a:lnTo>
                  <a:lnTo>
                    <a:pt x="977" y="2260"/>
                  </a:lnTo>
                  <a:lnTo>
                    <a:pt x="977" y="2316"/>
                  </a:lnTo>
                  <a:lnTo>
                    <a:pt x="1033" y="2316"/>
                  </a:lnTo>
                  <a:lnTo>
                    <a:pt x="1033" y="2372"/>
                  </a:lnTo>
                  <a:lnTo>
                    <a:pt x="1116" y="2372"/>
                  </a:lnTo>
                  <a:lnTo>
                    <a:pt x="1116" y="2400"/>
                  </a:lnTo>
                  <a:lnTo>
                    <a:pt x="1172" y="2400"/>
                  </a:lnTo>
                  <a:lnTo>
                    <a:pt x="1172" y="2455"/>
                  </a:lnTo>
                  <a:lnTo>
                    <a:pt x="1256" y="2455"/>
                  </a:lnTo>
                  <a:lnTo>
                    <a:pt x="1256" y="2511"/>
                  </a:lnTo>
                  <a:lnTo>
                    <a:pt x="1367" y="2511"/>
                  </a:lnTo>
                  <a:lnTo>
                    <a:pt x="1367" y="2539"/>
                  </a:lnTo>
                  <a:lnTo>
                    <a:pt x="1451" y="2539"/>
                  </a:lnTo>
                  <a:lnTo>
                    <a:pt x="1451" y="2595"/>
                  </a:lnTo>
                  <a:lnTo>
                    <a:pt x="1591" y="2595"/>
                  </a:lnTo>
                  <a:lnTo>
                    <a:pt x="1591" y="2651"/>
                  </a:lnTo>
                  <a:lnTo>
                    <a:pt x="1730" y="2651"/>
                  </a:lnTo>
                  <a:lnTo>
                    <a:pt x="1730" y="2595"/>
                  </a:lnTo>
                  <a:lnTo>
                    <a:pt x="1870" y="2595"/>
                  </a:lnTo>
                  <a:lnTo>
                    <a:pt x="1870" y="2176"/>
                  </a:lnTo>
                  <a:lnTo>
                    <a:pt x="1814" y="2176"/>
                  </a:lnTo>
                  <a:lnTo>
                    <a:pt x="1814" y="1702"/>
                  </a:lnTo>
                  <a:lnTo>
                    <a:pt x="1786" y="1702"/>
                  </a:lnTo>
                  <a:lnTo>
                    <a:pt x="1786" y="1200"/>
                  </a:lnTo>
                  <a:lnTo>
                    <a:pt x="1730" y="1200"/>
                  </a:lnTo>
                  <a:lnTo>
                    <a:pt x="1730" y="558"/>
                  </a:lnTo>
                  <a:lnTo>
                    <a:pt x="1674" y="558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42"/>
            <p:cNvSpPr/>
            <p:nvPr/>
          </p:nvSpPr>
          <p:spPr>
            <a:xfrm>
              <a:off x="4130406" y="2660102"/>
              <a:ext cx="113987" cy="55348"/>
            </a:xfrm>
            <a:custGeom>
              <a:avLst/>
              <a:gdLst/>
              <a:ahLst/>
              <a:cxnLst/>
              <a:rect l="l" t="t" r="r" b="b"/>
              <a:pathLst>
                <a:path w="2875" h="1396" extrusionOk="0">
                  <a:moveTo>
                    <a:pt x="949" y="1"/>
                  </a:moveTo>
                  <a:cubicBezTo>
                    <a:pt x="866" y="1"/>
                    <a:pt x="782" y="29"/>
                    <a:pt x="698" y="57"/>
                  </a:cubicBezTo>
                  <a:cubicBezTo>
                    <a:pt x="1" y="447"/>
                    <a:pt x="1368" y="1396"/>
                    <a:pt x="1814" y="1396"/>
                  </a:cubicBezTo>
                  <a:lnTo>
                    <a:pt x="1842" y="1396"/>
                  </a:lnTo>
                  <a:cubicBezTo>
                    <a:pt x="2874" y="1340"/>
                    <a:pt x="1703" y="1"/>
                    <a:pt x="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42"/>
            <p:cNvSpPr/>
            <p:nvPr/>
          </p:nvSpPr>
          <p:spPr>
            <a:xfrm>
              <a:off x="3040885" y="2599282"/>
              <a:ext cx="9991" cy="9991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2" y="0"/>
                  </a:moveTo>
                  <a:cubicBezTo>
                    <a:pt x="28" y="0"/>
                    <a:pt x="0" y="140"/>
                    <a:pt x="28" y="196"/>
                  </a:cubicBezTo>
                  <a:cubicBezTo>
                    <a:pt x="56" y="251"/>
                    <a:pt x="84" y="251"/>
                    <a:pt x="112" y="251"/>
                  </a:cubicBezTo>
                  <a:cubicBezTo>
                    <a:pt x="195" y="251"/>
                    <a:pt x="251" y="84"/>
                    <a:pt x="168" y="28"/>
                  </a:cubicBezTo>
                  <a:cubicBezTo>
                    <a:pt x="140" y="28"/>
                    <a:pt x="112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42"/>
            <p:cNvSpPr/>
            <p:nvPr/>
          </p:nvSpPr>
          <p:spPr>
            <a:xfrm>
              <a:off x="3255459" y="2397950"/>
              <a:ext cx="188088" cy="266629"/>
            </a:xfrm>
            <a:custGeom>
              <a:avLst/>
              <a:gdLst/>
              <a:ahLst/>
              <a:cxnLst/>
              <a:rect l="l" t="t" r="r" b="b"/>
              <a:pathLst>
                <a:path w="4744" h="6725" extrusionOk="0">
                  <a:moveTo>
                    <a:pt x="4632" y="6724"/>
                  </a:moveTo>
                  <a:cubicBezTo>
                    <a:pt x="4437" y="5302"/>
                    <a:pt x="4018" y="3935"/>
                    <a:pt x="3237" y="2763"/>
                  </a:cubicBezTo>
                  <a:cubicBezTo>
                    <a:pt x="3209" y="2707"/>
                    <a:pt x="3153" y="2651"/>
                    <a:pt x="3097" y="2595"/>
                  </a:cubicBezTo>
                  <a:cubicBezTo>
                    <a:pt x="3097" y="2512"/>
                    <a:pt x="3042" y="2428"/>
                    <a:pt x="2986" y="2316"/>
                  </a:cubicBezTo>
                  <a:cubicBezTo>
                    <a:pt x="2818" y="2121"/>
                    <a:pt x="2651" y="1926"/>
                    <a:pt x="2484" y="1898"/>
                  </a:cubicBezTo>
                  <a:cubicBezTo>
                    <a:pt x="2177" y="1591"/>
                    <a:pt x="1870" y="1312"/>
                    <a:pt x="1507" y="1061"/>
                  </a:cubicBezTo>
                  <a:cubicBezTo>
                    <a:pt x="1061" y="726"/>
                    <a:pt x="559" y="475"/>
                    <a:pt x="29" y="224"/>
                  </a:cubicBezTo>
                  <a:cubicBezTo>
                    <a:pt x="29" y="168"/>
                    <a:pt x="1" y="84"/>
                    <a:pt x="1" y="1"/>
                  </a:cubicBezTo>
                  <a:cubicBezTo>
                    <a:pt x="614" y="140"/>
                    <a:pt x="1200" y="363"/>
                    <a:pt x="1758" y="698"/>
                  </a:cubicBezTo>
                  <a:cubicBezTo>
                    <a:pt x="2484" y="1173"/>
                    <a:pt x="3097" y="1842"/>
                    <a:pt x="3544" y="2595"/>
                  </a:cubicBezTo>
                  <a:cubicBezTo>
                    <a:pt x="4297" y="3823"/>
                    <a:pt x="4632" y="5246"/>
                    <a:pt x="4743" y="6669"/>
                  </a:cubicBezTo>
                  <a:cubicBezTo>
                    <a:pt x="4716" y="6697"/>
                    <a:pt x="4688" y="6697"/>
                    <a:pt x="4632" y="672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42"/>
            <p:cNvSpPr/>
            <p:nvPr/>
          </p:nvSpPr>
          <p:spPr>
            <a:xfrm>
              <a:off x="3997649" y="2724726"/>
              <a:ext cx="35450" cy="36076"/>
            </a:xfrm>
            <a:custGeom>
              <a:avLst/>
              <a:gdLst/>
              <a:ahLst/>
              <a:cxnLst/>
              <a:rect l="l" t="t" r="r" b="b"/>
              <a:pathLst>
                <a:path w="810" h="977" extrusionOk="0">
                  <a:moveTo>
                    <a:pt x="419" y="0"/>
                  </a:moveTo>
                  <a:cubicBezTo>
                    <a:pt x="252" y="56"/>
                    <a:pt x="112" y="140"/>
                    <a:pt x="1" y="195"/>
                  </a:cubicBezTo>
                  <a:cubicBezTo>
                    <a:pt x="307" y="447"/>
                    <a:pt x="559" y="698"/>
                    <a:pt x="810" y="977"/>
                  </a:cubicBezTo>
                  <a:cubicBezTo>
                    <a:pt x="698" y="670"/>
                    <a:pt x="614" y="363"/>
                    <a:pt x="559" y="56"/>
                  </a:cubicBezTo>
                  <a:cubicBezTo>
                    <a:pt x="503" y="56"/>
                    <a:pt x="447" y="28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42"/>
            <p:cNvSpPr/>
            <p:nvPr/>
          </p:nvSpPr>
          <p:spPr>
            <a:xfrm>
              <a:off x="3368296" y="2873606"/>
              <a:ext cx="45396" cy="43176"/>
            </a:xfrm>
            <a:custGeom>
              <a:avLst/>
              <a:gdLst/>
              <a:ahLst/>
              <a:cxnLst/>
              <a:rect l="l" t="t" r="r" b="b"/>
              <a:pathLst>
                <a:path w="1145" h="1089" extrusionOk="0">
                  <a:moveTo>
                    <a:pt x="837" y="0"/>
                  </a:moveTo>
                  <a:cubicBezTo>
                    <a:pt x="754" y="0"/>
                    <a:pt x="642" y="28"/>
                    <a:pt x="530" y="112"/>
                  </a:cubicBezTo>
                  <a:cubicBezTo>
                    <a:pt x="0" y="447"/>
                    <a:pt x="28" y="698"/>
                    <a:pt x="447" y="977"/>
                  </a:cubicBezTo>
                  <a:cubicBezTo>
                    <a:pt x="614" y="977"/>
                    <a:pt x="781" y="1033"/>
                    <a:pt x="921" y="1088"/>
                  </a:cubicBezTo>
                  <a:cubicBezTo>
                    <a:pt x="1060" y="1033"/>
                    <a:pt x="1144" y="893"/>
                    <a:pt x="1144" y="642"/>
                  </a:cubicBezTo>
                  <a:cubicBezTo>
                    <a:pt x="837" y="642"/>
                    <a:pt x="809" y="335"/>
                    <a:pt x="865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42"/>
            <p:cNvSpPr/>
            <p:nvPr/>
          </p:nvSpPr>
          <p:spPr>
            <a:xfrm>
              <a:off x="3418054" y="2733133"/>
              <a:ext cx="45396" cy="33225"/>
            </a:xfrm>
            <a:custGeom>
              <a:avLst/>
              <a:gdLst/>
              <a:ahLst/>
              <a:cxnLst/>
              <a:rect l="l" t="t" r="r" b="b"/>
              <a:pathLst>
                <a:path w="1145" h="838" extrusionOk="0">
                  <a:moveTo>
                    <a:pt x="336" y="0"/>
                  </a:moveTo>
                  <a:cubicBezTo>
                    <a:pt x="168" y="0"/>
                    <a:pt x="84" y="140"/>
                    <a:pt x="57" y="419"/>
                  </a:cubicBezTo>
                  <a:cubicBezTo>
                    <a:pt x="1" y="670"/>
                    <a:pt x="112" y="837"/>
                    <a:pt x="308" y="837"/>
                  </a:cubicBezTo>
                  <a:cubicBezTo>
                    <a:pt x="363" y="837"/>
                    <a:pt x="447" y="837"/>
                    <a:pt x="531" y="781"/>
                  </a:cubicBezTo>
                  <a:cubicBezTo>
                    <a:pt x="838" y="614"/>
                    <a:pt x="1145" y="419"/>
                    <a:pt x="726" y="140"/>
                  </a:cubicBezTo>
                  <a:cubicBezTo>
                    <a:pt x="559" y="28"/>
                    <a:pt x="419" y="0"/>
                    <a:pt x="336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42"/>
            <p:cNvSpPr/>
            <p:nvPr/>
          </p:nvSpPr>
          <p:spPr>
            <a:xfrm>
              <a:off x="3422495" y="2821628"/>
              <a:ext cx="3370" cy="7771"/>
            </a:xfrm>
            <a:custGeom>
              <a:avLst/>
              <a:gdLst/>
              <a:ahLst/>
              <a:cxnLst/>
              <a:rect l="l" t="t" r="r" b="b"/>
              <a:pathLst>
                <a:path w="85" h="196" extrusionOk="0">
                  <a:moveTo>
                    <a:pt x="0" y="0"/>
                  </a:moveTo>
                  <a:cubicBezTo>
                    <a:pt x="0" y="84"/>
                    <a:pt x="28" y="168"/>
                    <a:pt x="84" y="195"/>
                  </a:cubicBezTo>
                  <a:cubicBezTo>
                    <a:pt x="56" y="140"/>
                    <a:pt x="28" y="56"/>
                    <a:pt x="0" y="0"/>
                  </a:cubicBezTo>
                  <a:close/>
                </a:path>
              </a:pathLst>
            </a:custGeom>
            <a:solidFill>
              <a:srgbClr val="677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42"/>
            <p:cNvSpPr/>
            <p:nvPr/>
          </p:nvSpPr>
          <p:spPr>
            <a:xfrm>
              <a:off x="3422495" y="2798394"/>
              <a:ext cx="38736" cy="34335"/>
            </a:xfrm>
            <a:custGeom>
              <a:avLst/>
              <a:gdLst/>
              <a:ahLst/>
              <a:cxnLst/>
              <a:rect l="l" t="t" r="r" b="b"/>
              <a:pathLst>
                <a:path w="977" h="866" extrusionOk="0">
                  <a:moveTo>
                    <a:pt x="363" y="0"/>
                  </a:moveTo>
                  <a:cubicBezTo>
                    <a:pt x="279" y="0"/>
                    <a:pt x="196" y="56"/>
                    <a:pt x="84" y="251"/>
                  </a:cubicBezTo>
                  <a:cubicBezTo>
                    <a:pt x="28" y="391"/>
                    <a:pt x="0" y="502"/>
                    <a:pt x="0" y="586"/>
                  </a:cubicBezTo>
                  <a:cubicBezTo>
                    <a:pt x="28" y="642"/>
                    <a:pt x="56" y="726"/>
                    <a:pt x="84" y="781"/>
                  </a:cubicBezTo>
                  <a:cubicBezTo>
                    <a:pt x="168" y="865"/>
                    <a:pt x="279" y="865"/>
                    <a:pt x="475" y="865"/>
                  </a:cubicBezTo>
                  <a:cubicBezTo>
                    <a:pt x="809" y="865"/>
                    <a:pt x="977" y="642"/>
                    <a:pt x="782" y="335"/>
                  </a:cubicBezTo>
                  <a:cubicBezTo>
                    <a:pt x="642" y="168"/>
                    <a:pt x="503" y="0"/>
                    <a:pt x="363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42"/>
            <p:cNvSpPr/>
            <p:nvPr/>
          </p:nvSpPr>
          <p:spPr>
            <a:xfrm>
              <a:off x="3400371" y="2849262"/>
              <a:ext cx="52018" cy="49837"/>
            </a:xfrm>
            <a:custGeom>
              <a:avLst/>
              <a:gdLst/>
              <a:ahLst/>
              <a:cxnLst/>
              <a:rect l="l" t="t" r="r" b="b"/>
              <a:pathLst>
                <a:path w="1312" h="1257" extrusionOk="0">
                  <a:moveTo>
                    <a:pt x="475" y="1"/>
                  </a:moveTo>
                  <a:cubicBezTo>
                    <a:pt x="279" y="1"/>
                    <a:pt x="140" y="140"/>
                    <a:pt x="84" y="447"/>
                  </a:cubicBezTo>
                  <a:cubicBezTo>
                    <a:pt x="56" y="503"/>
                    <a:pt x="56" y="559"/>
                    <a:pt x="56" y="614"/>
                  </a:cubicBezTo>
                  <a:cubicBezTo>
                    <a:pt x="0" y="949"/>
                    <a:pt x="28" y="1256"/>
                    <a:pt x="335" y="1256"/>
                  </a:cubicBezTo>
                  <a:cubicBezTo>
                    <a:pt x="419" y="1256"/>
                    <a:pt x="503" y="1228"/>
                    <a:pt x="642" y="1200"/>
                  </a:cubicBezTo>
                  <a:cubicBezTo>
                    <a:pt x="1312" y="977"/>
                    <a:pt x="1312" y="670"/>
                    <a:pt x="893" y="224"/>
                  </a:cubicBezTo>
                  <a:cubicBezTo>
                    <a:pt x="754" y="84"/>
                    <a:pt x="614" y="1"/>
                    <a:pt x="475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42"/>
            <p:cNvSpPr/>
            <p:nvPr/>
          </p:nvSpPr>
          <p:spPr>
            <a:xfrm>
              <a:off x="3234445" y="3007457"/>
              <a:ext cx="23273" cy="31004"/>
            </a:xfrm>
            <a:custGeom>
              <a:avLst/>
              <a:gdLst/>
              <a:ahLst/>
              <a:cxnLst/>
              <a:rect l="l" t="t" r="r" b="b"/>
              <a:pathLst>
                <a:path w="587" h="782" extrusionOk="0">
                  <a:moveTo>
                    <a:pt x="363" y="0"/>
                  </a:moveTo>
                  <a:cubicBezTo>
                    <a:pt x="252" y="168"/>
                    <a:pt x="112" y="335"/>
                    <a:pt x="1" y="474"/>
                  </a:cubicBezTo>
                  <a:cubicBezTo>
                    <a:pt x="1" y="502"/>
                    <a:pt x="1" y="530"/>
                    <a:pt x="1" y="558"/>
                  </a:cubicBezTo>
                  <a:cubicBezTo>
                    <a:pt x="112" y="726"/>
                    <a:pt x="252" y="781"/>
                    <a:pt x="391" y="781"/>
                  </a:cubicBezTo>
                  <a:lnTo>
                    <a:pt x="447" y="781"/>
                  </a:lnTo>
                  <a:cubicBezTo>
                    <a:pt x="503" y="642"/>
                    <a:pt x="559" y="502"/>
                    <a:pt x="586" y="363"/>
                  </a:cubicBezTo>
                  <a:cubicBezTo>
                    <a:pt x="503" y="251"/>
                    <a:pt x="419" y="112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42"/>
            <p:cNvSpPr/>
            <p:nvPr/>
          </p:nvSpPr>
          <p:spPr>
            <a:xfrm>
              <a:off x="3232225" y="3026250"/>
              <a:ext cx="2260" cy="3370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0"/>
                  </a:moveTo>
                  <a:cubicBezTo>
                    <a:pt x="29" y="28"/>
                    <a:pt x="29" y="28"/>
                    <a:pt x="1" y="28"/>
                  </a:cubicBezTo>
                  <a:cubicBezTo>
                    <a:pt x="29" y="56"/>
                    <a:pt x="29" y="84"/>
                    <a:pt x="57" y="84"/>
                  </a:cubicBezTo>
                  <a:cubicBezTo>
                    <a:pt x="57" y="56"/>
                    <a:pt x="57" y="28"/>
                    <a:pt x="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42"/>
            <p:cNvSpPr/>
            <p:nvPr/>
          </p:nvSpPr>
          <p:spPr>
            <a:xfrm>
              <a:off x="3248838" y="2988625"/>
              <a:ext cx="21053" cy="33225"/>
            </a:xfrm>
            <a:custGeom>
              <a:avLst/>
              <a:gdLst/>
              <a:ahLst/>
              <a:cxnLst/>
              <a:rect l="l" t="t" r="r" b="b"/>
              <a:pathLst>
                <a:path w="531" h="838" extrusionOk="0">
                  <a:moveTo>
                    <a:pt x="223" y="838"/>
                  </a:moveTo>
                  <a:cubicBezTo>
                    <a:pt x="140" y="726"/>
                    <a:pt x="56" y="587"/>
                    <a:pt x="0" y="475"/>
                  </a:cubicBezTo>
                  <a:cubicBezTo>
                    <a:pt x="84" y="336"/>
                    <a:pt x="196" y="168"/>
                    <a:pt x="279" y="1"/>
                  </a:cubicBezTo>
                  <a:cubicBezTo>
                    <a:pt x="419" y="29"/>
                    <a:pt x="502" y="57"/>
                    <a:pt x="530" y="140"/>
                  </a:cubicBezTo>
                  <a:cubicBezTo>
                    <a:pt x="419" y="364"/>
                    <a:pt x="335" y="587"/>
                    <a:pt x="223" y="83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42"/>
            <p:cNvSpPr/>
            <p:nvPr/>
          </p:nvSpPr>
          <p:spPr>
            <a:xfrm>
              <a:off x="3231115" y="2991955"/>
              <a:ext cx="17762" cy="34335"/>
            </a:xfrm>
            <a:custGeom>
              <a:avLst/>
              <a:gdLst/>
              <a:ahLst/>
              <a:cxnLst/>
              <a:rect l="l" t="t" r="r" b="b"/>
              <a:pathLst>
                <a:path w="448" h="866" extrusionOk="0">
                  <a:moveTo>
                    <a:pt x="224" y="1"/>
                  </a:moveTo>
                  <a:cubicBezTo>
                    <a:pt x="140" y="28"/>
                    <a:pt x="57" y="56"/>
                    <a:pt x="1" y="84"/>
                  </a:cubicBezTo>
                  <a:cubicBezTo>
                    <a:pt x="29" y="335"/>
                    <a:pt x="57" y="614"/>
                    <a:pt x="85" y="865"/>
                  </a:cubicBezTo>
                  <a:cubicBezTo>
                    <a:pt x="196" y="726"/>
                    <a:pt x="336" y="559"/>
                    <a:pt x="447" y="391"/>
                  </a:cubicBezTo>
                  <a:cubicBezTo>
                    <a:pt x="364" y="252"/>
                    <a:pt x="280" y="140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42"/>
            <p:cNvSpPr/>
            <p:nvPr/>
          </p:nvSpPr>
          <p:spPr>
            <a:xfrm>
              <a:off x="3221163" y="2995285"/>
              <a:ext cx="13322" cy="32114"/>
            </a:xfrm>
            <a:custGeom>
              <a:avLst/>
              <a:gdLst/>
              <a:ahLst/>
              <a:cxnLst/>
              <a:rect l="l" t="t" r="r" b="b"/>
              <a:pathLst>
                <a:path w="336" h="810" extrusionOk="0">
                  <a:moveTo>
                    <a:pt x="252" y="0"/>
                  </a:moveTo>
                  <a:cubicBezTo>
                    <a:pt x="1" y="168"/>
                    <a:pt x="29" y="419"/>
                    <a:pt x="280" y="781"/>
                  </a:cubicBezTo>
                  <a:cubicBezTo>
                    <a:pt x="280" y="809"/>
                    <a:pt x="280" y="809"/>
                    <a:pt x="280" y="809"/>
                  </a:cubicBezTo>
                  <a:cubicBezTo>
                    <a:pt x="308" y="809"/>
                    <a:pt x="308" y="809"/>
                    <a:pt x="336" y="781"/>
                  </a:cubicBezTo>
                  <a:cubicBezTo>
                    <a:pt x="308" y="530"/>
                    <a:pt x="280" y="251"/>
                    <a:pt x="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42"/>
            <p:cNvSpPr/>
            <p:nvPr/>
          </p:nvSpPr>
          <p:spPr>
            <a:xfrm>
              <a:off x="3252128" y="3021810"/>
              <a:ext cx="12211" cy="16652"/>
            </a:xfrm>
            <a:custGeom>
              <a:avLst/>
              <a:gdLst/>
              <a:ahLst/>
              <a:cxnLst/>
              <a:rect l="l" t="t" r="r" b="b"/>
              <a:pathLst>
                <a:path w="308" h="420" extrusionOk="0">
                  <a:moveTo>
                    <a:pt x="140" y="1"/>
                  </a:moveTo>
                  <a:cubicBezTo>
                    <a:pt x="113" y="140"/>
                    <a:pt x="57" y="280"/>
                    <a:pt x="1" y="419"/>
                  </a:cubicBezTo>
                  <a:cubicBezTo>
                    <a:pt x="113" y="419"/>
                    <a:pt x="224" y="336"/>
                    <a:pt x="308" y="196"/>
                  </a:cubicBezTo>
                  <a:cubicBezTo>
                    <a:pt x="252" y="140"/>
                    <a:pt x="196" y="57"/>
                    <a:pt x="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2"/>
            <p:cNvSpPr/>
            <p:nvPr/>
          </p:nvSpPr>
          <p:spPr>
            <a:xfrm>
              <a:off x="3314098" y="2793953"/>
              <a:ext cx="59749" cy="50907"/>
            </a:xfrm>
            <a:custGeom>
              <a:avLst/>
              <a:gdLst/>
              <a:ahLst/>
              <a:cxnLst/>
              <a:rect l="l" t="t" r="r" b="b"/>
              <a:pathLst>
                <a:path w="1507" h="1284" extrusionOk="0">
                  <a:moveTo>
                    <a:pt x="558" y="1"/>
                  </a:moveTo>
                  <a:cubicBezTo>
                    <a:pt x="196" y="1"/>
                    <a:pt x="0" y="252"/>
                    <a:pt x="168" y="642"/>
                  </a:cubicBezTo>
                  <a:cubicBezTo>
                    <a:pt x="279" y="977"/>
                    <a:pt x="447" y="1284"/>
                    <a:pt x="670" y="1284"/>
                  </a:cubicBezTo>
                  <a:cubicBezTo>
                    <a:pt x="781" y="1284"/>
                    <a:pt x="893" y="1200"/>
                    <a:pt x="1060" y="1005"/>
                  </a:cubicBezTo>
                  <a:cubicBezTo>
                    <a:pt x="1507" y="419"/>
                    <a:pt x="1367" y="168"/>
                    <a:pt x="754" y="29"/>
                  </a:cubicBezTo>
                  <a:cubicBezTo>
                    <a:pt x="670" y="1"/>
                    <a:pt x="614" y="1"/>
                    <a:pt x="558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2"/>
            <p:cNvSpPr/>
            <p:nvPr/>
          </p:nvSpPr>
          <p:spPr>
            <a:xfrm>
              <a:off x="3367186" y="2541753"/>
              <a:ext cx="39846" cy="31004"/>
            </a:xfrm>
            <a:custGeom>
              <a:avLst/>
              <a:gdLst/>
              <a:ahLst/>
              <a:cxnLst/>
              <a:rect l="l" t="t" r="r" b="b"/>
              <a:pathLst>
                <a:path w="1005" h="782" extrusionOk="0">
                  <a:moveTo>
                    <a:pt x="698" y="1"/>
                  </a:moveTo>
                  <a:cubicBezTo>
                    <a:pt x="642" y="1"/>
                    <a:pt x="558" y="29"/>
                    <a:pt x="475" y="84"/>
                  </a:cubicBezTo>
                  <a:cubicBezTo>
                    <a:pt x="224" y="308"/>
                    <a:pt x="0" y="559"/>
                    <a:pt x="447" y="726"/>
                  </a:cubicBezTo>
                  <a:cubicBezTo>
                    <a:pt x="558" y="754"/>
                    <a:pt x="670" y="782"/>
                    <a:pt x="726" y="782"/>
                  </a:cubicBezTo>
                  <a:cubicBezTo>
                    <a:pt x="949" y="782"/>
                    <a:pt x="1005" y="614"/>
                    <a:pt x="977" y="335"/>
                  </a:cubicBezTo>
                  <a:cubicBezTo>
                    <a:pt x="949" y="112"/>
                    <a:pt x="865" y="1"/>
                    <a:pt x="698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42"/>
            <p:cNvSpPr/>
            <p:nvPr/>
          </p:nvSpPr>
          <p:spPr>
            <a:xfrm>
              <a:off x="4018679" y="2708790"/>
              <a:ext cx="2260" cy="7771"/>
            </a:xfrm>
            <a:custGeom>
              <a:avLst/>
              <a:gdLst/>
              <a:ahLst/>
              <a:cxnLst/>
              <a:rect l="l" t="t" r="r" b="b"/>
              <a:pathLst>
                <a:path w="57" h="196" extrusionOk="0">
                  <a:moveTo>
                    <a:pt x="29" y="0"/>
                  </a:moveTo>
                  <a:cubicBezTo>
                    <a:pt x="1" y="56"/>
                    <a:pt x="29" y="112"/>
                    <a:pt x="57" y="196"/>
                  </a:cubicBezTo>
                  <a:cubicBezTo>
                    <a:pt x="57" y="140"/>
                    <a:pt x="29" y="56"/>
                    <a:pt x="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42"/>
            <p:cNvSpPr/>
            <p:nvPr/>
          </p:nvSpPr>
          <p:spPr>
            <a:xfrm>
              <a:off x="4145909" y="3067167"/>
              <a:ext cx="4441" cy="18833"/>
            </a:xfrm>
            <a:custGeom>
              <a:avLst/>
              <a:gdLst/>
              <a:ahLst/>
              <a:cxnLst/>
              <a:rect l="l" t="t" r="r" b="b"/>
              <a:pathLst>
                <a:path w="112" h="475" extrusionOk="0">
                  <a:moveTo>
                    <a:pt x="0" y="475"/>
                  </a:moveTo>
                  <a:cubicBezTo>
                    <a:pt x="0" y="336"/>
                    <a:pt x="56" y="168"/>
                    <a:pt x="112" y="1"/>
                  </a:cubicBezTo>
                  <a:lnTo>
                    <a:pt x="112" y="1"/>
                  </a:lnTo>
                  <a:cubicBezTo>
                    <a:pt x="56" y="168"/>
                    <a:pt x="0" y="336"/>
                    <a:pt x="0" y="475"/>
                  </a:cubicBezTo>
                  <a:lnTo>
                    <a:pt x="0" y="475"/>
                  </a:lnTo>
                  <a:close/>
                </a:path>
              </a:pathLst>
            </a:custGeom>
            <a:solidFill>
              <a:srgbClr val="AB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2"/>
            <p:cNvSpPr/>
            <p:nvPr/>
          </p:nvSpPr>
          <p:spPr>
            <a:xfrm>
              <a:off x="3328450" y="2473162"/>
              <a:ext cx="52057" cy="45396"/>
            </a:xfrm>
            <a:custGeom>
              <a:avLst/>
              <a:gdLst/>
              <a:ahLst/>
              <a:cxnLst/>
              <a:rect l="l" t="t" r="r" b="b"/>
              <a:pathLst>
                <a:path w="1313" h="1145" extrusionOk="0">
                  <a:moveTo>
                    <a:pt x="698" y="1145"/>
                  </a:moveTo>
                  <a:cubicBezTo>
                    <a:pt x="168" y="1145"/>
                    <a:pt x="1" y="949"/>
                    <a:pt x="252" y="336"/>
                  </a:cubicBezTo>
                  <a:cubicBezTo>
                    <a:pt x="336" y="85"/>
                    <a:pt x="475" y="1"/>
                    <a:pt x="587" y="1"/>
                  </a:cubicBezTo>
                  <a:cubicBezTo>
                    <a:pt x="615" y="1"/>
                    <a:pt x="643" y="1"/>
                    <a:pt x="643" y="1"/>
                  </a:cubicBezTo>
                  <a:cubicBezTo>
                    <a:pt x="866" y="224"/>
                    <a:pt x="1089" y="447"/>
                    <a:pt x="1256" y="698"/>
                  </a:cubicBezTo>
                  <a:cubicBezTo>
                    <a:pt x="1312" y="949"/>
                    <a:pt x="1117" y="1145"/>
                    <a:pt x="754" y="1145"/>
                  </a:cubicBezTo>
                  <a:cubicBezTo>
                    <a:pt x="726" y="1145"/>
                    <a:pt x="726" y="1145"/>
                    <a:pt x="698" y="1145"/>
                  </a:cubicBez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2"/>
            <p:cNvSpPr/>
            <p:nvPr/>
          </p:nvSpPr>
          <p:spPr>
            <a:xfrm>
              <a:off x="4151420" y="2868055"/>
              <a:ext cx="11101" cy="22163"/>
            </a:xfrm>
            <a:custGeom>
              <a:avLst/>
              <a:gdLst/>
              <a:ahLst/>
              <a:cxnLst/>
              <a:rect l="l" t="t" r="r" b="b"/>
              <a:pathLst>
                <a:path w="280" h="559" extrusionOk="0">
                  <a:moveTo>
                    <a:pt x="168" y="1"/>
                  </a:moveTo>
                  <a:cubicBezTo>
                    <a:pt x="112" y="196"/>
                    <a:pt x="57" y="364"/>
                    <a:pt x="1" y="531"/>
                  </a:cubicBezTo>
                  <a:cubicBezTo>
                    <a:pt x="29" y="559"/>
                    <a:pt x="57" y="559"/>
                    <a:pt x="57" y="559"/>
                  </a:cubicBezTo>
                  <a:cubicBezTo>
                    <a:pt x="140" y="559"/>
                    <a:pt x="196" y="531"/>
                    <a:pt x="280" y="475"/>
                  </a:cubicBezTo>
                  <a:cubicBezTo>
                    <a:pt x="252" y="308"/>
                    <a:pt x="224" y="140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2"/>
            <p:cNvSpPr/>
            <p:nvPr/>
          </p:nvSpPr>
          <p:spPr>
            <a:xfrm>
              <a:off x="4158081" y="2851482"/>
              <a:ext cx="25454" cy="35445"/>
            </a:xfrm>
            <a:custGeom>
              <a:avLst/>
              <a:gdLst/>
              <a:ahLst/>
              <a:cxnLst/>
              <a:rect l="l" t="t" r="r" b="b"/>
              <a:pathLst>
                <a:path w="642" h="894" extrusionOk="0">
                  <a:moveTo>
                    <a:pt x="84" y="0"/>
                  </a:moveTo>
                  <a:cubicBezTo>
                    <a:pt x="56" y="140"/>
                    <a:pt x="28" y="279"/>
                    <a:pt x="0" y="419"/>
                  </a:cubicBezTo>
                  <a:cubicBezTo>
                    <a:pt x="56" y="558"/>
                    <a:pt x="84" y="726"/>
                    <a:pt x="112" y="893"/>
                  </a:cubicBezTo>
                  <a:cubicBezTo>
                    <a:pt x="140" y="865"/>
                    <a:pt x="168" y="865"/>
                    <a:pt x="196" y="837"/>
                  </a:cubicBezTo>
                  <a:cubicBezTo>
                    <a:pt x="642" y="475"/>
                    <a:pt x="586" y="251"/>
                    <a:pt x="140" y="28"/>
                  </a:cubicBezTo>
                  <a:cubicBezTo>
                    <a:pt x="140" y="28"/>
                    <a:pt x="112" y="28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42"/>
            <p:cNvSpPr/>
            <p:nvPr/>
          </p:nvSpPr>
          <p:spPr>
            <a:xfrm>
              <a:off x="4079538" y="2912302"/>
              <a:ext cx="27674" cy="31044"/>
            </a:xfrm>
            <a:custGeom>
              <a:avLst/>
              <a:gdLst/>
              <a:ahLst/>
              <a:cxnLst/>
              <a:rect l="l" t="t" r="r" b="b"/>
              <a:pathLst>
                <a:path w="698" h="783" extrusionOk="0">
                  <a:moveTo>
                    <a:pt x="112" y="1"/>
                  </a:moveTo>
                  <a:cubicBezTo>
                    <a:pt x="84" y="252"/>
                    <a:pt x="56" y="475"/>
                    <a:pt x="0" y="698"/>
                  </a:cubicBezTo>
                  <a:cubicBezTo>
                    <a:pt x="28" y="698"/>
                    <a:pt x="56" y="726"/>
                    <a:pt x="84" y="726"/>
                  </a:cubicBezTo>
                  <a:cubicBezTo>
                    <a:pt x="140" y="754"/>
                    <a:pt x="168" y="754"/>
                    <a:pt x="196" y="782"/>
                  </a:cubicBezTo>
                  <a:cubicBezTo>
                    <a:pt x="475" y="503"/>
                    <a:pt x="698" y="196"/>
                    <a:pt x="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42"/>
            <p:cNvSpPr/>
            <p:nvPr/>
          </p:nvSpPr>
          <p:spPr>
            <a:xfrm>
              <a:off x="4062926" y="2939977"/>
              <a:ext cx="47617" cy="50907"/>
            </a:xfrm>
            <a:custGeom>
              <a:avLst/>
              <a:gdLst/>
              <a:ahLst/>
              <a:cxnLst/>
              <a:rect l="l" t="t" r="r" b="b"/>
              <a:pathLst>
                <a:path w="1201" h="1284" extrusionOk="0">
                  <a:moveTo>
                    <a:pt x="419" y="0"/>
                  </a:moveTo>
                  <a:cubicBezTo>
                    <a:pt x="308" y="363"/>
                    <a:pt x="168" y="698"/>
                    <a:pt x="1" y="1033"/>
                  </a:cubicBezTo>
                  <a:cubicBezTo>
                    <a:pt x="85" y="1200"/>
                    <a:pt x="196" y="1284"/>
                    <a:pt x="308" y="1284"/>
                  </a:cubicBezTo>
                  <a:cubicBezTo>
                    <a:pt x="419" y="1284"/>
                    <a:pt x="559" y="1228"/>
                    <a:pt x="726" y="1060"/>
                  </a:cubicBezTo>
                  <a:cubicBezTo>
                    <a:pt x="1201" y="558"/>
                    <a:pt x="1117" y="279"/>
                    <a:pt x="615" y="84"/>
                  </a:cubicBezTo>
                  <a:cubicBezTo>
                    <a:pt x="587" y="56"/>
                    <a:pt x="559" y="56"/>
                    <a:pt x="503" y="28"/>
                  </a:cubicBezTo>
                  <a:cubicBezTo>
                    <a:pt x="475" y="28"/>
                    <a:pt x="447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2"/>
            <p:cNvSpPr/>
            <p:nvPr/>
          </p:nvSpPr>
          <p:spPr>
            <a:xfrm>
              <a:off x="4154750" y="3020700"/>
              <a:ext cx="21053" cy="35445"/>
            </a:xfrm>
            <a:custGeom>
              <a:avLst/>
              <a:gdLst/>
              <a:ahLst/>
              <a:cxnLst/>
              <a:rect l="l" t="t" r="r" b="b"/>
              <a:pathLst>
                <a:path w="531" h="894" extrusionOk="0">
                  <a:moveTo>
                    <a:pt x="531" y="1"/>
                  </a:moveTo>
                  <a:cubicBezTo>
                    <a:pt x="280" y="308"/>
                    <a:pt x="112" y="587"/>
                    <a:pt x="1" y="894"/>
                  </a:cubicBezTo>
                  <a:cubicBezTo>
                    <a:pt x="112" y="587"/>
                    <a:pt x="280" y="308"/>
                    <a:pt x="531" y="29"/>
                  </a:cubicBezTo>
                  <a:cubicBezTo>
                    <a:pt x="531" y="29"/>
                    <a:pt x="531" y="29"/>
                    <a:pt x="531" y="1"/>
                  </a:cubicBezTo>
                  <a:close/>
                </a:path>
              </a:pathLst>
            </a:custGeom>
            <a:solidFill>
              <a:srgbClr val="C9D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2"/>
            <p:cNvSpPr/>
            <p:nvPr/>
          </p:nvSpPr>
          <p:spPr>
            <a:xfrm>
              <a:off x="4150310" y="3056105"/>
              <a:ext cx="4480" cy="11101"/>
            </a:xfrm>
            <a:custGeom>
              <a:avLst/>
              <a:gdLst/>
              <a:ahLst/>
              <a:cxnLst/>
              <a:rect l="l" t="t" r="r" b="b"/>
              <a:pathLst>
                <a:path w="113" h="280" extrusionOk="0">
                  <a:moveTo>
                    <a:pt x="1" y="280"/>
                  </a:moveTo>
                  <a:lnTo>
                    <a:pt x="1" y="280"/>
                  </a:lnTo>
                  <a:cubicBezTo>
                    <a:pt x="29" y="196"/>
                    <a:pt x="57" y="84"/>
                    <a:pt x="113" y="1"/>
                  </a:cubicBezTo>
                  <a:lnTo>
                    <a:pt x="113" y="1"/>
                  </a:lnTo>
                  <a:cubicBezTo>
                    <a:pt x="57" y="84"/>
                    <a:pt x="29" y="196"/>
                    <a:pt x="1" y="280"/>
                  </a:cubicBezTo>
                  <a:close/>
                </a:path>
              </a:pathLst>
            </a:custGeom>
            <a:solidFill>
              <a:srgbClr val="BB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2"/>
            <p:cNvSpPr/>
            <p:nvPr/>
          </p:nvSpPr>
          <p:spPr>
            <a:xfrm>
              <a:off x="4142578" y="3162322"/>
              <a:ext cx="17722" cy="5551"/>
            </a:xfrm>
            <a:custGeom>
              <a:avLst/>
              <a:gdLst/>
              <a:ahLst/>
              <a:cxnLst/>
              <a:rect l="l" t="t" r="r" b="b"/>
              <a:pathLst>
                <a:path w="447" h="140" extrusionOk="0">
                  <a:moveTo>
                    <a:pt x="447" y="0"/>
                  </a:moveTo>
                  <a:cubicBezTo>
                    <a:pt x="307" y="84"/>
                    <a:pt x="140" y="140"/>
                    <a:pt x="1" y="140"/>
                  </a:cubicBezTo>
                  <a:cubicBezTo>
                    <a:pt x="168" y="140"/>
                    <a:pt x="307" y="84"/>
                    <a:pt x="447" y="0"/>
                  </a:cubicBezTo>
                  <a:close/>
                </a:path>
              </a:pathLst>
            </a:custGeom>
            <a:solidFill>
              <a:srgbClr val="29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42"/>
            <p:cNvSpPr/>
            <p:nvPr/>
          </p:nvSpPr>
          <p:spPr>
            <a:xfrm>
              <a:off x="4142578" y="3162322"/>
              <a:ext cx="17762" cy="5551"/>
            </a:xfrm>
            <a:custGeom>
              <a:avLst/>
              <a:gdLst/>
              <a:ahLst/>
              <a:cxnLst/>
              <a:rect l="l" t="t" r="r" b="b"/>
              <a:pathLst>
                <a:path w="448" h="140" extrusionOk="0">
                  <a:moveTo>
                    <a:pt x="1" y="140"/>
                  </a:move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close/>
                  <a:moveTo>
                    <a:pt x="1" y="140"/>
                  </a:moveTo>
                  <a:lnTo>
                    <a:pt x="1" y="140"/>
                  </a:lnTo>
                  <a:cubicBezTo>
                    <a:pt x="168" y="140"/>
                    <a:pt x="308" y="84"/>
                    <a:pt x="447" y="0"/>
                  </a:cubicBezTo>
                  <a:lnTo>
                    <a:pt x="447" y="0"/>
                  </a:lnTo>
                  <a:cubicBezTo>
                    <a:pt x="308" y="84"/>
                    <a:pt x="168" y="140"/>
                    <a:pt x="1" y="140"/>
                  </a:cubicBez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42"/>
            <p:cNvSpPr/>
            <p:nvPr/>
          </p:nvSpPr>
          <p:spPr>
            <a:xfrm>
              <a:off x="4134847" y="316672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42"/>
            <p:cNvSpPr/>
            <p:nvPr/>
          </p:nvSpPr>
          <p:spPr>
            <a:xfrm>
              <a:off x="4246574" y="3067167"/>
              <a:ext cx="5551" cy="26603"/>
            </a:xfrm>
            <a:custGeom>
              <a:avLst/>
              <a:gdLst/>
              <a:ahLst/>
              <a:cxnLst/>
              <a:rect l="l" t="t" r="r" b="b"/>
              <a:pathLst>
                <a:path w="140" h="671" extrusionOk="0">
                  <a:moveTo>
                    <a:pt x="140" y="1"/>
                  </a:moveTo>
                  <a:cubicBezTo>
                    <a:pt x="140" y="168"/>
                    <a:pt x="112" y="391"/>
                    <a:pt x="0" y="670"/>
                  </a:cubicBezTo>
                  <a:cubicBezTo>
                    <a:pt x="112" y="419"/>
                    <a:pt x="140" y="224"/>
                    <a:pt x="140" y="57"/>
                  </a:cubicBezTo>
                  <a:cubicBezTo>
                    <a:pt x="140" y="29"/>
                    <a:pt x="140" y="29"/>
                    <a:pt x="140" y="1"/>
                  </a:cubicBezTo>
                  <a:close/>
                </a:path>
              </a:pathLst>
            </a:custGeom>
            <a:solidFill>
              <a:srgbClr val="CD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2"/>
            <p:cNvSpPr/>
            <p:nvPr/>
          </p:nvSpPr>
          <p:spPr>
            <a:xfrm>
              <a:off x="4185715" y="312691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2"/>
            <p:cNvSpPr/>
            <p:nvPr/>
          </p:nvSpPr>
          <p:spPr>
            <a:xfrm>
              <a:off x="4133737" y="3166723"/>
              <a:ext cx="1150" cy="226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56"/>
                  </a:cubicBezTo>
                  <a:close/>
                  <a:moveTo>
                    <a:pt x="28" y="1"/>
                  </a:moveTo>
                  <a:lnTo>
                    <a:pt x="28" y="1"/>
                  </a:lnTo>
                  <a:cubicBezTo>
                    <a:pt x="28" y="1"/>
                    <a:pt x="28" y="1"/>
                    <a:pt x="28" y="1"/>
                  </a:cubicBezTo>
                  <a:lnTo>
                    <a:pt x="28" y="1"/>
                  </a:lnTo>
                  <a:cubicBezTo>
                    <a:pt x="28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72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42"/>
            <p:cNvSpPr/>
            <p:nvPr/>
          </p:nvSpPr>
          <p:spPr>
            <a:xfrm>
              <a:off x="4134847" y="316672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42"/>
            <p:cNvSpPr/>
            <p:nvPr/>
          </p:nvSpPr>
          <p:spPr>
            <a:xfrm>
              <a:off x="4133737" y="3166723"/>
              <a:ext cx="1150" cy="40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28" y="1"/>
                  </a:lnTo>
                  <a:cubicBezTo>
                    <a:pt x="28" y="1"/>
                    <a:pt x="28" y="1"/>
                    <a:pt x="0" y="1"/>
                  </a:cubicBezTo>
                  <a:cubicBezTo>
                    <a:pt x="28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72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42"/>
            <p:cNvSpPr/>
            <p:nvPr/>
          </p:nvSpPr>
          <p:spPr>
            <a:xfrm>
              <a:off x="4133737" y="3166723"/>
              <a:ext cx="1150" cy="40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cubicBezTo>
                    <a:pt x="28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8" y="1"/>
                    <a:pt x="28" y="1"/>
                    <a:pt x="28" y="1"/>
                  </a:cubicBezTo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2"/>
            <p:cNvSpPr/>
            <p:nvPr/>
          </p:nvSpPr>
          <p:spPr>
            <a:xfrm>
              <a:off x="4247685" y="305059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2"/>
            <p:cNvSpPr/>
            <p:nvPr/>
          </p:nvSpPr>
          <p:spPr>
            <a:xfrm>
              <a:off x="4247685" y="304948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2"/>
            <p:cNvSpPr/>
            <p:nvPr/>
          </p:nvSpPr>
          <p:spPr>
            <a:xfrm>
              <a:off x="4175763" y="3020700"/>
              <a:ext cx="40" cy="1150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9"/>
                  </a:moveTo>
                  <a:cubicBezTo>
                    <a:pt x="1" y="29"/>
                    <a:pt x="1" y="29"/>
                    <a:pt x="1" y="1"/>
                  </a:cubicBezTo>
                  <a:cubicBezTo>
                    <a:pt x="1" y="29"/>
                    <a:pt x="1" y="29"/>
                    <a:pt x="1" y="2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2"/>
            <p:cNvSpPr/>
            <p:nvPr/>
          </p:nvSpPr>
          <p:spPr>
            <a:xfrm>
              <a:off x="4175763" y="302070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2"/>
            <p:cNvSpPr/>
            <p:nvPr/>
          </p:nvSpPr>
          <p:spPr>
            <a:xfrm>
              <a:off x="4175763" y="302070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D5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2"/>
            <p:cNvSpPr/>
            <p:nvPr/>
          </p:nvSpPr>
          <p:spPr>
            <a:xfrm>
              <a:off x="4175763" y="302070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2"/>
            <p:cNvSpPr/>
            <p:nvPr/>
          </p:nvSpPr>
          <p:spPr>
            <a:xfrm>
              <a:off x="4176874" y="3016299"/>
              <a:ext cx="3370" cy="3370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1" y="84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28" y="56"/>
                    <a:pt x="56" y="28"/>
                    <a:pt x="84" y="0"/>
                  </a:cubicBezTo>
                  <a:cubicBezTo>
                    <a:pt x="56" y="28"/>
                    <a:pt x="28" y="56"/>
                    <a:pt x="1" y="84"/>
                  </a:cubicBezTo>
                </a:path>
              </a:pathLst>
            </a:custGeom>
            <a:solidFill>
              <a:srgbClr val="CBD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2"/>
            <p:cNvSpPr/>
            <p:nvPr/>
          </p:nvSpPr>
          <p:spPr>
            <a:xfrm>
              <a:off x="4176874" y="3016299"/>
              <a:ext cx="3370" cy="3370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4" y="0"/>
                  </a:moveTo>
                  <a:cubicBezTo>
                    <a:pt x="56" y="0"/>
                    <a:pt x="28" y="28"/>
                    <a:pt x="28" y="56"/>
                  </a:cubicBezTo>
                  <a:cubicBezTo>
                    <a:pt x="47" y="38"/>
                    <a:pt x="66" y="19"/>
                    <a:pt x="84" y="0"/>
                  </a:cubicBezTo>
                  <a:close/>
                  <a:moveTo>
                    <a:pt x="28" y="56"/>
                  </a:moveTo>
                  <a:cubicBezTo>
                    <a:pt x="28" y="56"/>
                    <a:pt x="1" y="56"/>
                    <a:pt x="1" y="84"/>
                  </a:cubicBezTo>
                  <a:cubicBezTo>
                    <a:pt x="10" y="75"/>
                    <a:pt x="19" y="65"/>
                    <a:pt x="28" y="56"/>
                  </a:cubicBezTo>
                  <a:close/>
                </a:path>
              </a:pathLst>
            </a:custGeom>
            <a:solidFill>
              <a:srgbClr val="5E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42"/>
            <p:cNvSpPr/>
            <p:nvPr/>
          </p:nvSpPr>
          <p:spPr>
            <a:xfrm>
              <a:off x="4175763" y="3019629"/>
              <a:ext cx="1150" cy="1110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1" y="28"/>
                  </a:cubicBezTo>
                  <a:close/>
                </a:path>
              </a:pathLst>
            </a:custGeom>
            <a:solidFill>
              <a:srgbClr val="D5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42"/>
            <p:cNvSpPr/>
            <p:nvPr/>
          </p:nvSpPr>
          <p:spPr>
            <a:xfrm>
              <a:off x="4176874" y="3018519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0"/>
                  </a:moveTo>
                  <a:cubicBezTo>
                    <a:pt x="28" y="0"/>
                    <a:pt x="1" y="0"/>
                    <a:pt x="1" y="28"/>
                  </a:cubicBezTo>
                  <a:lnTo>
                    <a:pt x="1" y="28"/>
                  </a:lnTo>
                  <a:cubicBezTo>
                    <a:pt x="8" y="21"/>
                    <a:pt x="14" y="14"/>
                    <a:pt x="28" y="0"/>
                  </a:cubicBezTo>
                  <a:close/>
                </a:path>
              </a:pathLst>
            </a:custGeom>
            <a:solidFill>
              <a:srgbClr val="7D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2"/>
            <p:cNvSpPr/>
            <p:nvPr/>
          </p:nvSpPr>
          <p:spPr>
            <a:xfrm>
              <a:off x="2923914" y="2350093"/>
              <a:ext cx="79691" cy="151533"/>
            </a:xfrm>
            <a:custGeom>
              <a:avLst/>
              <a:gdLst/>
              <a:ahLst/>
              <a:cxnLst/>
              <a:rect l="l" t="t" r="r" b="b"/>
              <a:pathLst>
                <a:path w="2010" h="3822" extrusionOk="0">
                  <a:moveTo>
                    <a:pt x="2009" y="0"/>
                  </a:moveTo>
                  <a:lnTo>
                    <a:pt x="2009" y="0"/>
                  </a:lnTo>
                  <a:cubicBezTo>
                    <a:pt x="531" y="1033"/>
                    <a:pt x="1" y="2428"/>
                    <a:pt x="112" y="2930"/>
                  </a:cubicBezTo>
                  <a:cubicBezTo>
                    <a:pt x="224" y="3404"/>
                    <a:pt x="503" y="3711"/>
                    <a:pt x="837" y="3795"/>
                  </a:cubicBezTo>
                  <a:cubicBezTo>
                    <a:pt x="908" y="3812"/>
                    <a:pt x="979" y="3821"/>
                    <a:pt x="1049" y="3821"/>
                  </a:cubicBezTo>
                  <a:cubicBezTo>
                    <a:pt x="1311" y="3821"/>
                    <a:pt x="1566" y="3696"/>
                    <a:pt x="1786" y="3432"/>
                  </a:cubicBezTo>
                  <a:cubicBezTo>
                    <a:pt x="1730" y="3348"/>
                    <a:pt x="1674" y="3265"/>
                    <a:pt x="1647" y="3153"/>
                  </a:cubicBezTo>
                  <a:cubicBezTo>
                    <a:pt x="1630" y="3156"/>
                    <a:pt x="1613" y="3158"/>
                    <a:pt x="1597" y="3158"/>
                  </a:cubicBezTo>
                  <a:cubicBezTo>
                    <a:pt x="1087" y="3158"/>
                    <a:pt x="658" y="1514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2"/>
            <p:cNvSpPr/>
            <p:nvPr/>
          </p:nvSpPr>
          <p:spPr>
            <a:xfrm>
              <a:off x="2929465" y="2350093"/>
              <a:ext cx="74141" cy="99595"/>
            </a:xfrm>
            <a:custGeom>
              <a:avLst/>
              <a:gdLst/>
              <a:ahLst/>
              <a:cxnLst/>
              <a:rect l="l" t="t" r="r" b="b"/>
              <a:pathLst>
                <a:path w="1870" h="2512" extrusionOk="0">
                  <a:moveTo>
                    <a:pt x="1869" y="0"/>
                  </a:moveTo>
                  <a:cubicBezTo>
                    <a:pt x="1848" y="0"/>
                    <a:pt x="1827" y="16"/>
                    <a:pt x="1818" y="36"/>
                  </a:cubicBezTo>
                  <a:lnTo>
                    <a:pt x="1818" y="36"/>
                  </a:lnTo>
                  <a:cubicBezTo>
                    <a:pt x="1835" y="24"/>
                    <a:pt x="1852" y="12"/>
                    <a:pt x="1869" y="0"/>
                  </a:cubicBezTo>
                  <a:close/>
                  <a:moveTo>
                    <a:pt x="1818" y="36"/>
                  </a:moveTo>
                  <a:cubicBezTo>
                    <a:pt x="1480" y="275"/>
                    <a:pt x="1216" y="516"/>
                    <a:pt x="976" y="782"/>
                  </a:cubicBezTo>
                  <a:cubicBezTo>
                    <a:pt x="921" y="837"/>
                    <a:pt x="865" y="921"/>
                    <a:pt x="809" y="977"/>
                  </a:cubicBezTo>
                  <a:cubicBezTo>
                    <a:pt x="335" y="1535"/>
                    <a:pt x="84" y="2093"/>
                    <a:pt x="0" y="2511"/>
                  </a:cubicBezTo>
                  <a:cubicBezTo>
                    <a:pt x="279" y="2037"/>
                    <a:pt x="670" y="1284"/>
                    <a:pt x="1088" y="1284"/>
                  </a:cubicBezTo>
                  <a:lnTo>
                    <a:pt x="1116" y="1284"/>
                  </a:lnTo>
                  <a:cubicBezTo>
                    <a:pt x="1144" y="1200"/>
                    <a:pt x="1172" y="1088"/>
                    <a:pt x="1228" y="1005"/>
                  </a:cubicBezTo>
                  <a:cubicBezTo>
                    <a:pt x="1339" y="698"/>
                    <a:pt x="1507" y="419"/>
                    <a:pt x="1758" y="112"/>
                  </a:cubicBezTo>
                  <a:cubicBezTo>
                    <a:pt x="1786" y="84"/>
                    <a:pt x="1786" y="84"/>
                    <a:pt x="1813" y="56"/>
                  </a:cubicBezTo>
                  <a:cubicBezTo>
                    <a:pt x="1813" y="49"/>
                    <a:pt x="1815" y="43"/>
                    <a:pt x="1818" y="3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2"/>
            <p:cNvSpPr/>
            <p:nvPr/>
          </p:nvSpPr>
          <p:spPr>
            <a:xfrm>
              <a:off x="3350575" y="2682787"/>
              <a:ext cx="52057" cy="45396"/>
            </a:xfrm>
            <a:custGeom>
              <a:avLst/>
              <a:gdLst/>
              <a:ahLst/>
              <a:cxnLst/>
              <a:rect l="l" t="t" r="r" b="b"/>
              <a:pathLst>
                <a:path w="1313" h="1145" extrusionOk="0">
                  <a:moveTo>
                    <a:pt x="698" y="1145"/>
                  </a:moveTo>
                  <a:cubicBezTo>
                    <a:pt x="168" y="1145"/>
                    <a:pt x="1" y="949"/>
                    <a:pt x="252" y="336"/>
                  </a:cubicBezTo>
                  <a:cubicBezTo>
                    <a:pt x="336" y="85"/>
                    <a:pt x="475" y="1"/>
                    <a:pt x="587" y="1"/>
                  </a:cubicBezTo>
                  <a:cubicBezTo>
                    <a:pt x="615" y="1"/>
                    <a:pt x="643" y="1"/>
                    <a:pt x="643" y="1"/>
                  </a:cubicBezTo>
                  <a:cubicBezTo>
                    <a:pt x="866" y="224"/>
                    <a:pt x="1089" y="447"/>
                    <a:pt x="1256" y="698"/>
                  </a:cubicBezTo>
                  <a:cubicBezTo>
                    <a:pt x="1312" y="949"/>
                    <a:pt x="1117" y="1145"/>
                    <a:pt x="754" y="1145"/>
                  </a:cubicBezTo>
                  <a:cubicBezTo>
                    <a:pt x="726" y="1145"/>
                    <a:pt x="726" y="1145"/>
                    <a:pt x="698" y="1145"/>
                  </a:cubicBez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2"/>
            <p:cNvSpPr/>
            <p:nvPr/>
          </p:nvSpPr>
          <p:spPr>
            <a:xfrm>
              <a:off x="4300194" y="2590252"/>
              <a:ext cx="142572" cy="214889"/>
            </a:xfrm>
            <a:custGeom>
              <a:avLst/>
              <a:gdLst/>
              <a:ahLst/>
              <a:cxnLst/>
              <a:rect l="l" t="t" r="r" b="b"/>
              <a:pathLst>
                <a:path w="3596" h="5420" extrusionOk="0">
                  <a:moveTo>
                    <a:pt x="1305" y="0"/>
                  </a:moveTo>
                  <a:cubicBezTo>
                    <a:pt x="897" y="0"/>
                    <a:pt x="488" y="206"/>
                    <a:pt x="196" y="593"/>
                  </a:cubicBezTo>
                  <a:lnTo>
                    <a:pt x="168" y="621"/>
                  </a:lnTo>
                  <a:cubicBezTo>
                    <a:pt x="112" y="732"/>
                    <a:pt x="28" y="872"/>
                    <a:pt x="0" y="983"/>
                  </a:cubicBezTo>
                  <a:cubicBezTo>
                    <a:pt x="0" y="983"/>
                    <a:pt x="363" y="1123"/>
                    <a:pt x="670" y="1541"/>
                  </a:cubicBezTo>
                  <a:cubicBezTo>
                    <a:pt x="809" y="1709"/>
                    <a:pt x="921" y="1904"/>
                    <a:pt x="1005" y="2127"/>
                  </a:cubicBezTo>
                  <a:cubicBezTo>
                    <a:pt x="1179" y="2033"/>
                    <a:pt x="1340" y="1987"/>
                    <a:pt x="1485" y="1987"/>
                  </a:cubicBezTo>
                  <a:cubicBezTo>
                    <a:pt x="2243" y="1987"/>
                    <a:pt x="2561" y="3241"/>
                    <a:pt x="2093" y="5419"/>
                  </a:cubicBezTo>
                  <a:cubicBezTo>
                    <a:pt x="3596" y="1631"/>
                    <a:pt x="2455" y="0"/>
                    <a:pt x="1305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2"/>
            <p:cNvSpPr/>
            <p:nvPr/>
          </p:nvSpPr>
          <p:spPr>
            <a:xfrm>
              <a:off x="4470779" y="1413325"/>
              <a:ext cx="786487" cy="461299"/>
            </a:xfrm>
            <a:custGeom>
              <a:avLst/>
              <a:gdLst/>
              <a:ahLst/>
              <a:cxnLst/>
              <a:rect l="l" t="t" r="r" b="b"/>
              <a:pathLst>
                <a:path w="19837" h="11635" extrusionOk="0">
                  <a:moveTo>
                    <a:pt x="17995" y="0"/>
                  </a:moveTo>
                  <a:cubicBezTo>
                    <a:pt x="17521" y="1144"/>
                    <a:pt x="16489" y="1591"/>
                    <a:pt x="16489" y="1591"/>
                  </a:cubicBezTo>
                  <a:cubicBezTo>
                    <a:pt x="16461" y="1619"/>
                    <a:pt x="13308" y="3739"/>
                    <a:pt x="6250" y="5775"/>
                  </a:cubicBezTo>
                  <a:cubicBezTo>
                    <a:pt x="6250" y="5803"/>
                    <a:pt x="6250" y="5859"/>
                    <a:pt x="6278" y="5915"/>
                  </a:cubicBezTo>
                  <a:cubicBezTo>
                    <a:pt x="6250" y="5859"/>
                    <a:pt x="6222" y="5831"/>
                    <a:pt x="6222" y="5775"/>
                  </a:cubicBezTo>
                  <a:cubicBezTo>
                    <a:pt x="5441" y="5999"/>
                    <a:pt x="4632" y="6194"/>
                    <a:pt x="3795" y="6417"/>
                  </a:cubicBezTo>
                  <a:cubicBezTo>
                    <a:pt x="3432" y="7143"/>
                    <a:pt x="3014" y="7868"/>
                    <a:pt x="2567" y="8510"/>
                  </a:cubicBezTo>
                  <a:lnTo>
                    <a:pt x="3265" y="8537"/>
                  </a:lnTo>
                  <a:lnTo>
                    <a:pt x="2456" y="9486"/>
                  </a:lnTo>
                  <a:lnTo>
                    <a:pt x="2790" y="10686"/>
                  </a:lnTo>
                  <a:lnTo>
                    <a:pt x="1646" y="10211"/>
                  </a:lnTo>
                  <a:lnTo>
                    <a:pt x="614" y="10881"/>
                  </a:lnTo>
                  <a:lnTo>
                    <a:pt x="614" y="10742"/>
                  </a:lnTo>
                  <a:cubicBezTo>
                    <a:pt x="419" y="10937"/>
                    <a:pt x="224" y="11104"/>
                    <a:pt x="0" y="11272"/>
                  </a:cubicBezTo>
                  <a:cubicBezTo>
                    <a:pt x="503" y="11495"/>
                    <a:pt x="1033" y="11634"/>
                    <a:pt x="1619" y="11634"/>
                  </a:cubicBezTo>
                  <a:cubicBezTo>
                    <a:pt x="1814" y="11634"/>
                    <a:pt x="2037" y="11634"/>
                    <a:pt x="2232" y="11578"/>
                  </a:cubicBezTo>
                  <a:cubicBezTo>
                    <a:pt x="5050" y="11048"/>
                    <a:pt x="5524" y="7673"/>
                    <a:pt x="5524" y="7673"/>
                  </a:cubicBezTo>
                  <a:cubicBezTo>
                    <a:pt x="5524" y="7673"/>
                    <a:pt x="6082" y="8342"/>
                    <a:pt x="7003" y="8872"/>
                  </a:cubicBezTo>
                  <a:cubicBezTo>
                    <a:pt x="7198" y="9012"/>
                    <a:pt x="7422" y="9123"/>
                    <a:pt x="7673" y="9235"/>
                  </a:cubicBezTo>
                  <a:cubicBezTo>
                    <a:pt x="8119" y="9402"/>
                    <a:pt x="8621" y="9514"/>
                    <a:pt x="9179" y="9514"/>
                  </a:cubicBezTo>
                  <a:cubicBezTo>
                    <a:pt x="9542" y="9514"/>
                    <a:pt x="9932" y="9458"/>
                    <a:pt x="10351" y="9319"/>
                  </a:cubicBezTo>
                  <a:cubicBezTo>
                    <a:pt x="12890" y="8482"/>
                    <a:pt x="13113" y="5050"/>
                    <a:pt x="13113" y="5050"/>
                  </a:cubicBezTo>
                  <a:cubicBezTo>
                    <a:pt x="13113" y="5050"/>
                    <a:pt x="14703" y="6250"/>
                    <a:pt x="16489" y="6250"/>
                  </a:cubicBezTo>
                  <a:cubicBezTo>
                    <a:pt x="17047" y="6250"/>
                    <a:pt x="17605" y="6138"/>
                    <a:pt x="18135" y="5831"/>
                  </a:cubicBezTo>
                  <a:cubicBezTo>
                    <a:pt x="19334" y="5162"/>
                    <a:pt x="19809" y="4074"/>
                    <a:pt x="19809" y="3013"/>
                  </a:cubicBezTo>
                  <a:cubicBezTo>
                    <a:pt x="19837" y="1646"/>
                    <a:pt x="19055" y="335"/>
                    <a:pt x="17995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9" name="Google Shape;4149;p38"/>
          <p:cNvGrpSpPr/>
          <p:nvPr/>
        </p:nvGrpSpPr>
        <p:grpSpPr>
          <a:xfrm>
            <a:off x="5438240" y="2814963"/>
            <a:ext cx="953878" cy="596041"/>
            <a:chOff x="6758800" y="238150"/>
            <a:chExt cx="953878" cy="596041"/>
          </a:xfrm>
        </p:grpSpPr>
        <p:sp>
          <p:nvSpPr>
            <p:cNvPr id="4150" name="Google Shape;4150;p38"/>
            <p:cNvSpPr/>
            <p:nvPr/>
          </p:nvSpPr>
          <p:spPr>
            <a:xfrm>
              <a:off x="6758800" y="240674"/>
              <a:ext cx="953878" cy="593517"/>
            </a:xfrm>
            <a:custGeom>
              <a:avLst/>
              <a:gdLst/>
              <a:ahLst/>
              <a:cxnLst/>
              <a:rect l="l" t="t" r="r" b="b"/>
              <a:pathLst>
                <a:path w="10550" h="4664" extrusionOk="0">
                  <a:moveTo>
                    <a:pt x="8959" y="2911"/>
                  </a:moveTo>
                  <a:cubicBezTo>
                    <a:pt x="8775" y="3008"/>
                    <a:pt x="8634" y="3171"/>
                    <a:pt x="8559" y="3354"/>
                  </a:cubicBezTo>
                  <a:cubicBezTo>
                    <a:pt x="8764" y="3008"/>
                    <a:pt x="9175" y="2857"/>
                    <a:pt x="9543" y="2943"/>
                  </a:cubicBezTo>
                  <a:cubicBezTo>
                    <a:pt x="9900" y="3008"/>
                    <a:pt x="10236" y="3246"/>
                    <a:pt x="10387" y="3549"/>
                  </a:cubicBezTo>
                  <a:cubicBezTo>
                    <a:pt x="10549" y="3863"/>
                    <a:pt x="10463" y="4209"/>
                    <a:pt x="10225" y="4458"/>
                  </a:cubicBezTo>
                  <a:lnTo>
                    <a:pt x="10214" y="4480"/>
                  </a:lnTo>
                  <a:cubicBezTo>
                    <a:pt x="10214" y="4469"/>
                    <a:pt x="10203" y="4480"/>
                    <a:pt x="10192" y="4480"/>
                  </a:cubicBezTo>
                  <a:cubicBezTo>
                    <a:pt x="10160" y="4490"/>
                    <a:pt x="10117" y="4501"/>
                    <a:pt x="10073" y="4512"/>
                  </a:cubicBezTo>
                  <a:cubicBezTo>
                    <a:pt x="9987" y="4523"/>
                    <a:pt x="9889" y="4534"/>
                    <a:pt x="9792" y="4545"/>
                  </a:cubicBezTo>
                  <a:cubicBezTo>
                    <a:pt x="9597" y="4555"/>
                    <a:pt x="9402" y="4566"/>
                    <a:pt x="9208" y="4577"/>
                  </a:cubicBezTo>
                  <a:cubicBezTo>
                    <a:pt x="8429" y="4599"/>
                    <a:pt x="7650" y="4609"/>
                    <a:pt x="6860" y="4620"/>
                  </a:cubicBezTo>
                  <a:lnTo>
                    <a:pt x="4512" y="4620"/>
                  </a:lnTo>
                  <a:lnTo>
                    <a:pt x="2143" y="4642"/>
                  </a:lnTo>
                  <a:lnTo>
                    <a:pt x="964" y="4653"/>
                  </a:lnTo>
                  <a:lnTo>
                    <a:pt x="672" y="4653"/>
                  </a:lnTo>
                  <a:cubicBezTo>
                    <a:pt x="564" y="4664"/>
                    <a:pt x="499" y="4653"/>
                    <a:pt x="445" y="4642"/>
                  </a:cubicBezTo>
                  <a:cubicBezTo>
                    <a:pt x="315" y="4609"/>
                    <a:pt x="207" y="4534"/>
                    <a:pt x="131" y="4404"/>
                  </a:cubicBezTo>
                  <a:cubicBezTo>
                    <a:pt x="1" y="4144"/>
                    <a:pt x="33" y="3766"/>
                    <a:pt x="185" y="3463"/>
                  </a:cubicBezTo>
                  <a:cubicBezTo>
                    <a:pt x="271" y="3311"/>
                    <a:pt x="380" y="3181"/>
                    <a:pt x="520" y="3084"/>
                  </a:cubicBezTo>
                  <a:cubicBezTo>
                    <a:pt x="596" y="3030"/>
                    <a:pt x="661" y="2997"/>
                    <a:pt x="747" y="2954"/>
                  </a:cubicBezTo>
                  <a:cubicBezTo>
                    <a:pt x="834" y="2911"/>
                    <a:pt x="921" y="2878"/>
                    <a:pt x="1007" y="2857"/>
                  </a:cubicBezTo>
                  <a:cubicBezTo>
                    <a:pt x="1710" y="2619"/>
                    <a:pt x="2576" y="2684"/>
                    <a:pt x="3171" y="3214"/>
                  </a:cubicBezTo>
                  <a:cubicBezTo>
                    <a:pt x="2922" y="2900"/>
                    <a:pt x="2554" y="2694"/>
                    <a:pt x="2154" y="2597"/>
                  </a:cubicBezTo>
                  <a:cubicBezTo>
                    <a:pt x="2067" y="2575"/>
                    <a:pt x="1981" y="2565"/>
                    <a:pt x="1894" y="2554"/>
                  </a:cubicBezTo>
                  <a:cubicBezTo>
                    <a:pt x="2706" y="455"/>
                    <a:pt x="8267" y="1"/>
                    <a:pt x="9110" y="2846"/>
                  </a:cubicBezTo>
                  <a:cubicBezTo>
                    <a:pt x="9056" y="2857"/>
                    <a:pt x="9002" y="2878"/>
                    <a:pt x="8959" y="2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8"/>
            <p:cNvSpPr/>
            <p:nvPr/>
          </p:nvSpPr>
          <p:spPr>
            <a:xfrm>
              <a:off x="6908423" y="238150"/>
              <a:ext cx="654600" cy="59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2" name="Google Shape;4152;p38"/>
          <p:cNvGrpSpPr/>
          <p:nvPr/>
        </p:nvGrpSpPr>
        <p:grpSpPr>
          <a:xfrm>
            <a:off x="2751890" y="2814963"/>
            <a:ext cx="953878" cy="596041"/>
            <a:chOff x="6758800" y="238150"/>
            <a:chExt cx="953878" cy="596041"/>
          </a:xfrm>
        </p:grpSpPr>
        <p:sp>
          <p:nvSpPr>
            <p:cNvPr id="4153" name="Google Shape;4153;p38"/>
            <p:cNvSpPr/>
            <p:nvPr/>
          </p:nvSpPr>
          <p:spPr>
            <a:xfrm>
              <a:off x="6758800" y="240674"/>
              <a:ext cx="953878" cy="593517"/>
            </a:xfrm>
            <a:custGeom>
              <a:avLst/>
              <a:gdLst/>
              <a:ahLst/>
              <a:cxnLst/>
              <a:rect l="l" t="t" r="r" b="b"/>
              <a:pathLst>
                <a:path w="10550" h="4664" extrusionOk="0">
                  <a:moveTo>
                    <a:pt x="8959" y="2911"/>
                  </a:moveTo>
                  <a:cubicBezTo>
                    <a:pt x="8775" y="3008"/>
                    <a:pt x="8634" y="3171"/>
                    <a:pt x="8559" y="3354"/>
                  </a:cubicBezTo>
                  <a:cubicBezTo>
                    <a:pt x="8764" y="3008"/>
                    <a:pt x="9175" y="2857"/>
                    <a:pt x="9543" y="2943"/>
                  </a:cubicBezTo>
                  <a:cubicBezTo>
                    <a:pt x="9900" y="3008"/>
                    <a:pt x="10236" y="3246"/>
                    <a:pt x="10387" y="3549"/>
                  </a:cubicBezTo>
                  <a:cubicBezTo>
                    <a:pt x="10549" y="3863"/>
                    <a:pt x="10463" y="4209"/>
                    <a:pt x="10225" y="4458"/>
                  </a:cubicBezTo>
                  <a:lnTo>
                    <a:pt x="10214" y="4480"/>
                  </a:lnTo>
                  <a:cubicBezTo>
                    <a:pt x="10214" y="4469"/>
                    <a:pt x="10203" y="4480"/>
                    <a:pt x="10192" y="4480"/>
                  </a:cubicBezTo>
                  <a:cubicBezTo>
                    <a:pt x="10160" y="4490"/>
                    <a:pt x="10117" y="4501"/>
                    <a:pt x="10073" y="4512"/>
                  </a:cubicBezTo>
                  <a:cubicBezTo>
                    <a:pt x="9987" y="4523"/>
                    <a:pt x="9889" y="4534"/>
                    <a:pt x="9792" y="4545"/>
                  </a:cubicBezTo>
                  <a:cubicBezTo>
                    <a:pt x="9597" y="4555"/>
                    <a:pt x="9402" y="4566"/>
                    <a:pt x="9208" y="4577"/>
                  </a:cubicBezTo>
                  <a:cubicBezTo>
                    <a:pt x="8429" y="4599"/>
                    <a:pt x="7650" y="4609"/>
                    <a:pt x="6860" y="4620"/>
                  </a:cubicBezTo>
                  <a:lnTo>
                    <a:pt x="4512" y="4620"/>
                  </a:lnTo>
                  <a:lnTo>
                    <a:pt x="2143" y="4642"/>
                  </a:lnTo>
                  <a:lnTo>
                    <a:pt x="964" y="4653"/>
                  </a:lnTo>
                  <a:lnTo>
                    <a:pt x="672" y="4653"/>
                  </a:lnTo>
                  <a:cubicBezTo>
                    <a:pt x="564" y="4664"/>
                    <a:pt x="499" y="4653"/>
                    <a:pt x="445" y="4642"/>
                  </a:cubicBezTo>
                  <a:cubicBezTo>
                    <a:pt x="315" y="4609"/>
                    <a:pt x="207" y="4534"/>
                    <a:pt x="131" y="4404"/>
                  </a:cubicBezTo>
                  <a:cubicBezTo>
                    <a:pt x="1" y="4144"/>
                    <a:pt x="33" y="3766"/>
                    <a:pt x="185" y="3463"/>
                  </a:cubicBezTo>
                  <a:cubicBezTo>
                    <a:pt x="271" y="3311"/>
                    <a:pt x="380" y="3181"/>
                    <a:pt x="520" y="3084"/>
                  </a:cubicBezTo>
                  <a:cubicBezTo>
                    <a:pt x="596" y="3030"/>
                    <a:pt x="661" y="2997"/>
                    <a:pt x="747" y="2954"/>
                  </a:cubicBezTo>
                  <a:cubicBezTo>
                    <a:pt x="834" y="2911"/>
                    <a:pt x="921" y="2878"/>
                    <a:pt x="1007" y="2857"/>
                  </a:cubicBezTo>
                  <a:cubicBezTo>
                    <a:pt x="1710" y="2619"/>
                    <a:pt x="2576" y="2684"/>
                    <a:pt x="3171" y="3214"/>
                  </a:cubicBezTo>
                  <a:cubicBezTo>
                    <a:pt x="2922" y="2900"/>
                    <a:pt x="2554" y="2694"/>
                    <a:pt x="2154" y="2597"/>
                  </a:cubicBezTo>
                  <a:cubicBezTo>
                    <a:pt x="2067" y="2575"/>
                    <a:pt x="1981" y="2565"/>
                    <a:pt x="1894" y="2554"/>
                  </a:cubicBezTo>
                  <a:cubicBezTo>
                    <a:pt x="2706" y="455"/>
                    <a:pt x="8267" y="1"/>
                    <a:pt x="9110" y="2846"/>
                  </a:cubicBezTo>
                  <a:cubicBezTo>
                    <a:pt x="9056" y="2857"/>
                    <a:pt x="9002" y="2878"/>
                    <a:pt x="8959" y="2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8"/>
            <p:cNvSpPr/>
            <p:nvPr/>
          </p:nvSpPr>
          <p:spPr>
            <a:xfrm>
              <a:off x="6908423" y="238150"/>
              <a:ext cx="654600" cy="59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5" name="Google Shape;4155;p38"/>
          <p:cNvGrpSpPr/>
          <p:nvPr/>
        </p:nvGrpSpPr>
        <p:grpSpPr>
          <a:xfrm>
            <a:off x="5438240" y="1178638"/>
            <a:ext cx="953878" cy="596041"/>
            <a:chOff x="6758800" y="238150"/>
            <a:chExt cx="953878" cy="596041"/>
          </a:xfrm>
        </p:grpSpPr>
        <p:sp>
          <p:nvSpPr>
            <p:cNvPr id="4156" name="Google Shape;4156;p38"/>
            <p:cNvSpPr/>
            <p:nvPr/>
          </p:nvSpPr>
          <p:spPr>
            <a:xfrm>
              <a:off x="6758800" y="240674"/>
              <a:ext cx="953878" cy="593517"/>
            </a:xfrm>
            <a:custGeom>
              <a:avLst/>
              <a:gdLst/>
              <a:ahLst/>
              <a:cxnLst/>
              <a:rect l="l" t="t" r="r" b="b"/>
              <a:pathLst>
                <a:path w="10550" h="4664" extrusionOk="0">
                  <a:moveTo>
                    <a:pt x="8959" y="2911"/>
                  </a:moveTo>
                  <a:cubicBezTo>
                    <a:pt x="8775" y="3008"/>
                    <a:pt x="8634" y="3171"/>
                    <a:pt x="8559" y="3354"/>
                  </a:cubicBezTo>
                  <a:cubicBezTo>
                    <a:pt x="8764" y="3008"/>
                    <a:pt x="9175" y="2857"/>
                    <a:pt x="9543" y="2943"/>
                  </a:cubicBezTo>
                  <a:cubicBezTo>
                    <a:pt x="9900" y="3008"/>
                    <a:pt x="10236" y="3246"/>
                    <a:pt x="10387" y="3549"/>
                  </a:cubicBezTo>
                  <a:cubicBezTo>
                    <a:pt x="10549" y="3863"/>
                    <a:pt x="10463" y="4209"/>
                    <a:pt x="10225" y="4458"/>
                  </a:cubicBezTo>
                  <a:lnTo>
                    <a:pt x="10214" y="4480"/>
                  </a:lnTo>
                  <a:cubicBezTo>
                    <a:pt x="10214" y="4469"/>
                    <a:pt x="10203" y="4480"/>
                    <a:pt x="10192" y="4480"/>
                  </a:cubicBezTo>
                  <a:cubicBezTo>
                    <a:pt x="10160" y="4490"/>
                    <a:pt x="10117" y="4501"/>
                    <a:pt x="10073" y="4512"/>
                  </a:cubicBezTo>
                  <a:cubicBezTo>
                    <a:pt x="9987" y="4523"/>
                    <a:pt x="9889" y="4534"/>
                    <a:pt x="9792" y="4545"/>
                  </a:cubicBezTo>
                  <a:cubicBezTo>
                    <a:pt x="9597" y="4555"/>
                    <a:pt x="9402" y="4566"/>
                    <a:pt x="9208" y="4577"/>
                  </a:cubicBezTo>
                  <a:cubicBezTo>
                    <a:pt x="8429" y="4599"/>
                    <a:pt x="7650" y="4609"/>
                    <a:pt x="6860" y="4620"/>
                  </a:cubicBezTo>
                  <a:lnTo>
                    <a:pt x="4512" y="4620"/>
                  </a:lnTo>
                  <a:lnTo>
                    <a:pt x="2143" y="4642"/>
                  </a:lnTo>
                  <a:lnTo>
                    <a:pt x="964" y="4653"/>
                  </a:lnTo>
                  <a:lnTo>
                    <a:pt x="672" y="4653"/>
                  </a:lnTo>
                  <a:cubicBezTo>
                    <a:pt x="564" y="4664"/>
                    <a:pt x="499" y="4653"/>
                    <a:pt x="445" y="4642"/>
                  </a:cubicBezTo>
                  <a:cubicBezTo>
                    <a:pt x="315" y="4609"/>
                    <a:pt x="207" y="4534"/>
                    <a:pt x="131" y="4404"/>
                  </a:cubicBezTo>
                  <a:cubicBezTo>
                    <a:pt x="1" y="4144"/>
                    <a:pt x="33" y="3766"/>
                    <a:pt x="185" y="3463"/>
                  </a:cubicBezTo>
                  <a:cubicBezTo>
                    <a:pt x="271" y="3311"/>
                    <a:pt x="380" y="3181"/>
                    <a:pt x="520" y="3084"/>
                  </a:cubicBezTo>
                  <a:cubicBezTo>
                    <a:pt x="596" y="3030"/>
                    <a:pt x="661" y="2997"/>
                    <a:pt x="747" y="2954"/>
                  </a:cubicBezTo>
                  <a:cubicBezTo>
                    <a:pt x="834" y="2911"/>
                    <a:pt x="921" y="2878"/>
                    <a:pt x="1007" y="2857"/>
                  </a:cubicBezTo>
                  <a:cubicBezTo>
                    <a:pt x="1710" y="2619"/>
                    <a:pt x="2576" y="2684"/>
                    <a:pt x="3171" y="3214"/>
                  </a:cubicBezTo>
                  <a:cubicBezTo>
                    <a:pt x="2922" y="2900"/>
                    <a:pt x="2554" y="2694"/>
                    <a:pt x="2154" y="2597"/>
                  </a:cubicBezTo>
                  <a:cubicBezTo>
                    <a:pt x="2067" y="2575"/>
                    <a:pt x="1981" y="2565"/>
                    <a:pt x="1894" y="2554"/>
                  </a:cubicBezTo>
                  <a:cubicBezTo>
                    <a:pt x="2706" y="455"/>
                    <a:pt x="8267" y="1"/>
                    <a:pt x="9110" y="2846"/>
                  </a:cubicBezTo>
                  <a:cubicBezTo>
                    <a:pt x="9056" y="2857"/>
                    <a:pt x="9002" y="2878"/>
                    <a:pt x="8959" y="2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8"/>
            <p:cNvSpPr/>
            <p:nvPr/>
          </p:nvSpPr>
          <p:spPr>
            <a:xfrm>
              <a:off x="6908423" y="238150"/>
              <a:ext cx="654600" cy="59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8" name="Google Shape;4158;p38"/>
          <p:cNvGrpSpPr/>
          <p:nvPr/>
        </p:nvGrpSpPr>
        <p:grpSpPr>
          <a:xfrm>
            <a:off x="2751890" y="1178638"/>
            <a:ext cx="953878" cy="596041"/>
            <a:chOff x="6758800" y="238150"/>
            <a:chExt cx="953878" cy="596041"/>
          </a:xfrm>
        </p:grpSpPr>
        <p:sp>
          <p:nvSpPr>
            <p:cNvPr id="4159" name="Google Shape;4159;p38"/>
            <p:cNvSpPr/>
            <p:nvPr/>
          </p:nvSpPr>
          <p:spPr>
            <a:xfrm>
              <a:off x="6758800" y="240674"/>
              <a:ext cx="953878" cy="593517"/>
            </a:xfrm>
            <a:custGeom>
              <a:avLst/>
              <a:gdLst/>
              <a:ahLst/>
              <a:cxnLst/>
              <a:rect l="l" t="t" r="r" b="b"/>
              <a:pathLst>
                <a:path w="10550" h="4664" extrusionOk="0">
                  <a:moveTo>
                    <a:pt x="8959" y="2911"/>
                  </a:moveTo>
                  <a:cubicBezTo>
                    <a:pt x="8775" y="3008"/>
                    <a:pt x="8634" y="3171"/>
                    <a:pt x="8559" y="3354"/>
                  </a:cubicBezTo>
                  <a:cubicBezTo>
                    <a:pt x="8764" y="3008"/>
                    <a:pt x="9175" y="2857"/>
                    <a:pt x="9543" y="2943"/>
                  </a:cubicBezTo>
                  <a:cubicBezTo>
                    <a:pt x="9900" y="3008"/>
                    <a:pt x="10236" y="3246"/>
                    <a:pt x="10387" y="3549"/>
                  </a:cubicBezTo>
                  <a:cubicBezTo>
                    <a:pt x="10549" y="3863"/>
                    <a:pt x="10463" y="4209"/>
                    <a:pt x="10225" y="4458"/>
                  </a:cubicBezTo>
                  <a:lnTo>
                    <a:pt x="10214" y="4480"/>
                  </a:lnTo>
                  <a:cubicBezTo>
                    <a:pt x="10214" y="4469"/>
                    <a:pt x="10203" y="4480"/>
                    <a:pt x="10192" y="4480"/>
                  </a:cubicBezTo>
                  <a:cubicBezTo>
                    <a:pt x="10160" y="4490"/>
                    <a:pt x="10117" y="4501"/>
                    <a:pt x="10073" y="4512"/>
                  </a:cubicBezTo>
                  <a:cubicBezTo>
                    <a:pt x="9987" y="4523"/>
                    <a:pt x="9889" y="4534"/>
                    <a:pt x="9792" y="4545"/>
                  </a:cubicBezTo>
                  <a:cubicBezTo>
                    <a:pt x="9597" y="4555"/>
                    <a:pt x="9402" y="4566"/>
                    <a:pt x="9208" y="4577"/>
                  </a:cubicBezTo>
                  <a:cubicBezTo>
                    <a:pt x="8429" y="4599"/>
                    <a:pt x="7650" y="4609"/>
                    <a:pt x="6860" y="4620"/>
                  </a:cubicBezTo>
                  <a:lnTo>
                    <a:pt x="4512" y="4620"/>
                  </a:lnTo>
                  <a:lnTo>
                    <a:pt x="2143" y="4642"/>
                  </a:lnTo>
                  <a:lnTo>
                    <a:pt x="964" y="4653"/>
                  </a:lnTo>
                  <a:lnTo>
                    <a:pt x="672" y="4653"/>
                  </a:lnTo>
                  <a:cubicBezTo>
                    <a:pt x="564" y="4664"/>
                    <a:pt x="499" y="4653"/>
                    <a:pt x="445" y="4642"/>
                  </a:cubicBezTo>
                  <a:cubicBezTo>
                    <a:pt x="315" y="4609"/>
                    <a:pt x="207" y="4534"/>
                    <a:pt x="131" y="4404"/>
                  </a:cubicBezTo>
                  <a:cubicBezTo>
                    <a:pt x="1" y="4144"/>
                    <a:pt x="33" y="3766"/>
                    <a:pt x="185" y="3463"/>
                  </a:cubicBezTo>
                  <a:cubicBezTo>
                    <a:pt x="271" y="3311"/>
                    <a:pt x="380" y="3181"/>
                    <a:pt x="520" y="3084"/>
                  </a:cubicBezTo>
                  <a:cubicBezTo>
                    <a:pt x="596" y="3030"/>
                    <a:pt x="661" y="2997"/>
                    <a:pt x="747" y="2954"/>
                  </a:cubicBezTo>
                  <a:cubicBezTo>
                    <a:pt x="834" y="2911"/>
                    <a:pt x="921" y="2878"/>
                    <a:pt x="1007" y="2857"/>
                  </a:cubicBezTo>
                  <a:cubicBezTo>
                    <a:pt x="1710" y="2619"/>
                    <a:pt x="2576" y="2684"/>
                    <a:pt x="3171" y="3214"/>
                  </a:cubicBezTo>
                  <a:cubicBezTo>
                    <a:pt x="2922" y="2900"/>
                    <a:pt x="2554" y="2694"/>
                    <a:pt x="2154" y="2597"/>
                  </a:cubicBezTo>
                  <a:cubicBezTo>
                    <a:pt x="2067" y="2575"/>
                    <a:pt x="1981" y="2565"/>
                    <a:pt x="1894" y="2554"/>
                  </a:cubicBezTo>
                  <a:cubicBezTo>
                    <a:pt x="2706" y="455"/>
                    <a:pt x="8267" y="1"/>
                    <a:pt x="9110" y="2846"/>
                  </a:cubicBezTo>
                  <a:cubicBezTo>
                    <a:pt x="9056" y="2857"/>
                    <a:pt x="9002" y="2878"/>
                    <a:pt x="8959" y="2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8"/>
            <p:cNvSpPr/>
            <p:nvPr/>
          </p:nvSpPr>
          <p:spPr>
            <a:xfrm>
              <a:off x="6908423" y="238150"/>
              <a:ext cx="654600" cy="59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1" name="Google Shape;4161;p38"/>
          <p:cNvSpPr txBox="1">
            <a:spLocks noGrp="1"/>
          </p:cNvSpPr>
          <p:nvPr>
            <p:ph type="subTitle" idx="9"/>
          </p:nvPr>
        </p:nvSpPr>
        <p:spPr>
          <a:xfrm>
            <a:off x="2112519" y="1803814"/>
            <a:ext cx="2232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Insert Picture</a:t>
            </a:r>
            <a:endParaRPr dirty="0"/>
          </a:p>
        </p:txBody>
      </p:sp>
      <p:sp>
        <p:nvSpPr>
          <p:cNvPr id="4165" name="Google Shape;4165;p38"/>
          <p:cNvSpPr txBox="1">
            <a:spLocks noGrp="1"/>
          </p:cNvSpPr>
          <p:nvPr>
            <p:ph type="subTitle" idx="5"/>
          </p:nvPr>
        </p:nvSpPr>
        <p:spPr>
          <a:xfrm>
            <a:off x="2114926" y="3806200"/>
            <a:ext cx="2457073" cy="13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Pronouns: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Major: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Fact: </a:t>
            </a:r>
            <a:endParaRPr dirty="0"/>
          </a:p>
        </p:txBody>
      </p:sp>
      <p:sp>
        <p:nvSpPr>
          <p:cNvPr id="4167" name="Google Shape;4167;p38"/>
          <p:cNvSpPr txBox="1">
            <a:spLocks noGrp="1"/>
          </p:cNvSpPr>
          <p:nvPr>
            <p:ph type="subTitle" idx="7"/>
          </p:nvPr>
        </p:nvSpPr>
        <p:spPr>
          <a:xfrm>
            <a:off x="4798881" y="3806201"/>
            <a:ext cx="22326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Pronouns: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Major: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Fact: </a:t>
            </a:r>
            <a:endParaRPr dirty="0"/>
          </a:p>
        </p:txBody>
      </p:sp>
      <p:sp>
        <p:nvSpPr>
          <p:cNvPr id="4168" name="Google Shape;4168;p38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Introductions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169" name="Google Shape;4169;p38"/>
          <p:cNvSpPr txBox="1">
            <a:spLocks noGrp="1"/>
          </p:cNvSpPr>
          <p:nvPr>
            <p:ph type="subTitle" idx="13"/>
          </p:nvPr>
        </p:nvSpPr>
        <p:spPr>
          <a:xfrm>
            <a:off x="4798877" y="1803814"/>
            <a:ext cx="2232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Insert Picture </a:t>
            </a:r>
            <a:endParaRPr dirty="0"/>
          </a:p>
        </p:txBody>
      </p:sp>
      <p:sp>
        <p:nvSpPr>
          <p:cNvPr id="4170" name="Google Shape;4170;p38"/>
          <p:cNvSpPr txBox="1">
            <a:spLocks noGrp="1"/>
          </p:cNvSpPr>
          <p:nvPr>
            <p:ph type="subTitle" idx="14"/>
          </p:nvPr>
        </p:nvSpPr>
        <p:spPr>
          <a:xfrm>
            <a:off x="2114919" y="3457589"/>
            <a:ext cx="2227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#1</a:t>
            </a:r>
            <a:endParaRPr dirty="0"/>
          </a:p>
        </p:txBody>
      </p:sp>
      <p:sp>
        <p:nvSpPr>
          <p:cNvPr id="4171" name="Google Shape;4171;p38"/>
          <p:cNvSpPr txBox="1">
            <a:spLocks noGrp="1"/>
          </p:cNvSpPr>
          <p:nvPr>
            <p:ph type="subTitle" idx="15"/>
          </p:nvPr>
        </p:nvSpPr>
        <p:spPr>
          <a:xfrm>
            <a:off x="4798877" y="3457589"/>
            <a:ext cx="2232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#2</a:t>
            </a:r>
            <a:endParaRPr dirty="0"/>
          </a:p>
        </p:txBody>
      </p:sp>
      <p:grpSp>
        <p:nvGrpSpPr>
          <p:cNvPr id="4174" name="Google Shape;4174;p38"/>
          <p:cNvGrpSpPr/>
          <p:nvPr/>
        </p:nvGrpSpPr>
        <p:grpSpPr>
          <a:xfrm>
            <a:off x="8" y="1178661"/>
            <a:ext cx="1365372" cy="1969976"/>
            <a:chOff x="-1229614" y="-677643"/>
            <a:chExt cx="1090727" cy="1573715"/>
          </a:xfrm>
        </p:grpSpPr>
        <p:sp>
          <p:nvSpPr>
            <p:cNvPr id="4175" name="Google Shape;4175;p38"/>
            <p:cNvSpPr/>
            <p:nvPr/>
          </p:nvSpPr>
          <p:spPr>
            <a:xfrm>
              <a:off x="-937986" y="399317"/>
              <a:ext cx="117873" cy="262730"/>
            </a:xfrm>
            <a:custGeom>
              <a:avLst/>
              <a:gdLst/>
              <a:ahLst/>
              <a:cxnLst/>
              <a:rect l="l" t="t" r="r" b="b"/>
              <a:pathLst>
                <a:path w="2656" h="5920" extrusionOk="0">
                  <a:moveTo>
                    <a:pt x="1" y="1"/>
                  </a:moveTo>
                  <a:lnTo>
                    <a:pt x="2451" y="5920"/>
                  </a:lnTo>
                  <a:lnTo>
                    <a:pt x="2656" y="59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8"/>
            <p:cNvSpPr/>
            <p:nvPr/>
          </p:nvSpPr>
          <p:spPr>
            <a:xfrm>
              <a:off x="-548587" y="399317"/>
              <a:ext cx="117873" cy="262730"/>
            </a:xfrm>
            <a:custGeom>
              <a:avLst/>
              <a:gdLst/>
              <a:ahLst/>
              <a:cxnLst/>
              <a:rect l="l" t="t" r="r" b="b"/>
              <a:pathLst>
                <a:path w="2656" h="5920" extrusionOk="0">
                  <a:moveTo>
                    <a:pt x="2451" y="1"/>
                  </a:moveTo>
                  <a:lnTo>
                    <a:pt x="0" y="5920"/>
                  </a:lnTo>
                  <a:lnTo>
                    <a:pt x="205" y="5920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8"/>
            <p:cNvSpPr/>
            <p:nvPr/>
          </p:nvSpPr>
          <p:spPr>
            <a:xfrm>
              <a:off x="-591415" y="399317"/>
              <a:ext cx="65816" cy="262730"/>
            </a:xfrm>
            <a:custGeom>
              <a:avLst/>
              <a:gdLst/>
              <a:ahLst/>
              <a:cxnLst/>
              <a:rect l="l" t="t" r="r" b="b"/>
              <a:pathLst>
                <a:path w="1483" h="5920" extrusionOk="0">
                  <a:moveTo>
                    <a:pt x="1277" y="1"/>
                  </a:moveTo>
                  <a:lnTo>
                    <a:pt x="1" y="5920"/>
                  </a:lnTo>
                  <a:lnTo>
                    <a:pt x="206" y="5920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8"/>
            <p:cNvSpPr/>
            <p:nvPr/>
          </p:nvSpPr>
          <p:spPr>
            <a:xfrm>
              <a:off x="-840703" y="399317"/>
              <a:ext cx="65549" cy="262730"/>
            </a:xfrm>
            <a:custGeom>
              <a:avLst/>
              <a:gdLst/>
              <a:ahLst/>
              <a:cxnLst/>
              <a:rect l="l" t="t" r="r" b="b"/>
              <a:pathLst>
                <a:path w="1477" h="5920" extrusionOk="0">
                  <a:moveTo>
                    <a:pt x="1" y="1"/>
                  </a:moveTo>
                  <a:lnTo>
                    <a:pt x="1277" y="5920"/>
                  </a:lnTo>
                  <a:lnTo>
                    <a:pt x="1476" y="592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8"/>
            <p:cNvSpPr/>
            <p:nvPr/>
          </p:nvSpPr>
          <p:spPr>
            <a:xfrm>
              <a:off x="-752252" y="439970"/>
              <a:ext cx="147253" cy="47620"/>
            </a:xfrm>
            <a:custGeom>
              <a:avLst/>
              <a:gdLst/>
              <a:ahLst/>
              <a:cxnLst/>
              <a:rect l="l" t="t" r="r" b="b"/>
              <a:pathLst>
                <a:path w="3318" h="1073" extrusionOk="0">
                  <a:moveTo>
                    <a:pt x="539" y="0"/>
                  </a:moveTo>
                  <a:cubicBezTo>
                    <a:pt x="243" y="0"/>
                    <a:pt x="0" y="243"/>
                    <a:pt x="0" y="539"/>
                  </a:cubicBezTo>
                  <a:cubicBezTo>
                    <a:pt x="0" y="835"/>
                    <a:pt x="243" y="1072"/>
                    <a:pt x="539" y="1072"/>
                  </a:cubicBezTo>
                  <a:lnTo>
                    <a:pt x="2785" y="1072"/>
                  </a:lnTo>
                  <a:cubicBezTo>
                    <a:pt x="3081" y="1072"/>
                    <a:pt x="3318" y="835"/>
                    <a:pt x="3318" y="539"/>
                  </a:cubicBezTo>
                  <a:cubicBezTo>
                    <a:pt x="3318" y="243"/>
                    <a:pt x="3081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8"/>
            <p:cNvSpPr/>
            <p:nvPr/>
          </p:nvSpPr>
          <p:spPr>
            <a:xfrm>
              <a:off x="-729573" y="349389"/>
              <a:ext cx="15844" cy="126971"/>
            </a:xfrm>
            <a:custGeom>
              <a:avLst/>
              <a:gdLst/>
              <a:ahLst/>
              <a:cxnLst/>
              <a:rect l="l" t="t" r="r" b="b"/>
              <a:pathLst>
                <a:path w="357" h="2861" extrusionOk="0">
                  <a:moveTo>
                    <a:pt x="1" y="0"/>
                  </a:moveTo>
                  <a:lnTo>
                    <a:pt x="1" y="2860"/>
                  </a:lnTo>
                  <a:lnTo>
                    <a:pt x="356" y="286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8"/>
            <p:cNvSpPr/>
            <p:nvPr/>
          </p:nvSpPr>
          <p:spPr>
            <a:xfrm>
              <a:off x="-641343" y="349389"/>
              <a:ext cx="16066" cy="126971"/>
            </a:xfrm>
            <a:custGeom>
              <a:avLst/>
              <a:gdLst/>
              <a:ahLst/>
              <a:cxnLst/>
              <a:rect l="l" t="t" r="r" b="b"/>
              <a:pathLst>
                <a:path w="362" h="2861" extrusionOk="0">
                  <a:moveTo>
                    <a:pt x="0" y="0"/>
                  </a:moveTo>
                  <a:lnTo>
                    <a:pt x="0" y="2860"/>
                  </a:lnTo>
                  <a:lnTo>
                    <a:pt x="361" y="286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8"/>
            <p:cNvSpPr/>
            <p:nvPr/>
          </p:nvSpPr>
          <p:spPr>
            <a:xfrm>
              <a:off x="-970251" y="156242"/>
              <a:ext cx="580624" cy="256516"/>
            </a:xfrm>
            <a:custGeom>
              <a:avLst/>
              <a:gdLst/>
              <a:ahLst/>
              <a:cxnLst/>
              <a:rect l="l" t="t" r="r" b="b"/>
              <a:pathLst>
                <a:path w="13083" h="5780" extrusionOk="0">
                  <a:moveTo>
                    <a:pt x="776" y="0"/>
                  </a:moveTo>
                  <a:cubicBezTo>
                    <a:pt x="345" y="0"/>
                    <a:pt x="0" y="345"/>
                    <a:pt x="0" y="776"/>
                  </a:cubicBezTo>
                  <a:lnTo>
                    <a:pt x="0" y="5004"/>
                  </a:lnTo>
                  <a:cubicBezTo>
                    <a:pt x="0" y="5429"/>
                    <a:pt x="345" y="5779"/>
                    <a:pt x="776" y="5779"/>
                  </a:cubicBezTo>
                  <a:lnTo>
                    <a:pt x="12307" y="5779"/>
                  </a:lnTo>
                  <a:cubicBezTo>
                    <a:pt x="12733" y="5779"/>
                    <a:pt x="13083" y="5429"/>
                    <a:pt x="13083" y="5004"/>
                  </a:cubicBezTo>
                  <a:lnTo>
                    <a:pt x="13083" y="776"/>
                  </a:lnTo>
                  <a:cubicBezTo>
                    <a:pt x="13083" y="345"/>
                    <a:pt x="12733" y="0"/>
                    <a:pt x="12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8"/>
            <p:cNvSpPr/>
            <p:nvPr/>
          </p:nvSpPr>
          <p:spPr>
            <a:xfrm>
              <a:off x="-1229614" y="-674880"/>
              <a:ext cx="1090727" cy="1008003"/>
            </a:xfrm>
            <a:custGeom>
              <a:avLst/>
              <a:gdLst/>
              <a:ahLst/>
              <a:cxnLst/>
              <a:rect l="l" t="t" r="r" b="b"/>
              <a:pathLst>
                <a:path w="24577" h="22713" extrusionOk="0">
                  <a:moveTo>
                    <a:pt x="12286" y="1"/>
                  </a:moveTo>
                  <a:cubicBezTo>
                    <a:pt x="5500" y="1"/>
                    <a:pt x="1" y="4320"/>
                    <a:pt x="1" y="9647"/>
                  </a:cubicBezTo>
                  <a:cubicBezTo>
                    <a:pt x="1" y="14456"/>
                    <a:pt x="2344" y="19670"/>
                    <a:pt x="5855" y="22713"/>
                  </a:cubicBezTo>
                  <a:lnTo>
                    <a:pt x="18878" y="22713"/>
                  </a:lnTo>
                  <a:cubicBezTo>
                    <a:pt x="22303" y="19772"/>
                    <a:pt x="24576" y="14747"/>
                    <a:pt x="24576" y="9647"/>
                  </a:cubicBezTo>
                  <a:cubicBezTo>
                    <a:pt x="24576" y="4320"/>
                    <a:pt x="19077" y="1"/>
                    <a:pt x="12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8"/>
            <p:cNvSpPr/>
            <p:nvPr/>
          </p:nvSpPr>
          <p:spPr>
            <a:xfrm>
              <a:off x="-1153101" y="-677643"/>
              <a:ext cx="937705" cy="1008003"/>
            </a:xfrm>
            <a:custGeom>
              <a:avLst/>
              <a:gdLst/>
              <a:ahLst/>
              <a:cxnLst/>
              <a:rect l="l" t="t" r="r" b="b"/>
              <a:pathLst>
                <a:path w="21129" h="22713" extrusionOk="0">
                  <a:moveTo>
                    <a:pt x="10562" y="1"/>
                  </a:moveTo>
                  <a:cubicBezTo>
                    <a:pt x="4729" y="1"/>
                    <a:pt x="0" y="4320"/>
                    <a:pt x="0" y="9647"/>
                  </a:cubicBezTo>
                  <a:cubicBezTo>
                    <a:pt x="0" y="14456"/>
                    <a:pt x="2015" y="19670"/>
                    <a:pt x="5036" y="22713"/>
                  </a:cubicBezTo>
                  <a:lnTo>
                    <a:pt x="16233" y="22713"/>
                  </a:lnTo>
                  <a:cubicBezTo>
                    <a:pt x="19174" y="19772"/>
                    <a:pt x="21129" y="14747"/>
                    <a:pt x="21129" y="9647"/>
                  </a:cubicBezTo>
                  <a:cubicBezTo>
                    <a:pt x="21129" y="4320"/>
                    <a:pt x="16400" y="1"/>
                    <a:pt x="10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8"/>
            <p:cNvSpPr/>
            <p:nvPr/>
          </p:nvSpPr>
          <p:spPr>
            <a:xfrm>
              <a:off x="-969763" y="-674880"/>
              <a:ext cx="570816" cy="1008003"/>
            </a:xfrm>
            <a:custGeom>
              <a:avLst/>
              <a:gdLst/>
              <a:ahLst/>
              <a:cxnLst/>
              <a:rect l="l" t="t" r="r" b="b"/>
              <a:pathLst>
                <a:path w="12862" h="22713" extrusionOk="0">
                  <a:moveTo>
                    <a:pt x="6431" y="1"/>
                  </a:moveTo>
                  <a:cubicBezTo>
                    <a:pt x="2882" y="1"/>
                    <a:pt x="0" y="4320"/>
                    <a:pt x="0" y="9647"/>
                  </a:cubicBezTo>
                  <a:cubicBezTo>
                    <a:pt x="0" y="14456"/>
                    <a:pt x="1228" y="19670"/>
                    <a:pt x="3065" y="22713"/>
                  </a:cubicBezTo>
                  <a:lnTo>
                    <a:pt x="9883" y="22713"/>
                  </a:lnTo>
                  <a:cubicBezTo>
                    <a:pt x="11677" y="19772"/>
                    <a:pt x="12862" y="14747"/>
                    <a:pt x="12862" y="9647"/>
                  </a:cubicBezTo>
                  <a:cubicBezTo>
                    <a:pt x="12862" y="4320"/>
                    <a:pt x="9986" y="1"/>
                    <a:pt x="6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8"/>
            <p:cNvSpPr/>
            <p:nvPr/>
          </p:nvSpPr>
          <p:spPr>
            <a:xfrm>
              <a:off x="-784783" y="-674880"/>
              <a:ext cx="201086" cy="1008003"/>
            </a:xfrm>
            <a:custGeom>
              <a:avLst/>
              <a:gdLst/>
              <a:ahLst/>
              <a:cxnLst/>
              <a:rect l="l" t="t" r="r" b="b"/>
              <a:pathLst>
                <a:path w="4531" h="22713" extrusionOk="0">
                  <a:moveTo>
                    <a:pt x="2263" y="1"/>
                  </a:moveTo>
                  <a:cubicBezTo>
                    <a:pt x="1013" y="1"/>
                    <a:pt x="1" y="4320"/>
                    <a:pt x="1" y="9647"/>
                  </a:cubicBezTo>
                  <a:cubicBezTo>
                    <a:pt x="1" y="14456"/>
                    <a:pt x="432" y="19670"/>
                    <a:pt x="1078" y="22713"/>
                  </a:cubicBezTo>
                  <a:lnTo>
                    <a:pt x="3480" y="22713"/>
                  </a:lnTo>
                  <a:cubicBezTo>
                    <a:pt x="4110" y="19772"/>
                    <a:pt x="4530" y="14747"/>
                    <a:pt x="4530" y="9647"/>
                  </a:cubicBezTo>
                  <a:cubicBezTo>
                    <a:pt x="4530" y="4320"/>
                    <a:pt x="3518" y="1"/>
                    <a:pt x="2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8"/>
            <p:cNvSpPr/>
            <p:nvPr/>
          </p:nvSpPr>
          <p:spPr>
            <a:xfrm>
              <a:off x="-821087" y="654597"/>
              <a:ext cx="278751" cy="241472"/>
            </a:xfrm>
            <a:custGeom>
              <a:avLst/>
              <a:gdLst/>
              <a:ahLst/>
              <a:cxnLst/>
              <a:rect l="l" t="t" r="r" b="b"/>
              <a:pathLst>
                <a:path w="6281" h="5441" extrusionOk="0">
                  <a:moveTo>
                    <a:pt x="0" y="1"/>
                  </a:moveTo>
                  <a:lnTo>
                    <a:pt x="571" y="4369"/>
                  </a:lnTo>
                  <a:cubicBezTo>
                    <a:pt x="571" y="4961"/>
                    <a:pt x="1083" y="5441"/>
                    <a:pt x="1713" y="5441"/>
                  </a:cubicBezTo>
                  <a:lnTo>
                    <a:pt x="4567" y="5441"/>
                  </a:lnTo>
                  <a:cubicBezTo>
                    <a:pt x="5203" y="5441"/>
                    <a:pt x="5709" y="4961"/>
                    <a:pt x="5709" y="4369"/>
                  </a:cubicBezTo>
                  <a:lnTo>
                    <a:pt x="62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8"/>
            <p:cNvSpPr/>
            <p:nvPr/>
          </p:nvSpPr>
          <p:spPr>
            <a:xfrm>
              <a:off x="-799118" y="823111"/>
              <a:ext cx="234770" cy="72961"/>
            </a:xfrm>
            <a:custGeom>
              <a:avLst/>
              <a:gdLst/>
              <a:ahLst/>
              <a:cxnLst/>
              <a:rect l="l" t="t" r="r" b="b"/>
              <a:pathLst>
                <a:path w="5290" h="1644" extrusionOk="0">
                  <a:moveTo>
                    <a:pt x="1" y="1"/>
                  </a:moveTo>
                  <a:lnTo>
                    <a:pt x="76" y="572"/>
                  </a:lnTo>
                  <a:cubicBezTo>
                    <a:pt x="76" y="1164"/>
                    <a:pt x="588" y="1644"/>
                    <a:pt x="1218" y="1644"/>
                  </a:cubicBezTo>
                  <a:lnTo>
                    <a:pt x="4072" y="1644"/>
                  </a:lnTo>
                  <a:cubicBezTo>
                    <a:pt x="4708" y="1644"/>
                    <a:pt x="5214" y="1164"/>
                    <a:pt x="5214" y="572"/>
                  </a:cubicBezTo>
                  <a:lnTo>
                    <a:pt x="5290" y="1"/>
                  </a:lnTo>
                  <a:lnTo>
                    <a:pt x="5290" y="1"/>
                  </a:lnTo>
                  <a:cubicBezTo>
                    <a:pt x="5085" y="340"/>
                    <a:pt x="4676" y="577"/>
                    <a:pt x="4196" y="577"/>
                  </a:cubicBezTo>
                  <a:lnTo>
                    <a:pt x="1094" y="577"/>
                  </a:lnTo>
                  <a:cubicBezTo>
                    <a:pt x="620" y="577"/>
                    <a:pt x="211" y="340"/>
                    <a:pt x="1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8"/>
            <p:cNvSpPr/>
            <p:nvPr/>
          </p:nvSpPr>
          <p:spPr>
            <a:xfrm>
              <a:off x="-844520" y="652955"/>
              <a:ext cx="319847" cy="23699"/>
            </a:xfrm>
            <a:custGeom>
              <a:avLst/>
              <a:gdLst/>
              <a:ahLst/>
              <a:cxnLst/>
              <a:rect l="l" t="t" r="r" b="b"/>
              <a:pathLst>
                <a:path w="7207" h="534" extrusionOk="0">
                  <a:moveTo>
                    <a:pt x="270" y="0"/>
                  </a:moveTo>
                  <a:cubicBezTo>
                    <a:pt x="119" y="0"/>
                    <a:pt x="0" y="119"/>
                    <a:pt x="0" y="269"/>
                  </a:cubicBezTo>
                  <a:cubicBezTo>
                    <a:pt x="0" y="415"/>
                    <a:pt x="119" y="533"/>
                    <a:pt x="270" y="533"/>
                  </a:cubicBezTo>
                  <a:lnTo>
                    <a:pt x="6937" y="533"/>
                  </a:lnTo>
                  <a:cubicBezTo>
                    <a:pt x="7088" y="533"/>
                    <a:pt x="7207" y="415"/>
                    <a:pt x="7207" y="269"/>
                  </a:cubicBezTo>
                  <a:cubicBezTo>
                    <a:pt x="7207" y="119"/>
                    <a:pt x="7088" y="0"/>
                    <a:pt x="6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9" name="Google Shape;9169;p56"/>
          <p:cNvSpPr/>
          <p:nvPr/>
        </p:nvSpPr>
        <p:spPr>
          <a:xfrm flipH="1">
            <a:off x="45491" y="506639"/>
            <a:ext cx="1016783" cy="449470"/>
          </a:xfrm>
          <a:custGeom>
            <a:avLst/>
            <a:gdLst/>
            <a:ahLst/>
            <a:cxnLst/>
            <a:rect l="l" t="t" r="r" b="b"/>
            <a:pathLst>
              <a:path w="10550" h="4664" extrusionOk="0">
                <a:moveTo>
                  <a:pt x="8959" y="2911"/>
                </a:moveTo>
                <a:cubicBezTo>
                  <a:pt x="8775" y="3008"/>
                  <a:pt x="8634" y="3171"/>
                  <a:pt x="8559" y="3354"/>
                </a:cubicBezTo>
                <a:cubicBezTo>
                  <a:pt x="8764" y="3008"/>
                  <a:pt x="9175" y="2857"/>
                  <a:pt x="9543" y="2943"/>
                </a:cubicBezTo>
                <a:cubicBezTo>
                  <a:pt x="9900" y="3008"/>
                  <a:pt x="10236" y="3246"/>
                  <a:pt x="10387" y="3549"/>
                </a:cubicBezTo>
                <a:cubicBezTo>
                  <a:pt x="10549" y="3863"/>
                  <a:pt x="10463" y="4209"/>
                  <a:pt x="10225" y="4458"/>
                </a:cubicBezTo>
                <a:lnTo>
                  <a:pt x="10214" y="4480"/>
                </a:lnTo>
                <a:cubicBezTo>
                  <a:pt x="10214" y="4469"/>
                  <a:pt x="10203" y="4480"/>
                  <a:pt x="10192" y="4480"/>
                </a:cubicBezTo>
                <a:cubicBezTo>
                  <a:pt x="10160" y="4490"/>
                  <a:pt x="10117" y="4501"/>
                  <a:pt x="10073" y="4512"/>
                </a:cubicBezTo>
                <a:cubicBezTo>
                  <a:pt x="9987" y="4523"/>
                  <a:pt x="9889" y="4534"/>
                  <a:pt x="9792" y="4545"/>
                </a:cubicBezTo>
                <a:cubicBezTo>
                  <a:pt x="9597" y="4555"/>
                  <a:pt x="9402" y="4566"/>
                  <a:pt x="9208" y="4577"/>
                </a:cubicBezTo>
                <a:cubicBezTo>
                  <a:pt x="8429" y="4599"/>
                  <a:pt x="7650" y="4609"/>
                  <a:pt x="6860" y="4620"/>
                </a:cubicBezTo>
                <a:lnTo>
                  <a:pt x="4512" y="4620"/>
                </a:lnTo>
                <a:lnTo>
                  <a:pt x="2143" y="4642"/>
                </a:lnTo>
                <a:lnTo>
                  <a:pt x="964" y="4653"/>
                </a:lnTo>
                <a:lnTo>
                  <a:pt x="672" y="4653"/>
                </a:lnTo>
                <a:cubicBezTo>
                  <a:pt x="564" y="4664"/>
                  <a:pt x="499" y="4653"/>
                  <a:pt x="445" y="4642"/>
                </a:cubicBezTo>
                <a:cubicBezTo>
                  <a:pt x="315" y="4609"/>
                  <a:pt x="207" y="4534"/>
                  <a:pt x="131" y="4404"/>
                </a:cubicBezTo>
                <a:cubicBezTo>
                  <a:pt x="1" y="4144"/>
                  <a:pt x="33" y="3766"/>
                  <a:pt x="185" y="3463"/>
                </a:cubicBezTo>
                <a:cubicBezTo>
                  <a:pt x="271" y="3311"/>
                  <a:pt x="380" y="3181"/>
                  <a:pt x="520" y="3084"/>
                </a:cubicBezTo>
                <a:cubicBezTo>
                  <a:pt x="596" y="3030"/>
                  <a:pt x="661" y="2997"/>
                  <a:pt x="747" y="2954"/>
                </a:cubicBezTo>
                <a:cubicBezTo>
                  <a:pt x="834" y="2911"/>
                  <a:pt x="921" y="2878"/>
                  <a:pt x="1007" y="2857"/>
                </a:cubicBezTo>
                <a:cubicBezTo>
                  <a:pt x="1710" y="2619"/>
                  <a:pt x="2576" y="2684"/>
                  <a:pt x="3171" y="3214"/>
                </a:cubicBezTo>
                <a:cubicBezTo>
                  <a:pt x="2922" y="2900"/>
                  <a:pt x="2554" y="2694"/>
                  <a:pt x="2154" y="2597"/>
                </a:cubicBezTo>
                <a:cubicBezTo>
                  <a:pt x="2067" y="2575"/>
                  <a:pt x="1981" y="2565"/>
                  <a:pt x="1894" y="2554"/>
                </a:cubicBezTo>
                <a:cubicBezTo>
                  <a:pt x="2706" y="455"/>
                  <a:pt x="8267" y="1"/>
                  <a:pt x="9110" y="2846"/>
                </a:cubicBezTo>
                <a:cubicBezTo>
                  <a:pt x="9056" y="2857"/>
                  <a:pt x="9002" y="2878"/>
                  <a:pt x="8959" y="2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0" name="Google Shape;9160;p56"/>
          <p:cNvSpPr txBox="1">
            <a:spLocks noGrp="1"/>
          </p:cNvSpPr>
          <p:nvPr>
            <p:ph type="subTitle" idx="1"/>
          </p:nvPr>
        </p:nvSpPr>
        <p:spPr>
          <a:xfrm>
            <a:off x="45491" y="1281460"/>
            <a:ext cx="3857189" cy="2828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First patented by LaMarcus </a:t>
            </a:r>
            <a:r>
              <a:rPr lang="en-US" dirty="0" err="1"/>
              <a:t>Adna</a:t>
            </a:r>
            <a:r>
              <a:rPr lang="en-US" dirty="0"/>
              <a:t> Thompson, the “father of gravity”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Popularized roller coasters in the 1880s for tourists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Typically made out of steel or wood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Tallest roaster is 456 ft and the fastest roller coaster goes up to 149 mph!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Engineering of roller coasters involves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Transfer of energy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Design Skills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Safety Considerations</a:t>
            </a:r>
          </a:p>
          <a:p>
            <a:pPr marL="457200" lvl="1" indent="0" algn="l"/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9162" name="Google Shape;9162;p56"/>
          <p:cNvGrpSpPr/>
          <p:nvPr/>
        </p:nvGrpSpPr>
        <p:grpSpPr>
          <a:xfrm>
            <a:off x="3954900" y="1214518"/>
            <a:ext cx="4474000" cy="3337714"/>
            <a:chOff x="3954900" y="1214518"/>
            <a:chExt cx="4474000" cy="3337714"/>
          </a:xfrm>
        </p:grpSpPr>
        <p:grpSp>
          <p:nvGrpSpPr>
            <p:cNvPr id="9163" name="Google Shape;9163;p56"/>
            <p:cNvGrpSpPr/>
            <p:nvPr/>
          </p:nvGrpSpPr>
          <p:grpSpPr>
            <a:xfrm>
              <a:off x="3954900" y="1214518"/>
              <a:ext cx="4474000" cy="3337714"/>
              <a:chOff x="4858743" y="1460909"/>
              <a:chExt cx="2978100" cy="2221736"/>
            </a:xfrm>
          </p:grpSpPr>
          <p:sp>
            <p:nvSpPr>
              <p:cNvPr id="9164" name="Google Shape;9164;p56"/>
              <p:cNvSpPr/>
              <p:nvPr/>
            </p:nvSpPr>
            <p:spPr>
              <a:xfrm>
                <a:off x="5967375" y="3232674"/>
                <a:ext cx="761100" cy="401700"/>
              </a:xfrm>
              <a:prstGeom prst="trapezoid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5" name="Google Shape;9165;p56"/>
              <p:cNvSpPr/>
              <p:nvPr/>
            </p:nvSpPr>
            <p:spPr>
              <a:xfrm>
                <a:off x="4858743" y="1460909"/>
                <a:ext cx="2978100" cy="1796700"/>
              </a:xfrm>
              <a:prstGeom prst="roundRect">
                <a:avLst>
                  <a:gd name="adj" fmla="val 352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66" name="Google Shape;9166;p56"/>
              <p:cNvSpPr/>
              <p:nvPr/>
            </p:nvSpPr>
            <p:spPr>
              <a:xfrm>
                <a:off x="5773996" y="3609445"/>
                <a:ext cx="1134600" cy="732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7" name="Google Shape;9167;p56"/>
            <p:cNvSpPr/>
            <p:nvPr/>
          </p:nvSpPr>
          <p:spPr>
            <a:xfrm>
              <a:off x="5630475" y="3912950"/>
              <a:ext cx="1122900" cy="530400"/>
            </a:xfrm>
            <a:prstGeom prst="trapezoid">
              <a:avLst>
                <a:gd name="adj" fmla="val 25000"/>
              </a:avLst>
            </a:pr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0" name="Google Shape;9170;p56"/>
          <p:cNvSpPr/>
          <p:nvPr/>
        </p:nvSpPr>
        <p:spPr>
          <a:xfrm flipH="1">
            <a:off x="3145968" y="1033230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Online Media 2" descr="The Physics of Roller Coasters">
            <a:hlinkClick r:id="" action="ppaction://media"/>
            <a:extLst>
              <a:ext uri="{FF2B5EF4-FFF2-40B4-BE49-F238E27FC236}">
                <a16:creationId xmlns:a16="http://schemas.microsoft.com/office/drawing/2014/main" id="{50B681B8-9490-B590-2F6A-A6BB779B20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58096" y="1428165"/>
            <a:ext cx="4048088" cy="2287170"/>
          </a:xfrm>
          <a:prstGeom prst="rect">
            <a:avLst/>
          </a:prstGeom>
        </p:spPr>
      </p:pic>
      <p:sp>
        <p:nvSpPr>
          <p:cNvPr id="11" name="Google Shape;4168;p38">
            <a:extLst>
              <a:ext uri="{FF2B5EF4-FFF2-40B4-BE49-F238E27FC236}">
                <a16:creationId xmlns:a16="http://schemas.microsoft.com/office/drawing/2014/main" id="{AC07D0E2-260F-8FFB-12C6-9F653833279B}"/>
              </a:ext>
            </a:extLst>
          </p:cNvPr>
          <p:cNvSpPr txBox="1">
            <a:spLocks/>
          </p:cNvSpPr>
          <p:nvPr/>
        </p:nvSpPr>
        <p:spPr>
          <a:xfrm>
            <a:off x="45490" y="460530"/>
            <a:ext cx="47693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Carter One"/>
              <a:buNone/>
              <a:defRPr sz="3500" b="1" i="0" u="none" strike="noStrike" cap="none">
                <a:solidFill>
                  <a:schemeClr val="accent2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dirty="0"/>
              <a:t>Roller Coasters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669;p45">
            <a:extLst>
              <a:ext uri="{FF2B5EF4-FFF2-40B4-BE49-F238E27FC236}">
                <a16:creationId xmlns:a16="http://schemas.microsoft.com/office/drawing/2014/main" id="{DB8D3530-9A5C-C6DB-0A2D-9C3CA9BA6997}"/>
              </a:ext>
            </a:extLst>
          </p:cNvPr>
          <p:cNvGrpSpPr/>
          <p:nvPr/>
        </p:nvGrpSpPr>
        <p:grpSpPr>
          <a:xfrm>
            <a:off x="5978235" y="900101"/>
            <a:ext cx="1820475" cy="616907"/>
            <a:chOff x="6758800" y="238150"/>
            <a:chExt cx="953878" cy="596041"/>
          </a:xfrm>
        </p:grpSpPr>
        <p:sp>
          <p:nvSpPr>
            <p:cNvPr id="3" name="Google Shape;6670;p45">
              <a:extLst>
                <a:ext uri="{FF2B5EF4-FFF2-40B4-BE49-F238E27FC236}">
                  <a16:creationId xmlns:a16="http://schemas.microsoft.com/office/drawing/2014/main" id="{026FFE43-0346-9A12-F49D-4FF596DF5CE0}"/>
                </a:ext>
              </a:extLst>
            </p:cNvPr>
            <p:cNvSpPr/>
            <p:nvPr/>
          </p:nvSpPr>
          <p:spPr>
            <a:xfrm>
              <a:off x="6758800" y="240674"/>
              <a:ext cx="953878" cy="593517"/>
            </a:xfrm>
            <a:custGeom>
              <a:avLst/>
              <a:gdLst/>
              <a:ahLst/>
              <a:cxnLst/>
              <a:rect l="l" t="t" r="r" b="b"/>
              <a:pathLst>
                <a:path w="10550" h="4664" extrusionOk="0">
                  <a:moveTo>
                    <a:pt x="8959" y="2911"/>
                  </a:moveTo>
                  <a:cubicBezTo>
                    <a:pt x="8775" y="3008"/>
                    <a:pt x="8634" y="3171"/>
                    <a:pt x="8559" y="3354"/>
                  </a:cubicBezTo>
                  <a:cubicBezTo>
                    <a:pt x="8764" y="3008"/>
                    <a:pt x="9175" y="2857"/>
                    <a:pt x="9543" y="2943"/>
                  </a:cubicBezTo>
                  <a:cubicBezTo>
                    <a:pt x="9900" y="3008"/>
                    <a:pt x="10236" y="3246"/>
                    <a:pt x="10387" y="3549"/>
                  </a:cubicBezTo>
                  <a:cubicBezTo>
                    <a:pt x="10549" y="3863"/>
                    <a:pt x="10463" y="4209"/>
                    <a:pt x="10225" y="4458"/>
                  </a:cubicBezTo>
                  <a:lnTo>
                    <a:pt x="10214" y="4480"/>
                  </a:lnTo>
                  <a:cubicBezTo>
                    <a:pt x="10214" y="4469"/>
                    <a:pt x="10203" y="4480"/>
                    <a:pt x="10192" y="4480"/>
                  </a:cubicBezTo>
                  <a:cubicBezTo>
                    <a:pt x="10160" y="4490"/>
                    <a:pt x="10117" y="4501"/>
                    <a:pt x="10073" y="4512"/>
                  </a:cubicBezTo>
                  <a:cubicBezTo>
                    <a:pt x="9987" y="4523"/>
                    <a:pt x="9889" y="4534"/>
                    <a:pt x="9792" y="4545"/>
                  </a:cubicBezTo>
                  <a:cubicBezTo>
                    <a:pt x="9597" y="4555"/>
                    <a:pt x="9402" y="4566"/>
                    <a:pt x="9208" y="4577"/>
                  </a:cubicBezTo>
                  <a:cubicBezTo>
                    <a:pt x="8429" y="4599"/>
                    <a:pt x="7650" y="4609"/>
                    <a:pt x="6860" y="4620"/>
                  </a:cubicBezTo>
                  <a:lnTo>
                    <a:pt x="4512" y="4620"/>
                  </a:lnTo>
                  <a:lnTo>
                    <a:pt x="2143" y="4642"/>
                  </a:lnTo>
                  <a:lnTo>
                    <a:pt x="964" y="4653"/>
                  </a:lnTo>
                  <a:lnTo>
                    <a:pt x="672" y="4653"/>
                  </a:lnTo>
                  <a:cubicBezTo>
                    <a:pt x="564" y="4664"/>
                    <a:pt x="499" y="4653"/>
                    <a:pt x="445" y="4642"/>
                  </a:cubicBezTo>
                  <a:cubicBezTo>
                    <a:pt x="315" y="4609"/>
                    <a:pt x="207" y="4534"/>
                    <a:pt x="131" y="4404"/>
                  </a:cubicBezTo>
                  <a:cubicBezTo>
                    <a:pt x="1" y="4144"/>
                    <a:pt x="33" y="3766"/>
                    <a:pt x="185" y="3463"/>
                  </a:cubicBezTo>
                  <a:cubicBezTo>
                    <a:pt x="271" y="3311"/>
                    <a:pt x="380" y="3181"/>
                    <a:pt x="520" y="3084"/>
                  </a:cubicBezTo>
                  <a:cubicBezTo>
                    <a:pt x="596" y="3030"/>
                    <a:pt x="661" y="2997"/>
                    <a:pt x="747" y="2954"/>
                  </a:cubicBezTo>
                  <a:cubicBezTo>
                    <a:pt x="834" y="2911"/>
                    <a:pt x="921" y="2878"/>
                    <a:pt x="1007" y="2857"/>
                  </a:cubicBezTo>
                  <a:cubicBezTo>
                    <a:pt x="1710" y="2619"/>
                    <a:pt x="2576" y="2684"/>
                    <a:pt x="3171" y="3214"/>
                  </a:cubicBezTo>
                  <a:cubicBezTo>
                    <a:pt x="2922" y="2900"/>
                    <a:pt x="2554" y="2694"/>
                    <a:pt x="2154" y="2597"/>
                  </a:cubicBezTo>
                  <a:cubicBezTo>
                    <a:pt x="2067" y="2575"/>
                    <a:pt x="1981" y="2565"/>
                    <a:pt x="1894" y="2554"/>
                  </a:cubicBezTo>
                  <a:cubicBezTo>
                    <a:pt x="2706" y="455"/>
                    <a:pt x="8267" y="1"/>
                    <a:pt x="9110" y="2846"/>
                  </a:cubicBezTo>
                  <a:cubicBezTo>
                    <a:pt x="9056" y="2857"/>
                    <a:pt x="9002" y="2878"/>
                    <a:pt x="8959" y="2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671;p45">
              <a:extLst>
                <a:ext uri="{FF2B5EF4-FFF2-40B4-BE49-F238E27FC236}">
                  <a16:creationId xmlns:a16="http://schemas.microsoft.com/office/drawing/2014/main" id="{E2AC47C8-78C4-01B1-77D0-06F3FFF14217}"/>
                </a:ext>
              </a:extLst>
            </p:cNvPr>
            <p:cNvSpPr/>
            <p:nvPr/>
          </p:nvSpPr>
          <p:spPr>
            <a:xfrm>
              <a:off x="6908423" y="238150"/>
              <a:ext cx="654600" cy="59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669" name="Google Shape;6669;p45"/>
          <p:cNvGrpSpPr/>
          <p:nvPr/>
        </p:nvGrpSpPr>
        <p:grpSpPr>
          <a:xfrm>
            <a:off x="3260798" y="957581"/>
            <a:ext cx="1820475" cy="616907"/>
            <a:chOff x="6758800" y="238150"/>
            <a:chExt cx="953878" cy="596041"/>
          </a:xfrm>
        </p:grpSpPr>
        <p:sp>
          <p:nvSpPr>
            <p:cNvPr id="6670" name="Google Shape;6670;p45"/>
            <p:cNvSpPr/>
            <p:nvPr/>
          </p:nvSpPr>
          <p:spPr>
            <a:xfrm>
              <a:off x="6758800" y="240674"/>
              <a:ext cx="953878" cy="593517"/>
            </a:xfrm>
            <a:custGeom>
              <a:avLst/>
              <a:gdLst/>
              <a:ahLst/>
              <a:cxnLst/>
              <a:rect l="l" t="t" r="r" b="b"/>
              <a:pathLst>
                <a:path w="10550" h="4664" extrusionOk="0">
                  <a:moveTo>
                    <a:pt x="8959" y="2911"/>
                  </a:moveTo>
                  <a:cubicBezTo>
                    <a:pt x="8775" y="3008"/>
                    <a:pt x="8634" y="3171"/>
                    <a:pt x="8559" y="3354"/>
                  </a:cubicBezTo>
                  <a:cubicBezTo>
                    <a:pt x="8764" y="3008"/>
                    <a:pt x="9175" y="2857"/>
                    <a:pt x="9543" y="2943"/>
                  </a:cubicBezTo>
                  <a:cubicBezTo>
                    <a:pt x="9900" y="3008"/>
                    <a:pt x="10236" y="3246"/>
                    <a:pt x="10387" y="3549"/>
                  </a:cubicBezTo>
                  <a:cubicBezTo>
                    <a:pt x="10549" y="3863"/>
                    <a:pt x="10463" y="4209"/>
                    <a:pt x="10225" y="4458"/>
                  </a:cubicBezTo>
                  <a:lnTo>
                    <a:pt x="10214" y="4480"/>
                  </a:lnTo>
                  <a:cubicBezTo>
                    <a:pt x="10214" y="4469"/>
                    <a:pt x="10203" y="4480"/>
                    <a:pt x="10192" y="4480"/>
                  </a:cubicBezTo>
                  <a:cubicBezTo>
                    <a:pt x="10160" y="4490"/>
                    <a:pt x="10117" y="4501"/>
                    <a:pt x="10073" y="4512"/>
                  </a:cubicBezTo>
                  <a:cubicBezTo>
                    <a:pt x="9987" y="4523"/>
                    <a:pt x="9889" y="4534"/>
                    <a:pt x="9792" y="4545"/>
                  </a:cubicBezTo>
                  <a:cubicBezTo>
                    <a:pt x="9597" y="4555"/>
                    <a:pt x="9402" y="4566"/>
                    <a:pt x="9208" y="4577"/>
                  </a:cubicBezTo>
                  <a:cubicBezTo>
                    <a:pt x="8429" y="4599"/>
                    <a:pt x="7650" y="4609"/>
                    <a:pt x="6860" y="4620"/>
                  </a:cubicBezTo>
                  <a:lnTo>
                    <a:pt x="4512" y="4620"/>
                  </a:lnTo>
                  <a:lnTo>
                    <a:pt x="2143" y="4642"/>
                  </a:lnTo>
                  <a:lnTo>
                    <a:pt x="964" y="4653"/>
                  </a:lnTo>
                  <a:lnTo>
                    <a:pt x="672" y="4653"/>
                  </a:lnTo>
                  <a:cubicBezTo>
                    <a:pt x="564" y="4664"/>
                    <a:pt x="499" y="4653"/>
                    <a:pt x="445" y="4642"/>
                  </a:cubicBezTo>
                  <a:cubicBezTo>
                    <a:pt x="315" y="4609"/>
                    <a:pt x="207" y="4534"/>
                    <a:pt x="131" y="4404"/>
                  </a:cubicBezTo>
                  <a:cubicBezTo>
                    <a:pt x="1" y="4144"/>
                    <a:pt x="33" y="3766"/>
                    <a:pt x="185" y="3463"/>
                  </a:cubicBezTo>
                  <a:cubicBezTo>
                    <a:pt x="271" y="3311"/>
                    <a:pt x="380" y="3181"/>
                    <a:pt x="520" y="3084"/>
                  </a:cubicBezTo>
                  <a:cubicBezTo>
                    <a:pt x="596" y="3030"/>
                    <a:pt x="661" y="2997"/>
                    <a:pt x="747" y="2954"/>
                  </a:cubicBezTo>
                  <a:cubicBezTo>
                    <a:pt x="834" y="2911"/>
                    <a:pt x="921" y="2878"/>
                    <a:pt x="1007" y="2857"/>
                  </a:cubicBezTo>
                  <a:cubicBezTo>
                    <a:pt x="1710" y="2619"/>
                    <a:pt x="2576" y="2684"/>
                    <a:pt x="3171" y="3214"/>
                  </a:cubicBezTo>
                  <a:cubicBezTo>
                    <a:pt x="2922" y="2900"/>
                    <a:pt x="2554" y="2694"/>
                    <a:pt x="2154" y="2597"/>
                  </a:cubicBezTo>
                  <a:cubicBezTo>
                    <a:pt x="2067" y="2575"/>
                    <a:pt x="1981" y="2565"/>
                    <a:pt x="1894" y="2554"/>
                  </a:cubicBezTo>
                  <a:cubicBezTo>
                    <a:pt x="2706" y="455"/>
                    <a:pt x="8267" y="1"/>
                    <a:pt x="9110" y="2846"/>
                  </a:cubicBezTo>
                  <a:cubicBezTo>
                    <a:pt x="9056" y="2857"/>
                    <a:pt x="9002" y="2878"/>
                    <a:pt x="8959" y="2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45"/>
            <p:cNvSpPr/>
            <p:nvPr/>
          </p:nvSpPr>
          <p:spPr>
            <a:xfrm>
              <a:off x="6908423" y="238150"/>
              <a:ext cx="654600" cy="59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666" name="Google Shape;6666;p45"/>
          <p:cNvGrpSpPr/>
          <p:nvPr/>
        </p:nvGrpSpPr>
        <p:grpSpPr>
          <a:xfrm>
            <a:off x="934324" y="980788"/>
            <a:ext cx="953878" cy="596041"/>
            <a:chOff x="6758800" y="238150"/>
            <a:chExt cx="953878" cy="596041"/>
          </a:xfrm>
        </p:grpSpPr>
        <p:sp>
          <p:nvSpPr>
            <p:cNvPr id="6667" name="Google Shape;6667;p45"/>
            <p:cNvSpPr/>
            <p:nvPr/>
          </p:nvSpPr>
          <p:spPr>
            <a:xfrm>
              <a:off x="6758800" y="240674"/>
              <a:ext cx="953878" cy="593517"/>
            </a:xfrm>
            <a:custGeom>
              <a:avLst/>
              <a:gdLst/>
              <a:ahLst/>
              <a:cxnLst/>
              <a:rect l="l" t="t" r="r" b="b"/>
              <a:pathLst>
                <a:path w="10550" h="4664" extrusionOk="0">
                  <a:moveTo>
                    <a:pt x="8959" y="2911"/>
                  </a:moveTo>
                  <a:cubicBezTo>
                    <a:pt x="8775" y="3008"/>
                    <a:pt x="8634" y="3171"/>
                    <a:pt x="8559" y="3354"/>
                  </a:cubicBezTo>
                  <a:cubicBezTo>
                    <a:pt x="8764" y="3008"/>
                    <a:pt x="9175" y="2857"/>
                    <a:pt x="9543" y="2943"/>
                  </a:cubicBezTo>
                  <a:cubicBezTo>
                    <a:pt x="9900" y="3008"/>
                    <a:pt x="10236" y="3246"/>
                    <a:pt x="10387" y="3549"/>
                  </a:cubicBezTo>
                  <a:cubicBezTo>
                    <a:pt x="10549" y="3863"/>
                    <a:pt x="10463" y="4209"/>
                    <a:pt x="10225" y="4458"/>
                  </a:cubicBezTo>
                  <a:lnTo>
                    <a:pt x="10214" y="4480"/>
                  </a:lnTo>
                  <a:cubicBezTo>
                    <a:pt x="10214" y="4469"/>
                    <a:pt x="10203" y="4480"/>
                    <a:pt x="10192" y="4480"/>
                  </a:cubicBezTo>
                  <a:cubicBezTo>
                    <a:pt x="10160" y="4490"/>
                    <a:pt x="10117" y="4501"/>
                    <a:pt x="10073" y="4512"/>
                  </a:cubicBezTo>
                  <a:cubicBezTo>
                    <a:pt x="9987" y="4523"/>
                    <a:pt x="9889" y="4534"/>
                    <a:pt x="9792" y="4545"/>
                  </a:cubicBezTo>
                  <a:cubicBezTo>
                    <a:pt x="9597" y="4555"/>
                    <a:pt x="9402" y="4566"/>
                    <a:pt x="9208" y="4577"/>
                  </a:cubicBezTo>
                  <a:cubicBezTo>
                    <a:pt x="8429" y="4599"/>
                    <a:pt x="7650" y="4609"/>
                    <a:pt x="6860" y="4620"/>
                  </a:cubicBezTo>
                  <a:lnTo>
                    <a:pt x="4512" y="4620"/>
                  </a:lnTo>
                  <a:lnTo>
                    <a:pt x="2143" y="4642"/>
                  </a:lnTo>
                  <a:lnTo>
                    <a:pt x="964" y="4653"/>
                  </a:lnTo>
                  <a:lnTo>
                    <a:pt x="672" y="4653"/>
                  </a:lnTo>
                  <a:cubicBezTo>
                    <a:pt x="564" y="4664"/>
                    <a:pt x="499" y="4653"/>
                    <a:pt x="445" y="4642"/>
                  </a:cubicBezTo>
                  <a:cubicBezTo>
                    <a:pt x="315" y="4609"/>
                    <a:pt x="207" y="4534"/>
                    <a:pt x="131" y="4404"/>
                  </a:cubicBezTo>
                  <a:cubicBezTo>
                    <a:pt x="1" y="4144"/>
                    <a:pt x="33" y="3766"/>
                    <a:pt x="185" y="3463"/>
                  </a:cubicBezTo>
                  <a:cubicBezTo>
                    <a:pt x="271" y="3311"/>
                    <a:pt x="380" y="3181"/>
                    <a:pt x="520" y="3084"/>
                  </a:cubicBezTo>
                  <a:cubicBezTo>
                    <a:pt x="596" y="3030"/>
                    <a:pt x="661" y="2997"/>
                    <a:pt x="747" y="2954"/>
                  </a:cubicBezTo>
                  <a:cubicBezTo>
                    <a:pt x="834" y="2911"/>
                    <a:pt x="921" y="2878"/>
                    <a:pt x="1007" y="2857"/>
                  </a:cubicBezTo>
                  <a:cubicBezTo>
                    <a:pt x="1710" y="2619"/>
                    <a:pt x="2576" y="2684"/>
                    <a:pt x="3171" y="3214"/>
                  </a:cubicBezTo>
                  <a:cubicBezTo>
                    <a:pt x="2922" y="2900"/>
                    <a:pt x="2554" y="2694"/>
                    <a:pt x="2154" y="2597"/>
                  </a:cubicBezTo>
                  <a:cubicBezTo>
                    <a:pt x="2067" y="2575"/>
                    <a:pt x="1981" y="2565"/>
                    <a:pt x="1894" y="2554"/>
                  </a:cubicBezTo>
                  <a:cubicBezTo>
                    <a:pt x="2706" y="455"/>
                    <a:pt x="8267" y="1"/>
                    <a:pt x="9110" y="2846"/>
                  </a:cubicBezTo>
                  <a:cubicBezTo>
                    <a:pt x="9056" y="2857"/>
                    <a:pt x="9002" y="2878"/>
                    <a:pt x="8959" y="2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45"/>
            <p:cNvSpPr/>
            <p:nvPr/>
          </p:nvSpPr>
          <p:spPr>
            <a:xfrm>
              <a:off x="6908423" y="238150"/>
              <a:ext cx="654600" cy="59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9" name="Google Shape;6659;p45"/>
          <p:cNvSpPr txBox="1">
            <a:spLocks noGrp="1"/>
          </p:cNvSpPr>
          <p:nvPr>
            <p:ph type="subTitle" idx="1"/>
          </p:nvPr>
        </p:nvSpPr>
        <p:spPr>
          <a:xfrm>
            <a:off x="287013" y="1126536"/>
            <a:ext cx="2248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</a:t>
            </a:r>
            <a:endParaRPr dirty="0"/>
          </a:p>
        </p:txBody>
      </p:sp>
      <p:sp>
        <p:nvSpPr>
          <p:cNvPr id="6660" name="Google Shape;6660;p45"/>
          <p:cNvSpPr txBox="1">
            <a:spLocks noGrp="1"/>
          </p:cNvSpPr>
          <p:nvPr>
            <p:ph type="subTitle" idx="5"/>
          </p:nvPr>
        </p:nvSpPr>
        <p:spPr>
          <a:xfrm>
            <a:off x="3012450" y="1092200"/>
            <a:ext cx="2248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</a:t>
            </a:r>
            <a:endParaRPr dirty="0"/>
          </a:p>
        </p:txBody>
      </p:sp>
      <p:sp>
        <p:nvSpPr>
          <p:cNvPr id="6661" name="Google Shape;6661;p45"/>
          <p:cNvSpPr txBox="1">
            <a:spLocks noGrp="1"/>
          </p:cNvSpPr>
          <p:nvPr>
            <p:ph type="subTitle" idx="6"/>
          </p:nvPr>
        </p:nvSpPr>
        <p:spPr>
          <a:xfrm>
            <a:off x="5764223" y="1112895"/>
            <a:ext cx="2248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Applications</a:t>
            </a:r>
            <a:endParaRPr dirty="0"/>
          </a:p>
        </p:txBody>
      </p:sp>
      <p:sp>
        <p:nvSpPr>
          <p:cNvPr id="6662" name="Google Shape;6662;p45"/>
          <p:cNvSpPr txBox="1">
            <a:spLocks noGrp="1"/>
          </p:cNvSpPr>
          <p:nvPr>
            <p:ph type="title"/>
          </p:nvPr>
        </p:nvSpPr>
        <p:spPr>
          <a:xfrm>
            <a:off x="691566" y="2297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Energy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663" name="Google Shape;6663;p45"/>
          <p:cNvSpPr txBox="1">
            <a:spLocks noGrp="1"/>
          </p:cNvSpPr>
          <p:nvPr>
            <p:ph type="subTitle" idx="2"/>
          </p:nvPr>
        </p:nvSpPr>
        <p:spPr>
          <a:xfrm>
            <a:off x="3046754" y="1897888"/>
            <a:ext cx="22485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</a:t>
            </a:r>
            <a:r>
              <a:rPr lang="en" dirty="0" err="1"/>
              <a:t>nergy</a:t>
            </a:r>
            <a:r>
              <a:rPr lang="en" dirty="0"/>
              <a:t> of an object in motion </a:t>
            </a:r>
            <a:endParaRPr dirty="0"/>
          </a:p>
        </p:txBody>
      </p:sp>
      <p:sp>
        <p:nvSpPr>
          <p:cNvPr id="6664" name="Google Shape;6664;p45"/>
          <p:cNvSpPr txBox="1">
            <a:spLocks noGrp="1"/>
          </p:cNvSpPr>
          <p:nvPr>
            <p:ph type="subTitle" idx="3"/>
          </p:nvPr>
        </p:nvSpPr>
        <p:spPr>
          <a:xfrm>
            <a:off x="3012450" y="3265054"/>
            <a:ext cx="22485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Energy of  an object due to its relative position </a:t>
            </a:r>
            <a:endParaRPr dirty="0"/>
          </a:p>
        </p:txBody>
      </p:sp>
      <p:sp>
        <p:nvSpPr>
          <p:cNvPr id="6665" name="Google Shape;6665;p45"/>
          <p:cNvSpPr txBox="1">
            <a:spLocks noGrp="1"/>
          </p:cNvSpPr>
          <p:nvPr>
            <p:ph type="subTitle" idx="4"/>
          </p:nvPr>
        </p:nvSpPr>
        <p:spPr>
          <a:xfrm>
            <a:off x="7224143" y="1825072"/>
            <a:ext cx="1912798" cy="746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Roller Coaster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Car In Motion</a:t>
            </a:r>
            <a:endParaRPr dirty="0"/>
          </a:p>
        </p:txBody>
      </p:sp>
      <p:sp>
        <p:nvSpPr>
          <p:cNvPr id="5" name="Google Shape;6665;p45">
            <a:extLst>
              <a:ext uri="{FF2B5EF4-FFF2-40B4-BE49-F238E27FC236}">
                <a16:creationId xmlns:a16="http://schemas.microsoft.com/office/drawing/2014/main" id="{98F0BE16-414D-D4EE-46FD-BC168C5C2455}"/>
              </a:ext>
            </a:extLst>
          </p:cNvPr>
          <p:cNvSpPr txBox="1">
            <a:spLocks/>
          </p:cNvSpPr>
          <p:nvPr/>
        </p:nvSpPr>
        <p:spPr>
          <a:xfrm>
            <a:off x="7120078" y="3215408"/>
            <a:ext cx="1912798" cy="746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Roller coaster at the top of a hill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Ball about to drop</a:t>
            </a:r>
          </a:p>
        </p:txBody>
      </p:sp>
      <p:pic>
        <p:nvPicPr>
          <p:cNvPr id="6" name="Picture 6" descr="Cars in motion | Christopher Martin Photography">
            <a:extLst>
              <a:ext uri="{FF2B5EF4-FFF2-40B4-BE49-F238E27FC236}">
                <a16:creationId xmlns:a16="http://schemas.microsoft.com/office/drawing/2014/main" id="{9D02F50E-C173-C6F7-1D8A-660A84D45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5" t="47566" r="21925" b="1082"/>
          <a:stretch/>
        </p:blipFill>
        <p:spPr bwMode="auto">
          <a:xfrm>
            <a:off x="5421260" y="1706751"/>
            <a:ext cx="1802883" cy="11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tential energy - Polarpedia">
            <a:extLst>
              <a:ext uri="{FF2B5EF4-FFF2-40B4-BE49-F238E27FC236}">
                <a16:creationId xmlns:a16="http://schemas.microsoft.com/office/drawing/2014/main" id="{C82CFCB9-7A68-9123-E991-56A59DE48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4925" r="57932" b="35135"/>
          <a:stretch/>
        </p:blipFill>
        <p:spPr bwMode="auto">
          <a:xfrm>
            <a:off x="5764223" y="3171695"/>
            <a:ext cx="1178409" cy="13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662;p45">
            <a:extLst>
              <a:ext uri="{FF2B5EF4-FFF2-40B4-BE49-F238E27FC236}">
                <a16:creationId xmlns:a16="http://schemas.microsoft.com/office/drawing/2014/main" id="{03915E59-5728-C059-7750-25095CBCD766}"/>
              </a:ext>
            </a:extLst>
          </p:cNvPr>
          <p:cNvSpPr txBox="1">
            <a:spLocks/>
          </p:cNvSpPr>
          <p:nvPr/>
        </p:nvSpPr>
        <p:spPr>
          <a:xfrm>
            <a:off x="197271" y="1825072"/>
            <a:ext cx="2431632" cy="59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Carter One"/>
              <a:buNone/>
              <a:defRPr sz="3500" b="1" i="0" u="none" strike="noStrike" cap="none">
                <a:solidFill>
                  <a:schemeClr val="accent2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dirty="0"/>
              <a:t>Kinetic Energy </a:t>
            </a:r>
          </a:p>
        </p:txBody>
      </p:sp>
      <p:sp>
        <p:nvSpPr>
          <p:cNvPr id="9" name="Google Shape;6662;p45">
            <a:extLst>
              <a:ext uri="{FF2B5EF4-FFF2-40B4-BE49-F238E27FC236}">
                <a16:creationId xmlns:a16="http://schemas.microsoft.com/office/drawing/2014/main" id="{6F0AE308-E3AE-4C4E-9512-CC51B8530B9D}"/>
              </a:ext>
            </a:extLst>
          </p:cNvPr>
          <p:cNvSpPr txBox="1">
            <a:spLocks/>
          </p:cNvSpPr>
          <p:nvPr/>
        </p:nvSpPr>
        <p:spPr>
          <a:xfrm>
            <a:off x="195431" y="3356712"/>
            <a:ext cx="2431632" cy="59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Carter One"/>
              <a:buNone/>
              <a:defRPr sz="3500" b="1" i="0" u="none" strike="noStrike" cap="none">
                <a:solidFill>
                  <a:schemeClr val="accent2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dirty="0"/>
              <a:t>Potential Energy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347A83-7931-9F19-F2E6-E3B721CC3715}"/>
              </a:ext>
            </a:extLst>
          </p:cNvPr>
          <p:cNvCxnSpPr/>
          <p:nvPr/>
        </p:nvCxnSpPr>
        <p:spPr>
          <a:xfrm>
            <a:off x="372879" y="3014663"/>
            <a:ext cx="8442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9" name="Google Shape;8679;p52"/>
          <p:cNvSpPr txBox="1">
            <a:spLocks noGrp="1"/>
          </p:cNvSpPr>
          <p:nvPr>
            <p:ph type="subTitle" idx="1"/>
          </p:nvPr>
        </p:nvSpPr>
        <p:spPr>
          <a:xfrm>
            <a:off x="-1" y="910225"/>
            <a:ext cx="5643564" cy="3533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Velocity – Speed of an object in motion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Acceleration. - rate of change of velocity; increase in velocity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" dirty="0"/>
              <a:t>Ex: A car accelerates down a hill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Momentum – the quantity of motion of a moving body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" dirty="0"/>
              <a:t>Calculated by multiplying the mass and velocity of an object in motion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Both acceleration and momentum are relative to the vel</a:t>
            </a:r>
            <a:r>
              <a:rPr lang="en-US" dirty="0" err="1"/>
              <a:t>oc</a:t>
            </a:r>
            <a:r>
              <a:rPr lang="en" dirty="0" err="1"/>
              <a:t>ity</a:t>
            </a:r>
            <a:r>
              <a:rPr lang="en" dirty="0"/>
              <a:t> of the object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Factors that can impact these concepts: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" dirty="0"/>
              <a:t>Mass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" dirty="0"/>
              <a:t>Air Or Friction Resistance (Drag Force)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" dirty="0"/>
              <a:t>Other forces acting on the object in motion</a:t>
            </a:r>
            <a:endParaRPr dirty="0"/>
          </a:p>
        </p:txBody>
      </p:sp>
      <p:sp>
        <p:nvSpPr>
          <p:cNvPr id="8680" name="Google Shape;8680;p52"/>
          <p:cNvSpPr txBox="1">
            <a:spLocks noGrp="1"/>
          </p:cNvSpPr>
          <p:nvPr>
            <p:ph type="title"/>
          </p:nvPr>
        </p:nvSpPr>
        <p:spPr>
          <a:xfrm>
            <a:off x="0" y="60025"/>
            <a:ext cx="8801100" cy="697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Velocity, Acceleration &amp; Momentum</a:t>
            </a:r>
            <a:endParaRPr dirty="0"/>
          </a:p>
        </p:txBody>
      </p:sp>
      <p:pic>
        <p:nvPicPr>
          <p:cNvPr id="4" name="Picture 2" descr="Mantis First Drop | Mantis, Cedar Point">
            <a:extLst>
              <a:ext uri="{FF2B5EF4-FFF2-40B4-BE49-F238E27FC236}">
                <a16:creationId xmlns:a16="http://schemas.microsoft.com/office/drawing/2014/main" id="{2C968255-3A43-0BCF-E8C9-0AA790C07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2364" r="55" b="12225"/>
          <a:stretch/>
        </p:blipFill>
        <p:spPr bwMode="auto">
          <a:xfrm>
            <a:off x="6004913" y="1058331"/>
            <a:ext cx="2530082" cy="32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Google Shape;9801;p66"/>
          <p:cNvSpPr txBox="1">
            <a:spLocks noGrp="1"/>
          </p:cNvSpPr>
          <p:nvPr>
            <p:ph type="subTitle" idx="1"/>
          </p:nvPr>
        </p:nvSpPr>
        <p:spPr>
          <a:xfrm>
            <a:off x="5083931" y="1295792"/>
            <a:ext cx="3270782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 they Do? </a:t>
            </a:r>
            <a:endParaRPr dirty="0"/>
          </a:p>
        </p:txBody>
      </p:sp>
      <p:sp>
        <p:nvSpPr>
          <p:cNvPr id="9805" name="Google Shape;9805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Mechanical Engineering </a:t>
            </a:r>
            <a:endParaRPr dirty="0"/>
          </a:p>
        </p:txBody>
      </p:sp>
      <p:sp>
        <p:nvSpPr>
          <p:cNvPr id="9807" name="Google Shape;9807;p66"/>
          <p:cNvSpPr txBox="1">
            <a:spLocks noGrp="1"/>
          </p:cNvSpPr>
          <p:nvPr>
            <p:ph type="subTitle" idx="4"/>
          </p:nvPr>
        </p:nvSpPr>
        <p:spPr>
          <a:xfrm>
            <a:off x="5083931" y="1961767"/>
            <a:ext cx="3699176" cy="2481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Study objects in motion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Develop new materials, devices, and processes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Improve upon designs through testing, experimentation, etc.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Common careers: Aerospace, automotive, biotechnology, construction </a:t>
            </a:r>
          </a:p>
        </p:txBody>
      </p:sp>
      <p:sp>
        <p:nvSpPr>
          <p:cNvPr id="9811" name="Google Shape;9811;p66"/>
          <p:cNvSpPr/>
          <p:nvPr/>
        </p:nvSpPr>
        <p:spPr>
          <a:xfrm flipH="1">
            <a:off x="360893" y="384544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2" name="Google Shape;9812;p66"/>
          <p:cNvSpPr/>
          <p:nvPr/>
        </p:nvSpPr>
        <p:spPr>
          <a:xfrm flipH="1">
            <a:off x="5825318" y="122584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3" name="Google Shape;9813;p66"/>
          <p:cNvSpPr/>
          <p:nvPr/>
        </p:nvSpPr>
        <p:spPr>
          <a:xfrm>
            <a:off x="2853340" y="2851790"/>
            <a:ext cx="753562" cy="333222"/>
          </a:xfrm>
          <a:custGeom>
            <a:avLst/>
            <a:gdLst/>
            <a:ahLst/>
            <a:cxnLst/>
            <a:rect l="l" t="t" r="r" b="b"/>
            <a:pathLst>
              <a:path w="12356" h="5464" extrusionOk="0">
                <a:moveTo>
                  <a:pt x="10484" y="3408"/>
                </a:moveTo>
                <a:cubicBezTo>
                  <a:pt x="10278" y="3527"/>
                  <a:pt x="10116" y="3722"/>
                  <a:pt x="10019" y="3928"/>
                </a:cubicBezTo>
                <a:cubicBezTo>
                  <a:pt x="10268" y="3527"/>
                  <a:pt x="10744" y="3354"/>
                  <a:pt x="11176" y="3441"/>
                </a:cubicBezTo>
                <a:cubicBezTo>
                  <a:pt x="11598" y="3527"/>
                  <a:pt x="11988" y="3798"/>
                  <a:pt x="12172" y="4166"/>
                </a:cubicBezTo>
                <a:cubicBezTo>
                  <a:pt x="12356" y="4523"/>
                  <a:pt x="12258" y="4934"/>
                  <a:pt x="11977" y="5226"/>
                </a:cubicBezTo>
                <a:lnTo>
                  <a:pt x="11955" y="5248"/>
                </a:lnTo>
                <a:cubicBezTo>
                  <a:pt x="11966" y="5248"/>
                  <a:pt x="11944" y="5248"/>
                  <a:pt x="11934" y="5258"/>
                </a:cubicBezTo>
                <a:cubicBezTo>
                  <a:pt x="11901" y="5269"/>
                  <a:pt x="11847" y="5269"/>
                  <a:pt x="11793" y="5280"/>
                </a:cubicBezTo>
                <a:cubicBezTo>
                  <a:pt x="11696" y="5302"/>
                  <a:pt x="11577" y="5313"/>
                  <a:pt x="11468" y="5323"/>
                </a:cubicBezTo>
                <a:cubicBezTo>
                  <a:pt x="11241" y="5345"/>
                  <a:pt x="11014" y="5356"/>
                  <a:pt x="10787" y="5367"/>
                </a:cubicBezTo>
                <a:cubicBezTo>
                  <a:pt x="9878" y="5388"/>
                  <a:pt x="8958" y="5410"/>
                  <a:pt x="8039" y="5410"/>
                </a:cubicBezTo>
                <a:lnTo>
                  <a:pt x="5280" y="5421"/>
                </a:lnTo>
                <a:lnTo>
                  <a:pt x="2521" y="5432"/>
                </a:lnTo>
                <a:lnTo>
                  <a:pt x="1137" y="5453"/>
                </a:lnTo>
                <a:lnTo>
                  <a:pt x="790" y="5453"/>
                </a:lnTo>
                <a:cubicBezTo>
                  <a:pt x="660" y="5464"/>
                  <a:pt x="585" y="5453"/>
                  <a:pt x="520" y="5442"/>
                </a:cubicBezTo>
                <a:cubicBezTo>
                  <a:pt x="368" y="5410"/>
                  <a:pt x="249" y="5313"/>
                  <a:pt x="163" y="5161"/>
                </a:cubicBezTo>
                <a:cubicBezTo>
                  <a:pt x="1" y="4858"/>
                  <a:pt x="44" y="4415"/>
                  <a:pt x="228" y="4058"/>
                </a:cubicBezTo>
                <a:cubicBezTo>
                  <a:pt x="325" y="3884"/>
                  <a:pt x="455" y="3733"/>
                  <a:pt x="617" y="3614"/>
                </a:cubicBezTo>
                <a:cubicBezTo>
                  <a:pt x="693" y="3549"/>
                  <a:pt x="779" y="3506"/>
                  <a:pt x="888" y="3463"/>
                </a:cubicBezTo>
                <a:cubicBezTo>
                  <a:pt x="985" y="3419"/>
                  <a:pt x="1082" y="3376"/>
                  <a:pt x="1191" y="3344"/>
                </a:cubicBezTo>
                <a:cubicBezTo>
                  <a:pt x="2013" y="3073"/>
                  <a:pt x="3019" y="3149"/>
                  <a:pt x="3722" y="3765"/>
                </a:cubicBezTo>
                <a:cubicBezTo>
                  <a:pt x="3430" y="3398"/>
                  <a:pt x="2987" y="3160"/>
                  <a:pt x="2532" y="3051"/>
                </a:cubicBezTo>
                <a:cubicBezTo>
                  <a:pt x="2435" y="3030"/>
                  <a:pt x="2327" y="3008"/>
                  <a:pt x="2229" y="2997"/>
                </a:cubicBezTo>
                <a:cubicBezTo>
                  <a:pt x="3181" y="531"/>
                  <a:pt x="9683" y="0"/>
                  <a:pt x="10668" y="3333"/>
                </a:cubicBezTo>
                <a:cubicBezTo>
                  <a:pt x="10603" y="3354"/>
                  <a:pt x="10549" y="3376"/>
                  <a:pt x="10484" y="3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Top 5 HBCUs for Engineering | BestColleges">
            <a:extLst>
              <a:ext uri="{FF2B5EF4-FFF2-40B4-BE49-F238E27FC236}">
                <a16:creationId xmlns:a16="http://schemas.microsoft.com/office/drawing/2014/main" id="{1436E63E-C11A-0265-B77C-BA8BF7BE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6" y="1502842"/>
            <a:ext cx="2218729" cy="15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creasing Latino representation in STEM">
            <a:extLst>
              <a:ext uri="{FF2B5EF4-FFF2-40B4-BE49-F238E27FC236}">
                <a16:creationId xmlns:a16="http://schemas.microsoft.com/office/drawing/2014/main" id="{21122A2A-0BC6-6EAB-4E3B-7F0F7302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55" y="3185012"/>
            <a:ext cx="2812115" cy="15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P Building Solutions Establishes Scholarships With the National Society of Black  Engineers and the Society of Hispanic Professional Engineers to Attract  Greater Diversity Into Industry - Minority Business Entrepreneur Magazine  (MBE)">
            <a:extLst>
              <a:ext uri="{FF2B5EF4-FFF2-40B4-BE49-F238E27FC236}">
                <a16:creationId xmlns:a16="http://schemas.microsoft.com/office/drawing/2014/main" id="{531CFA81-EDF1-C8B1-0100-474F19BE8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46" y="1503942"/>
            <a:ext cx="2369005" cy="15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4" name="Google Shape;4764;p40"/>
          <p:cNvGrpSpPr/>
          <p:nvPr/>
        </p:nvGrpSpPr>
        <p:grpSpPr>
          <a:xfrm>
            <a:off x="2591592" y="503746"/>
            <a:ext cx="4054758" cy="1114712"/>
            <a:chOff x="6758800" y="238150"/>
            <a:chExt cx="953878" cy="596041"/>
          </a:xfrm>
        </p:grpSpPr>
        <p:sp>
          <p:nvSpPr>
            <p:cNvPr id="4765" name="Google Shape;4765;p40"/>
            <p:cNvSpPr/>
            <p:nvPr/>
          </p:nvSpPr>
          <p:spPr>
            <a:xfrm>
              <a:off x="6758800" y="240674"/>
              <a:ext cx="953878" cy="593517"/>
            </a:xfrm>
            <a:custGeom>
              <a:avLst/>
              <a:gdLst/>
              <a:ahLst/>
              <a:cxnLst/>
              <a:rect l="l" t="t" r="r" b="b"/>
              <a:pathLst>
                <a:path w="10550" h="4664" extrusionOk="0">
                  <a:moveTo>
                    <a:pt x="8959" y="2911"/>
                  </a:moveTo>
                  <a:cubicBezTo>
                    <a:pt x="8775" y="3008"/>
                    <a:pt x="8634" y="3171"/>
                    <a:pt x="8559" y="3354"/>
                  </a:cubicBezTo>
                  <a:cubicBezTo>
                    <a:pt x="8764" y="3008"/>
                    <a:pt x="9175" y="2857"/>
                    <a:pt x="9543" y="2943"/>
                  </a:cubicBezTo>
                  <a:cubicBezTo>
                    <a:pt x="9900" y="3008"/>
                    <a:pt x="10236" y="3246"/>
                    <a:pt x="10387" y="3549"/>
                  </a:cubicBezTo>
                  <a:cubicBezTo>
                    <a:pt x="10549" y="3863"/>
                    <a:pt x="10463" y="4209"/>
                    <a:pt x="10225" y="4458"/>
                  </a:cubicBezTo>
                  <a:lnTo>
                    <a:pt x="10214" y="4480"/>
                  </a:lnTo>
                  <a:cubicBezTo>
                    <a:pt x="10214" y="4469"/>
                    <a:pt x="10203" y="4480"/>
                    <a:pt x="10192" y="4480"/>
                  </a:cubicBezTo>
                  <a:cubicBezTo>
                    <a:pt x="10160" y="4490"/>
                    <a:pt x="10117" y="4501"/>
                    <a:pt x="10073" y="4512"/>
                  </a:cubicBezTo>
                  <a:cubicBezTo>
                    <a:pt x="9987" y="4523"/>
                    <a:pt x="9889" y="4534"/>
                    <a:pt x="9792" y="4545"/>
                  </a:cubicBezTo>
                  <a:cubicBezTo>
                    <a:pt x="9597" y="4555"/>
                    <a:pt x="9402" y="4566"/>
                    <a:pt x="9208" y="4577"/>
                  </a:cubicBezTo>
                  <a:cubicBezTo>
                    <a:pt x="8429" y="4599"/>
                    <a:pt x="7650" y="4609"/>
                    <a:pt x="6860" y="4620"/>
                  </a:cubicBezTo>
                  <a:lnTo>
                    <a:pt x="4512" y="4620"/>
                  </a:lnTo>
                  <a:lnTo>
                    <a:pt x="2143" y="4642"/>
                  </a:lnTo>
                  <a:lnTo>
                    <a:pt x="964" y="4653"/>
                  </a:lnTo>
                  <a:lnTo>
                    <a:pt x="672" y="4653"/>
                  </a:lnTo>
                  <a:cubicBezTo>
                    <a:pt x="564" y="4664"/>
                    <a:pt x="499" y="4653"/>
                    <a:pt x="445" y="4642"/>
                  </a:cubicBezTo>
                  <a:cubicBezTo>
                    <a:pt x="315" y="4609"/>
                    <a:pt x="207" y="4534"/>
                    <a:pt x="131" y="4404"/>
                  </a:cubicBezTo>
                  <a:cubicBezTo>
                    <a:pt x="1" y="4144"/>
                    <a:pt x="33" y="3766"/>
                    <a:pt x="185" y="3463"/>
                  </a:cubicBezTo>
                  <a:cubicBezTo>
                    <a:pt x="271" y="3311"/>
                    <a:pt x="380" y="3181"/>
                    <a:pt x="520" y="3084"/>
                  </a:cubicBezTo>
                  <a:cubicBezTo>
                    <a:pt x="596" y="3030"/>
                    <a:pt x="661" y="2997"/>
                    <a:pt x="747" y="2954"/>
                  </a:cubicBezTo>
                  <a:cubicBezTo>
                    <a:pt x="834" y="2911"/>
                    <a:pt x="921" y="2878"/>
                    <a:pt x="1007" y="2857"/>
                  </a:cubicBezTo>
                  <a:cubicBezTo>
                    <a:pt x="1710" y="2619"/>
                    <a:pt x="2576" y="2684"/>
                    <a:pt x="3171" y="3214"/>
                  </a:cubicBezTo>
                  <a:cubicBezTo>
                    <a:pt x="2922" y="2900"/>
                    <a:pt x="2554" y="2694"/>
                    <a:pt x="2154" y="2597"/>
                  </a:cubicBezTo>
                  <a:cubicBezTo>
                    <a:pt x="2067" y="2575"/>
                    <a:pt x="1981" y="2565"/>
                    <a:pt x="1894" y="2554"/>
                  </a:cubicBezTo>
                  <a:cubicBezTo>
                    <a:pt x="2706" y="455"/>
                    <a:pt x="8267" y="1"/>
                    <a:pt x="9110" y="2846"/>
                  </a:cubicBezTo>
                  <a:cubicBezTo>
                    <a:pt x="9056" y="2857"/>
                    <a:pt x="9002" y="2878"/>
                    <a:pt x="8959" y="2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40"/>
            <p:cNvSpPr/>
            <p:nvPr/>
          </p:nvSpPr>
          <p:spPr>
            <a:xfrm>
              <a:off x="6908423" y="238150"/>
              <a:ext cx="654600" cy="59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7" name="Google Shape;4767;p40"/>
          <p:cNvSpPr/>
          <p:nvPr/>
        </p:nvSpPr>
        <p:spPr>
          <a:xfrm>
            <a:off x="11072087" y="4247943"/>
            <a:ext cx="732" cy="1403"/>
          </a:xfrm>
          <a:custGeom>
            <a:avLst/>
            <a:gdLst/>
            <a:ahLst/>
            <a:cxnLst/>
            <a:rect l="l" t="t" r="r" b="b"/>
            <a:pathLst>
              <a:path w="12" h="23" extrusionOk="0">
                <a:moveTo>
                  <a:pt x="1" y="0"/>
                </a:moveTo>
                <a:cubicBezTo>
                  <a:pt x="12" y="11"/>
                  <a:pt x="12" y="22"/>
                  <a:pt x="12" y="22"/>
                </a:cubicBezTo>
                <a:cubicBezTo>
                  <a:pt x="12" y="22"/>
                  <a:pt x="12" y="11"/>
                  <a:pt x="1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8" name="Google Shape;4768;p40"/>
          <p:cNvSpPr/>
          <p:nvPr/>
        </p:nvSpPr>
        <p:spPr>
          <a:xfrm>
            <a:off x="11071477" y="4245930"/>
            <a:ext cx="671" cy="2073"/>
          </a:xfrm>
          <a:custGeom>
            <a:avLst/>
            <a:gdLst/>
            <a:ahLst/>
            <a:cxnLst/>
            <a:rect l="l" t="t" r="r" b="b"/>
            <a:pathLst>
              <a:path w="11" h="34" extrusionOk="0">
                <a:moveTo>
                  <a:pt x="0" y="1"/>
                </a:moveTo>
                <a:cubicBezTo>
                  <a:pt x="11" y="12"/>
                  <a:pt x="11" y="23"/>
                  <a:pt x="11" y="33"/>
                </a:cubicBezTo>
                <a:cubicBezTo>
                  <a:pt x="11" y="23"/>
                  <a:pt x="11" y="12"/>
                  <a:pt x="0" y="1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9" name="Google Shape;4769;p40"/>
          <p:cNvSpPr/>
          <p:nvPr/>
        </p:nvSpPr>
        <p:spPr>
          <a:xfrm>
            <a:off x="11072758" y="4249284"/>
            <a:ext cx="732" cy="671"/>
          </a:xfrm>
          <a:custGeom>
            <a:avLst/>
            <a:gdLst/>
            <a:ahLst/>
            <a:cxnLst/>
            <a:rect l="l" t="t" r="r" b="b"/>
            <a:pathLst>
              <a:path w="12" h="11" extrusionOk="0">
                <a:moveTo>
                  <a:pt x="1" y="0"/>
                </a:moveTo>
                <a:cubicBezTo>
                  <a:pt x="11" y="11"/>
                  <a:pt x="11" y="11"/>
                  <a:pt x="1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0" name="Google Shape;4770;p40"/>
          <p:cNvSpPr/>
          <p:nvPr/>
        </p:nvSpPr>
        <p:spPr>
          <a:xfrm>
            <a:off x="10804901" y="4305329"/>
            <a:ext cx="4025" cy="37689"/>
          </a:xfrm>
          <a:custGeom>
            <a:avLst/>
            <a:gdLst/>
            <a:ahLst/>
            <a:cxnLst/>
            <a:rect l="l" t="t" r="r" b="b"/>
            <a:pathLst>
              <a:path w="66" h="618" extrusionOk="0">
                <a:moveTo>
                  <a:pt x="65" y="617"/>
                </a:moveTo>
                <a:cubicBezTo>
                  <a:pt x="65" y="401"/>
                  <a:pt x="44" y="195"/>
                  <a:pt x="0" y="1"/>
                </a:cubicBezTo>
                <a:cubicBezTo>
                  <a:pt x="0" y="206"/>
                  <a:pt x="11" y="412"/>
                  <a:pt x="65" y="617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1" name="Google Shape;4771;p40"/>
          <p:cNvSpPr/>
          <p:nvPr/>
        </p:nvSpPr>
        <p:spPr>
          <a:xfrm>
            <a:off x="11056962" y="4209644"/>
            <a:ext cx="2013" cy="4696"/>
          </a:xfrm>
          <a:custGeom>
            <a:avLst/>
            <a:gdLst/>
            <a:ahLst/>
            <a:cxnLst/>
            <a:rect l="l" t="t" r="r" b="b"/>
            <a:pathLst>
              <a:path w="33" h="77" extrusionOk="0">
                <a:moveTo>
                  <a:pt x="32" y="77"/>
                </a:moveTo>
                <a:cubicBezTo>
                  <a:pt x="22" y="55"/>
                  <a:pt x="11" y="33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1" y="33"/>
                  <a:pt x="22" y="55"/>
                  <a:pt x="32" y="77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2" name="Google Shape;4772;p40"/>
          <p:cNvSpPr/>
          <p:nvPr/>
        </p:nvSpPr>
        <p:spPr>
          <a:xfrm>
            <a:off x="11061536" y="4220865"/>
            <a:ext cx="2744" cy="6647"/>
          </a:xfrm>
          <a:custGeom>
            <a:avLst/>
            <a:gdLst/>
            <a:ahLst/>
            <a:cxnLst/>
            <a:rect l="l" t="t" r="r" b="b"/>
            <a:pathLst>
              <a:path w="45" h="109" extrusionOk="0">
                <a:moveTo>
                  <a:pt x="1" y="1"/>
                </a:moveTo>
                <a:cubicBezTo>
                  <a:pt x="12" y="44"/>
                  <a:pt x="33" y="77"/>
                  <a:pt x="44" y="109"/>
                </a:cubicBezTo>
                <a:cubicBezTo>
                  <a:pt x="33" y="77"/>
                  <a:pt x="12" y="44"/>
                  <a:pt x="1" y="1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3" name="Google Shape;4773;p40"/>
          <p:cNvSpPr/>
          <p:nvPr/>
        </p:nvSpPr>
        <p:spPr>
          <a:xfrm>
            <a:off x="11064219" y="4227513"/>
            <a:ext cx="2013" cy="5977"/>
          </a:xfrm>
          <a:custGeom>
            <a:avLst/>
            <a:gdLst/>
            <a:ahLst/>
            <a:cxnLst/>
            <a:rect l="l" t="t" r="r" b="b"/>
            <a:pathLst>
              <a:path w="33" h="98" extrusionOk="0">
                <a:moveTo>
                  <a:pt x="0" y="0"/>
                </a:moveTo>
                <a:cubicBezTo>
                  <a:pt x="11" y="32"/>
                  <a:pt x="22" y="65"/>
                  <a:pt x="32" y="97"/>
                </a:cubicBezTo>
                <a:cubicBezTo>
                  <a:pt x="22" y="65"/>
                  <a:pt x="11" y="32"/>
                  <a:pt x="0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4" name="Google Shape;4774;p40"/>
          <p:cNvSpPr/>
          <p:nvPr/>
        </p:nvSpPr>
        <p:spPr>
          <a:xfrm>
            <a:off x="11070135" y="4242637"/>
            <a:ext cx="1403" cy="3354"/>
          </a:xfrm>
          <a:custGeom>
            <a:avLst/>
            <a:gdLst/>
            <a:ahLst/>
            <a:cxnLst/>
            <a:rect l="l" t="t" r="r" b="b"/>
            <a:pathLst>
              <a:path w="23" h="55" extrusionOk="0">
                <a:moveTo>
                  <a:pt x="0" y="1"/>
                </a:moveTo>
                <a:cubicBezTo>
                  <a:pt x="11" y="12"/>
                  <a:pt x="11" y="33"/>
                  <a:pt x="22" y="55"/>
                </a:cubicBezTo>
                <a:cubicBezTo>
                  <a:pt x="11" y="33"/>
                  <a:pt x="11" y="22"/>
                  <a:pt x="0" y="1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5" name="Google Shape;4775;p40"/>
          <p:cNvSpPr/>
          <p:nvPr/>
        </p:nvSpPr>
        <p:spPr>
          <a:xfrm>
            <a:off x="11068123" y="4238063"/>
            <a:ext cx="1403" cy="2013"/>
          </a:xfrm>
          <a:custGeom>
            <a:avLst/>
            <a:gdLst/>
            <a:ahLst/>
            <a:cxnLst/>
            <a:rect l="l" t="t" r="r" b="b"/>
            <a:pathLst>
              <a:path w="23" h="33" extrusionOk="0">
                <a:moveTo>
                  <a:pt x="1" y="0"/>
                </a:moveTo>
                <a:cubicBezTo>
                  <a:pt x="12" y="11"/>
                  <a:pt x="12" y="22"/>
                  <a:pt x="23" y="33"/>
                </a:cubicBezTo>
                <a:cubicBezTo>
                  <a:pt x="12" y="22"/>
                  <a:pt x="12" y="11"/>
                  <a:pt x="1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6" name="Google Shape;4776;p40"/>
          <p:cNvSpPr/>
          <p:nvPr/>
        </p:nvSpPr>
        <p:spPr>
          <a:xfrm>
            <a:off x="11066171" y="4233428"/>
            <a:ext cx="2013" cy="4696"/>
          </a:xfrm>
          <a:custGeom>
            <a:avLst/>
            <a:gdLst/>
            <a:ahLst/>
            <a:cxnLst/>
            <a:rect l="l" t="t" r="r" b="b"/>
            <a:pathLst>
              <a:path w="33" h="77" extrusionOk="0">
                <a:moveTo>
                  <a:pt x="0" y="0"/>
                </a:moveTo>
                <a:cubicBezTo>
                  <a:pt x="11" y="22"/>
                  <a:pt x="22" y="54"/>
                  <a:pt x="33" y="76"/>
                </a:cubicBezTo>
                <a:cubicBezTo>
                  <a:pt x="22" y="54"/>
                  <a:pt x="11" y="22"/>
                  <a:pt x="0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7" name="Google Shape;4777;p40"/>
          <p:cNvSpPr/>
          <p:nvPr/>
        </p:nvSpPr>
        <p:spPr>
          <a:xfrm>
            <a:off x="11069464" y="4240015"/>
            <a:ext cx="732" cy="2683"/>
          </a:xfrm>
          <a:custGeom>
            <a:avLst/>
            <a:gdLst/>
            <a:ahLst/>
            <a:cxnLst/>
            <a:rect l="l" t="t" r="r" b="b"/>
            <a:pathLst>
              <a:path w="12" h="44" extrusionOk="0">
                <a:moveTo>
                  <a:pt x="1" y="1"/>
                </a:moveTo>
                <a:cubicBezTo>
                  <a:pt x="1" y="22"/>
                  <a:pt x="11" y="33"/>
                  <a:pt x="11" y="44"/>
                </a:cubicBezTo>
                <a:cubicBezTo>
                  <a:pt x="11" y="33"/>
                  <a:pt x="1" y="22"/>
                  <a:pt x="1" y="1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8" name="Google Shape;4778;p40"/>
          <p:cNvSpPr/>
          <p:nvPr/>
        </p:nvSpPr>
        <p:spPr>
          <a:xfrm>
            <a:off x="11058913" y="4214950"/>
            <a:ext cx="2683" cy="5977"/>
          </a:xfrm>
          <a:custGeom>
            <a:avLst/>
            <a:gdLst/>
            <a:ahLst/>
            <a:cxnLst/>
            <a:rect l="l" t="t" r="r" b="b"/>
            <a:pathLst>
              <a:path w="44" h="98" extrusionOk="0">
                <a:moveTo>
                  <a:pt x="0" y="0"/>
                </a:moveTo>
                <a:cubicBezTo>
                  <a:pt x="22" y="33"/>
                  <a:pt x="33" y="65"/>
                  <a:pt x="44" y="98"/>
                </a:cubicBezTo>
                <a:cubicBezTo>
                  <a:pt x="33" y="65"/>
                  <a:pt x="22" y="33"/>
                  <a:pt x="0" y="0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9" name="Google Shape;4779;p40"/>
          <p:cNvSpPr/>
          <p:nvPr/>
        </p:nvSpPr>
        <p:spPr>
          <a:xfrm>
            <a:off x="11058913" y="4214279"/>
            <a:ext cx="61" cy="732"/>
          </a:xfrm>
          <a:custGeom>
            <a:avLst/>
            <a:gdLst/>
            <a:ahLst/>
            <a:cxnLst/>
            <a:rect l="l" t="t" r="r" b="b"/>
            <a:pathLst>
              <a:path w="1" h="12" extrusionOk="0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"/>
                </a:cubicBezTo>
                <a:close/>
              </a:path>
            </a:pathLst>
          </a:custGeom>
          <a:solidFill>
            <a:srgbClr val="6C7F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0" name="Google Shape;4780;p40"/>
          <p:cNvSpPr/>
          <p:nvPr/>
        </p:nvSpPr>
        <p:spPr>
          <a:xfrm>
            <a:off x="1431134" y="557524"/>
            <a:ext cx="732" cy="732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11"/>
                </a:moveTo>
                <a:lnTo>
                  <a:pt x="11" y="11"/>
                </a:lnTo>
                <a:cubicBezTo>
                  <a:pt x="0" y="11"/>
                  <a:pt x="11" y="11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1" name="Google Shape;4781;p40"/>
          <p:cNvSpPr txBox="1">
            <a:spLocks noGrp="1"/>
          </p:cNvSpPr>
          <p:nvPr>
            <p:ph type="title"/>
          </p:nvPr>
        </p:nvSpPr>
        <p:spPr>
          <a:xfrm>
            <a:off x="2516067" y="830847"/>
            <a:ext cx="4148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Your Challenge</a:t>
            </a:r>
            <a:endParaRPr dirty="0"/>
          </a:p>
        </p:txBody>
      </p:sp>
      <p:sp>
        <p:nvSpPr>
          <p:cNvPr id="4783" name="Google Shape;4783;p40"/>
          <p:cNvSpPr txBox="1">
            <a:spLocks noGrp="1"/>
          </p:cNvSpPr>
          <p:nvPr>
            <p:ph type="subTitle" idx="1"/>
          </p:nvPr>
        </p:nvSpPr>
        <p:spPr>
          <a:xfrm>
            <a:off x="1730177" y="1950815"/>
            <a:ext cx="6500013" cy="649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Construct A Marble Roller Coaster out of the given materials that is stable, safe, and could complete all of the challenges</a:t>
            </a:r>
            <a:endParaRPr dirty="0"/>
          </a:p>
        </p:txBody>
      </p:sp>
      <p:grpSp>
        <p:nvGrpSpPr>
          <p:cNvPr id="4784" name="Google Shape;4784;p40"/>
          <p:cNvGrpSpPr/>
          <p:nvPr/>
        </p:nvGrpSpPr>
        <p:grpSpPr>
          <a:xfrm>
            <a:off x="6646459" y="4287240"/>
            <a:ext cx="1122266" cy="799004"/>
            <a:chOff x="5076684" y="4056265"/>
            <a:chExt cx="1122266" cy="799004"/>
          </a:xfrm>
        </p:grpSpPr>
        <p:sp>
          <p:nvSpPr>
            <p:cNvPr id="4785" name="Google Shape;4785;p40"/>
            <p:cNvSpPr/>
            <p:nvPr/>
          </p:nvSpPr>
          <p:spPr>
            <a:xfrm>
              <a:off x="5767777" y="4137997"/>
              <a:ext cx="130945" cy="247158"/>
            </a:xfrm>
            <a:custGeom>
              <a:avLst/>
              <a:gdLst/>
              <a:ahLst/>
              <a:cxnLst/>
              <a:rect l="l" t="t" r="r" b="b"/>
              <a:pathLst>
                <a:path w="3991" h="7533" extrusionOk="0">
                  <a:moveTo>
                    <a:pt x="1954" y="0"/>
                  </a:moveTo>
                  <a:cubicBezTo>
                    <a:pt x="559" y="1842"/>
                    <a:pt x="1" y="4046"/>
                    <a:pt x="1" y="6389"/>
                  </a:cubicBezTo>
                  <a:cubicBezTo>
                    <a:pt x="1" y="6445"/>
                    <a:pt x="1" y="6501"/>
                    <a:pt x="1" y="6584"/>
                  </a:cubicBezTo>
                  <a:cubicBezTo>
                    <a:pt x="391" y="6808"/>
                    <a:pt x="810" y="7087"/>
                    <a:pt x="1284" y="7477"/>
                  </a:cubicBezTo>
                  <a:cubicBezTo>
                    <a:pt x="1312" y="7505"/>
                    <a:pt x="1340" y="7533"/>
                    <a:pt x="1368" y="7533"/>
                  </a:cubicBezTo>
                  <a:cubicBezTo>
                    <a:pt x="1591" y="4994"/>
                    <a:pt x="2484" y="2539"/>
                    <a:pt x="3990" y="753"/>
                  </a:cubicBezTo>
                  <a:cubicBezTo>
                    <a:pt x="3349" y="447"/>
                    <a:pt x="2651" y="196"/>
                    <a:pt x="1954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0"/>
            <p:cNvSpPr/>
            <p:nvPr/>
          </p:nvSpPr>
          <p:spPr>
            <a:xfrm>
              <a:off x="5076684" y="4426339"/>
              <a:ext cx="1122266" cy="396115"/>
            </a:xfrm>
            <a:custGeom>
              <a:avLst/>
              <a:gdLst/>
              <a:ahLst/>
              <a:cxnLst/>
              <a:rect l="l" t="t" r="r" b="b"/>
              <a:pathLst>
                <a:path w="34205" h="12073" extrusionOk="0">
                  <a:moveTo>
                    <a:pt x="32223" y="0"/>
                  </a:moveTo>
                  <a:lnTo>
                    <a:pt x="32223" y="0"/>
                  </a:lnTo>
                  <a:cubicBezTo>
                    <a:pt x="32642" y="1451"/>
                    <a:pt x="32391" y="2930"/>
                    <a:pt x="31610" y="3683"/>
                  </a:cubicBezTo>
                  <a:cubicBezTo>
                    <a:pt x="27927" y="7422"/>
                    <a:pt x="22264" y="8844"/>
                    <a:pt x="17270" y="9486"/>
                  </a:cubicBezTo>
                  <a:cubicBezTo>
                    <a:pt x="15791" y="9681"/>
                    <a:pt x="14396" y="9793"/>
                    <a:pt x="13113" y="9877"/>
                  </a:cubicBezTo>
                  <a:cubicBezTo>
                    <a:pt x="12881" y="9893"/>
                    <a:pt x="12652" y="9902"/>
                    <a:pt x="12427" y="9902"/>
                  </a:cubicBezTo>
                  <a:cubicBezTo>
                    <a:pt x="10404" y="9902"/>
                    <a:pt x="8654" y="9249"/>
                    <a:pt x="7198" y="8370"/>
                  </a:cubicBezTo>
                  <a:cubicBezTo>
                    <a:pt x="6807" y="8147"/>
                    <a:pt x="6445" y="7896"/>
                    <a:pt x="6110" y="7645"/>
                  </a:cubicBezTo>
                  <a:cubicBezTo>
                    <a:pt x="5719" y="7338"/>
                    <a:pt x="5329" y="7031"/>
                    <a:pt x="4994" y="6724"/>
                  </a:cubicBezTo>
                  <a:cubicBezTo>
                    <a:pt x="4659" y="6417"/>
                    <a:pt x="4352" y="6138"/>
                    <a:pt x="4101" y="5859"/>
                  </a:cubicBezTo>
                  <a:lnTo>
                    <a:pt x="4101" y="5831"/>
                  </a:lnTo>
                  <a:cubicBezTo>
                    <a:pt x="3766" y="5469"/>
                    <a:pt x="3487" y="5162"/>
                    <a:pt x="3292" y="4911"/>
                  </a:cubicBezTo>
                  <a:cubicBezTo>
                    <a:pt x="3153" y="4771"/>
                    <a:pt x="3069" y="4632"/>
                    <a:pt x="3013" y="4548"/>
                  </a:cubicBezTo>
                  <a:cubicBezTo>
                    <a:pt x="2874" y="4353"/>
                    <a:pt x="2734" y="4185"/>
                    <a:pt x="2623" y="3990"/>
                  </a:cubicBezTo>
                  <a:cubicBezTo>
                    <a:pt x="1897" y="2762"/>
                    <a:pt x="1758" y="1591"/>
                    <a:pt x="2120" y="531"/>
                  </a:cubicBezTo>
                  <a:cubicBezTo>
                    <a:pt x="1228" y="531"/>
                    <a:pt x="0" y="2958"/>
                    <a:pt x="1088" y="5385"/>
                  </a:cubicBezTo>
                  <a:cubicBezTo>
                    <a:pt x="1144" y="5552"/>
                    <a:pt x="1255" y="5748"/>
                    <a:pt x="1367" y="5943"/>
                  </a:cubicBezTo>
                  <a:cubicBezTo>
                    <a:pt x="2809" y="8355"/>
                    <a:pt x="5901" y="12072"/>
                    <a:pt x="11755" y="12072"/>
                  </a:cubicBezTo>
                  <a:cubicBezTo>
                    <a:pt x="12131" y="12072"/>
                    <a:pt x="12518" y="12057"/>
                    <a:pt x="12917" y="12025"/>
                  </a:cubicBezTo>
                  <a:cubicBezTo>
                    <a:pt x="19529" y="11523"/>
                    <a:pt x="26895" y="10044"/>
                    <a:pt x="30912" y="7087"/>
                  </a:cubicBezTo>
                  <a:cubicBezTo>
                    <a:pt x="31833" y="6389"/>
                    <a:pt x="32502" y="5664"/>
                    <a:pt x="32921" y="4966"/>
                  </a:cubicBezTo>
                  <a:cubicBezTo>
                    <a:pt x="34204" y="2790"/>
                    <a:pt x="33367" y="754"/>
                    <a:pt x="32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40"/>
            <p:cNvSpPr/>
            <p:nvPr/>
          </p:nvSpPr>
          <p:spPr>
            <a:xfrm>
              <a:off x="6121116" y="4426339"/>
              <a:ext cx="63192" cy="122677"/>
            </a:xfrm>
            <a:custGeom>
              <a:avLst/>
              <a:gdLst/>
              <a:ahLst/>
              <a:cxnLst/>
              <a:rect l="l" t="t" r="r" b="b"/>
              <a:pathLst>
                <a:path w="1926" h="3739" extrusionOk="0">
                  <a:moveTo>
                    <a:pt x="1619" y="3739"/>
                  </a:moveTo>
                  <a:cubicBezTo>
                    <a:pt x="1619" y="3739"/>
                    <a:pt x="1619" y="3711"/>
                    <a:pt x="1619" y="3711"/>
                  </a:cubicBezTo>
                  <a:cubicBezTo>
                    <a:pt x="1926" y="2511"/>
                    <a:pt x="1619" y="1423"/>
                    <a:pt x="1089" y="698"/>
                  </a:cubicBezTo>
                  <a:cubicBezTo>
                    <a:pt x="1452" y="1702"/>
                    <a:pt x="1452" y="2651"/>
                    <a:pt x="1228" y="3544"/>
                  </a:cubicBezTo>
                  <a:cubicBezTo>
                    <a:pt x="810" y="3488"/>
                    <a:pt x="419" y="3460"/>
                    <a:pt x="1" y="3432"/>
                  </a:cubicBezTo>
                  <a:cubicBezTo>
                    <a:pt x="391" y="2902"/>
                    <a:pt x="587" y="2177"/>
                    <a:pt x="587" y="1395"/>
                  </a:cubicBezTo>
                  <a:lnTo>
                    <a:pt x="587" y="1395"/>
                  </a:lnTo>
                  <a:lnTo>
                    <a:pt x="587" y="1395"/>
                  </a:lnTo>
                  <a:lnTo>
                    <a:pt x="587" y="1395"/>
                  </a:lnTo>
                  <a:cubicBezTo>
                    <a:pt x="587" y="949"/>
                    <a:pt x="531" y="475"/>
                    <a:pt x="391" y="0"/>
                  </a:cubicBezTo>
                  <a:cubicBezTo>
                    <a:pt x="1117" y="503"/>
                    <a:pt x="1731" y="1507"/>
                    <a:pt x="1731" y="2762"/>
                  </a:cubicBezTo>
                  <a:cubicBezTo>
                    <a:pt x="1731" y="3069"/>
                    <a:pt x="1703" y="3404"/>
                    <a:pt x="1619" y="37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40"/>
            <p:cNvSpPr/>
            <p:nvPr/>
          </p:nvSpPr>
          <p:spPr>
            <a:xfrm>
              <a:off x="5096206" y="4443729"/>
              <a:ext cx="205686" cy="329576"/>
            </a:xfrm>
            <a:custGeom>
              <a:avLst/>
              <a:gdLst/>
              <a:ahLst/>
              <a:cxnLst/>
              <a:rect l="l" t="t" r="r" b="b"/>
              <a:pathLst>
                <a:path w="6269" h="10045" extrusionOk="0">
                  <a:moveTo>
                    <a:pt x="354" y="1256"/>
                  </a:moveTo>
                  <a:lnTo>
                    <a:pt x="354" y="1256"/>
                  </a:lnTo>
                  <a:cubicBezTo>
                    <a:pt x="116" y="1873"/>
                    <a:pt x="0" y="2651"/>
                    <a:pt x="108" y="3487"/>
                  </a:cubicBezTo>
                  <a:lnTo>
                    <a:pt x="108" y="3487"/>
                  </a:lnTo>
                  <a:cubicBezTo>
                    <a:pt x="84" y="3288"/>
                    <a:pt x="75" y="3095"/>
                    <a:pt x="75" y="2902"/>
                  </a:cubicBezTo>
                  <a:cubicBezTo>
                    <a:pt x="75" y="2309"/>
                    <a:pt x="183" y="1760"/>
                    <a:pt x="353" y="1304"/>
                  </a:cubicBezTo>
                  <a:lnTo>
                    <a:pt x="353" y="1304"/>
                  </a:lnTo>
                  <a:cubicBezTo>
                    <a:pt x="353" y="1288"/>
                    <a:pt x="353" y="1272"/>
                    <a:pt x="354" y="1256"/>
                  </a:cubicBezTo>
                  <a:close/>
                  <a:moveTo>
                    <a:pt x="108" y="3487"/>
                  </a:moveTo>
                  <a:lnTo>
                    <a:pt x="108" y="3487"/>
                  </a:lnTo>
                  <a:cubicBezTo>
                    <a:pt x="125" y="3632"/>
                    <a:pt x="151" y="3781"/>
                    <a:pt x="186" y="3934"/>
                  </a:cubicBezTo>
                  <a:cubicBezTo>
                    <a:pt x="153" y="3784"/>
                    <a:pt x="127" y="3634"/>
                    <a:pt x="108" y="3487"/>
                  </a:cubicBezTo>
                  <a:close/>
                  <a:moveTo>
                    <a:pt x="1525" y="1"/>
                  </a:moveTo>
                  <a:cubicBezTo>
                    <a:pt x="1119" y="1"/>
                    <a:pt x="645" y="515"/>
                    <a:pt x="353" y="1304"/>
                  </a:cubicBezTo>
                  <a:lnTo>
                    <a:pt x="353" y="1304"/>
                  </a:lnTo>
                  <a:cubicBezTo>
                    <a:pt x="309" y="4328"/>
                    <a:pt x="1384" y="7241"/>
                    <a:pt x="6268" y="10044"/>
                  </a:cubicBezTo>
                  <a:cubicBezTo>
                    <a:pt x="5348" y="9151"/>
                    <a:pt x="4790" y="8035"/>
                    <a:pt x="4901" y="6613"/>
                  </a:cubicBezTo>
                  <a:cubicBezTo>
                    <a:pt x="4706" y="6473"/>
                    <a:pt x="4566" y="6334"/>
                    <a:pt x="4399" y="6194"/>
                  </a:cubicBezTo>
                  <a:cubicBezTo>
                    <a:pt x="4064" y="5887"/>
                    <a:pt x="3757" y="5608"/>
                    <a:pt x="3506" y="5329"/>
                  </a:cubicBezTo>
                  <a:lnTo>
                    <a:pt x="3506" y="5301"/>
                  </a:lnTo>
                  <a:cubicBezTo>
                    <a:pt x="3171" y="4967"/>
                    <a:pt x="2892" y="4660"/>
                    <a:pt x="2697" y="4409"/>
                  </a:cubicBezTo>
                  <a:cubicBezTo>
                    <a:pt x="2697" y="4409"/>
                    <a:pt x="2697" y="4409"/>
                    <a:pt x="2697" y="4381"/>
                  </a:cubicBezTo>
                  <a:cubicBezTo>
                    <a:pt x="2558" y="4241"/>
                    <a:pt x="2474" y="4102"/>
                    <a:pt x="2418" y="4018"/>
                  </a:cubicBezTo>
                  <a:cubicBezTo>
                    <a:pt x="2279" y="3823"/>
                    <a:pt x="2139" y="3655"/>
                    <a:pt x="2028" y="3460"/>
                  </a:cubicBezTo>
                  <a:cubicBezTo>
                    <a:pt x="1553" y="2651"/>
                    <a:pt x="1330" y="1898"/>
                    <a:pt x="1330" y="1144"/>
                  </a:cubicBezTo>
                  <a:cubicBezTo>
                    <a:pt x="1330" y="754"/>
                    <a:pt x="1386" y="363"/>
                    <a:pt x="152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40"/>
            <p:cNvSpPr/>
            <p:nvPr/>
          </p:nvSpPr>
          <p:spPr>
            <a:xfrm>
              <a:off x="5102309" y="4572807"/>
              <a:ext cx="449464" cy="249914"/>
            </a:xfrm>
            <a:custGeom>
              <a:avLst/>
              <a:gdLst/>
              <a:ahLst/>
              <a:cxnLst/>
              <a:rect l="l" t="t" r="r" b="b"/>
              <a:pathLst>
                <a:path w="13699" h="7617" extrusionOk="0">
                  <a:moveTo>
                    <a:pt x="10992" y="7617"/>
                  </a:moveTo>
                  <a:lnTo>
                    <a:pt x="10992" y="7617"/>
                  </a:lnTo>
                  <a:lnTo>
                    <a:pt x="10992" y="7617"/>
                  </a:lnTo>
                  <a:lnTo>
                    <a:pt x="10992" y="7617"/>
                  </a:lnTo>
                  <a:close/>
                  <a:moveTo>
                    <a:pt x="10992" y="7617"/>
                  </a:moveTo>
                  <a:cubicBezTo>
                    <a:pt x="9570" y="7617"/>
                    <a:pt x="8314" y="7394"/>
                    <a:pt x="7226" y="7031"/>
                  </a:cubicBezTo>
                  <a:lnTo>
                    <a:pt x="7226" y="7031"/>
                  </a:lnTo>
                  <a:cubicBezTo>
                    <a:pt x="8314" y="7394"/>
                    <a:pt x="9570" y="7617"/>
                    <a:pt x="10992" y="7617"/>
                  </a:cubicBezTo>
                  <a:close/>
                  <a:moveTo>
                    <a:pt x="12108" y="7561"/>
                  </a:moveTo>
                  <a:cubicBezTo>
                    <a:pt x="12108" y="7561"/>
                    <a:pt x="12136" y="7561"/>
                    <a:pt x="12136" y="7561"/>
                  </a:cubicBezTo>
                  <a:cubicBezTo>
                    <a:pt x="12666" y="7533"/>
                    <a:pt x="13169" y="7477"/>
                    <a:pt x="13699" y="7421"/>
                  </a:cubicBezTo>
                  <a:lnTo>
                    <a:pt x="13699" y="7421"/>
                  </a:lnTo>
                  <a:cubicBezTo>
                    <a:pt x="13169" y="7477"/>
                    <a:pt x="12666" y="7533"/>
                    <a:pt x="12136" y="7561"/>
                  </a:cubicBezTo>
                  <a:cubicBezTo>
                    <a:pt x="12136" y="7561"/>
                    <a:pt x="12108" y="7561"/>
                    <a:pt x="12108" y="7561"/>
                  </a:cubicBezTo>
                  <a:close/>
                  <a:moveTo>
                    <a:pt x="586" y="1479"/>
                  </a:moveTo>
                  <a:lnTo>
                    <a:pt x="586" y="1479"/>
                  </a:lnTo>
                  <a:lnTo>
                    <a:pt x="586" y="1479"/>
                  </a:lnTo>
                  <a:cubicBezTo>
                    <a:pt x="474" y="1284"/>
                    <a:pt x="363" y="1088"/>
                    <a:pt x="307" y="921"/>
                  </a:cubicBezTo>
                  <a:cubicBezTo>
                    <a:pt x="168" y="614"/>
                    <a:pt x="56" y="307"/>
                    <a:pt x="0" y="28"/>
                  </a:cubicBezTo>
                  <a:cubicBezTo>
                    <a:pt x="56" y="307"/>
                    <a:pt x="168" y="614"/>
                    <a:pt x="307" y="921"/>
                  </a:cubicBezTo>
                  <a:cubicBezTo>
                    <a:pt x="363" y="1088"/>
                    <a:pt x="474" y="1284"/>
                    <a:pt x="586" y="1479"/>
                  </a:cubicBezTo>
                  <a:lnTo>
                    <a:pt x="586" y="1479"/>
                  </a:lnTo>
                  <a:lnTo>
                    <a:pt x="586" y="1479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7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40"/>
            <p:cNvSpPr/>
            <p:nvPr/>
          </p:nvSpPr>
          <p:spPr>
            <a:xfrm>
              <a:off x="5301864" y="4773281"/>
              <a:ext cx="258149" cy="49445"/>
            </a:xfrm>
            <a:custGeom>
              <a:avLst/>
              <a:gdLst/>
              <a:ahLst/>
              <a:cxnLst/>
              <a:rect l="l" t="t" r="r" b="b"/>
              <a:pathLst>
                <a:path w="7868" h="150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335"/>
                    <a:pt x="698" y="642"/>
                    <a:pt x="1116" y="921"/>
                  </a:cubicBezTo>
                  <a:lnTo>
                    <a:pt x="1144" y="921"/>
                  </a:lnTo>
                  <a:cubicBezTo>
                    <a:pt x="2232" y="1284"/>
                    <a:pt x="3488" y="1507"/>
                    <a:pt x="4910" y="1507"/>
                  </a:cubicBezTo>
                  <a:cubicBezTo>
                    <a:pt x="5273" y="1507"/>
                    <a:pt x="5636" y="1507"/>
                    <a:pt x="6026" y="1451"/>
                  </a:cubicBezTo>
                  <a:lnTo>
                    <a:pt x="6054" y="1451"/>
                  </a:lnTo>
                  <a:cubicBezTo>
                    <a:pt x="6584" y="1423"/>
                    <a:pt x="7087" y="1367"/>
                    <a:pt x="7617" y="1311"/>
                  </a:cubicBezTo>
                  <a:cubicBezTo>
                    <a:pt x="7700" y="1228"/>
                    <a:pt x="7784" y="1116"/>
                    <a:pt x="7868" y="1005"/>
                  </a:cubicBezTo>
                  <a:lnTo>
                    <a:pt x="7868" y="1005"/>
                  </a:lnTo>
                  <a:cubicBezTo>
                    <a:pt x="7114" y="1060"/>
                    <a:pt x="6417" y="1088"/>
                    <a:pt x="5747" y="1088"/>
                  </a:cubicBezTo>
                  <a:cubicBezTo>
                    <a:pt x="3376" y="1088"/>
                    <a:pt x="1423" y="781"/>
                    <a:pt x="363" y="223"/>
                  </a:cubicBezTo>
                  <a:cubicBezTo>
                    <a:pt x="251" y="140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0"/>
            <p:cNvSpPr/>
            <p:nvPr/>
          </p:nvSpPr>
          <p:spPr>
            <a:xfrm>
              <a:off x="6156814" y="4449208"/>
              <a:ext cx="27495" cy="98889"/>
            </a:xfrm>
            <a:custGeom>
              <a:avLst/>
              <a:gdLst/>
              <a:ahLst/>
              <a:cxnLst/>
              <a:rect l="l" t="t" r="r" b="b"/>
              <a:pathLst>
                <a:path w="838" h="3014" extrusionOk="0">
                  <a:moveTo>
                    <a:pt x="531" y="3014"/>
                  </a:moveTo>
                  <a:cubicBezTo>
                    <a:pt x="531" y="2986"/>
                    <a:pt x="531" y="2930"/>
                    <a:pt x="559" y="2875"/>
                  </a:cubicBezTo>
                  <a:cubicBezTo>
                    <a:pt x="419" y="2875"/>
                    <a:pt x="280" y="2847"/>
                    <a:pt x="140" y="2847"/>
                  </a:cubicBezTo>
                  <a:cubicBezTo>
                    <a:pt x="364" y="1954"/>
                    <a:pt x="364" y="1005"/>
                    <a:pt x="1" y="1"/>
                  </a:cubicBezTo>
                  <a:cubicBezTo>
                    <a:pt x="531" y="726"/>
                    <a:pt x="838" y="1814"/>
                    <a:pt x="531" y="3014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0"/>
            <p:cNvSpPr/>
            <p:nvPr/>
          </p:nvSpPr>
          <p:spPr>
            <a:xfrm>
              <a:off x="5094992" y="4484906"/>
              <a:ext cx="243516" cy="318585"/>
            </a:xfrm>
            <a:custGeom>
              <a:avLst/>
              <a:gdLst/>
              <a:ahLst/>
              <a:cxnLst/>
              <a:rect l="l" t="t" r="r" b="b"/>
              <a:pathLst>
                <a:path w="7422" h="9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112" y="726"/>
                    <a:pt x="0" y="1675"/>
                    <a:pt x="223" y="2679"/>
                  </a:cubicBezTo>
                  <a:cubicBezTo>
                    <a:pt x="223" y="2707"/>
                    <a:pt x="223" y="2707"/>
                    <a:pt x="223" y="2707"/>
                  </a:cubicBezTo>
                  <a:cubicBezTo>
                    <a:pt x="279" y="2986"/>
                    <a:pt x="391" y="3293"/>
                    <a:pt x="530" y="3600"/>
                  </a:cubicBezTo>
                  <a:cubicBezTo>
                    <a:pt x="586" y="3767"/>
                    <a:pt x="697" y="3963"/>
                    <a:pt x="809" y="4158"/>
                  </a:cubicBezTo>
                  <a:cubicBezTo>
                    <a:pt x="1897" y="5999"/>
                    <a:pt x="3934" y="8566"/>
                    <a:pt x="7421" y="9710"/>
                  </a:cubicBezTo>
                  <a:cubicBezTo>
                    <a:pt x="7003" y="9431"/>
                    <a:pt x="6640" y="9124"/>
                    <a:pt x="6305" y="8789"/>
                  </a:cubicBezTo>
                  <a:cubicBezTo>
                    <a:pt x="1395" y="5971"/>
                    <a:pt x="335" y="3042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0"/>
            <p:cNvSpPr/>
            <p:nvPr/>
          </p:nvSpPr>
          <p:spPr>
            <a:xfrm>
              <a:off x="5134332" y="4301854"/>
              <a:ext cx="252670" cy="255393"/>
            </a:xfrm>
            <a:custGeom>
              <a:avLst/>
              <a:gdLst/>
              <a:ahLst/>
              <a:cxnLst/>
              <a:rect l="l" t="t" r="r" b="b"/>
              <a:pathLst>
                <a:path w="7701" h="7784" extrusionOk="0">
                  <a:moveTo>
                    <a:pt x="6111" y="0"/>
                  </a:moveTo>
                  <a:cubicBezTo>
                    <a:pt x="5664" y="140"/>
                    <a:pt x="5218" y="279"/>
                    <a:pt x="4799" y="447"/>
                  </a:cubicBezTo>
                  <a:cubicBezTo>
                    <a:pt x="4883" y="1367"/>
                    <a:pt x="4102" y="2874"/>
                    <a:pt x="3293" y="3181"/>
                  </a:cubicBezTo>
                  <a:cubicBezTo>
                    <a:pt x="3221" y="3210"/>
                    <a:pt x="3155" y="3224"/>
                    <a:pt x="3094" y="3224"/>
                  </a:cubicBezTo>
                  <a:cubicBezTo>
                    <a:pt x="2632" y="3224"/>
                    <a:pt x="2472" y="2432"/>
                    <a:pt x="2595" y="1618"/>
                  </a:cubicBezTo>
                  <a:lnTo>
                    <a:pt x="2595" y="1590"/>
                  </a:lnTo>
                  <a:lnTo>
                    <a:pt x="2539" y="1618"/>
                  </a:lnTo>
                  <a:cubicBezTo>
                    <a:pt x="1424" y="2427"/>
                    <a:pt x="670" y="3348"/>
                    <a:pt x="363" y="4325"/>
                  </a:cubicBezTo>
                  <a:cubicBezTo>
                    <a:pt x="1" y="5385"/>
                    <a:pt x="140" y="6556"/>
                    <a:pt x="866" y="7784"/>
                  </a:cubicBezTo>
                  <a:cubicBezTo>
                    <a:pt x="1672" y="3727"/>
                    <a:pt x="4727" y="2946"/>
                    <a:pt x="6260" y="2946"/>
                  </a:cubicBezTo>
                  <a:cubicBezTo>
                    <a:pt x="6476" y="2946"/>
                    <a:pt x="6663" y="2961"/>
                    <a:pt x="6808" y="2985"/>
                  </a:cubicBezTo>
                  <a:cubicBezTo>
                    <a:pt x="6669" y="2148"/>
                    <a:pt x="6920" y="1339"/>
                    <a:pt x="7701" y="642"/>
                  </a:cubicBezTo>
                  <a:cubicBezTo>
                    <a:pt x="7171" y="363"/>
                    <a:pt x="6613" y="14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0"/>
            <p:cNvSpPr/>
            <p:nvPr/>
          </p:nvSpPr>
          <p:spPr>
            <a:xfrm>
              <a:off x="5334806" y="4314651"/>
              <a:ext cx="52201" cy="85175"/>
            </a:xfrm>
            <a:custGeom>
              <a:avLst/>
              <a:gdLst/>
              <a:ahLst/>
              <a:cxnLst/>
              <a:rect l="l" t="t" r="r" b="b"/>
              <a:pathLst>
                <a:path w="1591" h="2596" extrusionOk="0">
                  <a:moveTo>
                    <a:pt x="1089" y="1"/>
                  </a:moveTo>
                  <a:cubicBezTo>
                    <a:pt x="280" y="838"/>
                    <a:pt x="112" y="1675"/>
                    <a:pt x="1" y="2540"/>
                  </a:cubicBezTo>
                  <a:lnTo>
                    <a:pt x="140" y="2540"/>
                  </a:lnTo>
                  <a:cubicBezTo>
                    <a:pt x="363" y="2540"/>
                    <a:pt x="559" y="2567"/>
                    <a:pt x="698" y="2595"/>
                  </a:cubicBezTo>
                  <a:cubicBezTo>
                    <a:pt x="670" y="2456"/>
                    <a:pt x="670" y="2288"/>
                    <a:pt x="670" y="2149"/>
                  </a:cubicBezTo>
                  <a:cubicBezTo>
                    <a:pt x="670" y="1954"/>
                    <a:pt x="670" y="1786"/>
                    <a:pt x="726" y="1591"/>
                  </a:cubicBezTo>
                  <a:cubicBezTo>
                    <a:pt x="865" y="1117"/>
                    <a:pt x="1144" y="670"/>
                    <a:pt x="1591" y="252"/>
                  </a:cubicBezTo>
                  <a:lnTo>
                    <a:pt x="1563" y="252"/>
                  </a:lnTo>
                  <a:cubicBezTo>
                    <a:pt x="1396" y="168"/>
                    <a:pt x="1256" y="84"/>
                    <a:pt x="108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0"/>
            <p:cNvSpPr/>
            <p:nvPr/>
          </p:nvSpPr>
          <p:spPr>
            <a:xfrm>
              <a:off x="5215802" y="4359503"/>
              <a:ext cx="26576" cy="47640"/>
            </a:xfrm>
            <a:custGeom>
              <a:avLst/>
              <a:gdLst/>
              <a:ahLst/>
              <a:cxnLst/>
              <a:rect l="l" t="t" r="r" b="b"/>
              <a:pathLst>
                <a:path w="810" h="1452" extrusionOk="0">
                  <a:moveTo>
                    <a:pt x="614" y="1452"/>
                  </a:moveTo>
                  <a:lnTo>
                    <a:pt x="614" y="1452"/>
                  </a:lnTo>
                  <a:lnTo>
                    <a:pt x="614" y="1452"/>
                  </a:lnTo>
                  <a:lnTo>
                    <a:pt x="614" y="1452"/>
                  </a:lnTo>
                  <a:close/>
                  <a:moveTo>
                    <a:pt x="614" y="1452"/>
                  </a:moveTo>
                  <a:cubicBezTo>
                    <a:pt x="168" y="1452"/>
                    <a:pt x="1" y="782"/>
                    <a:pt x="84" y="1"/>
                  </a:cubicBezTo>
                  <a:lnTo>
                    <a:pt x="84" y="1"/>
                  </a:ln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40"/>
                    <a:pt x="56" y="252"/>
                    <a:pt x="56" y="363"/>
                  </a:cubicBezTo>
                  <a:cubicBezTo>
                    <a:pt x="56" y="977"/>
                    <a:pt x="252" y="1452"/>
                    <a:pt x="614" y="1452"/>
                  </a:cubicBezTo>
                  <a:moveTo>
                    <a:pt x="810" y="1424"/>
                  </a:moveTo>
                  <a:cubicBezTo>
                    <a:pt x="810" y="1424"/>
                    <a:pt x="810" y="1424"/>
                    <a:pt x="810" y="1424"/>
                  </a:cubicBezTo>
                  <a:cubicBezTo>
                    <a:pt x="810" y="1424"/>
                    <a:pt x="810" y="1424"/>
                    <a:pt x="810" y="1424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0"/>
            <p:cNvSpPr/>
            <p:nvPr/>
          </p:nvSpPr>
          <p:spPr>
            <a:xfrm>
              <a:off x="5139845" y="4354024"/>
              <a:ext cx="123595" cy="203225"/>
            </a:xfrm>
            <a:custGeom>
              <a:avLst/>
              <a:gdLst/>
              <a:ahLst/>
              <a:cxnLst/>
              <a:rect l="l" t="t" r="r" b="b"/>
              <a:pathLst>
                <a:path w="3767" h="6194" extrusionOk="0">
                  <a:moveTo>
                    <a:pt x="2427" y="0"/>
                  </a:moveTo>
                  <a:lnTo>
                    <a:pt x="2371" y="28"/>
                  </a:lnTo>
                  <a:cubicBezTo>
                    <a:pt x="1256" y="837"/>
                    <a:pt x="502" y="1758"/>
                    <a:pt x="195" y="2735"/>
                  </a:cubicBezTo>
                  <a:cubicBezTo>
                    <a:pt x="56" y="3097"/>
                    <a:pt x="0" y="3488"/>
                    <a:pt x="0" y="3878"/>
                  </a:cubicBezTo>
                  <a:cubicBezTo>
                    <a:pt x="0" y="4632"/>
                    <a:pt x="223" y="5385"/>
                    <a:pt x="698" y="6194"/>
                  </a:cubicBezTo>
                  <a:cubicBezTo>
                    <a:pt x="698" y="6194"/>
                    <a:pt x="698" y="6166"/>
                    <a:pt x="725" y="6166"/>
                  </a:cubicBezTo>
                  <a:cubicBezTo>
                    <a:pt x="725" y="6138"/>
                    <a:pt x="725" y="6110"/>
                    <a:pt x="725" y="6110"/>
                  </a:cubicBezTo>
                  <a:cubicBezTo>
                    <a:pt x="725" y="6110"/>
                    <a:pt x="725" y="6082"/>
                    <a:pt x="725" y="6082"/>
                  </a:cubicBezTo>
                  <a:cubicBezTo>
                    <a:pt x="725" y="6082"/>
                    <a:pt x="725" y="6055"/>
                    <a:pt x="725" y="6055"/>
                  </a:cubicBezTo>
                  <a:cubicBezTo>
                    <a:pt x="725" y="6055"/>
                    <a:pt x="725" y="6055"/>
                    <a:pt x="725" y="6027"/>
                  </a:cubicBezTo>
                  <a:lnTo>
                    <a:pt x="753" y="6027"/>
                  </a:lnTo>
                  <a:cubicBezTo>
                    <a:pt x="1200" y="3906"/>
                    <a:pt x="2288" y="2707"/>
                    <a:pt x="3432" y="2037"/>
                  </a:cubicBezTo>
                  <a:cubicBezTo>
                    <a:pt x="3543" y="1758"/>
                    <a:pt x="3655" y="1451"/>
                    <a:pt x="3766" y="1116"/>
                  </a:cubicBezTo>
                  <a:lnTo>
                    <a:pt x="3766" y="1116"/>
                  </a:lnTo>
                  <a:cubicBezTo>
                    <a:pt x="3543" y="1340"/>
                    <a:pt x="3348" y="1507"/>
                    <a:pt x="3125" y="1591"/>
                  </a:cubicBezTo>
                  <a:cubicBezTo>
                    <a:pt x="3041" y="1619"/>
                    <a:pt x="2985" y="1619"/>
                    <a:pt x="2929" y="1619"/>
                  </a:cubicBezTo>
                  <a:cubicBezTo>
                    <a:pt x="2483" y="1619"/>
                    <a:pt x="2316" y="949"/>
                    <a:pt x="2399" y="168"/>
                  </a:cubicBezTo>
                  <a:cubicBezTo>
                    <a:pt x="2399" y="112"/>
                    <a:pt x="2427" y="84"/>
                    <a:pt x="2427" y="28"/>
                  </a:cubicBezTo>
                  <a:lnTo>
                    <a:pt x="2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0"/>
            <p:cNvSpPr/>
            <p:nvPr/>
          </p:nvSpPr>
          <p:spPr>
            <a:xfrm>
              <a:off x="5112382" y="4589278"/>
              <a:ext cx="1044441" cy="265991"/>
            </a:xfrm>
            <a:custGeom>
              <a:avLst/>
              <a:gdLst/>
              <a:ahLst/>
              <a:cxnLst/>
              <a:rect l="l" t="t" r="r" b="b"/>
              <a:pathLst>
                <a:path w="31833" h="8107" extrusionOk="0">
                  <a:moveTo>
                    <a:pt x="0" y="419"/>
                  </a:moveTo>
                  <a:cubicBezTo>
                    <a:pt x="19" y="476"/>
                    <a:pt x="45" y="537"/>
                    <a:pt x="75" y="599"/>
                  </a:cubicBezTo>
                  <a:lnTo>
                    <a:pt x="75" y="599"/>
                  </a:lnTo>
                  <a:cubicBezTo>
                    <a:pt x="50" y="540"/>
                    <a:pt x="25" y="479"/>
                    <a:pt x="0" y="419"/>
                  </a:cubicBezTo>
                  <a:close/>
                  <a:moveTo>
                    <a:pt x="31833" y="0"/>
                  </a:moveTo>
                  <a:lnTo>
                    <a:pt x="31833" y="0"/>
                  </a:lnTo>
                  <a:cubicBezTo>
                    <a:pt x="31414" y="698"/>
                    <a:pt x="30745" y="1423"/>
                    <a:pt x="29824" y="2121"/>
                  </a:cubicBezTo>
                  <a:cubicBezTo>
                    <a:pt x="25807" y="5078"/>
                    <a:pt x="18441" y="6557"/>
                    <a:pt x="11829" y="7059"/>
                  </a:cubicBezTo>
                  <a:cubicBezTo>
                    <a:pt x="11430" y="7091"/>
                    <a:pt x="11043" y="7106"/>
                    <a:pt x="10667" y="7106"/>
                  </a:cubicBezTo>
                  <a:cubicBezTo>
                    <a:pt x="4813" y="7106"/>
                    <a:pt x="1721" y="3389"/>
                    <a:pt x="279" y="977"/>
                  </a:cubicBezTo>
                  <a:cubicBezTo>
                    <a:pt x="206" y="848"/>
                    <a:pt x="132" y="720"/>
                    <a:pt x="75" y="599"/>
                  </a:cubicBezTo>
                  <a:lnTo>
                    <a:pt x="75" y="599"/>
                  </a:lnTo>
                  <a:cubicBezTo>
                    <a:pt x="2576" y="6561"/>
                    <a:pt x="6919" y="8106"/>
                    <a:pt x="11636" y="8106"/>
                  </a:cubicBezTo>
                  <a:cubicBezTo>
                    <a:pt x="13440" y="8106"/>
                    <a:pt x="15299" y="7880"/>
                    <a:pt x="17130" y="7589"/>
                  </a:cubicBezTo>
                  <a:cubicBezTo>
                    <a:pt x="25584" y="6250"/>
                    <a:pt x="31387" y="2986"/>
                    <a:pt x="3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0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6640" y="5553"/>
                  </a:moveTo>
                  <a:cubicBezTo>
                    <a:pt x="3153" y="4437"/>
                    <a:pt x="1116" y="1870"/>
                    <a:pt x="28" y="29"/>
                  </a:cubicBezTo>
                  <a:cubicBezTo>
                    <a:pt x="1116" y="1870"/>
                    <a:pt x="3153" y="4437"/>
                    <a:pt x="6640" y="5553"/>
                  </a:cubicBezTo>
                  <a:lnTo>
                    <a:pt x="6640" y="5553"/>
                  </a:lnTo>
                  <a:close/>
                  <a:moveTo>
                    <a:pt x="28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28" y="29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1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0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0" y="1"/>
                  </a:moveTo>
                  <a:cubicBezTo>
                    <a:pt x="0" y="1"/>
                    <a:pt x="0" y="19"/>
                    <a:pt x="15" y="26"/>
                  </a:cubicBezTo>
                  <a:lnTo>
                    <a:pt x="15" y="26"/>
                  </a:lnTo>
                  <a:cubicBezTo>
                    <a:pt x="10" y="18"/>
                    <a:pt x="5" y="9"/>
                    <a:pt x="0" y="1"/>
                  </a:cubicBezTo>
                  <a:close/>
                  <a:moveTo>
                    <a:pt x="15" y="26"/>
                  </a:moveTo>
                  <a:cubicBezTo>
                    <a:pt x="1107" y="1866"/>
                    <a:pt x="3141" y="4414"/>
                    <a:pt x="6612" y="5553"/>
                  </a:cubicBezTo>
                  <a:lnTo>
                    <a:pt x="6640" y="5553"/>
                  </a:lnTo>
                  <a:cubicBezTo>
                    <a:pt x="3153" y="4437"/>
                    <a:pt x="1116" y="1870"/>
                    <a:pt x="28" y="29"/>
                  </a:cubicBezTo>
                  <a:cubicBezTo>
                    <a:pt x="23" y="29"/>
                    <a:pt x="19" y="28"/>
                    <a:pt x="15" y="26"/>
                  </a:cubicBezTo>
                  <a:close/>
                </a:path>
              </a:pathLst>
            </a:custGeom>
            <a:solidFill>
              <a:srgbClr val="9CA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0"/>
            <p:cNvSpPr/>
            <p:nvPr/>
          </p:nvSpPr>
          <p:spPr>
            <a:xfrm>
              <a:off x="5112382" y="4602993"/>
              <a:ext cx="307594" cy="248109"/>
            </a:xfrm>
            <a:custGeom>
              <a:avLst/>
              <a:gdLst/>
              <a:ahLst/>
              <a:cxnLst/>
              <a:rect l="l" t="t" r="r" b="b"/>
              <a:pathLst>
                <a:path w="9375" h="7562" extrusionOk="0">
                  <a:moveTo>
                    <a:pt x="0" y="1"/>
                  </a:moveTo>
                  <a:cubicBezTo>
                    <a:pt x="18" y="53"/>
                    <a:pt x="41" y="109"/>
                    <a:pt x="67" y="166"/>
                  </a:cubicBezTo>
                  <a:lnTo>
                    <a:pt x="67" y="166"/>
                  </a:lnTo>
                  <a:cubicBezTo>
                    <a:pt x="45" y="111"/>
                    <a:pt x="22" y="56"/>
                    <a:pt x="0" y="1"/>
                  </a:cubicBezTo>
                  <a:close/>
                  <a:moveTo>
                    <a:pt x="67" y="166"/>
                  </a:moveTo>
                  <a:cubicBezTo>
                    <a:pt x="2139" y="5176"/>
                    <a:pt x="5538" y="7065"/>
                    <a:pt x="9374" y="7562"/>
                  </a:cubicBezTo>
                  <a:cubicBezTo>
                    <a:pt x="8537" y="7115"/>
                    <a:pt x="7672" y="6641"/>
                    <a:pt x="6919" y="6111"/>
                  </a:cubicBezTo>
                  <a:cubicBezTo>
                    <a:pt x="3432" y="4967"/>
                    <a:pt x="1367" y="2400"/>
                    <a:pt x="279" y="559"/>
                  </a:cubicBezTo>
                  <a:cubicBezTo>
                    <a:pt x="202" y="425"/>
                    <a:pt x="126" y="291"/>
                    <a:pt x="67" y="16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0"/>
            <p:cNvSpPr/>
            <p:nvPr/>
          </p:nvSpPr>
          <p:spPr>
            <a:xfrm>
              <a:off x="5162714" y="4398483"/>
              <a:ext cx="199583" cy="188986"/>
            </a:xfrm>
            <a:custGeom>
              <a:avLst/>
              <a:gdLst/>
              <a:ahLst/>
              <a:cxnLst/>
              <a:rect l="l" t="t" r="r" b="b"/>
              <a:pathLst>
                <a:path w="6083" h="5760" extrusionOk="0">
                  <a:moveTo>
                    <a:pt x="5395" y="1"/>
                  </a:moveTo>
                  <a:cubicBezTo>
                    <a:pt x="3862" y="1"/>
                    <a:pt x="807" y="782"/>
                    <a:pt x="1" y="4839"/>
                  </a:cubicBezTo>
                  <a:cubicBezTo>
                    <a:pt x="112" y="5034"/>
                    <a:pt x="252" y="5202"/>
                    <a:pt x="391" y="5397"/>
                  </a:cubicBezTo>
                  <a:cubicBezTo>
                    <a:pt x="447" y="5481"/>
                    <a:pt x="531" y="5620"/>
                    <a:pt x="670" y="5760"/>
                  </a:cubicBezTo>
                  <a:cubicBezTo>
                    <a:pt x="1319" y="986"/>
                    <a:pt x="4624" y="582"/>
                    <a:pt x="5725" y="582"/>
                  </a:cubicBezTo>
                  <a:cubicBezTo>
                    <a:pt x="5950" y="582"/>
                    <a:pt x="6083" y="598"/>
                    <a:pt x="6083" y="598"/>
                  </a:cubicBezTo>
                  <a:cubicBezTo>
                    <a:pt x="6027" y="403"/>
                    <a:pt x="5971" y="236"/>
                    <a:pt x="5943" y="40"/>
                  </a:cubicBezTo>
                  <a:cubicBezTo>
                    <a:pt x="5798" y="16"/>
                    <a:pt x="5611" y="1"/>
                    <a:pt x="5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0"/>
            <p:cNvSpPr/>
            <p:nvPr/>
          </p:nvSpPr>
          <p:spPr>
            <a:xfrm>
              <a:off x="5215441" y="4316488"/>
              <a:ext cx="79138" cy="91146"/>
            </a:xfrm>
            <a:custGeom>
              <a:avLst/>
              <a:gdLst/>
              <a:ahLst/>
              <a:cxnLst/>
              <a:rect l="l" t="t" r="r" b="b"/>
              <a:pathLst>
                <a:path w="2412" h="2778" extrusionOk="0">
                  <a:moveTo>
                    <a:pt x="2327" y="1"/>
                  </a:moveTo>
                  <a:lnTo>
                    <a:pt x="2327" y="1"/>
                  </a:lnTo>
                  <a:cubicBezTo>
                    <a:pt x="1435" y="335"/>
                    <a:pt x="681" y="726"/>
                    <a:pt x="123" y="1144"/>
                  </a:cubicBezTo>
                  <a:lnTo>
                    <a:pt x="123" y="1172"/>
                  </a:lnTo>
                  <a:cubicBezTo>
                    <a:pt x="0" y="1986"/>
                    <a:pt x="160" y="2778"/>
                    <a:pt x="622" y="2778"/>
                  </a:cubicBezTo>
                  <a:cubicBezTo>
                    <a:pt x="683" y="2778"/>
                    <a:pt x="749" y="2764"/>
                    <a:pt x="821" y="2735"/>
                  </a:cubicBezTo>
                  <a:cubicBezTo>
                    <a:pt x="1630" y="2428"/>
                    <a:pt x="2411" y="921"/>
                    <a:pt x="2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0"/>
            <p:cNvSpPr/>
            <p:nvPr/>
          </p:nvSpPr>
          <p:spPr>
            <a:xfrm>
              <a:off x="5291791" y="431648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0"/>
            <p:cNvSpPr/>
            <p:nvPr/>
          </p:nvSpPr>
          <p:spPr>
            <a:xfrm>
              <a:off x="5216720" y="4316488"/>
              <a:ext cx="76021" cy="89735"/>
            </a:xfrm>
            <a:custGeom>
              <a:avLst/>
              <a:gdLst/>
              <a:ahLst/>
              <a:cxnLst/>
              <a:rect l="l" t="t" r="r" b="b"/>
              <a:pathLst>
                <a:path w="2317" h="2735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1396" y="335"/>
                    <a:pt x="642" y="726"/>
                    <a:pt x="84" y="1144"/>
                  </a:cubicBezTo>
                  <a:lnTo>
                    <a:pt x="84" y="1172"/>
                  </a:lnTo>
                  <a:cubicBezTo>
                    <a:pt x="84" y="1228"/>
                    <a:pt x="56" y="1256"/>
                    <a:pt x="56" y="1312"/>
                  </a:cubicBezTo>
                  <a:cubicBezTo>
                    <a:pt x="1" y="1981"/>
                    <a:pt x="112" y="2595"/>
                    <a:pt x="447" y="2735"/>
                  </a:cubicBezTo>
                  <a:cubicBezTo>
                    <a:pt x="84" y="2121"/>
                    <a:pt x="586" y="1200"/>
                    <a:pt x="1396" y="838"/>
                  </a:cubicBezTo>
                  <a:cubicBezTo>
                    <a:pt x="1479" y="670"/>
                    <a:pt x="1619" y="531"/>
                    <a:pt x="1702" y="419"/>
                  </a:cubicBezTo>
                  <a:cubicBezTo>
                    <a:pt x="1730" y="391"/>
                    <a:pt x="1758" y="391"/>
                    <a:pt x="1786" y="391"/>
                  </a:cubicBezTo>
                  <a:cubicBezTo>
                    <a:pt x="1870" y="391"/>
                    <a:pt x="1898" y="531"/>
                    <a:pt x="1898" y="698"/>
                  </a:cubicBezTo>
                  <a:lnTo>
                    <a:pt x="2233" y="698"/>
                  </a:lnTo>
                  <a:cubicBezTo>
                    <a:pt x="2288" y="447"/>
                    <a:pt x="2316" y="224"/>
                    <a:pt x="2288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0"/>
            <p:cNvSpPr/>
            <p:nvPr/>
          </p:nvSpPr>
          <p:spPr>
            <a:xfrm>
              <a:off x="5184697" y="4417546"/>
              <a:ext cx="183080" cy="200141"/>
            </a:xfrm>
            <a:custGeom>
              <a:avLst/>
              <a:gdLst/>
              <a:ahLst/>
              <a:cxnLst/>
              <a:rect l="l" t="t" r="r" b="b"/>
              <a:pathLst>
                <a:path w="5580" h="6100" extrusionOk="0">
                  <a:moveTo>
                    <a:pt x="5055" y="1"/>
                  </a:moveTo>
                  <a:cubicBezTo>
                    <a:pt x="3954" y="1"/>
                    <a:pt x="649" y="405"/>
                    <a:pt x="0" y="5179"/>
                  </a:cubicBezTo>
                  <a:cubicBezTo>
                    <a:pt x="195" y="5430"/>
                    <a:pt x="474" y="5737"/>
                    <a:pt x="809" y="6099"/>
                  </a:cubicBezTo>
                  <a:cubicBezTo>
                    <a:pt x="1200" y="408"/>
                    <a:pt x="5580" y="380"/>
                    <a:pt x="5580" y="380"/>
                  </a:cubicBezTo>
                  <a:cubicBezTo>
                    <a:pt x="5524" y="241"/>
                    <a:pt x="5468" y="129"/>
                    <a:pt x="5413" y="17"/>
                  </a:cubicBezTo>
                  <a:cubicBezTo>
                    <a:pt x="5413" y="17"/>
                    <a:pt x="5280" y="1"/>
                    <a:pt x="5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0"/>
            <p:cNvSpPr/>
            <p:nvPr/>
          </p:nvSpPr>
          <p:spPr>
            <a:xfrm>
              <a:off x="5211241" y="4430014"/>
              <a:ext cx="165690" cy="216973"/>
            </a:xfrm>
            <a:custGeom>
              <a:avLst/>
              <a:gdLst/>
              <a:ahLst/>
              <a:cxnLst/>
              <a:rect l="l" t="t" r="r" b="b"/>
              <a:pathLst>
                <a:path w="5050" h="6613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251" y="6026"/>
                    <a:pt x="558" y="6305"/>
                    <a:pt x="893" y="6612"/>
                  </a:cubicBezTo>
                  <a:cubicBezTo>
                    <a:pt x="1172" y="3097"/>
                    <a:pt x="2623" y="781"/>
                    <a:pt x="5050" y="502"/>
                  </a:cubicBezTo>
                  <a:cubicBezTo>
                    <a:pt x="4938" y="335"/>
                    <a:pt x="4855" y="167"/>
                    <a:pt x="4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0"/>
            <p:cNvSpPr/>
            <p:nvPr/>
          </p:nvSpPr>
          <p:spPr>
            <a:xfrm>
              <a:off x="5240508" y="4446485"/>
              <a:ext cx="154732" cy="230687"/>
            </a:xfrm>
            <a:custGeom>
              <a:avLst/>
              <a:gdLst/>
              <a:ahLst/>
              <a:cxnLst/>
              <a:rect l="l" t="t" r="r" b="b"/>
              <a:pathLst>
                <a:path w="4716" h="7031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336" y="6417"/>
                    <a:pt x="726" y="6724"/>
                    <a:pt x="1117" y="7031"/>
                  </a:cubicBezTo>
                  <a:cubicBezTo>
                    <a:pt x="1061" y="1144"/>
                    <a:pt x="4716" y="698"/>
                    <a:pt x="4716" y="698"/>
                  </a:cubicBezTo>
                  <a:cubicBezTo>
                    <a:pt x="4493" y="474"/>
                    <a:pt x="4325" y="223"/>
                    <a:pt x="4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0"/>
            <p:cNvSpPr/>
            <p:nvPr/>
          </p:nvSpPr>
          <p:spPr>
            <a:xfrm>
              <a:off x="5338481" y="4397958"/>
              <a:ext cx="19259" cy="1870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586" y="56"/>
                  </a:moveTo>
                  <a:cubicBezTo>
                    <a:pt x="447" y="28"/>
                    <a:pt x="251" y="1"/>
                    <a:pt x="28" y="1"/>
                  </a:cubicBezTo>
                  <a:cubicBezTo>
                    <a:pt x="251" y="1"/>
                    <a:pt x="447" y="28"/>
                    <a:pt x="586" y="56"/>
                  </a:cubicBezTo>
                  <a:lnTo>
                    <a:pt x="586" y="56"/>
                  </a:lnTo>
                  <a:close/>
                  <a:moveTo>
                    <a:pt x="0" y="1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B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0"/>
            <p:cNvSpPr/>
            <p:nvPr/>
          </p:nvSpPr>
          <p:spPr>
            <a:xfrm>
              <a:off x="5162714" y="4397958"/>
              <a:ext cx="196827" cy="172121"/>
            </a:xfrm>
            <a:custGeom>
              <a:avLst/>
              <a:gdLst/>
              <a:ahLst/>
              <a:cxnLst/>
              <a:rect l="l" t="t" r="r" b="b"/>
              <a:pathLst>
                <a:path w="5999" h="5246" extrusionOk="0">
                  <a:moveTo>
                    <a:pt x="5357" y="1"/>
                  </a:moveTo>
                  <a:cubicBezTo>
                    <a:pt x="3823" y="28"/>
                    <a:pt x="865" y="810"/>
                    <a:pt x="56" y="4688"/>
                  </a:cubicBezTo>
                  <a:lnTo>
                    <a:pt x="28" y="4688"/>
                  </a:lnTo>
                  <a:cubicBezTo>
                    <a:pt x="28" y="4716"/>
                    <a:pt x="28" y="4716"/>
                    <a:pt x="28" y="4716"/>
                  </a:cubicBezTo>
                  <a:cubicBezTo>
                    <a:pt x="28" y="4716"/>
                    <a:pt x="28" y="4743"/>
                    <a:pt x="28" y="4743"/>
                  </a:cubicBezTo>
                  <a:cubicBezTo>
                    <a:pt x="28" y="4743"/>
                    <a:pt x="28" y="4771"/>
                    <a:pt x="28" y="4771"/>
                  </a:cubicBezTo>
                  <a:cubicBezTo>
                    <a:pt x="28" y="4771"/>
                    <a:pt x="28" y="4799"/>
                    <a:pt x="28" y="4827"/>
                  </a:cubicBezTo>
                  <a:cubicBezTo>
                    <a:pt x="1" y="4827"/>
                    <a:pt x="1" y="4855"/>
                    <a:pt x="1" y="4855"/>
                  </a:cubicBezTo>
                  <a:cubicBezTo>
                    <a:pt x="84" y="4994"/>
                    <a:pt x="196" y="5106"/>
                    <a:pt x="280" y="5246"/>
                  </a:cubicBezTo>
                  <a:cubicBezTo>
                    <a:pt x="1228" y="865"/>
                    <a:pt x="4130" y="335"/>
                    <a:pt x="5525" y="335"/>
                  </a:cubicBezTo>
                  <a:cubicBezTo>
                    <a:pt x="5720" y="335"/>
                    <a:pt x="5887" y="363"/>
                    <a:pt x="5999" y="363"/>
                  </a:cubicBezTo>
                  <a:cubicBezTo>
                    <a:pt x="5971" y="280"/>
                    <a:pt x="5971" y="168"/>
                    <a:pt x="5943" y="84"/>
                  </a:cubicBezTo>
                  <a:cubicBezTo>
                    <a:pt x="5943" y="56"/>
                    <a:pt x="5943" y="56"/>
                    <a:pt x="5943" y="56"/>
                  </a:cubicBezTo>
                  <a:cubicBezTo>
                    <a:pt x="5804" y="28"/>
                    <a:pt x="5608" y="1"/>
                    <a:pt x="538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0"/>
            <p:cNvSpPr/>
            <p:nvPr/>
          </p:nvSpPr>
          <p:spPr>
            <a:xfrm>
              <a:off x="5184697" y="4587441"/>
              <a:ext cx="33" cy="951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9"/>
                  </a:moveTo>
                  <a:cubicBezTo>
                    <a:pt x="0" y="29"/>
                    <a:pt x="0" y="29"/>
                    <a:pt x="0" y="1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B8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0"/>
            <p:cNvSpPr/>
            <p:nvPr/>
          </p:nvSpPr>
          <p:spPr>
            <a:xfrm>
              <a:off x="5184697" y="4417185"/>
              <a:ext cx="177601" cy="169365"/>
            </a:xfrm>
            <a:custGeom>
              <a:avLst/>
              <a:gdLst/>
              <a:ahLst/>
              <a:cxnLst/>
              <a:rect l="l" t="t" r="r" b="b"/>
              <a:pathLst>
                <a:path w="5413" h="5162" extrusionOk="0">
                  <a:moveTo>
                    <a:pt x="0" y="5162"/>
                  </a:moveTo>
                  <a:cubicBezTo>
                    <a:pt x="0" y="5078"/>
                    <a:pt x="28" y="4994"/>
                    <a:pt x="28" y="4883"/>
                  </a:cubicBezTo>
                  <a:cubicBezTo>
                    <a:pt x="28" y="4994"/>
                    <a:pt x="0" y="5078"/>
                    <a:pt x="0" y="5162"/>
                  </a:cubicBezTo>
                  <a:close/>
                  <a:moveTo>
                    <a:pt x="56" y="4883"/>
                  </a:moveTo>
                  <a:lnTo>
                    <a:pt x="56" y="4883"/>
                  </a:lnTo>
                  <a:lnTo>
                    <a:pt x="56" y="4883"/>
                  </a:lnTo>
                  <a:close/>
                  <a:moveTo>
                    <a:pt x="5413" y="28"/>
                  </a:moveTo>
                  <a:cubicBezTo>
                    <a:pt x="5413" y="28"/>
                    <a:pt x="5301" y="0"/>
                    <a:pt x="5078" y="0"/>
                  </a:cubicBezTo>
                  <a:cubicBezTo>
                    <a:pt x="5301" y="0"/>
                    <a:pt x="5413" y="28"/>
                    <a:pt x="5413" y="28"/>
                  </a:cubicBezTo>
                  <a:close/>
                  <a:moveTo>
                    <a:pt x="5050" y="0"/>
                  </a:moveTo>
                  <a:cubicBezTo>
                    <a:pt x="5050" y="0"/>
                    <a:pt x="5078" y="0"/>
                    <a:pt x="5078" y="0"/>
                  </a:cubicBezTo>
                  <a:lnTo>
                    <a:pt x="5078" y="0"/>
                  </a:lnTo>
                  <a:cubicBezTo>
                    <a:pt x="5078" y="0"/>
                    <a:pt x="5050" y="0"/>
                    <a:pt x="5050" y="0"/>
                  </a:cubicBezTo>
                  <a:close/>
                </a:path>
              </a:pathLst>
            </a:custGeom>
            <a:solidFill>
              <a:srgbClr val="92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0"/>
            <p:cNvSpPr/>
            <p:nvPr/>
          </p:nvSpPr>
          <p:spPr>
            <a:xfrm>
              <a:off x="5184697" y="4417185"/>
              <a:ext cx="179438" cy="180357"/>
            </a:xfrm>
            <a:custGeom>
              <a:avLst/>
              <a:gdLst/>
              <a:ahLst/>
              <a:cxnLst/>
              <a:rect l="l" t="t" r="r" b="b"/>
              <a:pathLst>
                <a:path w="5469" h="5497" extrusionOk="0">
                  <a:moveTo>
                    <a:pt x="5050" y="0"/>
                  </a:moveTo>
                  <a:cubicBezTo>
                    <a:pt x="3962" y="0"/>
                    <a:pt x="781" y="419"/>
                    <a:pt x="56" y="4883"/>
                  </a:cubicBezTo>
                  <a:lnTo>
                    <a:pt x="28" y="4883"/>
                  </a:lnTo>
                  <a:cubicBezTo>
                    <a:pt x="28" y="4994"/>
                    <a:pt x="0" y="5078"/>
                    <a:pt x="0" y="5162"/>
                  </a:cubicBezTo>
                  <a:cubicBezTo>
                    <a:pt x="0" y="5162"/>
                    <a:pt x="0" y="5190"/>
                    <a:pt x="0" y="5190"/>
                  </a:cubicBezTo>
                  <a:cubicBezTo>
                    <a:pt x="0" y="5218"/>
                    <a:pt x="0" y="5218"/>
                    <a:pt x="0" y="5218"/>
                  </a:cubicBezTo>
                  <a:cubicBezTo>
                    <a:pt x="84" y="5301"/>
                    <a:pt x="168" y="5385"/>
                    <a:pt x="251" y="5497"/>
                  </a:cubicBezTo>
                  <a:cubicBezTo>
                    <a:pt x="1116" y="754"/>
                    <a:pt x="4380" y="168"/>
                    <a:pt x="5468" y="112"/>
                  </a:cubicBezTo>
                  <a:cubicBezTo>
                    <a:pt x="5440" y="84"/>
                    <a:pt x="5440" y="56"/>
                    <a:pt x="5413" y="28"/>
                  </a:cubicBezTo>
                  <a:cubicBezTo>
                    <a:pt x="5413" y="28"/>
                    <a:pt x="5301" y="0"/>
                    <a:pt x="507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0"/>
            <p:cNvSpPr/>
            <p:nvPr/>
          </p:nvSpPr>
          <p:spPr>
            <a:xfrm>
              <a:off x="5211241" y="4430014"/>
              <a:ext cx="159293" cy="201388"/>
            </a:xfrm>
            <a:custGeom>
              <a:avLst/>
              <a:gdLst/>
              <a:ahLst/>
              <a:cxnLst/>
              <a:rect l="l" t="t" r="r" b="b"/>
              <a:pathLst>
                <a:path w="4855" h="6138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112" y="5859"/>
                    <a:pt x="251" y="5998"/>
                    <a:pt x="391" y="6138"/>
                  </a:cubicBezTo>
                  <a:cubicBezTo>
                    <a:pt x="865" y="2650"/>
                    <a:pt x="2400" y="391"/>
                    <a:pt x="4855" y="167"/>
                  </a:cubicBezTo>
                  <a:cubicBezTo>
                    <a:pt x="4827" y="112"/>
                    <a:pt x="4799" y="56"/>
                    <a:pt x="4771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0"/>
            <p:cNvSpPr/>
            <p:nvPr/>
          </p:nvSpPr>
          <p:spPr>
            <a:xfrm>
              <a:off x="5240508" y="4446485"/>
              <a:ext cx="144692" cy="216054"/>
            </a:xfrm>
            <a:custGeom>
              <a:avLst/>
              <a:gdLst/>
              <a:ahLst/>
              <a:cxnLst/>
              <a:rect l="l" t="t" r="r" b="b"/>
              <a:pathLst>
                <a:path w="4410" h="6585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168" y="6278"/>
                    <a:pt x="364" y="6417"/>
                    <a:pt x="531" y="6584"/>
                  </a:cubicBezTo>
                  <a:cubicBezTo>
                    <a:pt x="754" y="1116"/>
                    <a:pt x="3907" y="419"/>
                    <a:pt x="4409" y="335"/>
                  </a:cubicBezTo>
                  <a:cubicBezTo>
                    <a:pt x="4325" y="223"/>
                    <a:pt x="4242" y="112"/>
                    <a:pt x="41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40"/>
            <p:cNvSpPr/>
            <p:nvPr/>
          </p:nvSpPr>
          <p:spPr>
            <a:xfrm>
              <a:off x="5275320" y="4469354"/>
              <a:ext cx="140066" cy="231639"/>
            </a:xfrm>
            <a:custGeom>
              <a:avLst/>
              <a:gdLst/>
              <a:ahLst/>
              <a:cxnLst/>
              <a:rect l="l" t="t" r="r" b="b"/>
              <a:pathLst>
                <a:path w="4269" h="7060" extrusionOk="0">
                  <a:moveTo>
                    <a:pt x="3655" y="1"/>
                  </a:moveTo>
                  <a:cubicBezTo>
                    <a:pt x="3655" y="1"/>
                    <a:pt x="0" y="447"/>
                    <a:pt x="56" y="6334"/>
                  </a:cubicBezTo>
                  <a:cubicBezTo>
                    <a:pt x="195" y="6445"/>
                    <a:pt x="363" y="6557"/>
                    <a:pt x="502" y="6641"/>
                  </a:cubicBezTo>
                  <a:cubicBezTo>
                    <a:pt x="726" y="6780"/>
                    <a:pt x="921" y="6920"/>
                    <a:pt x="1144" y="7059"/>
                  </a:cubicBezTo>
                  <a:cubicBezTo>
                    <a:pt x="809" y="3879"/>
                    <a:pt x="2232" y="949"/>
                    <a:pt x="4269" y="614"/>
                  </a:cubicBezTo>
                  <a:cubicBezTo>
                    <a:pt x="4129" y="475"/>
                    <a:pt x="3990" y="335"/>
                    <a:pt x="3850" y="196"/>
                  </a:cubicBezTo>
                  <a:cubicBezTo>
                    <a:pt x="3767" y="140"/>
                    <a:pt x="3711" y="56"/>
                    <a:pt x="3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0"/>
            <p:cNvSpPr/>
            <p:nvPr/>
          </p:nvSpPr>
          <p:spPr>
            <a:xfrm>
              <a:off x="5277125" y="4469354"/>
              <a:ext cx="124547" cy="217891"/>
            </a:xfrm>
            <a:custGeom>
              <a:avLst/>
              <a:gdLst/>
              <a:ahLst/>
              <a:cxnLst/>
              <a:rect l="l" t="t" r="r" b="b"/>
              <a:pathLst>
                <a:path w="3796" h="6641" extrusionOk="0">
                  <a:moveTo>
                    <a:pt x="3600" y="1"/>
                  </a:moveTo>
                  <a:cubicBezTo>
                    <a:pt x="3600" y="1"/>
                    <a:pt x="1" y="447"/>
                    <a:pt x="1" y="6166"/>
                  </a:cubicBezTo>
                  <a:cubicBezTo>
                    <a:pt x="1" y="6222"/>
                    <a:pt x="1" y="6278"/>
                    <a:pt x="1" y="6334"/>
                  </a:cubicBezTo>
                  <a:cubicBezTo>
                    <a:pt x="29" y="6362"/>
                    <a:pt x="57" y="6362"/>
                    <a:pt x="57" y="6390"/>
                  </a:cubicBezTo>
                  <a:cubicBezTo>
                    <a:pt x="196" y="6473"/>
                    <a:pt x="308" y="6557"/>
                    <a:pt x="447" y="6641"/>
                  </a:cubicBezTo>
                  <a:cubicBezTo>
                    <a:pt x="364" y="3488"/>
                    <a:pt x="1842" y="642"/>
                    <a:pt x="3795" y="196"/>
                  </a:cubicBezTo>
                  <a:cubicBezTo>
                    <a:pt x="3712" y="140"/>
                    <a:pt x="3656" y="56"/>
                    <a:pt x="3600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0"/>
            <p:cNvSpPr/>
            <p:nvPr/>
          </p:nvSpPr>
          <p:spPr>
            <a:xfrm>
              <a:off x="5353115" y="4263728"/>
              <a:ext cx="653608" cy="299030"/>
            </a:xfrm>
            <a:custGeom>
              <a:avLst/>
              <a:gdLst/>
              <a:ahLst/>
              <a:cxnLst/>
              <a:rect l="l" t="t" r="r" b="b"/>
              <a:pathLst>
                <a:path w="19921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8079" y="6044"/>
                    <a:pt x="19363" y="4622"/>
                    <a:pt x="19921" y="3478"/>
                  </a:cubicBezTo>
                  <a:lnTo>
                    <a:pt x="19921" y="3478"/>
                  </a:lnTo>
                  <a:cubicBezTo>
                    <a:pt x="19887" y="3511"/>
                    <a:pt x="19754" y="3645"/>
                    <a:pt x="19544" y="3645"/>
                  </a:cubicBezTo>
                  <a:cubicBezTo>
                    <a:pt x="19404" y="3645"/>
                    <a:pt x="19229" y="3585"/>
                    <a:pt x="19028" y="3394"/>
                  </a:cubicBezTo>
                  <a:cubicBezTo>
                    <a:pt x="18553" y="4147"/>
                    <a:pt x="17716" y="520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2304" y="7691"/>
                    <a:pt x="10491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40"/>
            <p:cNvSpPr/>
            <p:nvPr/>
          </p:nvSpPr>
          <p:spPr>
            <a:xfrm>
              <a:off x="5947219" y="4375088"/>
              <a:ext cx="59517" cy="39372"/>
            </a:xfrm>
            <a:custGeom>
              <a:avLst/>
              <a:gdLst/>
              <a:ahLst/>
              <a:cxnLst/>
              <a:rect l="l" t="t" r="r" b="b"/>
              <a:pathLst>
                <a:path w="1814" h="1200" extrusionOk="0">
                  <a:moveTo>
                    <a:pt x="921" y="0"/>
                  </a:moveTo>
                  <a:cubicBezTo>
                    <a:pt x="921" y="28"/>
                    <a:pt x="921" y="28"/>
                    <a:pt x="921" y="28"/>
                  </a:cubicBezTo>
                  <a:cubicBezTo>
                    <a:pt x="698" y="363"/>
                    <a:pt x="391" y="781"/>
                    <a:pt x="0" y="1200"/>
                  </a:cubicBezTo>
                  <a:cubicBezTo>
                    <a:pt x="363" y="1144"/>
                    <a:pt x="698" y="1088"/>
                    <a:pt x="1032" y="1088"/>
                  </a:cubicBezTo>
                  <a:lnTo>
                    <a:pt x="1172" y="1088"/>
                  </a:lnTo>
                  <a:cubicBezTo>
                    <a:pt x="1423" y="753"/>
                    <a:pt x="1646" y="446"/>
                    <a:pt x="1786" y="140"/>
                  </a:cubicBezTo>
                  <a:cubicBezTo>
                    <a:pt x="1814" y="112"/>
                    <a:pt x="1814" y="112"/>
                    <a:pt x="1814" y="84"/>
                  </a:cubicBezTo>
                  <a:lnTo>
                    <a:pt x="1814" y="84"/>
                  </a:lnTo>
                  <a:cubicBezTo>
                    <a:pt x="1786" y="140"/>
                    <a:pt x="1646" y="251"/>
                    <a:pt x="1423" y="251"/>
                  </a:cubicBezTo>
                  <a:cubicBezTo>
                    <a:pt x="1283" y="251"/>
                    <a:pt x="1144" y="195"/>
                    <a:pt x="949" y="28"/>
                  </a:cubicBezTo>
                  <a:cubicBezTo>
                    <a:pt x="949" y="28"/>
                    <a:pt x="921" y="28"/>
                    <a:pt x="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0"/>
            <p:cNvSpPr/>
            <p:nvPr/>
          </p:nvSpPr>
          <p:spPr>
            <a:xfrm>
              <a:off x="5353115" y="4263728"/>
              <a:ext cx="632544" cy="299030"/>
            </a:xfrm>
            <a:custGeom>
              <a:avLst/>
              <a:gdLst/>
              <a:ahLst/>
              <a:cxnLst/>
              <a:rect l="l" t="t" r="r" b="b"/>
              <a:pathLst>
                <a:path w="19279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7577" y="6296"/>
                    <a:pt x="18609" y="5375"/>
                    <a:pt x="19279" y="4482"/>
                  </a:cubicBezTo>
                  <a:cubicBezTo>
                    <a:pt x="18888" y="4482"/>
                    <a:pt x="18498" y="4510"/>
                    <a:pt x="18107" y="4594"/>
                  </a:cubicBezTo>
                  <a:cubicBezTo>
                    <a:pt x="17661" y="5096"/>
                    <a:pt x="17075" y="559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4229" y="7049"/>
                    <a:pt x="14145" y="7077"/>
                    <a:pt x="14062" y="7105"/>
                  </a:cubicBezTo>
                  <a:cubicBezTo>
                    <a:pt x="12165" y="7691"/>
                    <a:pt x="10435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0"/>
            <p:cNvSpPr/>
            <p:nvPr/>
          </p:nvSpPr>
          <p:spPr>
            <a:xfrm>
              <a:off x="5334806" y="4267042"/>
              <a:ext cx="204177" cy="55875"/>
            </a:xfrm>
            <a:custGeom>
              <a:avLst/>
              <a:gdLst/>
              <a:ahLst/>
              <a:cxnLst/>
              <a:rect l="l" t="t" r="r" b="b"/>
              <a:pathLst>
                <a:path w="6223" h="1703" extrusionOk="0">
                  <a:moveTo>
                    <a:pt x="6222" y="1"/>
                  </a:moveTo>
                  <a:cubicBezTo>
                    <a:pt x="3879" y="168"/>
                    <a:pt x="1758" y="531"/>
                    <a:pt x="1" y="1061"/>
                  </a:cubicBezTo>
                  <a:cubicBezTo>
                    <a:pt x="503" y="1201"/>
                    <a:pt x="1061" y="1424"/>
                    <a:pt x="1591" y="1703"/>
                  </a:cubicBezTo>
                  <a:cubicBezTo>
                    <a:pt x="2456" y="922"/>
                    <a:pt x="3962" y="336"/>
                    <a:pt x="6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0"/>
            <p:cNvSpPr/>
            <p:nvPr/>
          </p:nvSpPr>
          <p:spPr>
            <a:xfrm>
              <a:off x="5301864" y="4489500"/>
              <a:ext cx="366160" cy="261725"/>
            </a:xfrm>
            <a:custGeom>
              <a:avLst/>
              <a:gdLst/>
              <a:ahLst/>
              <a:cxnLst/>
              <a:rect l="l" t="t" r="r" b="b"/>
              <a:pathLst>
                <a:path w="11160" h="7977" extrusionOk="0">
                  <a:moveTo>
                    <a:pt x="4101" y="2624"/>
                  </a:moveTo>
                  <a:cubicBezTo>
                    <a:pt x="6124" y="2624"/>
                    <a:pt x="8813" y="3538"/>
                    <a:pt x="8482" y="4939"/>
                  </a:cubicBezTo>
                  <a:cubicBezTo>
                    <a:pt x="8302" y="5655"/>
                    <a:pt x="7419" y="5955"/>
                    <a:pt x="6356" y="5955"/>
                  </a:cubicBezTo>
                  <a:cubicBezTo>
                    <a:pt x="4276" y="5955"/>
                    <a:pt x="1510" y="4808"/>
                    <a:pt x="2009" y="3404"/>
                  </a:cubicBezTo>
                  <a:cubicBezTo>
                    <a:pt x="2198" y="2865"/>
                    <a:pt x="3062" y="2624"/>
                    <a:pt x="4101" y="2624"/>
                  </a:cubicBezTo>
                  <a:close/>
                  <a:moveTo>
                    <a:pt x="3460" y="0"/>
                  </a:moveTo>
                  <a:cubicBezTo>
                    <a:pt x="1423" y="335"/>
                    <a:pt x="0" y="3265"/>
                    <a:pt x="335" y="6445"/>
                  </a:cubicBezTo>
                  <a:cubicBezTo>
                    <a:pt x="1791" y="7324"/>
                    <a:pt x="3541" y="7977"/>
                    <a:pt x="5564" y="7977"/>
                  </a:cubicBezTo>
                  <a:cubicBezTo>
                    <a:pt x="5789" y="7977"/>
                    <a:pt x="6018" y="7968"/>
                    <a:pt x="6250" y="7952"/>
                  </a:cubicBezTo>
                  <a:cubicBezTo>
                    <a:pt x="7533" y="7868"/>
                    <a:pt x="8928" y="7756"/>
                    <a:pt x="10407" y="7561"/>
                  </a:cubicBezTo>
                  <a:lnTo>
                    <a:pt x="10379" y="7394"/>
                  </a:lnTo>
                  <a:cubicBezTo>
                    <a:pt x="11160" y="6166"/>
                    <a:pt x="10741" y="4241"/>
                    <a:pt x="9653" y="2232"/>
                  </a:cubicBezTo>
                  <a:cubicBezTo>
                    <a:pt x="7756" y="2232"/>
                    <a:pt x="5943" y="1814"/>
                    <a:pt x="4492" y="810"/>
                  </a:cubicBezTo>
                  <a:cubicBezTo>
                    <a:pt x="4101" y="531"/>
                    <a:pt x="3767" y="279"/>
                    <a:pt x="3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40"/>
            <p:cNvSpPr/>
            <p:nvPr/>
          </p:nvSpPr>
          <p:spPr>
            <a:xfrm>
              <a:off x="5393406" y="4489500"/>
              <a:ext cx="230687" cy="86061"/>
            </a:xfrm>
            <a:custGeom>
              <a:avLst/>
              <a:gdLst/>
              <a:ahLst/>
              <a:cxnLst/>
              <a:rect l="l" t="t" r="r" b="b"/>
              <a:pathLst>
                <a:path w="7031" h="2623" extrusionOk="0">
                  <a:moveTo>
                    <a:pt x="670" y="0"/>
                  </a:moveTo>
                  <a:cubicBezTo>
                    <a:pt x="447" y="28"/>
                    <a:pt x="223" y="112"/>
                    <a:pt x="0" y="196"/>
                  </a:cubicBezTo>
                  <a:cubicBezTo>
                    <a:pt x="1618" y="1814"/>
                    <a:pt x="3962" y="2623"/>
                    <a:pt x="6138" y="2623"/>
                  </a:cubicBezTo>
                  <a:cubicBezTo>
                    <a:pt x="6445" y="2623"/>
                    <a:pt x="6752" y="2623"/>
                    <a:pt x="7031" y="2595"/>
                  </a:cubicBezTo>
                  <a:cubicBezTo>
                    <a:pt x="7003" y="2511"/>
                    <a:pt x="6975" y="2456"/>
                    <a:pt x="6947" y="2400"/>
                  </a:cubicBezTo>
                  <a:cubicBezTo>
                    <a:pt x="6919" y="2344"/>
                    <a:pt x="6891" y="2288"/>
                    <a:pt x="6863" y="2232"/>
                  </a:cubicBezTo>
                  <a:cubicBezTo>
                    <a:pt x="4966" y="2232"/>
                    <a:pt x="3153" y="1814"/>
                    <a:pt x="1702" y="810"/>
                  </a:cubicBezTo>
                  <a:cubicBezTo>
                    <a:pt x="1311" y="531"/>
                    <a:pt x="977" y="279"/>
                    <a:pt x="67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0"/>
            <p:cNvSpPr/>
            <p:nvPr/>
          </p:nvSpPr>
          <p:spPr>
            <a:xfrm>
              <a:off x="5314660" y="4701885"/>
              <a:ext cx="170317" cy="49445"/>
            </a:xfrm>
            <a:custGeom>
              <a:avLst/>
              <a:gdLst/>
              <a:ahLst/>
              <a:cxnLst/>
              <a:rect l="l" t="t" r="r" b="b"/>
              <a:pathLst>
                <a:path w="5191" h="1507" extrusionOk="0">
                  <a:moveTo>
                    <a:pt x="5190" y="1507"/>
                  </a:moveTo>
                  <a:cubicBezTo>
                    <a:pt x="3181" y="1507"/>
                    <a:pt x="1452" y="865"/>
                    <a:pt x="1" y="0"/>
                  </a:cubicBezTo>
                  <a:cubicBezTo>
                    <a:pt x="1452" y="865"/>
                    <a:pt x="3181" y="1507"/>
                    <a:pt x="5190" y="1507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0"/>
            <p:cNvSpPr/>
            <p:nvPr/>
          </p:nvSpPr>
          <p:spPr>
            <a:xfrm>
              <a:off x="5358594" y="4606668"/>
              <a:ext cx="152009" cy="77825"/>
            </a:xfrm>
            <a:custGeom>
              <a:avLst/>
              <a:gdLst/>
              <a:ahLst/>
              <a:cxnLst/>
              <a:rect l="l" t="t" r="r" b="b"/>
              <a:pathLst>
                <a:path w="4633" h="2372" extrusionOk="0">
                  <a:moveTo>
                    <a:pt x="224" y="1"/>
                  </a:moveTo>
                  <a:cubicBezTo>
                    <a:pt x="224" y="1"/>
                    <a:pt x="224" y="1"/>
                    <a:pt x="224" y="28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84"/>
                    <a:pt x="224" y="112"/>
                    <a:pt x="224" y="168"/>
                  </a:cubicBezTo>
                  <a:cubicBezTo>
                    <a:pt x="224" y="1423"/>
                    <a:pt x="2707" y="2372"/>
                    <a:pt x="4632" y="2372"/>
                  </a:cubicBezTo>
                  <a:cubicBezTo>
                    <a:pt x="2623" y="2372"/>
                    <a:pt x="1" y="1312"/>
                    <a:pt x="252" y="1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0"/>
            <p:cNvSpPr/>
            <p:nvPr/>
          </p:nvSpPr>
          <p:spPr>
            <a:xfrm>
              <a:off x="5309181" y="4577368"/>
              <a:ext cx="334137" cy="173959"/>
            </a:xfrm>
            <a:custGeom>
              <a:avLst/>
              <a:gdLst/>
              <a:ahLst/>
              <a:cxnLst/>
              <a:rect l="l" t="t" r="r" b="b"/>
              <a:pathLst>
                <a:path w="10184" h="5302" extrusionOk="0">
                  <a:moveTo>
                    <a:pt x="2567" y="1"/>
                  </a:moveTo>
                  <a:cubicBezTo>
                    <a:pt x="1758" y="168"/>
                    <a:pt x="1005" y="447"/>
                    <a:pt x="307" y="810"/>
                  </a:cubicBezTo>
                  <a:cubicBezTo>
                    <a:pt x="84" y="1703"/>
                    <a:pt x="0" y="2735"/>
                    <a:pt x="112" y="3767"/>
                  </a:cubicBezTo>
                  <a:cubicBezTo>
                    <a:pt x="140" y="3767"/>
                    <a:pt x="140" y="3795"/>
                    <a:pt x="140" y="3795"/>
                  </a:cubicBezTo>
                  <a:lnTo>
                    <a:pt x="168" y="3795"/>
                  </a:lnTo>
                  <a:cubicBezTo>
                    <a:pt x="1619" y="4660"/>
                    <a:pt x="3348" y="5302"/>
                    <a:pt x="5357" y="5302"/>
                  </a:cubicBezTo>
                  <a:cubicBezTo>
                    <a:pt x="5580" y="5302"/>
                    <a:pt x="5776" y="5302"/>
                    <a:pt x="5999" y="5274"/>
                  </a:cubicBezTo>
                  <a:lnTo>
                    <a:pt x="6027" y="5274"/>
                  </a:lnTo>
                  <a:cubicBezTo>
                    <a:pt x="7031" y="5218"/>
                    <a:pt x="8119" y="5134"/>
                    <a:pt x="9263" y="4995"/>
                  </a:cubicBezTo>
                  <a:cubicBezTo>
                    <a:pt x="9542" y="4660"/>
                    <a:pt x="9877" y="4353"/>
                    <a:pt x="10184" y="4046"/>
                  </a:cubicBezTo>
                  <a:cubicBezTo>
                    <a:pt x="9932" y="2819"/>
                    <a:pt x="9096" y="1898"/>
                    <a:pt x="7980" y="1284"/>
                  </a:cubicBezTo>
                  <a:lnTo>
                    <a:pt x="7980" y="1284"/>
                  </a:lnTo>
                  <a:cubicBezTo>
                    <a:pt x="8203" y="1563"/>
                    <a:pt x="8342" y="1870"/>
                    <a:pt x="8259" y="2205"/>
                  </a:cubicBezTo>
                  <a:cubicBezTo>
                    <a:pt x="8259" y="2205"/>
                    <a:pt x="8259" y="2205"/>
                    <a:pt x="8259" y="2233"/>
                  </a:cubicBezTo>
                  <a:cubicBezTo>
                    <a:pt x="8259" y="2233"/>
                    <a:pt x="8259" y="2233"/>
                    <a:pt x="8259" y="2261"/>
                  </a:cubicBezTo>
                  <a:cubicBezTo>
                    <a:pt x="8259" y="2261"/>
                    <a:pt x="8259" y="2289"/>
                    <a:pt x="8259" y="2289"/>
                  </a:cubicBezTo>
                  <a:cubicBezTo>
                    <a:pt x="8063" y="2986"/>
                    <a:pt x="7170" y="3265"/>
                    <a:pt x="6138" y="3265"/>
                  </a:cubicBezTo>
                  <a:cubicBezTo>
                    <a:pt x="4129" y="3265"/>
                    <a:pt x="1507" y="2205"/>
                    <a:pt x="1758" y="894"/>
                  </a:cubicBezTo>
                  <a:cubicBezTo>
                    <a:pt x="1758" y="894"/>
                    <a:pt x="1758" y="894"/>
                    <a:pt x="1758" y="866"/>
                  </a:cubicBezTo>
                  <a:cubicBezTo>
                    <a:pt x="1758" y="866"/>
                    <a:pt x="1758" y="838"/>
                    <a:pt x="1758" y="838"/>
                  </a:cubicBezTo>
                  <a:lnTo>
                    <a:pt x="1758" y="810"/>
                  </a:lnTo>
                  <a:cubicBezTo>
                    <a:pt x="1758" y="810"/>
                    <a:pt x="1758" y="782"/>
                    <a:pt x="1758" y="782"/>
                  </a:cubicBezTo>
                  <a:cubicBezTo>
                    <a:pt x="1786" y="782"/>
                    <a:pt x="1786" y="782"/>
                    <a:pt x="1786" y="754"/>
                  </a:cubicBezTo>
                  <a:cubicBezTo>
                    <a:pt x="1786" y="754"/>
                    <a:pt x="1786" y="726"/>
                    <a:pt x="1786" y="726"/>
                  </a:cubicBezTo>
                  <a:cubicBezTo>
                    <a:pt x="1786" y="726"/>
                    <a:pt x="1786" y="698"/>
                    <a:pt x="1786" y="698"/>
                  </a:cubicBezTo>
                  <a:cubicBezTo>
                    <a:pt x="1814" y="670"/>
                    <a:pt x="1814" y="642"/>
                    <a:pt x="1814" y="642"/>
                  </a:cubicBezTo>
                  <a:cubicBezTo>
                    <a:pt x="1814" y="642"/>
                    <a:pt x="1814" y="642"/>
                    <a:pt x="1814" y="615"/>
                  </a:cubicBezTo>
                  <a:cubicBezTo>
                    <a:pt x="2009" y="308"/>
                    <a:pt x="2456" y="112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0"/>
            <p:cNvSpPr/>
            <p:nvPr/>
          </p:nvSpPr>
          <p:spPr>
            <a:xfrm>
              <a:off x="5386057" y="4352186"/>
              <a:ext cx="182194" cy="172121"/>
            </a:xfrm>
            <a:custGeom>
              <a:avLst/>
              <a:gdLst/>
              <a:ahLst/>
              <a:cxnLst/>
              <a:rect l="l" t="t" r="r" b="b"/>
              <a:pathLst>
                <a:path w="5553" h="5246" extrusionOk="0">
                  <a:moveTo>
                    <a:pt x="531" y="1"/>
                  </a:moveTo>
                  <a:cubicBezTo>
                    <a:pt x="1" y="838"/>
                    <a:pt x="224" y="1898"/>
                    <a:pt x="1312" y="3042"/>
                  </a:cubicBezTo>
                  <a:cubicBezTo>
                    <a:pt x="2456" y="4213"/>
                    <a:pt x="3879" y="4939"/>
                    <a:pt x="5553" y="5246"/>
                  </a:cubicBezTo>
                  <a:cubicBezTo>
                    <a:pt x="5553" y="5246"/>
                    <a:pt x="5302" y="4799"/>
                    <a:pt x="4883" y="4158"/>
                  </a:cubicBezTo>
                  <a:cubicBezTo>
                    <a:pt x="4214" y="3181"/>
                    <a:pt x="3070" y="1730"/>
                    <a:pt x="1619" y="670"/>
                  </a:cubicBezTo>
                  <a:cubicBezTo>
                    <a:pt x="1256" y="419"/>
                    <a:pt x="894" y="196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0"/>
            <p:cNvSpPr/>
            <p:nvPr/>
          </p:nvSpPr>
          <p:spPr>
            <a:xfrm>
              <a:off x="5394325" y="4352186"/>
              <a:ext cx="148301" cy="165723"/>
            </a:xfrm>
            <a:custGeom>
              <a:avLst/>
              <a:gdLst/>
              <a:ahLst/>
              <a:cxnLst/>
              <a:rect l="l" t="t" r="r" b="b"/>
              <a:pathLst>
                <a:path w="4520" h="5051" extrusionOk="0">
                  <a:moveTo>
                    <a:pt x="279" y="1"/>
                  </a:moveTo>
                  <a:cubicBezTo>
                    <a:pt x="84" y="280"/>
                    <a:pt x="0" y="586"/>
                    <a:pt x="0" y="921"/>
                  </a:cubicBezTo>
                  <a:cubicBezTo>
                    <a:pt x="0" y="1563"/>
                    <a:pt x="363" y="2288"/>
                    <a:pt x="1060" y="3042"/>
                  </a:cubicBezTo>
                  <a:cubicBezTo>
                    <a:pt x="2037" y="4018"/>
                    <a:pt x="3181" y="4688"/>
                    <a:pt x="4520" y="5050"/>
                  </a:cubicBezTo>
                  <a:cubicBezTo>
                    <a:pt x="4045" y="4827"/>
                    <a:pt x="3543" y="4548"/>
                    <a:pt x="3097" y="4158"/>
                  </a:cubicBezTo>
                  <a:cubicBezTo>
                    <a:pt x="1897" y="3070"/>
                    <a:pt x="697" y="1954"/>
                    <a:pt x="949" y="391"/>
                  </a:cubicBezTo>
                  <a:cubicBezTo>
                    <a:pt x="753" y="252"/>
                    <a:pt x="558" y="140"/>
                    <a:pt x="363" y="29"/>
                  </a:cubicBezTo>
                  <a:cubicBezTo>
                    <a:pt x="335" y="29"/>
                    <a:pt x="307" y="1"/>
                    <a:pt x="27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0"/>
            <p:cNvSpPr/>
            <p:nvPr/>
          </p:nvSpPr>
          <p:spPr>
            <a:xfrm>
              <a:off x="5351408" y="4575563"/>
              <a:ext cx="239644" cy="109323"/>
            </a:xfrm>
            <a:custGeom>
              <a:avLst/>
              <a:gdLst/>
              <a:ahLst/>
              <a:cxnLst/>
              <a:rect l="l" t="t" r="r" b="b"/>
              <a:pathLst>
                <a:path w="7304" h="3332" extrusionOk="0">
                  <a:moveTo>
                    <a:pt x="2591" y="1"/>
                  </a:moveTo>
                  <a:cubicBezTo>
                    <a:pt x="1552" y="1"/>
                    <a:pt x="688" y="242"/>
                    <a:pt x="499" y="781"/>
                  </a:cubicBezTo>
                  <a:cubicBezTo>
                    <a:pt x="0" y="2185"/>
                    <a:pt x="2766" y="3332"/>
                    <a:pt x="4846" y="3332"/>
                  </a:cubicBezTo>
                  <a:cubicBezTo>
                    <a:pt x="5909" y="3332"/>
                    <a:pt x="6792" y="3032"/>
                    <a:pt x="6972" y="2316"/>
                  </a:cubicBezTo>
                  <a:cubicBezTo>
                    <a:pt x="7303" y="915"/>
                    <a:pt x="4614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0"/>
            <p:cNvSpPr/>
            <p:nvPr/>
          </p:nvSpPr>
          <p:spPr>
            <a:xfrm>
              <a:off x="5363187" y="4575530"/>
              <a:ext cx="184031" cy="102564"/>
            </a:xfrm>
            <a:custGeom>
              <a:avLst/>
              <a:gdLst/>
              <a:ahLst/>
              <a:cxnLst/>
              <a:rect l="l" t="t" r="r" b="b"/>
              <a:pathLst>
                <a:path w="5609" h="3126" extrusionOk="0">
                  <a:moveTo>
                    <a:pt x="2846" y="3126"/>
                  </a:moveTo>
                  <a:lnTo>
                    <a:pt x="2818" y="3126"/>
                  </a:lnTo>
                  <a:cubicBezTo>
                    <a:pt x="1340" y="2763"/>
                    <a:pt x="0" y="1954"/>
                    <a:pt x="84" y="1005"/>
                  </a:cubicBezTo>
                  <a:lnTo>
                    <a:pt x="84" y="1005"/>
                  </a:lnTo>
                  <a:cubicBezTo>
                    <a:pt x="84" y="1005"/>
                    <a:pt x="84" y="1005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lnTo>
                    <a:pt x="84" y="950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lnTo>
                    <a:pt x="112" y="922"/>
                  </a:ln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40" y="838"/>
                    <a:pt x="140" y="838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335" y="252"/>
                    <a:pt x="1200" y="1"/>
                    <a:pt x="2232" y="1"/>
                  </a:cubicBezTo>
                  <a:cubicBezTo>
                    <a:pt x="2986" y="1"/>
                    <a:pt x="3851" y="140"/>
                    <a:pt x="4604" y="364"/>
                  </a:cubicBezTo>
                  <a:cubicBezTo>
                    <a:pt x="4911" y="587"/>
                    <a:pt x="5190" y="866"/>
                    <a:pt x="5385" y="1173"/>
                  </a:cubicBezTo>
                  <a:cubicBezTo>
                    <a:pt x="4939" y="1173"/>
                    <a:pt x="4325" y="1340"/>
                    <a:pt x="4632" y="1563"/>
                  </a:cubicBezTo>
                  <a:cubicBezTo>
                    <a:pt x="4827" y="1731"/>
                    <a:pt x="5273" y="1926"/>
                    <a:pt x="5608" y="2010"/>
                  </a:cubicBezTo>
                  <a:cubicBezTo>
                    <a:pt x="5497" y="2623"/>
                    <a:pt x="4743" y="3126"/>
                    <a:pt x="2846" y="3126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40"/>
            <p:cNvSpPr/>
            <p:nvPr/>
          </p:nvSpPr>
          <p:spPr>
            <a:xfrm>
              <a:off x="5439177" y="4374170"/>
              <a:ext cx="149220" cy="114441"/>
            </a:xfrm>
            <a:custGeom>
              <a:avLst/>
              <a:gdLst/>
              <a:ahLst/>
              <a:cxnLst/>
              <a:rect l="l" t="t" r="r" b="b"/>
              <a:pathLst>
                <a:path w="4548" h="3488" extrusionOk="0">
                  <a:moveTo>
                    <a:pt x="0" y="0"/>
                  </a:moveTo>
                  <a:lnTo>
                    <a:pt x="0" y="0"/>
                  </a:lnTo>
                  <a:cubicBezTo>
                    <a:pt x="1451" y="1060"/>
                    <a:pt x="2595" y="2511"/>
                    <a:pt x="3264" y="3488"/>
                  </a:cubicBezTo>
                  <a:cubicBezTo>
                    <a:pt x="2818" y="2762"/>
                    <a:pt x="2929" y="2316"/>
                    <a:pt x="3236" y="2065"/>
                  </a:cubicBezTo>
                  <a:lnTo>
                    <a:pt x="3348" y="1981"/>
                  </a:lnTo>
                  <a:cubicBezTo>
                    <a:pt x="3515" y="1869"/>
                    <a:pt x="3739" y="1814"/>
                    <a:pt x="3934" y="1758"/>
                  </a:cubicBezTo>
                  <a:cubicBezTo>
                    <a:pt x="4213" y="1702"/>
                    <a:pt x="4464" y="1702"/>
                    <a:pt x="4464" y="1702"/>
                  </a:cubicBezTo>
                  <a:cubicBezTo>
                    <a:pt x="4520" y="1646"/>
                    <a:pt x="4548" y="1563"/>
                    <a:pt x="4548" y="1451"/>
                  </a:cubicBezTo>
                  <a:cubicBezTo>
                    <a:pt x="4548" y="1228"/>
                    <a:pt x="4436" y="921"/>
                    <a:pt x="4185" y="670"/>
                  </a:cubicBezTo>
                  <a:lnTo>
                    <a:pt x="4073" y="586"/>
                  </a:lnTo>
                  <a:cubicBezTo>
                    <a:pt x="3836" y="369"/>
                    <a:pt x="3571" y="235"/>
                    <a:pt x="3377" y="235"/>
                  </a:cubicBezTo>
                  <a:cubicBezTo>
                    <a:pt x="3297" y="235"/>
                    <a:pt x="3229" y="258"/>
                    <a:pt x="3181" y="307"/>
                  </a:cubicBezTo>
                  <a:lnTo>
                    <a:pt x="3153" y="307"/>
                  </a:lnTo>
                  <a:lnTo>
                    <a:pt x="3181" y="335"/>
                  </a:lnTo>
                  <a:cubicBezTo>
                    <a:pt x="3181" y="335"/>
                    <a:pt x="2846" y="614"/>
                    <a:pt x="2260" y="698"/>
                  </a:cubicBezTo>
                  <a:cubicBezTo>
                    <a:pt x="2163" y="713"/>
                    <a:pt x="2057" y="722"/>
                    <a:pt x="1944" y="722"/>
                  </a:cubicBezTo>
                  <a:cubicBezTo>
                    <a:pt x="1438" y="722"/>
                    <a:pt x="775" y="54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40"/>
            <p:cNvSpPr/>
            <p:nvPr/>
          </p:nvSpPr>
          <p:spPr>
            <a:xfrm>
              <a:off x="5539841" y="4480346"/>
              <a:ext cx="6464" cy="8268"/>
            </a:xfrm>
            <a:custGeom>
              <a:avLst/>
              <a:gdLst/>
              <a:ahLst/>
              <a:cxnLst/>
              <a:rect l="l" t="t" r="r" b="b"/>
              <a:pathLst>
                <a:path w="197" h="252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1"/>
                    <a:pt x="97" y="122"/>
                    <a:pt x="146" y="183"/>
                  </a:cubicBezTo>
                  <a:lnTo>
                    <a:pt x="146" y="183"/>
                  </a:lnTo>
                  <a:cubicBezTo>
                    <a:pt x="120" y="139"/>
                    <a:pt x="103" y="92"/>
                    <a:pt x="85" y="56"/>
                  </a:cubicBezTo>
                  <a:lnTo>
                    <a:pt x="1" y="0"/>
                  </a:lnTo>
                  <a:close/>
                  <a:moveTo>
                    <a:pt x="146" y="183"/>
                  </a:moveTo>
                  <a:cubicBezTo>
                    <a:pt x="160" y="208"/>
                    <a:pt x="176" y="232"/>
                    <a:pt x="196" y="252"/>
                  </a:cubicBezTo>
                  <a:cubicBezTo>
                    <a:pt x="181" y="229"/>
                    <a:pt x="164" y="206"/>
                    <a:pt x="146" y="183"/>
                  </a:cubicBezTo>
                  <a:close/>
                </a:path>
              </a:pathLst>
            </a:custGeom>
            <a:solidFill>
              <a:srgbClr val="44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0"/>
            <p:cNvSpPr/>
            <p:nvPr/>
          </p:nvSpPr>
          <p:spPr>
            <a:xfrm>
              <a:off x="5439177" y="4374170"/>
              <a:ext cx="75988" cy="73265"/>
            </a:xfrm>
            <a:custGeom>
              <a:avLst/>
              <a:gdLst/>
              <a:ahLst/>
              <a:cxnLst/>
              <a:rect l="l" t="t" r="r" b="b"/>
              <a:pathLst>
                <a:path w="2316" h="2233" extrusionOk="0">
                  <a:moveTo>
                    <a:pt x="2316" y="2232"/>
                  </a:moveTo>
                  <a:cubicBezTo>
                    <a:pt x="1674" y="1479"/>
                    <a:pt x="921" y="670"/>
                    <a:pt x="28" y="28"/>
                  </a:cubicBezTo>
                  <a:cubicBezTo>
                    <a:pt x="921" y="670"/>
                    <a:pt x="1674" y="1479"/>
                    <a:pt x="2316" y="2232"/>
                  </a:cubicBezTo>
                  <a:cubicBezTo>
                    <a:pt x="2316" y="2232"/>
                    <a:pt x="2316" y="2232"/>
                    <a:pt x="2316" y="2232"/>
                  </a:cubicBezTo>
                  <a:close/>
                  <a:moveTo>
                    <a:pt x="28" y="28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rgbClr val="B2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0"/>
            <p:cNvSpPr/>
            <p:nvPr/>
          </p:nvSpPr>
          <p:spPr>
            <a:xfrm>
              <a:off x="5440063" y="4375088"/>
              <a:ext cx="123628" cy="72346"/>
            </a:xfrm>
            <a:custGeom>
              <a:avLst/>
              <a:gdLst/>
              <a:ahLst/>
              <a:cxnLst/>
              <a:rect l="l" t="t" r="r" b="b"/>
              <a:pathLst>
                <a:path w="3768" h="2205" extrusionOk="0">
                  <a:moveTo>
                    <a:pt x="1" y="0"/>
                  </a:moveTo>
                  <a:cubicBezTo>
                    <a:pt x="894" y="642"/>
                    <a:pt x="1647" y="1451"/>
                    <a:pt x="2289" y="2204"/>
                  </a:cubicBezTo>
                  <a:cubicBezTo>
                    <a:pt x="2233" y="1590"/>
                    <a:pt x="2763" y="725"/>
                    <a:pt x="3767" y="335"/>
                  </a:cubicBezTo>
                  <a:lnTo>
                    <a:pt x="3739" y="335"/>
                  </a:lnTo>
                  <a:cubicBezTo>
                    <a:pt x="3656" y="279"/>
                    <a:pt x="3572" y="251"/>
                    <a:pt x="3488" y="223"/>
                  </a:cubicBezTo>
                  <a:lnTo>
                    <a:pt x="3349" y="223"/>
                  </a:lnTo>
                  <a:cubicBezTo>
                    <a:pt x="3265" y="223"/>
                    <a:pt x="3209" y="223"/>
                    <a:pt x="3154" y="279"/>
                  </a:cubicBezTo>
                  <a:lnTo>
                    <a:pt x="3126" y="279"/>
                  </a:lnTo>
                  <a:lnTo>
                    <a:pt x="3154" y="307"/>
                  </a:lnTo>
                  <a:cubicBezTo>
                    <a:pt x="3154" y="307"/>
                    <a:pt x="2819" y="586"/>
                    <a:pt x="2233" y="670"/>
                  </a:cubicBezTo>
                  <a:lnTo>
                    <a:pt x="2205" y="670"/>
                  </a:lnTo>
                  <a:cubicBezTo>
                    <a:pt x="2121" y="698"/>
                    <a:pt x="2038" y="698"/>
                    <a:pt x="1954" y="698"/>
                  </a:cubicBezTo>
                  <a:cubicBezTo>
                    <a:pt x="1452" y="698"/>
                    <a:pt x="810" y="530"/>
                    <a:pt x="57" y="28"/>
                  </a:cubicBezTo>
                  <a:cubicBezTo>
                    <a:pt x="57" y="28"/>
                    <a:pt x="29" y="28"/>
                    <a:pt x="2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0"/>
            <p:cNvSpPr/>
            <p:nvPr/>
          </p:nvSpPr>
          <p:spPr>
            <a:xfrm>
              <a:off x="5508736" y="4322394"/>
              <a:ext cx="64111" cy="71034"/>
            </a:xfrm>
            <a:custGeom>
              <a:avLst/>
              <a:gdLst/>
              <a:ahLst/>
              <a:cxnLst/>
              <a:rect l="l" t="t" r="r" b="b"/>
              <a:pathLst>
                <a:path w="1954" h="2165" extrusionOk="0">
                  <a:moveTo>
                    <a:pt x="439" y="0"/>
                  </a:moveTo>
                  <a:cubicBezTo>
                    <a:pt x="273" y="0"/>
                    <a:pt x="125" y="32"/>
                    <a:pt x="0" y="100"/>
                  </a:cubicBezTo>
                  <a:cubicBezTo>
                    <a:pt x="0" y="100"/>
                    <a:pt x="475" y="825"/>
                    <a:pt x="1033" y="1885"/>
                  </a:cubicBezTo>
                  <a:lnTo>
                    <a:pt x="1061" y="1885"/>
                  </a:lnTo>
                  <a:cubicBezTo>
                    <a:pt x="1109" y="1836"/>
                    <a:pt x="1177" y="1813"/>
                    <a:pt x="1257" y="1813"/>
                  </a:cubicBezTo>
                  <a:cubicBezTo>
                    <a:pt x="1451" y="1813"/>
                    <a:pt x="1716" y="1947"/>
                    <a:pt x="1953" y="2164"/>
                  </a:cubicBezTo>
                  <a:cubicBezTo>
                    <a:pt x="1842" y="1885"/>
                    <a:pt x="1730" y="1634"/>
                    <a:pt x="1646" y="1411"/>
                  </a:cubicBezTo>
                  <a:cubicBezTo>
                    <a:pt x="1367" y="685"/>
                    <a:pt x="1284" y="183"/>
                    <a:pt x="1284" y="183"/>
                  </a:cubicBezTo>
                  <a:cubicBezTo>
                    <a:pt x="969" y="67"/>
                    <a:pt x="683" y="0"/>
                    <a:pt x="439" y="0"/>
                  </a:cubicBezTo>
                  <a:close/>
                </a:path>
              </a:pathLst>
            </a:custGeom>
            <a:solidFill>
              <a:srgbClr val="797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0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558" y="335"/>
                  </a:moveTo>
                  <a:lnTo>
                    <a:pt x="558" y="335"/>
                  </a:lnTo>
                  <a:cubicBezTo>
                    <a:pt x="363" y="168"/>
                    <a:pt x="168" y="56"/>
                    <a:pt x="0" y="0"/>
                  </a:cubicBezTo>
                  <a:lnTo>
                    <a:pt x="0" y="0"/>
                  </a:lnTo>
                  <a:cubicBezTo>
                    <a:pt x="168" y="56"/>
                    <a:pt x="363" y="168"/>
                    <a:pt x="558" y="335"/>
                  </a:cubicBezTo>
                  <a:close/>
                </a:path>
              </a:pathLst>
            </a:custGeom>
            <a:solidFill>
              <a:srgbClr val="5CB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0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0" y="0"/>
                  </a:moveTo>
                  <a:cubicBezTo>
                    <a:pt x="168" y="56"/>
                    <a:pt x="363" y="168"/>
                    <a:pt x="558" y="335"/>
                  </a:cubicBezTo>
                  <a:cubicBezTo>
                    <a:pt x="447" y="223"/>
                    <a:pt x="363" y="168"/>
                    <a:pt x="251" y="112"/>
                  </a:cubicBezTo>
                  <a:cubicBezTo>
                    <a:pt x="168" y="56"/>
                    <a:pt x="84" y="28"/>
                    <a:pt x="0" y="0"/>
                  </a:cubicBezTo>
                  <a:close/>
                </a:path>
              </a:pathLst>
            </a:custGeom>
            <a:solidFill>
              <a:srgbClr val="6C6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0"/>
            <p:cNvSpPr/>
            <p:nvPr/>
          </p:nvSpPr>
          <p:spPr>
            <a:xfrm>
              <a:off x="5554507" y="4382405"/>
              <a:ext cx="8268" cy="3675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251" y="112"/>
                  </a:moveTo>
                  <a:cubicBezTo>
                    <a:pt x="168" y="56"/>
                    <a:pt x="84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28"/>
                    <a:pt x="168" y="56"/>
                    <a:pt x="251" y="112"/>
                  </a:cubicBezTo>
                  <a:close/>
                </a:path>
              </a:pathLst>
            </a:custGeom>
            <a:solidFill>
              <a:srgbClr val="7E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0"/>
            <p:cNvSpPr/>
            <p:nvPr/>
          </p:nvSpPr>
          <p:spPr>
            <a:xfrm>
              <a:off x="5534361" y="4331122"/>
              <a:ext cx="38486" cy="62306"/>
            </a:xfrm>
            <a:custGeom>
              <a:avLst/>
              <a:gdLst/>
              <a:ahLst/>
              <a:cxnLst/>
              <a:rect l="l" t="t" r="r" b="b"/>
              <a:pathLst>
                <a:path w="1173" h="1899" extrusionOk="0">
                  <a:moveTo>
                    <a:pt x="1" y="1"/>
                  </a:moveTo>
                  <a:cubicBezTo>
                    <a:pt x="224" y="503"/>
                    <a:pt x="419" y="1033"/>
                    <a:pt x="614" y="1563"/>
                  </a:cubicBezTo>
                  <a:cubicBezTo>
                    <a:pt x="782" y="1619"/>
                    <a:pt x="977" y="1731"/>
                    <a:pt x="1172" y="1898"/>
                  </a:cubicBezTo>
                  <a:cubicBezTo>
                    <a:pt x="1061" y="1619"/>
                    <a:pt x="949" y="1368"/>
                    <a:pt x="865" y="1145"/>
                  </a:cubicBezTo>
                  <a:cubicBezTo>
                    <a:pt x="782" y="922"/>
                    <a:pt x="726" y="698"/>
                    <a:pt x="670" y="531"/>
                  </a:cubicBezTo>
                  <a:cubicBezTo>
                    <a:pt x="614" y="392"/>
                    <a:pt x="586" y="280"/>
                    <a:pt x="559" y="196"/>
                  </a:cubicBezTo>
                  <a:cubicBezTo>
                    <a:pt x="475" y="168"/>
                    <a:pt x="391" y="113"/>
                    <a:pt x="335" y="85"/>
                  </a:cubicBezTo>
                  <a:cubicBezTo>
                    <a:pt x="224" y="57"/>
                    <a:pt x="112" y="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0"/>
            <p:cNvSpPr/>
            <p:nvPr/>
          </p:nvSpPr>
          <p:spPr>
            <a:xfrm>
              <a:off x="5508736" y="4322853"/>
              <a:ext cx="45803" cy="61420"/>
            </a:xfrm>
            <a:custGeom>
              <a:avLst/>
              <a:gdLst/>
              <a:ahLst/>
              <a:cxnLst/>
              <a:rect l="l" t="t" r="r" b="b"/>
              <a:pathLst>
                <a:path w="1396" h="1872" extrusionOk="0">
                  <a:moveTo>
                    <a:pt x="421" y="1"/>
                  </a:moveTo>
                  <a:cubicBezTo>
                    <a:pt x="264" y="1"/>
                    <a:pt x="127" y="31"/>
                    <a:pt x="0" y="86"/>
                  </a:cubicBezTo>
                  <a:cubicBezTo>
                    <a:pt x="0" y="86"/>
                    <a:pt x="475" y="811"/>
                    <a:pt x="1033" y="1871"/>
                  </a:cubicBezTo>
                  <a:lnTo>
                    <a:pt x="1061" y="1871"/>
                  </a:lnTo>
                  <a:cubicBezTo>
                    <a:pt x="1114" y="1818"/>
                    <a:pt x="1178" y="1799"/>
                    <a:pt x="1253" y="1799"/>
                  </a:cubicBezTo>
                  <a:cubicBezTo>
                    <a:pt x="1297" y="1799"/>
                    <a:pt x="1344" y="1805"/>
                    <a:pt x="1395" y="1815"/>
                  </a:cubicBezTo>
                  <a:cubicBezTo>
                    <a:pt x="1172" y="1201"/>
                    <a:pt x="949" y="616"/>
                    <a:pt x="698" y="30"/>
                  </a:cubicBezTo>
                  <a:cubicBezTo>
                    <a:pt x="599" y="10"/>
                    <a:pt x="507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0"/>
            <p:cNvSpPr/>
            <p:nvPr/>
          </p:nvSpPr>
          <p:spPr>
            <a:xfrm>
              <a:off x="5403479" y="4281709"/>
              <a:ext cx="306675" cy="116147"/>
            </a:xfrm>
            <a:custGeom>
              <a:avLst/>
              <a:gdLst/>
              <a:ahLst/>
              <a:cxnLst/>
              <a:rect l="l" t="t" r="r" b="b"/>
              <a:pathLst>
                <a:path w="9347" h="3540" extrusionOk="0">
                  <a:moveTo>
                    <a:pt x="6899" y="0"/>
                  </a:moveTo>
                  <a:cubicBezTo>
                    <a:pt x="6513" y="0"/>
                    <a:pt x="6119" y="10"/>
                    <a:pt x="5719" y="28"/>
                  </a:cubicBezTo>
                  <a:cubicBezTo>
                    <a:pt x="2734" y="168"/>
                    <a:pt x="670" y="949"/>
                    <a:pt x="0" y="2149"/>
                  </a:cubicBezTo>
                  <a:cubicBezTo>
                    <a:pt x="363" y="2344"/>
                    <a:pt x="725" y="2567"/>
                    <a:pt x="1088" y="2818"/>
                  </a:cubicBezTo>
                  <a:cubicBezTo>
                    <a:pt x="1863" y="3365"/>
                    <a:pt x="2526" y="3540"/>
                    <a:pt x="3032" y="3540"/>
                  </a:cubicBezTo>
                  <a:cubicBezTo>
                    <a:pt x="3145" y="3540"/>
                    <a:pt x="3251" y="3531"/>
                    <a:pt x="3348" y="3516"/>
                  </a:cubicBezTo>
                  <a:cubicBezTo>
                    <a:pt x="3934" y="3432"/>
                    <a:pt x="4269" y="3153"/>
                    <a:pt x="4269" y="3153"/>
                  </a:cubicBezTo>
                  <a:lnTo>
                    <a:pt x="4241" y="3125"/>
                  </a:lnTo>
                  <a:cubicBezTo>
                    <a:pt x="3683" y="2065"/>
                    <a:pt x="3208" y="1340"/>
                    <a:pt x="3208" y="1340"/>
                  </a:cubicBezTo>
                  <a:cubicBezTo>
                    <a:pt x="3333" y="1272"/>
                    <a:pt x="3481" y="1240"/>
                    <a:pt x="3647" y="1240"/>
                  </a:cubicBezTo>
                  <a:cubicBezTo>
                    <a:pt x="3891" y="1240"/>
                    <a:pt x="4177" y="1307"/>
                    <a:pt x="4492" y="1423"/>
                  </a:cubicBezTo>
                  <a:cubicBezTo>
                    <a:pt x="4492" y="1423"/>
                    <a:pt x="4575" y="1925"/>
                    <a:pt x="4854" y="2651"/>
                  </a:cubicBezTo>
                  <a:cubicBezTo>
                    <a:pt x="5133" y="2483"/>
                    <a:pt x="5440" y="2316"/>
                    <a:pt x="5775" y="2204"/>
                  </a:cubicBezTo>
                  <a:cubicBezTo>
                    <a:pt x="7477" y="1507"/>
                    <a:pt x="9346" y="1395"/>
                    <a:pt x="9346" y="1395"/>
                  </a:cubicBezTo>
                  <a:cubicBezTo>
                    <a:pt x="9207" y="1005"/>
                    <a:pt x="9151" y="558"/>
                    <a:pt x="9123" y="112"/>
                  </a:cubicBezTo>
                  <a:cubicBezTo>
                    <a:pt x="8416" y="38"/>
                    <a:pt x="7672" y="0"/>
                    <a:pt x="6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0"/>
            <p:cNvSpPr/>
            <p:nvPr/>
          </p:nvSpPr>
          <p:spPr>
            <a:xfrm>
              <a:off x="5539841" y="4378730"/>
              <a:ext cx="2789" cy="5545"/>
            </a:xfrm>
            <a:custGeom>
              <a:avLst/>
              <a:gdLst/>
              <a:ahLst/>
              <a:cxnLst/>
              <a:rect l="l" t="t" r="r" b="b"/>
              <a:pathLst>
                <a:path w="85" h="169" extrusionOk="0">
                  <a:moveTo>
                    <a:pt x="85" y="168"/>
                  </a:moveTo>
                  <a:cubicBezTo>
                    <a:pt x="57" y="112"/>
                    <a:pt x="29" y="56"/>
                    <a:pt x="1" y="1"/>
                  </a:cubicBezTo>
                  <a:cubicBezTo>
                    <a:pt x="29" y="56"/>
                    <a:pt x="57" y="112"/>
                    <a:pt x="85" y="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40"/>
            <p:cNvSpPr/>
            <p:nvPr/>
          </p:nvSpPr>
          <p:spPr>
            <a:xfrm>
              <a:off x="5440982" y="4345788"/>
              <a:ext cx="102564" cy="52201"/>
            </a:xfrm>
            <a:custGeom>
              <a:avLst/>
              <a:gdLst/>
              <a:ahLst/>
              <a:cxnLst/>
              <a:rect l="l" t="t" r="r" b="b"/>
              <a:pathLst>
                <a:path w="3126" h="1591" extrusionOk="0">
                  <a:moveTo>
                    <a:pt x="2428" y="0"/>
                  </a:moveTo>
                  <a:cubicBezTo>
                    <a:pt x="2289" y="56"/>
                    <a:pt x="2121" y="84"/>
                    <a:pt x="1982" y="140"/>
                  </a:cubicBezTo>
                  <a:cubicBezTo>
                    <a:pt x="2010" y="447"/>
                    <a:pt x="2149" y="865"/>
                    <a:pt x="2400" y="1284"/>
                  </a:cubicBezTo>
                  <a:cubicBezTo>
                    <a:pt x="2427" y="1364"/>
                    <a:pt x="2480" y="1419"/>
                    <a:pt x="2509" y="1498"/>
                  </a:cubicBezTo>
                  <a:lnTo>
                    <a:pt x="2509" y="1498"/>
                  </a:lnTo>
                  <a:cubicBezTo>
                    <a:pt x="2905" y="1384"/>
                    <a:pt x="3126" y="1200"/>
                    <a:pt x="3126" y="1200"/>
                  </a:cubicBezTo>
                  <a:lnTo>
                    <a:pt x="3098" y="1172"/>
                  </a:lnTo>
                  <a:cubicBezTo>
                    <a:pt x="3070" y="1116"/>
                    <a:pt x="3042" y="1060"/>
                    <a:pt x="3014" y="1005"/>
                  </a:cubicBezTo>
                  <a:cubicBezTo>
                    <a:pt x="2791" y="586"/>
                    <a:pt x="2595" y="251"/>
                    <a:pt x="2428" y="0"/>
                  </a:cubicBezTo>
                  <a:close/>
                  <a:moveTo>
                    <a:pt x="2509" y="1498"/>
                  </a:moveTo>
                  <a:cubicBezTo>
                    <a:pt x="2417" y="1524"/>
                    <a:pt x="2315" y="1547"/>
                    <a:pt x="2205" y="1563"/>
                  </a:cubicBezTo>
                  <a:cubicBezTo>
                    <a:pt x="2289" y="1563"/>
                    <a:pt x="2512" y="1507"/>
                    <a:pt x="2512" y="1507"/>
                  </a:cubicBezTo>
                  <a:cubicBezTo>
                    <a:pt x="2511" y="1504"/>
                    <a:pt x="2510" y="1501"/>
                    <a:pt x="2509" y="1498"/>
                  </a:cubicBezTo>
                  <a:close/>
                  <a:moveTo>
                    <a:pt x="2177" y="1563"/>
                  </a:moveTo>
                  <a:lnTo>
                    <a:pt x="2177" y="1563"/>
                  </a:lnTo>
                  <a:cubicBezTo>
                    <a:pt x="2105" y="1587"/>
                    <a:pt x="1993" y="1590"/>
                    <a:pt x="1962" y="1590"/>
                  </a:cubicBezTo>
                  <a:lnTo>
                    <a:pt x="1962" y="1590"/>
                  </a:lnTo>
                  <a:cubicBezTo>
                    <a:pt x="2033" y="1590"/>
                    <a:pt x="2105" y="1587"/>
                    <a:pt x="2177" y="1563"/>
                  </a:cubicBezTo>
                  <a:close/>
                  <a:moveTo>
                    <a:pt x="1452" y="307"/>
                  </a:moveTo>
                  <a:cubicBezTo>
                    <a:pt x="949" y="502"/>
                    <a:pt x="475" y="698"/>
                    <a:pt x="1" y="921"/>
                  </a:cubicBezTo>
                  <a:cubicBezTo>
                    <a:pt x="782" y="1423"/>
                    <a:pt x="1424" y="1591"/>
                    <a:pt x="1926" y="1591"/>
                  </a:cubicBezTo>
                  <a:cubicBezTo>
                    <a:pt x="1935" y="1591"/>
                    <a:pt x="1944" y="1591"/>
                    <a:pt x="1954" y="1591"/>
                  </a:cubicBezTo>
                  <a:lnTo>
                    <a:pt x="1954" y="1591"/>
                  </a:lnTo>
                  <a:cubicBezTo>
                    <a:pt x="1926" y="1563"/>
                    <a:pt x="1898" y="1507"/>
                    <a:pt x="1898" y="1479"/>
                  </a:cubicBezTo>
                  <a:cubicBezTo>
                    <a:pt x="1647" y="1060"/>
                    <a:pt x="1507" y="670"/>
                    <a:pt x="1452" y="307"/>
                  </a:cubicBezTo>
                  <a:close/>
                  <a:moveTo>
                    <a:pt x="1962" y="1590"/>
                  </a:moveTo>
                  <a:lnTo>
                    <a:pt x="1962" y="1590"/>
                  </a:lnTo>
                  <a:cubicBezTo>
                    <a:pt x="1959" y="1590"/>
                    <a:pt x="1956" y="1591"/>
                    <a:pt x="1954" y="1591"/>
                  </a:cubicBezTo>
                  <a:lnTo>
                    <a:pt x="1954" y="1591"/>
                  </a:lnTo>
                  <a:cubicBezTo>
                    <a:pt x="1954" y="1591"/>
                    <a:pt x="1954" y="1591"/>
                    <a:pt x="1954" y="1591"/>
                  </a:cubicBezTo>
                  <a:cubicBezTo>
                    <a:pt x="1954" y="1591"/>
                    <a:pt x="1957" y="1591"/>
                    <a:pt x="1962" y="1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40"/>
            <p:cNvSpPr/>
            <p:nvPr/>
          </p:nvSpPr>
          <p:spPr>
            <a:xfrm>
              <a:off x="5556344" y="4348544"/>
              <a:ext cx="6431" cy="20145"/>
            </a:xfrm>
            <a:custGeom>
              <a:avLst/>
              <a:gdLst/>
              <a:ahLst/>
              <a:cxnLst/>
              <a:rect l="l" t="t" r="r" b="b"/>
              <a:pathLst>
                <a:path w="196" h="614" extrusionOk="0">
                  <a:moveTo>
                    <a:pt x="195" y="614"/>
                  </a:moveTo>
                  <a:cubicBezTo>
                    <a:pt x="112" y="391"/>
                    <a:pt x="56" y="167"/>
                    <a:pt x="0" y="0"/>
                  </a:cubicBezTo>
                  <a:cubicBezTo>
                    <a:pt x="56" y="167"/>
                    <a:pt x="112" y="391"/>
                    <a:pt x="195" y="614"/>
                  </a:cubicBezTo>
                  <a:lnTo>
                    <a:pt x="195" y="614"/>
                  </a:lnTo>
                  <a:lnTo>
                    <a:pt x="195" y="614"/>
                  </a:lnTo>
                  <a:lnTo>
                    <a:pt x="195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0"/>
            <p:cNvSpPr/>
            <p:nvPr/>
          </p:nvSpPr>
          <p:spPr>
            <a:xfrm>
              <a:off x="5552670" y="4320163"/>
              <a:ext cx="157488" cy="48526"/>
            </a:xfrm>
            <a:custGeom>
              <a:avLst/>
              <a:gdLst/>
              <a:ahLst/>
              <a:cxnLst/>
              <a:rect l="l" t="t" r="r" b="b"/>
              <a:pathLst>
                <a:path w="4800" h="1479" extrusionOk="0">
                  <a:moveTo>
                    <a:pt x="4492" y="0"/>
                  </a:moveTo>
                  <a:cubicBezTo>
                    <a:pt x="3293" y="0"/>
                    <a:pt x="2037" y="112"/>
                    <a:pt x="782" y="363"/>
                  </a:cubicBezTo>
                  <a:cubicBezTo>
                    <a:pt x="1033" y="502"/>
                    <a:pt x="1284" y="698"/>
                    <a:pt x="1535" y="893"/>
                  </a:cubicBezTo>
                  <a:cubicBezTo>
                    <a:pt x="2009" y="726"/>
                    <a:pt x="2511" y="586"/>
                    <a:pt x="2930" y="502"/>
                  </a:cubicBezTo>
                  <a:lnTo>
                    <a:pt x="2958" y="502"/>
                  </a:lnTo>
                  <a:cubicBezTo>
                    <a:pt x="3516" y="363"/>
                    <a:pt x="4018" y="307"/>
                    <a:pt x="4353" y="279"/>
                  </a:cubicBezTo>
                  <a:cubicBezTo>
                    <a:pt x="4632" y="223"/>
                    <a:pt x="4799" y="223"/>
                    <a:pt x="4799" y="223"/>
                  </a:cubicBezTo>
                  <a:cubicBezTo>
                    <a:pt x="4771" y="168"/>
                    <a:pt x="4743" y="84"/>
                    <a:pt x="4743" y="0"/>
                  </a:cubicBezTo>
                  <a:close/>
                  <a:moveTo>
                    <a:pt x="1" y="530"/>
                  </a:moveTo>
                  <a:cubicBezTo>
                    <a:pt x="28" y="614"/>
                    <a:pt x="56" y="726"/>
                    <a:pt x="112" y="865"/>
                  </a:cubicBezTo>
                  <a:cubicBezTo>
                    <a:pt x="168" y="1032"/>
                    <a:pt x="224" y="1256"/>
                    <a:pt x="307" y="1479"/>
                  </a:cubicBezTo>
                  <a:cubicBezTo>
                    <a:pt x="531" y="1339"/>
                    <a:pt x="754" y="1228"/>
                    <a:pt x="977" y="1116"/>
                  </a:cubicBezTo>
                  <a:cubicBezTo>
                    <a:pt x="670" y="865"/>
                    <a:pt x="335" y="670"/>
                    <a:pt x="1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0"/>
            <p:cNvSpPr/>
            <p:nvPr/>
          </p:nvSpPr>
          <p:spPr>
            <a:xfrm>
              <a:off x="5531605" y="4441891"/>
              <a:ext cx="111718" cy="87242"/>
            </a:xfrm>
            <a:custGeom>
              <a:avLst/>
              <a:gdLst/>
              <a:ahLst/>
              <a:cxnLst/>
              <a:rect l="l" t="t" r="r" b="b"/>
              <a:pathLst>
                <a:path w="3405" h="2659" extrusionOk="0">
                  <a:moveTo>
                    <a:pt x="419" y="1"/>
                  </a:moveTo>
                  <a:cubicBezTo>
                    <a:pt x="112" y="252"/>
                    <a:pt x="1" y="698"/>
                    <a:pt x="447" y="1424"/>
                  </a:cubicBezTo>
                  <a:cubicBezTo>
                    <a:pt x="866" y="2065"/>
                    <a:pt x="1117" y="2512"/>
                    <a:pt x="1117" y="2512"/>
                  </a:cubicBezTo>
                  <a:cubicBezTo>
                    <a:pt x="1695" y="2604"/>
                    <a:pt x="2330" y="2658"/>
                    <a:pt x="2991" y="2658"/>
                  </a:cubicBezTo>
                  <a:cubicBezTo>
                    <a:pt x="3128" y="2658"/>
                    <a:pt x="3266" y="2656"/>
                    <a:pt x="3405" y="2651"/>
                  </a:cubicBezTo>
                  <a:cubicBezTo>
                    <a:pt x="1284" y="1507"/>
                    <a:pt x="419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0"/>
            <p:cNvSpPr/>
            <p:nvPr/>
          </p:nvSpPr>
          <p:spPr>
            <a:xfrm>
              <a:off x="5545353" y="4327480"/>
              <a:ext cx="344210" cy="201421"/>
            </a:xfrm>
            <a:custGeom>
              <a:avLst/>
              <a:gdLst/>
              <a:ahLst/>
              <a:cxnLst/>
              <a:rect l="l" t="t" r="r" b="b"/>
              <a:pathLst>
                <a:path w="10491" h="6139" extrusionOk="0">
                  <a:moveTo>
                    <a:pt x="5022" y="0"/>
                  </a:moveTo>
                  <a:cubicBezTo>
                    <a:pt x="5022" y="0"/>
                    <a:pt x="3153" y="112"/>
                    <a:pt x="1451" y="809"/>
                  </a:cubicBezTo>
                  <a:cubicBezTo>
                    <a:pt x="1116" y="921"/>
                    <a:pt x="809" y="1088"/>
                    <a:pt x="530" y="1256"/>
                  </a:cubicBezTo>
                  <a:cubicBezTo>
                    <a:pt x="614" y="1479"/>
                    <a:pt x="726" y="1730"/>
                    <a:pt x="837" y="2009"/>
                  </a:cubicBezTo>
                  <a:lnTo>
                    <a:pt x="949" y="2093"/>
                  </a:lnTo>
                  <a:cubicBezTo>
                    <a:pt x="1200" y="2344"/>
                    <a:pt x="1312" y="2651"/>
                    <a:pt x="1312" y="2874"/>
                  </a:cubicBezTo>
                  <a:cubicBezTo>
                    <a:pt x="1646" y="3460"/>
                    <a:pt x="2121" y="4074"/>
                    <a:pt x="2679" y="4659"/>
                  </a:cubicBezTo>
                  <a:cubicBezTo>
                    <a:pt x="2649" y="4661"/>
                    <a:pt x="2618" y="4662"/>
                    <a:pt x="2587" y="4662"/>
                  </a:cubicBezTo>
                  <a:cubicBezTo>
                    <a:pt x="2184" y="4662"/>
                    <a:pt x="1688" y="4496"/>
                    <a:pt x="1144" y="4185"/>
                  </a:cubicBezTo>
                  <a:cubicBezTo>
                    <a:pt x="809" y="3990"/>
                    <a:pt x="447" y="3711"/>
                    <a:pt x="112" y="3404"/>
                  </a:cubicBezTo>
                  <a:lnTo>
                    <a:pt x="0" y="3488"/>
                  </a:lnTo>
                  <a:cubicBezTo>
                    <a:pt x="0" y="3488"/>
                    <a:pt x="865" y="4994"/>
                    <a:pt x="2986" y="6138"/>
                  </a:cubicBezTo>
                  <a:cubicBezTo>
                    <a:pt x="4632" y="6082"/>
                    <a:pt x="6445" y="5748"/>
                    <a:pt x="8454" y="5078"/>
                  </a:cubicBezTo>
                  <a:cubicBezTo>
                    <a:pt x="9235" y="4827"/>
                    <a:pt x="9905" y="4492"/>
                    <a:pt x="10490" y="4129"/>
                  </a:cubicBezTo>
                  <a:cubicBezTo>
                    <a:pt x="7477" y="503"/>
                    <a:pt x="5022" y="0"/>
                    <a:pt x="502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0"/>
            <p:cNvSpPr/>
            <p:nvPr/>
          </p:nvSpPr>
          <p:spPr>
            <a:xfrm>
              <a:off x="5613993" y="4337553"/>
              <a:ext cx="275571" cy="191348"/>
            </a:xfrm>
            <a:custGeom>
              <a:avLst/>
              <a:gdLst/>
              <a:ahLst/>
              <a:cxnLst/>
              <a:rect l="l" t="t" r="r" b="b"/>
              <a:pathLst>
                <a:path w="8399" h="5832" extrusionOk="0">
                  <a:moveTo>
                    <a:pt x="3739" y="0"/>
                  </a:moveTo>
                  <a:cubicBezTo>
                    <a:pt x="1703" y="56"/>
                    <a:pt x="140" y="1758"/>
                    <a:pt x="1" y="3655"/>
                  </a:cubicBezTo>
                  <a:cubicBezTo>
                    <a:pt x="168" y="3878"/>
                    <a:pt x="363" y="4129"/>
                    <a:pt x="587" y="4352"/>
                  </a:cubicBezTo>
                  <a:cubicBezTo>
                    <a:pt x="419" y="4352"/>
                    <a:pt x="196" y="4325"/>
                    <a:pt x="1" y="4269"/>
                  </a:cubicBezTo>
                  <a:lnTo>
                    <a:pt x="1" y="4269"/>
                  </a:lnTo>
                  <a:cubicBezTo>
                    <a:pt x="29" y="4687"/>
                    <a:pt x="140" y="5078"/>
                    <a:pt x="308" y="5496"/>
                  </a:cubicBezTo>
                  <a:cubicBezTo>
                    <a:pt x="503" y="5608"/>
                    <a:pt x="698" y="5720"/>
                    <a:pt x="894" y="5831"/>
                  </a:cubicBezTo>
                  <a:cubicBezTo>
                    <a:pt x="2540" y="5775"/>
                    <a:pt x="4353" y="5441"/>
                    <a:pt x="6362" y="4771"/>
                  </a:cubicBezTo>
                  <a:cubicBezTo>
                    <a:pt x="7143" y="4520"/>
                    <a:pt x="7813" y="4185"/>
                    <a:pt x="8398" y="3822"/>
                  </a:cubicBezTo>
                  <a:cubicBezTo>
                    <a:pt x="6445" y="1451"/>
                    <a:pt x="4716" y="419"/>
                    <a:pt x="373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0"/>
            <p:cNvSpPr/>
            <p:nvPr/>
          </p:nvSpPr>
          <p:spPr>
            <a:xfrm>
              <a:off x="5545353" y="4439168"/>
              <a:ext cx="78744" cy="78744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12" y="0"/>
                  </a:moveTo>
                  <a:lnTo>
                    <a:pt x="0" y="84"/>
                  </a:lnTo>
                  <a:cubicBezTo>
                    <a:pt x="0" y="84"/>
                    <a:pt x="698" y="1311"/>
                    <a:pt x="2400" y="2399"/>
                  </a:cubicBezTo>
                  <a:cubicBezTo>
                    <a:pt x="2232" y="1981"/>
                    <a:pt x="2121" y="1590"/>
                    <a:pt x="2093" y="1172"/>
                  </a:cubicBezTo>
                  <a:cubicBezTo>
                    <a:pt x="1786" y="1116"/>
                    <a:pt x="1479" y="976"/>
                    <a:pt x="1144" y="781"/>
                  </a:cubicBezTo>
                  <a:cubicBezTo>
                    <a:pt x="809" y="586"/>
                    <a:pt x="447" y="307"/>
                    <a:pt x="11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0"/>
            <p:cNvSpPr/>
            <p:nvPr/>
          </p:nvSpPr>
          <p:spPr>
            <a:xfrm>
              <a:off x="5603034" y="4327480"/>
              <a:ext cx="133668" cy="21983"/>
            </a:xfrm>
            <a:custGeom>
              <a:avLst/>
              <a:gdLst/>
              <a:ahLst/>
              <a:cxnLst/>
              <a:rect l="l" t="t" r="r" b="b"/>
              <a:pathLst>
                <a:path w="4074" h="670" extrusionOk="0">
                  <a:moveTo>
                    <a:pt x="0" y="670"/>
                  </a:moveTo>
                  <a:lnTo>
                    <a:pt x="0" y="670"/>
                  </a:lnTo>
                  <a:cubicBezTo>
                    <a:pt x="474" y="503"/>
                    <a:pt x="976" y="363"/>
                    <a:pt x="1395" y="279"/>
                  </a:cubicBezTo>
                  <a:cubicBezTo>
                    <a:pt x="976" y="363"/>
                    <a:pt x="474" y="503"/>
                    <a:pt x="0" y="670"/>
                  </a:cubicBezTo>
                  <a:close/>
                  <a:moveTo>
                    <a:pt x="3348" y="391"/>
                  </a:moveTo>
                  <a:cubicBezTo>
                    <a:pt x="3181" y="279"/>
                    <a:pt x="3013" y="168"/>
                    <a:pt x="2846" y="56"/>
                  </a:cubicBezTo>
                  <a:lnTo>
                    <a:pt x="2818" y="56"/>
                  </a:lnTo>
                  <a:cubicBezTo>
                    <a:pt x="3097" y="0"/>
                    <a:pt x="3264" y="0"/>
                    <a:pt x="3264" y="0"/>
                  </a:cubicBezTo>
                  <a:lnTo>
                    <a:pt x="3264" y="0"/>
                  </a:lnTo>
                  <a:lnTo>
                    <a:pt x="3264" y="0"/>
                  </a:lnTo>
                  <a:cubicBezTo>
                    <a:pt x="3264" y="0"/>
                    <a:pt x="3264" y="0"/>
                    <a:pt x="3292" y="28"/>
                  </a:cubicBezTo>
                  <a:cubicBezTo>
                    <a:pt x="3404" y="28"/>
                    <a:pt x="3683" y="112"/>
                    <a:pt x="4073" y="307"/>
                  </a:cubicBezTo>
                  <a:cubicBezTo>
                    <a:pt x="3822" y="307"/>
                    <a:pt x="3599" y="335"/>
                    <a:pt x="3348" y="39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0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0"/>
            <p:cNvSpPr/>
            <p:nvPr/>
          </p:nvSpPr>
          <p:spPr>
            <a:xfrm>
              <a:off x="5552670" y="4421745"/>
              <a:ext cx="90654" cy="107157"/>
            </a:xfrm>
            <a:custGeom>
              <a:avLst/>
              <a:gdLst/>
              <a:ahLst/>
              <a:cxnLst/>
              <a:rect l="l" t="t" r="r" b="b"/>
              <a:pathLst>
                <a:path w="2763" h="3266" extrusionOk="0">
                  <a:moveTo>
                    <a:pt x="1" y="950"/>
                  </a:moveTo>
                  <a:lnTo>
                    <a:pt x="1" y="950"/>
                  </a:lnTo>
                  <a:cubicBezTo>
                    <a:pt x="92" y="1077"/>
                    <a:pt x="216" y="1236"/>
                    <a:pt x="375" y="1416"/>
                  </a:cubicBezTo>
                  <a:lnTo>
                    <a:pt x="375" y="1416"/>
                  </a:lnTo>
                  <a:cubicBezTo>
                    <a:pt x="215" y="1226"/>
                    <a:pt x="90" y="1061"/>
                    <a:pt x="1" y="950"/>
                  </a:cubicBezTo>
                  <a:close/>
                  <a:moveTo>
                    <a:pt x="1089" y="1"/>
                  </a:moveTo>
                  <a:lnTo>
                    <a:pt x="1089" y="1"/>
                  </a:lnTo>
                  <a:cubicBezTo>
                    <a:pt x="1368" y="475"/>
                    <a:pt x="1730" y="977"/>
                    <a:pt x="2177" y="1480"/>
                  </a:cubicBezTo>
                  <a:cubicBezTo>
                    <a:pt x="2065" y="1340"/>
                    <a:pt x="1953" y="1228"/>
                    <a:pt x="1870" y="1089"/>
                  </a:cubicBezTo>
                  <a:cubicBezTo>
                    <a:pt x="1563" y="726"/>
                    <a:pt x="1312" y="364"/>
                    <a:pt x="1089" y="1"/>
                  </a:cubicBezTo>
                  <a:close/>
                  <a:moveTo>
                    <a:pt x="375" y="1416"/>
                  </a:moveTo>
                  <a:cubicBezTo>
                    <a:pt x="416" y="1464"/>
                    <a:pt x="458" y="1513"/>
                    <a:pt x="503" y="1563"/>
                  </a:cubicBezTo>
                  <a:cubicBezTo>
                    <a:pt x="503" y="1563"/>
                    <a:pt x="503" y="1563"/>
                    <a:pt x="503" y="1557"/>
                  </a:cubicBezTo>
                  <a:lnTo>
                    <a:pt x="503" y="1557"/>
                  </a:lnTo>
                  <a:cubicBezTo>
                    <a:pt x="871" y="1953"/>
                    <a:pt x="1394" y="2427"/>
                    <a:pt x="2095" y="2877"/>
                  </a:cubicBezTo>
                  <a:lnTo>
                    <a:pt x="2095" y="2877"/>
                  </a:lnTo>
                  <a:cubicBezTo>
                    <a:pt x="1409" y="2418"/>
                    <a:pt x="879" y="1938"/>
                    <a:pt x="503" y="1535"/>
                  </a:cubicBezTo>
                  <a:cubicBezTo>
                    <a:pt x="503" y="1546"/>
                    <a:pt x="503" y="1553"/>
                    <a:pt x="503" y="1557"/>
                  </a:cubicBezTo>
                  <a:lnTo>
                    <a:pt x="503" y="1557"/>
                  </a:lnTo>
                  <a:cubicBezTo>
                    <a:pt x="458" y="1509"/>
                    <a:pt x="416" y="1462"/>
                    <a:pt x="375" y="1416"/>
                  </a:cubicBezTo>
                  <a:close/>
                  <a:moveTo>
                    <a:pt x="2095" y="2877"/>
                  </a:moveTo>
                  <a:lnTo>
                    <a:pt x="2095" y="2877"/>
                  </a:lnTo>
                  <a:cubicBezTo>
                    <a:pt x="2122" y="2894"/>
                    <a:pt x="2149" y="2912"/>
                    <a:pt x="2177" y="2930"/>
                  </a:cubicBezTo>
                  <a:cubicBezTo>
                    <a:pt x="2191" y="2939"/>
                    <a:pt x="2206" y="2947"/>
                    <a:pt x="2221" y="2956"/>
                  </a:cubicBezTo>
                  <a:lnTo>
                    <a:pt x="2221" y="2956"/>
                  </a:lnTo>
                  <a:cubicBezTo>
                    <a:pt x="2178" y="2929"/>
                    <a:pt x="2137" y="2903"/>
                    <a:pt x="2095" y="2877"/>
                  </a:cubicBezTo>
                  <a:close/>
                  <a:moveTo>
                    <a:pt x="2221" y="2956"/>
                  </a:moveTo>
                  <a:cubicBezTo>
                    <a:pt x="2391" y="3061"/>
                    <a:pt x="2572" y="3165"/>
                    <a:pt x="2763" y="3265"/>
                  </a:cubicBezTo>
                  <a:cubicBezTo>
                    <a:pt x="2582" y="3162"/>
                    <a:pt x="2402" y="3059"/>
                    <a:pt x="2221" y="2956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0"/>
            <p:cNvSpPr/>
            <p:nvPr/>
          </p:nvSpPr>
          <p:spPr>
            <a:xfrm>
              <a:off x="5613993" y="4340276"/>
              <a:ext cx="242630" cy="188625"/>
            </a:xfrm>
            <a:custGeom>
              <a:avLst/>
              <a:gdLst/>
              <a:ahLst/>
              <a:cxnLst/>
              <a:rect l="l" t="t" r="r" b="b"/>
              <a:pathLst>
                <a:path w="7395" h="5749" extrusionOk="0">
                  <a:moveTo>
                    <a:pt x="475" y="1954"/>
                  </a:moveTo>
                  <a:cubicBezTo>
                    <a:pt x="196" y="2456"/>
                    <a:pt x="29" y="3014"/>
                    <a:pt x="1" y="3572"/>
                  </a:cubicBezTo>
                  <a:cubicBezTo>
                    <a:pt x="84" y="3711"/>
                    <a:pt x="196" y="3823"/>
                    <a:pt x="308" y="3963"/>
                  </a:cubicBezTo>
                  <a:lnTo>
                    <a:pt x="475" y="3963"/>
                  </a:lnTo>
                  <a:cubicBezTo>
                    <a:pt x="670" y="3963"/>
                    <a:pt x="810" y="3907"/>
                    <a:pt x="894" y="3823"/>
                  </a:cubicBezTo>
                  <a:cubicBezTo>
                    <a:pt x="1173" y="3544"/>
                    <a:pt x="1033" y="2791"/>
                    <a:pt x="475" y="1954"/>
                  </a:cubicBezTo>
                  <a:close/>
                  <a:moveTo>
                    <a:pt x="3014" y="1"/>
                  </a:moveTo>
                  <a:cubicBezTo>
                    <a:pt x="2093" y="224"/>
                    <a:pt x="1312" y="754"/>
                    <a:pt x="782" y="1480"/>
                  </a:cubicBezTo>
                  <a:cubicBezTo>
                    <a:pt x="1591" y="2568"/>
                    <a:pt x="1814" y="3656"/>
                    <a:pt x="1284" y="4186"/>
                  </a:cubicBezTo>
                  <a:cubicBezTo>
                    <a:pt x="1089" y="4381"/>
                    <a:pt x="810" y="4493"/>
                    <a:pt x="475" y="4493"/>
                  </a:cubicBezTo>
                  <a:cubicBezTo>
                    <a:pt x="363" y="4493"/>
                    <a:pt x="252" y="4493"/>
                    <a:pt x="140" y="4465"/>
                  </a:cubicBezTo>
                  <a:cubicBezTo>
                    <a:pt x="112" y="4465"/>
                    <a:pt x="57" y="4437"/>
                    <a:pt x="29" y="4437"/>
                  </a:cubicBezTo>
                  <a:cubicBezTo>
                    <a:pt x="84" y="4772"/>
                    <a:pt x="168" y="5079"/>
                    <a:pt x="308" y="5413"/>
                  </a:cubicBezTo>
                  <a:cubicBezTo>
                    <a:pt x="503" y="5525"/>
                    <a:pt x="698" y="5637"/>
                    <a:pt x="894" y="5748"/>
                  </a:cubicBezTo>
                  <a:cubicBezTo>
                    <a:pt x="1647" y="5720"/>
                    <a:pt x="2456" y="5637"/>
                    <a:pt x="3293" y="5497"/>
                  </a:cubicBezTo>
                  <a:cubicBezTo>
                    <a:pt x="7394" y="3237"/>
                    <a:pt x="5246" y="1480"/>
                    <a:pt x="3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0"/>
            <p:cNvSpPr/>
            <p:nvPr/>
          </p:nvSpPr>
          <p:spPr>
            <a:xfrm>
              <a:off x="5569141" y="4467517"/>
              <a:ext cx="54957" cy="50396"/>
            </a:xfrm>
            <a:custGeom>
              <a:avLst/>
              <a:gdLst/>
              <a:ahLst/>
              <a:cxnLst/>
              <a:rect l="l" t="t" r="r" b="b"/>
              <a:pathLst>
                <a:path w="1675" h="1536" extrusionOk="0">
                  <a:moveTo>
                    <a:pt x="112" y="1"/>
                  </a:moveTo>
                  <a:cubicBezTo>
                    <a:pt x="84" y="57"/>
                    <a:pt x="29" y="112"/>
                    <a:pt x="1" y="140"/>
                  </a:cubicBezTo>
                  <a:cubicBezTo>
                    <a:pt x="391" y="559"/>
                    <a:pt x="949" y="1061"/>
                    <a:pt x="1675" y="1535"/>
                  </a:cubicBezTo>
                  <a:cubicBezTo>
                    <a:pt x="1535" y="1201"/>
                    <a:pt x="1451" y="894"/>
                    <a:pt x="1396" y="559"/>
                  </a:cubicBezTo>
                  <a:cubicBezTo>
                    <a:pt x="1005" y="475"/>
                    <a:pt x="559" y="280"/>
                    <a:pt x="112" y="1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0"/>
            <p:cNvSpPr/>
            <p:nvPr/>
          </p:nvSpPr>
          <p:spPr>
            <a:xfrm>
              <a:off x="5648772" y="4336634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cubicBezTo>
                    <a:pt x="1" y="0"/>
                    <a:pt x="29" y="0"/>
                    <a:pt x="29" y="0"/>
                  </a:cubicBezTo>
                  <a:cubicBezTo>
                    <a:pt x="2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0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0"/>
            <p:cNvSpPr/>
            <p:nvPr/>
          </p:nvSpPr>
          <p:spPr>
            <a:xfrm>
              <a:off x="5649691" y="4329317"/>
              <a:ext cx="45803" cy="7349"/>
            </a:xfrm>
            <a:custGeom>
              <a:avLst/>
              <a:gdLst/>
              <a:ahLst/>
              <a:cxnLst/>
              <a:rect l="l" t="t" r="r" b="b"/>
              <a:pathLst>
                <a:path w="1396" h="224" extrusionOk="0">
                  <a:moveTo>
                    <a:pt x="1" y="223"/>
                  </a:moveTo>
                  <a:cubicBezTo>
                    <a:pt x="559" y="84"/>
                    <a:pt x="1061" y="28"/>
                    <a:pt x="1396" y="0"/>
                  </a:cubicBezTo>
                  <a:lnTo>
                    <a:pt x="1396" y="0"/>
                  </a:lnTo>
                  <a:cubicBezTo>
                    <a:pt x="1061" y="28"/>
                    <a:pt x="559" y="84"/>
                    <a:pt x="1" y="223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0"/>
            <p:cNvSpPr/>
            <p:nvPr/>
          </p:nvSpPr>
          <p:spPr>
            <a:xfrm>
              <a:off x="5562743" y="4329317"/>
              <a:ext cx="150139" cy="128156"/>
            </a:xfrm>
            <a:custGeom>
              <a:avLst/>
              <a:gdLst/>
              <a:ahLst/>
              <a:cxnLst/>
              <a:rect l="l" t="t" r="r" b="b"/>
              <a:pathLst>
                <a:path w="4576" h="3906" extrusionOk="0">
                  <a:moveTo>
                    <a:pt x="1563" y="3906"/>
                  </a:moveTo>
                  <a:cubicBezTo>
                    <a:pt x="1256" y="3543"/>
                    <a:pt x="1005" y="3181"/>
                    <a:pt x="782" y="2818"/>
                  </a:cubicBezTo>
                  <a:lnTo>
                    <a:pt x="782" y="2790"/>
                  </a:lnTo>
                  <a:lnTo>
                    <a:pt x="782" y="2790"/>
                  </a:lnTo>
                  <a:lnTo>
                    <a:pt x="782" y="2790"/>
                  </a:lnTo>
                  <a:cubicBezTo>
                    <a:pt x="782" y="2567"/>
                    <a:pt x="670" y="2288"/>
                    <a:pt x="419" y="2037"/>
                  </a:cubicBezTo>
                  <a:lnTo>
                    <a:pt x="307" y="1953"/>
                  </a:lnTo>
                  <a:lnTo>
                    <a:pt x="307" y="1953"/>
                  </a:lnTo>
                  <a:cubicBezTo>
                    <a:pt x="196" y="1674"/>
                    <a:pt x="84" y="1423"/>
                    <a:pt x="0" y="1200"/>
                  </a:cubicBezTo>
                  <a:cubicBezTo>
                    <a:pt x="224" y="1060"/>
                    <a:pt x="447" y="949"/>
                    <a:pt x="670" y="837"/>
                  </a:cubicBezTo>
                  <a:cubicBezTo>
                    <a:pt x="865" y="1004"/>
                    <a:pt x="1061" y="1172"/>
                    <a:pt x="1228" y="1339"/>
                  </a:cubicBezTo>
                  <a:cubicBezTo>
                    <a:pt x="1563" y="1646"/>
                    <a:pt x="1814" y="1981"/>
                    <a:pt x="2037" y="2288"/>
                  </a:cubicBezTo>
                  <a:cubicBezTo>
                    <a:pt x="1758" y="2790"/>
                    <a:pt x="1591" y="3348"/>
                    <a:pt x="1563" y="3906"/>
                  </a:cubicBezTo>
                  <a:lnTo>
                    <a:pt x="1563" y="3906"/>
                  </a:lnTo>
                  <a:lnTo>
                    <a:pt x="1563" y="3906"/>
                  </a:lnTo>
                  <a:moveTo>
                    <a:pt x="2344" y="1814"/>
                  </a:moveTo>
                  <a:cubicBezTo>
                    <a:pt x="2121" y="1535"/>
                    <a:pt x="1870" y="1228"/>
                    <a:pt x="1591" y="949"/>
                  </a:cubicBezTo>
                  <a:cubicBezTo>
                    <a:pt x="1479" y="837"/>
                    <a:pt x="1368" y="726"/>
                    <a:pt x="1228" y="614"/>
                  </a:cubicBezTo>
                  <a:cubicBezTo>
                    <a:pt x="1702" y="447"/>
                    <a:pt x="2204" y="307"/>
                    <a:pt x="2623" y="223"/>
                  </a:cubicBezTo>
                  <a:cubicBezTo>
                    <a:pt x="2623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lnTo>
                    <a:pt x="2651" y="223"/>
                  </a:lnTo>
                  <a:cubicBezTo>
                    <a:pt x="3209" y="84"/>
                    <a:pt x="3711" y="28"/>
                    <a:pt x="4046" y="0"/>
                  </a:cubicBezTo>
                  <a:lnTo>
                    <a:pt x="4074" y="0"/>
                  </a:lnTo>
                  <a:cubicBezTo>
                    <a:pt x="4241" y="112"/>
                    <a:pt x="4409" y="223"/>
                    <a:pt x="4576" y="335"/>
                  </a:cubicBezTo>
                  <a:cubicBezTo>
                    <a:pt x="3655" y="558"/>
                    <a:pt x="2874" y="1088"/>
                    <a:pt x="2344" y="181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0"/>
            <p:cNvSpPr/>
            <p:nvPr/>
          </p:nvSpPr>
          <p:spPr>
            <a:xfrm>
              <a:off x="5552768" y="4453014"/>
              <a:ext cx="16405" cy="20047"/>
            </a:xfrm>
            <a:custGeom>
              <a:avLst/>
              <a:gdLst/>
              <a:ahLst/>
              <a:cxnLst/>
              <a:rect l="l" t="t" r="r" b="b"/>
              <a:pathLst>
                <a:path w="500" h="611" extrusionOk="0">
                  <a:moveTo>
                    <a:pt x="1" y="1"/>
                  </a:moveTo>
                  <a:cubicBezTo>
                    <a:pt x="113" y="140"/>
                    <a:pt x="279" y="362"/>
                    <a:pt x="500" y="610"/>
                  </a:cubicBezTo>
                  <a:cubicBezTo>
                    <a:pt x="500" y="610"/>
                    <a:pt x="500" y="610"/>
                    <a:pt x="500" y="582"/>
                  </a:cubicBezTo>
                  <a:cubicBezTo>
                    <a:pt x="279" y="361"/>
                    <a:pt x="113" y="140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0"/>
            <p:cNvSpPr/>
            <p:nvPr/>
          </p:nvSpPr>
          <p:spPr>
            <a:xfrm>
              <a:off x="5552670" y="4452883"/>
              <a:ext cx="20178" cy="19259"/>
            </a:xfrm>
            <a:custGeom>
              <a:avLst/>
              <a:gdLst/>
              <a:ahLst/>
              <a:cxnLst/>
              <a:rect l="l" t="t" r="r" b="b"/>
              <a:pathLst>
                <a:path w="615" h="587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40"/>
                    <a:pt x="280" y="363"/>
                    <a:pt x="503" y="586"/>
                  </a:cubicBezTo>
                  <a:cubicBezTo>
                    <a:pt x="531" y="558"/>
                    <a:pt x="586" y="503"/>
                    <a:pt x="614" y="447"/>
                  </a:cubicBezTo>
                  <a:cubicBezTo>
                    <a:pt x="419" y="307"/>
                    <a:pt x="196" y="168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0"/>
            <p:cNvSpPr/>
            <p:nvPr/>
          </p:nvSpPr>
          <p:spPr>
            <a:xfrm>
              <a:off x="5545353" y="4439168"/>
              <a:ext cx="3675" cy="2756"/>
            </a:xfrm>
            <a:custGeom>
              <a:avLst/>
              <a:gdLst/>
              <a:ahLst/>
              <a:cxnLst/>
              <a:rect l="l" t="t" r="r" b="b"/>
              <a:pathLst>
                <a:path w="112" h="84" extrusionOk="0">
                  <a:moveTo>
                    <a:pt x="112" y="0"/>
                  </a:moveTo>
                  <a:lnTo>
                    <a:pt x="0" y="84"/>
                  </a:lnTo>
                  <a:cubicBezTo>
                    <a:pt x="28" y="84"/>
                    <a:pt x="84" y="56"/>
                    <a:pt x="112" y="0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0"/>
            <p:cNvSpPr/>
            <p:nvPr/>
          </p:nvSpPr>
          <p:spPr>
            <a:xfrm>
              <a:off x="5548995" y="4431818"/>
              <a:ext cx="33926" cy="33007"/>
            </a:xfrm>
            <a:custGeom>
              <a:avLst/>
              <a:gdLst/>
              <a:ahLst/>
              <a:cxnLst/>
              <a:rect l="l" t="t" r="r" b="b"/>
              <a:pathLst>
                <a:path w="1034" h="1006" extrusionOk="0">
                  <a:moveTo>
                    <a:pt x="587" y="1"/>
                  </a:moveTo>
                  <a:cubicBezTo>
                    <a:pt x="392" y="57"/>
                    <a:pt x="168" y="112"/>
                    <a:pt x="1" y="224"/>
                  </a:cubicBezTo>
                  <a:cubicBezTo>
                    <a:pt x="336" y="531"/>
                    <a:pt x="698" y="810"/>
                    <a:pt x="1033" y="1005"/>
                  </a:cubicBezTo>
                  <a:cubicBezTo>
                    <a:pt x="894" y="670"/>
                    <a:pt x="726" y="336"/>
                    <a:pt x="587" y="1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0"/>
            <p:cNvSpPr/>
            <p:nvPr/>
          </p:nvSpPr>
          <p:spPr>
            <a:xfrm>
              <a:off x="5548995" y="4431818"/>
              <a:ext cx="26609" cy="16503"/>
            </a:xfrm>
            <a:custGeom>
              <a:avLst/>
              <a:gdLst/>
              <a:ahLst/>
              <a:cxnLst/>
              <a:rect l="l" t="t" r="r" b="b"/>
              <a:pathLst>
                <a:path w="811" h="503" extrusionOk="0">
                  <a:moveTo>
                    <a:pt x="810" y="503"/>
                  </a:moveTo>
                  <a:cubicBezTo>
                    <a:pt x="726" y="447"/>
                    <a:pt x="643" y="391"/>
                    <a:pt x="531" y="308"/>
                  </a:cubicBezTo>
                  <a:cubicBezTo>
                    <a:pt x="531" y="308"/>
                    <a:pt x="531" y="308"/>
                    <a:pt x="531" y="308"/>
                  </a:cubicBezTo>
                  <a:cubicBezTo>
                    <a:pt x="447" y="224"/>
                    <a:pt x="364" y="168"/>
                    <a:pt x="280" y="85"/>
                  </a:cubicBezTo>
                  <a:cubicBezTo>
                    <a:pt x="392" y="57"/>
                    <a:pt x="475" y="29"/>
                    <a:pt x="587" y="1"/>
                  </a:cubicBezTo>
                  <a:lnTo>
                    <a:pt x="587" y="1"/>
                  </a:lnTo>
                  <a:lnTo>
                    <a:pt x="587" y="1"/>
                  </a:lnTo>
                  <a:cubicBezTo>
                    <a:pt x="671" y="168"/>
                    <a:pt x="726" y="336"/>
                    <a:pt x="810" y="503"/>
                  </a:cubicBezTo>
                  <a:moveTo>
                    <a:pt x="1" y="224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29" y="224"/>
                    <a:pt x="29" y="224"/>
                    <a:pt x="57" y="196"/>
                  </a:cubicBezTo>
                  <a:cubicBezTo>
                    <a:pt x="29" y="224"/>
                    <a:pt x="29" y="224"/>
                    <a:pt x="1" y="224"/>
                  </a:cubicBezTo>
                </a:path>
              </a:pathLst>
            </a:custGeom>
            <a:solidFill>
              <a:srgbClr val="D8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0"/>
            <p:cNvSpPr/>
            <p:nvPr/>
          </p:nvSpPr>
          <p:spPr>
            <a:xfrm>
              <a:off x="5568222" y="4421745"/>
              <a:ext cx="65029" cy="58730"/>
            </a:xfrm>
            <a:custGeom>
              <a:avLst/>
              <a:gdLst/>
              <a:ahLst/>
              <a:cxnLst/>
              <a:rect l="l" t="t" r="r" b="b"/>
              <a:pathLst>
                <a:path w="1982" h="1790" extrusionOk="0">
                  <a:moveTo>
                    <a:pt x="615" y="1"/>
                  </a:moveTo>
                  <a:cubicBezTo>
                    <a:pt x="615" y="113"/>
                    <a:pt x="587" y="196"/>
                    <a:pt x="531" y="252"/>
                  </a:cubicBezTo>
                  <a:cubicBezTo>
                    <a:pt x="531" y="252"/>
                    <a:pt x="280" y="252"/>
                    <a:pt x="1" y="308"/>
                  </a:cubicBezTo>
                  <a:cubicBezTo>
                    <a:pt x="140" y="643"/>
                    <a:pt x="308" y="977"/>
                    <a:pt x="447" y="1312"/>
                  </a:cubicBezTo>
                  <a:cubicBezTo>
                    <a:pt x="991" y="1623"/>
                    <a:pt x="1487" y="1789"/>
                    <a:pt x="1890" y="1789"/>
                  </a:cubicBezTo>
                  <a:cubicBezTo>
                    <a:pt x="1921" y="1789"/>
                    <a:pt x="1952" y="1788"/>
                    <a:pt x="1982" y="1786"/>
                  </a:cubicBezTo>
                  <a:cubicBezTo>
                    <a:pt x="1424" y="1201"/>
                    <a:pt x="949" y="587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0"/>
            <p:cNvSpPr/>
            <p:nvPr/>
          </p:nvSpPr>
          <p:spPr>
            <a:xfrm>
              <a:off x="5582888" y="4421745"/>
              <a:ext cx="41209" cy="48559"/>
            </a:xfrm>
            <a:custGeom>
              <a:avLst/>
              <a:gdLst/>
              <a:ahLst/>
              <a:cxnLst/>
              <a:rect l="l" t="t" r="r" b="b"/>
              <a:pathLst>
                <a:path w="1256" h="1480" extrusionOk="0">
                  <a:moveTo>
                    <a:pt x="168" y="1"/>
                  </a:moveTo>
                  <a:lnTo>
                    <a:pt x="168" y="29"/>
                  </a:lnTo>
                  <a:cubicBezTo>
                    <a:pt x="168" y="113"/>
                    <a:pt x="140" y="196"/>
                    <a:pt x="84" y="252"/>
                  </a:cubicBezTo>
                  <a:lnTo>
                    <a:pt x="0" y="252"/>
                  </a:lnTo>
                  <a:cubicBezTo>
                    <a:pt x="223" y="615"/>
                    <a:pt x="475" y="1005"/>
                    <a:pt x="754" y="1340"/>
                  </a:cubicBezTo>
                  <a:cubicBezTo>
                    <a:pt x="921" y="1424"/>
                    <a:pt x="1088" y="1452"/>
                    <a:pt x="1256" y="1480"/>
                  </a:cubicBezTo>
                  <a:cubicBezTo>
                    <a:pt x="809" y="977"/>
                    <a:pt x="447" y="475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0"/>
            <p:cNvSpPr/>
            <p:nvPr/>
          </p:nvSpPr>
          <p:spPr>
            <a:xfrm>
              <a:off x="5702812" y="4125168"/>
              <a:ext cx="257230" cy="337812"/>
            </a:xfrm>
            <a:custGeom>
              <a:avLst/>
              <a:gdLst/>
              <a:ahLst/>
              <a:cxnLst/>
              <a:rect l="l" t="t" r="r" b="b"/>
              <a:pathLst>
                <a:path w="7840" h="1029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492"/>
                    <a:pt x="0" y="4688"/>
                    <a:pt x="0" y="4883"/>
                  </a:cubicBezTo>
                  <a:cubicBezTo>
                    <a:pt x="28" y="5329"/>
                    <a:pt x="84" y="5776"/>
                    <a:pt x="223" y="6166"/>
                  </a:cubicBezTo>
                  <a:cubicBezTo>
                    <a:pt x="223" y="6166"/>
                    <a:pt x="2678" y="6669"/>
                    <a:pt x="5691" y="10295"/>
                  </a:cubicBezTo>
                  <a:cubicBezTo>
                    <a:pt x="5245" y="8147"/>
                    <a:pt x="6194" y="3516"/>
                    <a:pt x="7840" y="2233"/>
                  </a:cubicBezTo>
                  <a:cubicBezTo>
                    <a:pt x="6166" y="1005"/>
                    <a:pt x="4073" y="224"/>
                    <a:pt x="1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0"/>
            <p:cNvSpPr/>
            <p:nvPr/>
          </p:nvSpPr>
          <p:spPr>
            <a:xfrm>
              <a:off x="5765972" y="4114045"/>
              <a:ext cx="238922" cy="84387"/>
            </a:xfrm>
            <a:custGeom>
              <a:avLst/>
              <a:gdLst/>
              <a:ahLst/>
              <a:cxnLst/>
              <a:rect l="l" t="t" r="r" b="b"/>
              <a:pathLst>
                <a:path w="7282" h="2572" extrusionOk="0">
                  <a:moveTo>
                    <a:pt x="1494" y="0"/>
                  </a:moveTo>
                  <a:cubicBezTo>
                    <a:pt x="1423" y="0"/>
                    <a:pt x="1353" y="2"/>
                    <a:pt x="1283" y="5"/>
                  </a:cubicBezTo>
                  <a:cubicBezTo>
                    <a:pt x="977" y="5"/>
                    <a:pt x="670" y="61"/>
                    <a:pt x="419" y="144"/>
                  </a:cubicBezTo>
                  <a:cubicBezTo>
                    <a:pt x="251" y="200"/>
                    <a:pt x="140" y="256"/>
                    <a:pt x="0" y="340"/>
                  </a:cubicBezTo>
                  <a:cubicBezTo>
                    <a:pt x="2148" y="563"/>
                    <a:pt x="4241" y="1344"/>
                    <a:pt x="5915" y="2572"/>
                  </a:cubicBezTo>
                  <a:cubicBezTo>
                    <a:pt x="6204" y="2340"/>
                    <a:pt x="6506" y="2216"/>
                    <a:pt x="6831" y="2216"/>
                  </a:cubicBezTo>
                  <a:cubicBezTo>
                    <a:pt x="6976" y="2216"/>
                    <a:pt x="7126" y="2241"/>
                    <a:pt x="7282" y="2293"/>
                  </a:cubicBezTo>
                  <a:cubicBezTo>
                    <a:pt x="6125" y="1082"/>
                    <a:pt x="3436" y="0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0"/>
            <p:cNvSpPr/>
            <p:nvPr/>
          </p:nvSpPr>
          <p:spPr>
            <a:xfrm>
              <a:off x="5852921" y="4422664"/>
              <a:ext cx="29332" cy="31169"/>
            </a:xfrm>
            <a:custGeom>
              <a:avLst/>
              <a:gdLst/>
              <a:ahLst/>
              <a:cxnLst/>
              <a:rect l="l" t="t" r="r" b="b"/>
              <a:pathLst>
                <a:path w="894" h="950" extrusionOk="0">
                  <a:moveTo>
                    <a:pt x="893" y="949"/>
                  </a:moveTo>
                  <a:cubicBezTo>
                    <a:pt x="865" y="922"/>
                    <a:pt x="837" y="894"/>
                    <a:pt x="810" y="866"/>
                  </a:cubicBezTo>
                  <a:cubicBezTo>
                    <a:pt x="558" y="559"/>
                    <a:pt x="279" y="280"/>
                    <a:pt x="28" y="29"/>
                  </a:cubicBezTo>
                  <a:cubicBezTo>
                    <a:pt x="307" y="308"/>
                    <a:pt x="586" y="615"/>
                    <a:pt x="893" y="949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1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2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0"/>
            <p:cNvSpPr/>
            <p:nvPr/>
          </p:nvSpPr>
          <p:spPr>
            <a:xfrm>
              <a:off x="5812629" y="4385129"/>
              <a:ext cx="66867" cy="65948"/>
            </a:xfrm>
            <a:custGeom>
              <a:avLst/>
              <a:gdLst/>
              <a:ahLst/>
              <a:cxnLst/>
              <a:rect l="l" t="t" r="r" b="b"/>
              <a:pathLst>
                <a:path w="2038" h="2010" extrusionOk="0">
                  <a:moveTo>
                    <a:pt x="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357" y="321"/>
                    <a:pt x="742" y="659"/>
                    <a:pt x="1144" y="1056"/>
                  </a:cubicBezTo>
                  <a:lnTo>
                    <a:pt x="1144" y="1056"/>
                  </a:lnTo>
                  <a:cubicBezTo>
                    <a:pt x="754" y="650"/>
                    <a:pt x="365" y="313"/>
                    <a:pt x="1" y="1"/>
                  </a:cubicBezTo>
                  <a:close/>
                  <a:moveTo>
                    <a:pt x="1144" y="1056"/>
                  </a:moveTo>
                  <a:cubicBezTo>
                    <a:pt x="1172" y="1085"/>
                    <a:pt x="1200" y="1115"/>
                    <a:pt x="1228" y="1145"/>
                  </a:cubicBezTo>
                  <a:lnTo>
                    <a:pt x="1233" y="1145"/>
                  </a:lnTo>
                  <a:cubicBezTo>
                    <a:pt x="1204" y="1115"/>
                    <a:pt x="1174" y="1085"/>
                    <a:pt x="1144" y="1056"/>
                  </a:cubicBezTo>
                  <a:close/>
                  <a:moveTo>
                    <a:pt x="1233" y="1145"/>
                  </a:moveTo>
                  <a:lnTo>
                    <a:pt x="1233" y="1145"/>
                  </a:lnTo>
                  <a:cubicBezTo>
                    <a:pt x="1241" y="1152"/>
                    <a:pt x="1249" y="1160"/>
                    <a:pt x="1256" y="1168"/>
                  </a:cubicBezTo>
                  <a:lnTo>
                    <a:pt x="1256" y="1168"/>
                  </a:lnTo>
                  <a:cubicBezTo>
                    <a:pt x="1256" y="1164"/>
                    <a:pt x="1256" y="1157"/>
                    <a:pt x="1256" y="1145"/>
                  </a:cubicBezTo>
                  <a:close/>
                  <a:moveTo>
                    <a:pt x="1256" y="1168"/>
                  </a:moveTo>
                  <a:cubicBezTo>
                    <a:pt x="1256" y="1173"/>
                    <a:pt x="1256" y="1173"/>
                    <a:pt x="1256" y="1173"/>
                  </a:cubicBezTo>
                  <a:cubicBezTo>
                    <a:pt x="1335" y="1251"/>
                    <a:pt x="1417" y="1333"/>
                    <a:pt x="1499" y="1417"/>
                  </a:cubicBezTo>
                  <a:lnTo>
                    <a:pt x="1499" y="1417"/>
                  </a:lnTo>
                  <a:cubicBezTo>
                    <a:pt x="1418" y="1332"/>
                    <a:pt x="1337" y="1249"/>
                    <a:pt x="1256" y="1168"/>
                  </a:cubicBezTo>
                  <a:close/>
                  <a:moveTo>
                    <a:pt x="1499" y="1417"/>
                  </a:moveTo>
                  <a:cubicBezTo>
                    <a:pt x="1676" y="1603"/>
                    <a:pt x="1856" y="1800"/>
                    <a:pt x="2038" y="2010"/>
                  </a:cubicBezTo>
                  <a:cubicBezTo>
                    <a:pt x="1865" y="1799"/>
                    <a:pt x="1680" y="1602"/>
                    <a:pt x="1499" y="1417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0"/>
            <p:cNvSpPr/>
            <p:nvPr/>
          </p:nvSpPr>
          <p:spPr>
            <a:xfrm>
              <a:off x="5812629" y="4162703"/>
              <a:ext cx="147415" cy="300277"/>
            </a:xfrm>
            <a:custGeom>
              <a:avLst/>
              <a:gdLst/>
              <a:ahLst/>
              <a:cxnLst/>
              <a:rect l="l" t="t" r="r" b="b"/>
              <a:pathLst>
                <a:path w="4493" h="9152" extrusionOk="0">
                  <a:moveTo>
                    <a:pt x="2623" y="0"/>
                  </a:moveTo>
                  <a:cubicBezTo>
                    <a:pt x="1117" y="1786"/>
                    <a:pt x="224" y="4241"/>
                    <a:pt x="1" y="6780"/>
                  </a:cubicBezTo>
                  <a:cubicBezTo>
                    <a:pt x="391" y="7115"/>
                    <a:pt x="810" y="7477"/>
                    <a:pt x="1228" y="7924"/>
                  </a:cubicBezTo>
                  <a:lnTo>
                    <a:pt x="1256" y="7924"/>
                  </a:lnTo>
                  <a:cubicBezTo>
                    <a:pt x="1256" y="7952"/>
                    <a:pt x="1256" y="7952"/>
                    <a:pt x="1256" y="7952"/>
                  </a:cubicBezTo>
                  <a:cubicBezTo>
                    <a:pt x="1535" y="8231"/>
                    <a:pt x="1814" y="8538"/>
                    <a:pt x="2121" y="8872"/>
                  </a:cubicBezTo>
                  <a:cubicBezTo>
                    <a:pt x="2177" y="8956"/>
                    <a:pt x="2261" y="9068"/>
                    <a:pt x="2344" y="9151"/>
                  </a:cubicBezTo>
                  <a:cubicBezTo>
                    <a:pt x="2261" y="8789"/>
                    <a:pt x="2233" y="8342"/>
                    <a:pt x="2233" y="7868"/>
                  </a:cubicBezTo>
                  <a:cubicBezTo>
                    <a:pt x="2233" y="5525"/>
                    <a:pt x="3126" y="2149"/>
                    <a:pt x="4493" y="1089"/>
                  </a:cubicBezTo>
                  <a:cubicBezTo>
                    <a:pt x="3907" y="670"/>
                    <a:pt x="3293" y="307"/>
                    <a:pt x="2623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0"/>
            <p:cNvSpPr/>
            <p:nvPr/>
          </p:nvSpPr>
          <p:spPr>
            <a:xfrm>
              <a:off x="5767777" y="4354024"/>
              <a:ext cx="42161" cy="29332"/>
            </a:xfrm>
            <a:custGeom>
              <a:avLst/>
              <a:gdLst/>
              <a:ahLst/>
              <a:cxnLst/>
              <a:rect l="l" t="t" r="r" b="b"/>
              <a:pathLst>
                <a:path w="1285" h="894" extrusionOk="0">
                  <a:moveTo>
                    <a:pt x="1284" y="893"/>
                  </a:moveTo>
                  <a:cubicBezTo>
                    <a:pt x="1284" y="893"/>
                    <a:pt x="1284" y="893"/>
                    <a:pt x="1284" y="893"/>
                  </a:cubicBezTo>
                  <a:cubicBezTo>
                    <a:pt x="1284" y="893"/>
                    <a:pt x="1284" y="893"/>
                    <a:pt x="1284" y="893"/>
                  </a:cubicBezTo>
                  <a:close/>
                  <a:moveTo>
                    <a:pt x="1284" y="893"/>
                  </a:moveTo>
                  <a:cubicBezTo>
                    <a:pt x="810" y="503"/>
                    <a:pt x="391" y="224"/>
                    <a:pt x="1" y="0"/>
                  </a:cubicBezTo>
                  <a:lnTo>
                    <a:pt x="1" y="0"/>
                  </a:lnTo>
                  <a:cubicBezTo>
                    <a:pt x="391" y="224"/>
                    <a:pt x="810" y="503"/>
                    <a:pt x="1284" y="893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0"/>
            <p:cNvSpPr/>
            <p:nvPr/>
          </p:nvSpPr>
          <p:spPr>
            <a:xfrm>
              <a:off x="5767777" y="4354024"/>
              <a:ext cx="44884" cy="32055"/>
            </a:xfrm>
            <a:custGeom>
              <a:avLst/>
              <a:gdLst/>
              <a:ahLst/>
              <a:cxnLst/>
              <a:rect l="l" t="t" r="r" b="b"/>
              <a:pathLst>
                <a:path w="1368" h="977" extrusionOk="0">
                  <a:moveTo>
                    <a:pt x="1" y="0"/>
                  </a:moveTo>
                  <a:cubicBezTo>
                    <a:pt x="419" y="251"/>
                    <a:pt x="866" y="558"/>
                    <a:pt x="1368" y="977"/>
                  </a:cubicBezTo>
                  <a:cubicBezTo>
                    <a:pt x="1368" y="977"/>
                    <a:pt x="1368" y="949"/>
                    <a:pt x="1368" y="949"/>
                  </a:cubicBezTo>
                  <a:cubicBezTo>
                    <a:pt x="1340" y="949"/>
                    <a:pt x="1312" y="921"/>
                    <a:pt x="1284" y="893"/>
                  </a:cubicBezTo>
                  <a:cubicBezTo>
                    <a:pt x="810" y="503"/>
                    <a:pt x="391" y="224"/>
                    <a:pt x="1" y="0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0"/>
            <p:cNvSpPr/>
            <p:nvPr/>
          </p:nvSpPr>
          <p:spPr>
            <a:xfrm>
              <a:off x="5710128" y="4327480"/>
              <a:ext cx="57680" cy="26576"/>
            </a:xfrm>
            <a:custGeom>
              <a:avLst/>
              <a:gdLst/>
              <a:ahLst/>
              <a:cxnLst/>
              <a:rect l="l" t="t" r="r" b="b"/>
              <a:pathLst>
                <a:path w="1758" h="810" extrusionOk="0">
                  <a:moveTo>
                    <a:pt x="0" y="0"/>
                  </a:moveTo>
                  <a:cubicBezTo>
                    <a:pt x="0" y="0"/>
                    <a:pt x="0" y="0"/>
                    <a:pt x="28" y="28"/>
                  </a:cubicBezTo>
                  <a:cubicBezTo>
                    <a:pt x="77" y="28"/>
                    <a:pt x="158" y="44"/>
                    <a:pt x="267" y="79"/>
                  </a:cubicBezTo>
                  <a:lnTo>
                    <a:pt x="267" y="79"/>
                  </a:lnTo>
                  <a:cubicBezTo>
                    <a:pt x="93" y="20"/>
                    <a:pt x="0" y="0"/>
                    <a:pt x="0" y="0"/>
                  </a:cubicBezTo>
                  <a:close/>
                  <a:moveTo>
                    <a:pt x="267" y="79"/>
                  </a:moveTo>
                  <a:cubicBezTo>
                    <a:pt x="333" y="101"/>
                    <a:pt x="411" y="130"/>
                    <a:pt x="499" y="165"/>
                  </a:cubicBezTo>
                  <a:lnTo>
                    <a:pt x="499" y="165"/>
                  </a:lnTo>
                  <a:cubicBezTo>
                    <a:pt x="412" y="129"/>
                    <a:pt x="334" y="100"/>
                    <a:pt x="267" y="79"/>
                  </a:cubicBezTo>
                  <a:close/>
                  <a:moveTo>
                    <a:pt x="499" y="165"/>
                  </a:moveTo>
                  <a:cubicBezTo>
                    <a:pt x="592" y="203"/>
                    <a:pt x="696" y="251"/>
                    <a:pt x="809" y="307"/>
                  </a:cubicBezTo>
                  <a:cubicBezTo>
                    <a:pt x="892" y="340"/>
                    <a:pt x="977" y="378"/>
                    <a:pt x="1066" y="421"/>
                  </a:cubicBezTo>
                  <a:lnTo>
                    <a:pt x="1066" y="421"/>
                  </a:lnTo>
                  <a:cubicBezTo>
                    <a:pt x="846" y="310"/>
                    <a:pt x="656" y="227"/>
                    <a:pt x="499" y="165"/>
                  </a:cubicBezTo>
                  <a:close/>
                  <a:moveTo>
                    <a:pt x="1066" y="421"/>
                  </a:moveTo>
                  <a:cubicBezTo>
                    <a:pt x="1271" y="525"/>
                    <a:pt x="1503" y="653"/>
                    <a:pt x="1758" y="809"/>
                  </a:cubicBezTo>
                  <a:cubicBezTo>
                    <a:pt x="1503" y="652"/>
                    <a:pt x="1275" y="523"/>
                    <a:pt x="1066" y="42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0"/>
            <p:cNvSpPr/>
            <p:nvPr/>
          </p:nvSpPr>
          <p:spPr>
            <a:xfrm>
              <a:off x="5736672" y="4337553"/>
              <a:ext cx="31137" cy="16503"/>
            </a:xfrm>
            <a:custGeom>
              <a:avLst/>
              <a:gdLst/>
              <a:ahLst/>
              <a:cxnLst/>
              <a:rect l="l" t="t" r="r" b="b"/>
              <a:pathLst>
                <a:path w="949" h="503" extrusionOk="0">
                  <a:moveTo>
                    <a:pt x="949" y="502"/>
                  </a:moveTo>
                  <a:cubicBezTo>
                    <a:pt x="586" y="279"/>
                    <a:pt x="279" y="1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79" y="112"/>
                    <a:pt x="586" y="279"/>
                    <a:pt x="949" y="502"/>
                  </a:cubicBezTo>
                  <a:lnTo>
                    <a:pt x="949" y="502"/>
                  </a:lnTo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0"/>
            <p:cNvSpPr/>
            <p:nvPr/>
          </p:nvSpPr>
          <p:spPr>
            <a:xfrm>
              <a:off x="5702812" y="4125168"/>
              <a:ext cx="129075" cy="228883"/>
            </a:xfrm>
            <a:custGeom>
              <a:avLst/>
              <a:gdLst/>
              <a:ahLst/>
              <a:cxnLst/>
              <a:rect l="l" t="t" r="r" b="b"/>
              <a:pathLst>
                <a:path w="3934" h="697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381"/>
                    <a:pt x="0" y="4492"/>
                    <a:pt x="0" y="4604"/>
                  </a:cubicBezTo>
                  <a:cubicBezTo>
                    <a:pt x="0" y="4688"/>
                    <a:pt x="0" y="4799"/>
                    <a:pt x="0" y="4883"/>
                  </a:cubicBezTo>
                  <a:cubicBezTo>
                    <a:pt x="28" y="5246"/>
                    <a:pt x="84" y="5608"/>
                    <a:pt x="167" y="5943"/>
                  </a:cubicBezTo>
                  <a:cubicBezTo>
                    <a:pt x="167" y="6027"/>
                    <a:pt x="195" y="6111"/>
                    <a:pt x="223" y="6166"/>
                  </a:cubicBezTo>
                  <a:cubicBezTo>
                    <a:pt x="223" y="6166"/>
                    <a:pt x="893" y="6306"/>
                    <a:pt x="1981" y="6975"/>
                  </a:cubicBezTo>
                  <a:cubicBezTo>
                    <a:pt x="1981" y="6892"/>
                    <a:pt x="1981" y="6836"/>
                    <a:pt x="1981" y="6780"/>
                  </a:cubicBezTo>
                  <a:cubicBezTo>
                    <a:pt x="1981" y="4437"/>
                    <a:pt x="2539" y="2233"/>
                    <a:pt x="3934" y="391"/>
                  </a:cubicBezTo>
                  <a:cubicBezTo>
                    <a:pt x="3320" y="224"/>
                    <a:pt x="2678" y="84"/>
                    <a:pt x="2037" y="29"/>
                  </a:cubicBezTo>
                  <a:cubicBezTo>
                    <a:pt x="2037" y="29"/>
                    <a:pt x="2037" y="29"/>
                    <a:pt x="2037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0"/>
            <p:cNvSpPr/>
            <p:nvPr/>
          </p:nvSpPr>
          <p:spPr>
            <a:xfrm>
              <a:off x="5618586" y="4318326"/>
              <a:ext cx="529094" cy="419279"/>
            </a:xfrm>
            <a:custGeom>
              <a:avLst/>
              <a:gdLst/>
              <a:ahLst/>
              <a:cxnLst/>
              <a:rect l="l" t="t" r="r" b="b"/>
              <a:pathLst>
                <a:path w="16126" h="12779" extrusionOk="0">
                  <a:moveTo>
                    <a:pt x="13057" y="0"/>
                  </a:moveTo>
                  <a:cubicBezTo>
                    <a:pt x="12387" y="977"/>
                    <a:pt x="11857" y="1814"/>
                    <a:pt x="11857" y="1814"/>
                  </a:cubicBezTo>
                  <a:lnTo>
                    <a:pt x="11830" y="1814"/>
                  </a:lnTo>
                  <a:cubicBezTo>
                    <a:pt x="11272" y="2958"/>
                    <a:pt x="9988" y="4380"/>
                    <a:pt x="8203" y="5329"/>
                  </a:cubicBezTo>
                  <a:cubicBezTo>
                    <a:pt x="5943" y="6501"/>
                    <a:pt x="2874" y="7449"/>
                    <a:pt x="0" y="7449"/>
                  </a:cubicBezTo>
                  <a:cubicBezTo>
                    <a:pt x="1088" y="9458"/>
                    <a:pt x="1507" y="11383"/>
                    <a:pt x="726" y="12611"/>
                  </a:cubicBezTo>
                  <a:lnTo>
                    <a:pt x="754" y="12778"/>
                  </a:lnTo>
                  <a:cubicBezTo>
                    <a:pt x="5748" y="12136"/>
                    <a:pt x="11411" y="10714"/>
                    <a:pt x="15094" y="6975"/>
                  </a:cubicBezTo>
                  <a:cubicBezTo>
                    <a:pt x="15875" y="6222"/>
                    <a:pt x="16126" y="4743"/>
                    <a:pt x="15707" y="3292"/>
                  </a:cubicBezTo>
                  <a:cubicBezTo>
                    <a:pt x="15373" y="2065"/>
                    <a:pt x="14508" y="809"/>
                    <a:pt x="13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0"/>
            <p:cNvSpPr/>
            <p:nvPr/>
          </p:nvSpPr>
          <p:spPr>
            <a:xfrm>
              <a:off x="6009461" y="4318326"/>
              <a:ext cx="124514" cy="164805"/>
            </a:xfrm>
            <a:custGeom>
              <a:avLst/>
              <a:gdLst/>
              <a:ahLst/>
              <a:cxnLst/>
              <a:rect l="l" t="t" r="r" b="b"/>
              <a:pathLst>
                <a:path w="3795" h="5023" extrusionOk="0">
                  <a:moveTo>
                    <a:pt x="1869" y="5022"/>
                  </a:moveTo>
                  <a:cubicBezTo>
                    <a:pt x="1535" y="3767"/>
                    <a:pt x="949" y="2595"/>
                    <a:pt x="0" y="1674"/>
                  </a:cubicBezTo>
                  <a:cubicBezTo>
                    <a:pt x="28" y="1674"/>
                    <a:pt x="28" y="1674"/>
                    <a:pt x="28" y="1646"/>
                  </a:cubicBezTo>
                  <a:cubicBezTo>
                    <a:pt x="112" y="1507"/>
                    <a:pt x="251" y="1312"/>
                    <a:pt x="447" y="1033"/>
                  </a:cubicBezTo>
                  <a:cubicBezTo>
                    <a:pt x="642" y="754"/>
                    <a:pt x="893" y="391"/>
                    <a:pt x="1144" y="0"/>
                  </a:cubicBezTo>
                  <a:lnTo>
                    <a:pt x="1144" y="0"/>
                  </a:lnTo>
                  <a:cubicBezTo>
                    <a:pt x="2595" y="809"/>
                    <a:pt x="3432" y="2009"/>
                    <a:pt x="3794" y="3237"/>
                  </a:cubicBezTo>
                  <a:cubicBezTo>
                    <a:pt x="3571" y="2539"/>
                    <a:pt x="3209" y="1842"/>
                    <a:pt x="2651" y="1228"/>
                  </a:cubicBezTo>
                  <a:cubicBezTo>
                    <a:pt x="2734" y="1535"/>
                    <a:pt x="2790" y="1842"/>
                    <a:pt x="2818" y="2149"/>
                  </a:cubicBezTo>
                  <a:cubicBezTo>
                    <a:pt x="2651" y="1925"/>
                    <a:pt x="2483" y="1786"/>
                    <a:pt x="2344" y="1702"/>
                  </a:cubicBezTo>
                  <a:cubicBezTo>
                    <a:pt x="2260" y="1674"/>
                    <a:pt x="2204" y="1646"/>
                    <a:pt x="2176" y="1646"/>
                  </a:cubicBezTo>
                  <a:cubicBezTo>
                    <a:pt x="1981" y="1646"/>
                    <a:pt x="2455" y="2400"/>
                    <a:pt x="2679" y="3404"/>
                  </a:cubicBezTo>
                  <a:cubicBezTo>
                    <a:pt x="2539" y="3990"/>
                    <a:pt x="2232" y="4520"/>
                    <a:pt x="1869" y="5022"/>
                  </a:cubicBezTo>
                  <a:close/>
                  <a:moveTo>
                    <a:pt x="3794" y="3265"/>
                  </a:moveTo>
                  <a:lnTo>
                    <a:pt x="3794" y="3265"/>
                  </a:lnTo>
                  <a:lnTo>
                    <a:pt x="3794" y="3265"/>
                  </a:lnTo>
                  <a:close/>
                  <a:moveTo>
                    <a:pt x="3794" y="3265"/>
                  </a:moveTo>
                  <a:cubicBezTo>
                    <a:pt x="3794" y="3265"/>
                    <a:pt x="3794" y="3265"/>
                    <a:pt x="3794" y="3265"/>
                  </a:cubicBezTo>
                  <a:cubicBezTo>
                    <a:pt x="3794" y="3265"/>
                    <a:pt x="3794" y="3265"/>
                    <a:pt x="3794" y="3265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0"/>
            <p:cNvSpPr/>
            <p:nvPr/>
          </p:nvSpPr>
          <p:spPr>
            <a:xfrm>
              <a:off x="5620424" y="4566376"/>
              <a:ext cx="7349" cy="14699"/>
            </a:xfrm>
            <a:custGeom>
              <a:avLst/>
              <a:gdLst/>
              <a:ahLst/>
              <a:cxnLst/>
              <a:rect l="l" t="t" r="r" b="b"/>
              <a:pathLst>
                <a:path w="224" h="448" extrusionOk="0">
                  <a:moveTo>
                    <a:pt x="0" y="1"/>
                  </a:moveTo>
                  <a:cubicBezTo>
                    <a:pt x="28" y="57"/>
                    <a:pt x="56" y="140"/>
                    <a:pt x="112" y="196"/>
                  </a:cubicBezTo>
                  <a:cubicBezTo>
                    <a:pt x="84" y="140"/>
                    <a:pt x="56" y="113"/>
                    <a:pt x="28" y="57"/>
                  </a:cubicBezTo>
                  <a:cubicBezTo>
                    <a:pt x="28" y="29"/>
                    <a:pt x="0" y="1"/>
                    <a:pt x="0" y="1"/>
                  </a:cubicBezTo>
                  <a:close/>
                  <a:moveTo>
                    <a:pt x="112" y="252"/>
                  </a:moveTo>
                  <a:lnTo>
                    <a:pt x="112" y="252"/>
                  </a:lnTo>
                  <a:cubicBezTo>
                    <a:pt x="140" y="308"/>
                    <a:pt x="195" y="364"/>
                    <a:pt x="223" y="447"/>
                  </a:cubicBezTo>
                  <a:cubicBezTo>
                    <a:pt x="195" y="364"/>
                    <a:pt x="167" y="308"/>
                    <a:pt x="112" y="252"/>
                  </a:cubicBezTo>
                  <a:close/>
                </a:path>
              </a:pathLst>
            </a:custGeom>
            <a:solidFill>
              <a:srgbClr val="795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0"/>
            <p:cNvSpPr/>
            <p:nvPr/>
          </p:nvSpPr>
          <p:spPr>
            <a:xfrm>
              <a:off x="5621343" y="4568213"/>
              <a:ext cx="2756" cy="6464"/>
            </a:xfrm>
            <a:custGeom>
              <a:avLst/>
              <a:gdLst/>
              <a:ahLst/>
              <a:cxnLst/>
              <a:rect l="l" t="t" r="r" b="b"/>
              <a:pathLst>
                <a:path w="84" h="19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57"/>
                    <a:pt x="56" y="112"/>
                    <a:pt x="84" y="196"/>
                  </a:cubicBezTo>
                  <a:cubicBezTo>
                    <a:pt x="84" y="168"/>
                    <a:pt x="84" y="168"/>
                    <a:pt x="84" y="140"/>
                  </a:cubicBezTo>
                  <a:cubicBezTo>
                    <a:pt x="56" y="85"/>
                    <a:pt x="28" y="57"/>
                    <a:pt x="0" y="1"/>
                  </a:cubicBezTo>
                  <a:close/>
                </a:path>
              </a:pathLst>
            </a:custGeom>
            <a:solidFill>
              <a:srgbClr val="563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0"/>
            <p:cNvSpPr/>
            <p:nvPr/>
          </p:nvSpPr>
          <p:spPr>
            <a:xfrm>
              <a:off x="5990234" y="4377812"/>
              <a:ext cx="16503" cy="28413"/>
            </a:xfrm>
            <a:custGeom>
              <a:avLst/>
              <a:gdLst/>
              <a:ahLst/>
              <a:cxnLst/>
              <a:rect l="l" t="t" r="r" b="b"/>
              <a:pathLst>
                <a:path w="503" h="866" extrusionOk="0">
                  <a:moveTo>
                    <a:pt x="503" y="1"/>
                  </a:moveTo>
                  <a:cubicBezTo>
                    <a:pt x="363" y="280"/>
                    <a:pt x="196" y="559"/>
                    <a:pt x="0" y="866"/>
                  </a:cubicBezTo>
                  <a:cubicBezTo>
                    <a:pt x="196" y="587"/>
                    <a:pt x="363" y="308"/>
                    <a:pt x="475" y="57"/>
                  </a:cubicBezTo>
                  <a:cubicBezTo>
                    <a:pt x="503" y="29"/>
                    <a:pt x="503" y="29"/>
                    <a:pt x="503" y="1"/>
                  </a:cubicBezTo>
                  <a:close/>
                </a:path>
              </a:pathLst>
            </a:custGeom>
            <a:solidFill>
              <a:srgbClr val="00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0"/>
            <p:cNvSpPr/>
            <p:nvPr/>
          </p:nvSpPr>
          <p:spPr>
            <a:xfrm>
              <a:off x="6005786" y="4377812"/>
              <a:ext cx="951" cy="187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cubicBezTo>
                    <a:pt x="29" y="29"/>
                    <a:pt x="29" y="29"/>
                    <a:pt x="29" y="1"/>
                  </a:cubicBezTo>
                  <a:lnTo>
                    <a:pt x="29" y="1"/>
                  </a:lnTo>
                  <a:cubicBezTo>
                    <a:pt x="29" y="29"/>
                    <a:pt x="29" y="29"/>
                    <a:pt x="1" y="57"/>
                  </a:cubicBezTo>
                  <a:close/>
                </a:path>
              </a:pathLst>
            </a:custGeom>
            <a:solidFill>
              <a:srgbClr val="00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0"/>
            <p:cNvSpPr/>
            <p:nvPr/>
          </p:nvSpPr>
          <p:spPr>
            <a:xfrm>
              <a:off x="5618586" y="4377812"/>
              <a:ext cx="388142" cy="203258"/>
            </a:xfrm>
            <a:custGeom>
              <a:avLst/>
              <a:gdLst/>
              <a:ahLst/>
              <a:cxnLst/>
              <a:rect l="l" t="t" r="r" b="b"/>
              <a:pathLst>
                <a:path w="11830" h="6195" extrusionOk="0">
                  <a:moveTo>
                    <a:pt x="11830" y="1"/>
                  </a:moveTo>
                  <a:lnTo>
                    <a:pt x="11830" y="1"/>
                  </a:lnTo>
                  <a:cubicBezTo>
                    <a:pt x="11690" y="280"/>
                    <a:pt x="11523" y="559"/>
                    <a:pt x="11327" y="866"/>
                  </a:cubicBezTo>
                  <a:cubicBezTo>
                    <a:pt x="10630" y="1786"/>
                    <a:pt x="9570" y="2791"/>
                    <a:pt x="8203" y="3516"/>
                  </a:cubicBezTo>
                  <a:cubicBezTo>
                    <a:pt x="5943" y="4688"/>
                    <a:pt x="2902" y="5636"/>
                    <a:pt x="28" y="5636"/>
                  </a:cubicBezTo>
                  <a:lnTo>
                    <a:pt x="0" y="5636"/>
                  </a:lnTo>
                  <a:cubicBezTo>
                    <a:pt x="0" y="5664"/>
                    <a:pt x="28" y="5692"/>
                    <a:pt x="56" y="5748"/>
                  </a:cubicBezTo>
                  <a:cubicBezTo>
                    <a:pt x="84" y="5804"/>
                    <a:pt x="112" y="5887"/>
                    <a:pt x="168" y="5943"/>
                  </a:cubicBezTo>
                  <a:cubicBezTo>
                    <a:pt x="168" y="5971"/>
                    <a:pt x="168" y="5971"/>
                    <a:pt x="168" y="5999"/>
                  </a:cubicBezTo>
                  <a:cubicBezTo>
                    <a:pt x="223" y="6055"/>
                    <a:pt x="251" y="6111"/>
                    <a:pt x="279" y="6194"/>
                  </a:cubicBezTo>
                  <a:lnTo>
                    <a:pt x="391" y="6194"/>
                  </a:lnTo>
                  <a:cubicBezTo>
                    <a:pt x="3627" y="6194"/>
                    <a:pt x="11355" y="4046"/>
                    <a:pt x="1183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0"/>
            <p:cNvSpPr/>
            <p:nvPr/>
          </p:nvSpPr>
          <p:spPr>
            <a:xfrm>
              <a:off x="5652447" y="4650601"/>
              <a:ext cx="4626" cy="48559"/>
            </a:xfrm>
            <a:custGeom>
              <a:avLst/>
              <a:gdLst/>
              <a:ahLst/>
              <a:cxnLst/>
              <a:rect l="l" t="t" r="r" b="b"/>
              <a:pathLst>
                <a:path w="141" h="1480" extrusionOk="0">
                  <a:moveTo>
                    <a:pt x="56" y="1479"/>
                  </a:moveTo>
                  <a:cubicBezTo>
                    <a:pt x="140" y="1033"/>
                    <a:pt x="112" y="531"/>
                    <a:pt x="1" y="1"/>
                  </a:cubicBezTo>
                  <a:lnTo>
                    <a:pt x="1" y="1"/>
                  </a:lnTo>
                  <a:cubicBezTo>
                    <a:pt x="56" y="335"/>
                    <a:pt x="84" y="642"/>
                    <a:pt x="84" y="949"/>
                  </a:cubicBezTo>
                  <a:cubicBezTo>
                    <a:pt x="84" y="1145"/>
                    <a:pt x="84" y="1312"/>
                    <a:pt x="56" y="1479"/>
                  </a:cubicBezTo>
                  <a:cubicBezTo>
                    <a:pt x="56" y="1479"/>
                    <a:pt x="56" y="1479"/>
                    <a:pt x="56" y="1479"/>
                  </a:cubicBezTo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0"/>
            <p:cNvSpPr/>
            <p:nvPr/>
          </p:nvSpPr>
          <p:spPr>
            <a:xfrm>
              <a:off x="5652447" y="4640529"/>
              <a:ext cx="76021" cy="58631"/>
            </a:xfrm>
            <a:custGeom>
              <a:avLst/>
              <a:gdLst/>
              <a:ahLst/>
              <a:cxnLst/>
              <a:rect l="l" t="t" r="r" b="b"/>
              <a:pathLst>
                <a:path w="2317" h="1787" extrusionOk="0">
                  <a:moveTo>
                    <a:pt x="2316" y="1"/>
                  </a:moveTo>
                  <a:cubicBezTo>
                    <a:pt x="1284" y="196"/>
                    <a:pt x="447" y="280"/>
                    <a:pt x="1" y="308"/>
                  </a:cubicBezTo>
                  <a:cubicBezTo>
                    <a:pt x="56" y="642"/>
                    <a:pt x="84" y="949"/>
                    <a:pt x="84" y="1256"/>
                  </a:cubicBezTo>
                  <a:cubicBezTo>
                    <a:pt x="84" y="1452"/>
                    <a:pt x="84" y="1619"/>
                    <a:pt x="56" y="1786"/>
                  </a:cubicBezTo>
                  <a:cubicBezTo>
                    <a:pt x="782" y="1145"/>
                    <a:pt x="1535" y="531"/>
                    <a:pt x="2316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0"/>
            <p:cNvSpPr/>
            <p:nvPr/>
          </p:nvSpPr>
          <p:spPr>
            <a:xfrm>
              <a:off x="6133945" y="4424502"/>
              <a:ext cx="33" cy="1870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56"/>
                  </a:moveTo>
                  <a:cubicBezTo>
                    <a:pt x="0" y="56"/>
                    <a:pt x="0" y="56"/>
                    <a:pt x="0" y="29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0"/>
            <p:cNvSpPr/>
            <p:nvPr/>
          </p:nvSpPr>
          <p:spPr>
            <a:xfrm>
              <a:off x="6004868" y="4483102"/>
              <a:ext cx="73265" cy="58599"/>
            </a:xfrm>
            <a:custGeom>
              <a:avLst/>
              <a:gdLst/>
              <a:ahLst/>
              <a:cxnLst/>
              <a:rect l="l" t="t" r="r" b="b"/>
              <a:pathLst>
                <a:path w="2233" h="1786" extrusionOk="0">
                  <a:moveTo>
                    <a:pt x="2009" y="0"/>
                  </a:moveTo>
                  <a:cubicBezTo>
                    <a:pt x="1479" y="670"/>
                    <a:pt x="810" y="1256"/>
                    <a:pt x="1" y="1786"/>
                  </a:cubicBezTo>
                  <a:cubicBezTo>
                    <a:pt x="726" y="1702"/>
                    <a:pt x="1451" y="1674"/>
                    <a:pt x="2233" y="1674"/>
                  </a:cubicBezTo>
                  <a:cubicBezTo>
                    <a:pt x="2205" y="1116"/>
                    <a:pt x="2121" y="558"/>
                    <a:pt x="200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0"/>
            <p:cNvSpPr/>
            <p:nvPr/>
          </p:nvSpPr>
          <p:spPr>
            <a:xfrm>
              <a:off x="5779687" y="4056265"/>
              <a:ext cx="404613" cy="327050"/>
            </a:xfrm>
            <a:custGeom>
              <a:avLst/>
              <a:gdLst/>
              <a:ahLst/>
              <a:cxnLst/>
              <a:rect l="l" t="t" r="r" b="b"/>
              <a:pathLst>
                <a:path w="12332" h="9968" extrusionOk="0">
                  <a:moveTo>
                    <a:pt x="2780" y="1"/>
                  </a:moveTo>
                  <a:cubicBezTo>
                    <a:pt x="1621" y="1"/>
                    <a:pt x="744" y="524"/>
                    <a:pt x="1" y="1905"/>
                  </a:cubicBezTo>
                  <a:cubicBezTo>
                    <a:pt x="252" y="1822"/>
                    <a:pt x="559" y="1766"/>
                    <a:pt x="865" y="1766"/>
                  </a:cubicBezTo>
                  <a:cubicBezTo>
                    <a:pt x="1463" y="991"/>
                    <a:pt x="2089" y="690"/>
                    <a:pt x="2844" y="690"/>
                  </a:cubicBezTo>
                  <a:cubicBezTo>
                    <a:pt x="3747" y="690"/>
                    <a:pt x="4834" y="1120"/>
                    <a:pt x="6278" y="1682"/>
                  </a:cubicBezTo>
                  <a:cubicBezTo>
                    <a:pt x="8956" y="2687"/>
                    <a:pt x="10937" y="3384"/>
                    <a:pt x="9793" y="4612"/>
                  </a:cubicBezTo>
                  <a:cubicBezTo>
                    <a:pt x="9207" y="5225"/>
                    <a:pt x="8259" y="6537"/>
                    <a:pt x="7450" y="7680"/>
                  </a:cubicBezTo>
                  <a:cubicBezTo>
                    <a:pt x="7338" y="7848"/>
                    <a:pt x="7226" y="7987"/>
                    <a:pt x="7115" y="8155"/>
                  </a:cubicBezTo>
                  <a:cubicBezTo>
                    <a:pt x="6668" y="8769"/>
                    <a:pt x="6306" y="9299"/>
                    <a:pt x="6138" y="9550"/>
                  </a:cubicBezTo>
                  <a:lnTo>
                    <a:pt x="6083" y="9633"/>
                  </a:lnTo>
                  <a:lnTo>
                    <a:pt x="6027" y="9717"/>
                  </a:lnTo>
                  <a:cubicBezTo>
                    <a:pt x="6228" y="9908"/>
                    <a:pt x="6403" y="9968"/>
                    <a:pt x="6543" y="9968"/>
                  </a:cubicBezTo>
                  <a:cubicBezTo>
                    <a:pt x="6753" y="9968"/>
                    <a:pt x="6886" y="9834"/>
                    <a:pt x="6920" y="9801"/>
                  </a:cubicBezTo>
                  <a:lnTo>
                    <a:pt x="6947" y="9801"/>
                  </a:lnTo>
                  <a:cubicBezTo>
                    <a:pt x="6947" y="9801"/>
                    <a:pt x="7477" y="8964"/>
                    <a:pt x="8147" y="7987"/>
                  </a:cubicBezTo>
                  <a:cubicBezTo>
                    <a:pt x="8705" y="7234"/>
                    <a:pt x="9347" y="6369"/>
                    <a:pt x="9877" y="5755"/>
                  </a:cubicBezTo>
                  <a:cubicBezTo>
                    <a:pt x="11132" y="4388"/>
                    <a:pt x="12332" y="3161"/>
                    <a:pt x="8063" y="1543"/>
                  </a:cubicBezTo>
                  <a:cubicBezTo>
                    <a:pt x="5789" y="681"/>
                    <a:pt x="4101" y="1"/>
                    <a:pt x="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0"/>
            <p:cNvSpPr/>
            <p:nvPr/>
          </p:nvSpPr>
          <p:spPr>
            <a:xfrm>
              <a:off x="5812629" y="4096786"/>
              <a:ext cx="11943" cy="12862"/>
            </a:xfrm>
            <a:custGeom>
              <a:avLst/>
              <a:gdLst/>
              <a:ahLst/>
              <a:cxnLst/>
              <a:rect l="l" t="t" r="r" b="b"/>
              <a:pathLst>
                <a:path w="364" h="392" extrusionOk="0">
                  <a:moveTo>
                    <a:pt x="1" y="391"/>
                  </a:moveTo>
                  <a:cubicBezTo>
                    <a:pt x="112" y="224"/>
                    <a:pt x="224" y="112"/>
                    <a:pt x="364" y="1"/>
                  </a:cubicBezTo>
                  <a:lnTo>
                    <a:pt x="364" y="1"/>
                  </a:lnTo>
                  <a:cubicBezTo>
                    <a:pt x="224" y="112"/>
                    <a:pt x="112" y="224"/>
                    <a:pt x="1" y="391"/>
                  </a:cubicBezTo>
                  <a:close/>
                </a:path>
              </a:pathLst>
            </a:custGeom>
            <a:solidFill>
              <a:srgbClr val="8D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40"/>
            <p:cNvSpPr/>
            <p:nvPr/>
          </p:nvSpPr>
          <p:spPr>
            <a:xfrm>
              <a:off x="5779687" y="4094063"/>
              <a:ext cx="44884" cy="24739"/>
            </a:xfrm>
            <a:custGeom>
              <a:avLst/>
              <a:gdLst/>
              <a:ahLst/>
              <a:cxnLst/>
              <a:rect l="l" t="t" r="r" b="b"/>
              <a:pathLst>
                <a:path w="1368" h="754" extrusionOk="0">
                  <a:moveTo>
                    <a:pt x="475" y="0"/>
                  </a:moveTo>
                  <a:cubicBezTo>
                    <a:pt x="307" y="223"/>
                    <a:pt x="140" y="474"/>
                    <a:pt x="1" y="753"/>
                  </a:cubicBezTo>
                  <a:cubicBezTo>
                    <a:pt x="252" y="670"/>
                    <a:pt x="559" y="614"/>
                    <a:pt x="865" y="614"/>
                  </a:cubicBezTo>
                  <a:cubicBezTo>
                    <a:pt x="921" y="558"/>
                    <a:pt x="949" y="502"/>
                    <a:pt x="1005" y="474"/>
                  </a:cubicBezTo>
                  <a:cubicBezTo>
                    <a:pt x="1116" y="307"/>
                    <a:pt x="1228" y="195"/>
                    <a:pt x="1368" y="84"/>
                  </a:cubicBezTo>
                  <a:cubicBezTo>
                    <a:pt x="1144" y="28"/>
                    <a:pt x="92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40"/>
            <p:cNvSpPr/>
            <p:nvPr/>
          </p:nvSpPr>
          <p:spPr>
            <a:xfrm>
              <a:off x="6006705" y="4377812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8" y="1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97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40"/>
            <p:cNvSpPr/>
            <p:nvPr/>
          </p:nvSpPr>
          <p:spPr>
            <a:xfrm>
              <a:off x="5977405" y="4347626"/>
              <a:ext cx="41242" cy="35730"/>
            </a:xfrm>
            <a:custGeom>
              <a:avLst/>
              <a:gdLst/>
              <a:ahLst/>
              <a:cxnLst/>
              <a:rect l="l" t="t" r="r" b="b"/>
              <a:pathLst>
                <a:path w="1257" h="1089" extrusionOk="0">
                  <a:moveTo>
                    <a:pt x="559" y="0"/>
                  </a:moveTo>
                  <a:cubicBezTo>
                    <a:pt x="559" y="28"/>
                    <a:pt x="559" y="56"/>
                    <a:pt x="531" y="56"/>
                  </a:cubicBezTo>
                  <a:cubicBezTo>
                    <a:pt x="363" y="335"/>
                    <a:pt x="196" y="530"/>
                    <a:pt x="112" y="670"/>
                  </a:cubicBezTo>
                  <a:lnTo>
                    <a:pt x="57" y="753"/>
                  </a:lnTo>
                  <a:lnTo>
                    <a:pt x="1" y="837"/>
                  </a:lnTo>
                  <a:cubicBezTo>
                    <a:pt x="1" y="865"/>
                    <a:pt x="29" y="865"/>
                    <a:pt x="29" y="865"/>
                  </a:cubicBezTo>
                  <a:cubicBezTo>
                    <a:pt x="224" y="1032"/>
                    <a:pt x="363" y="1088"/>
                    <a:pt x="503" y="1088"/>
                  </a:cubicBezTo>
                  <a:cubicBezTo>
                    <a:pt x="726" y="1088"/>
                    <a:pt x="866" y="977"/>
                    <a:pt x="894" y="921"/>
                  </a:cubicBezTo>
                  <a:lnTo>
                    <a:pt x="921" y="921"/>
                  </a:lnTo>
                  <a:cubicBezTo>
                    <a:pt x="921" y="921"/>
                    <a:pt x="1033" y="698"/>
                    <a:pt x="1256" y="391"/>
                  </a:cubicBezTo>
                  <a:cubicBezTo>
                    <a:pt x="1005" y="363"/>
                    <a:pt x="782" y="251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0"/>
            <p:cNvSpPr/>
            <p:nvPr/>
          </p:nvSpPr>
          <p:spPr>
            <a:xfrm>
              <a:off x="5874904" y="4186721"/>
              <a:ext cx="149220" cy="276260"/>
            </a:xfrm>
            <a:custGeom>
              <a:avLst/>
              <a:gdLst/>
              <a:ahLst/>
              <a:cxnLst/>
              <a:rect l="l" t="t" r="r" b="b"/>
              <a:pathLst>
                <a:path w="4548" h="8420" extrusionOk="0">
                  <a:moveTo>
                    <a:pt x="3511" y="1"/>
                  </a:moveTo>
                  <a:cubicBezTo>
                    <a:pt x="3186" y="1"/>
                    <a:pt x="2884" y="125"/>
                    <a:pt x="2595" y="357"/>
                  </a:cubicBezTo>
                  <a:cubicBezTo>
                    <a:pt x="949" y="1640"/>
                    <a:pt x="0" y="6271"/>
                    <a:pt x="446" y="8419"/>
                  </a:cubicBezTo>
                  <a:cubicBezTo>
                    <a:pt x="1813" y="7555"/>
                    <a:pt x="2650" y="6494"/>
                    <a:pt x="3125" y="5741"/>
                  </a:cubicBezTo>
                  <a:cubicBezTo>
                    <a:pt x="3125" y="5741"/>
                    <a:pt x="3153" y="5713"/>
                    <a:pt x="3181" y="5657"/>
                  </a:cubicBezTo>
                  <a:lnTo>
                    <a:pt x="3236" y="5574"/>
                  </a:lnTo>
                  <a:cubicBezTo>
                    <a:pt x="3515" y="5127"/>
                    <a:pt x="3627" y="4820"/>
                    <a:pt x="3627" y="4820"/>
                  </a:cubicBezTo>
                  <a:cubicBezTo>
                    <a:pt x="3711" y="4514"/>
                    <a:pt x="3794" y="4207"/>
                    <a:pt x="3878" y="3928"/>
                  </a:cubicBezTo>
                  <a:cubicBezTo>
                    <a:pt x="3906" y="3760"/>
                    <a:pt x="3934" y="3593"/>
                    <a:pt x="3962" y="3425"/>
                  </a:cubicBezTo>
                  <a:cubicBezTo>
                    <a:pt x="4548" y="775"/>
                    <a:pt x="3962" y="78"/>
                    <a:pt x="3962" y="78"/>
                  </a:cubicBezTo>
                  <a:cubicBezTo>
                    <a:pt x="3806" y="26"/>
                    <a:pt x="3656" y="1"/>
                    <a:pt x="3511" y="1"/>
                  </a:cubicBezTo>
                  <a:close/>
                </a:path>
              </a:pathLst>
            </a:custGeom>
            <a:solidFill>
              <a:srgbClr val="7C2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0"/>
            <p:cNvSpPr/>
            <p:nvPr/>
          </p:nvSpPr>
          <p:spPr>
            <a:xfrm>
              <a:off x="5885863" y="4186491"/>
              <a:ext cx="127270" cy="276490"/>
            </a:xfrm>
            <a:custGeom>
              <a:avLst/>
              <a:gdLst/>
              <a:ahLst/>
              <a:cxnLst/>
              <a:rect l="l" t="t" r="r" b="b"/>
              <a:pathLst>
                <a:path w="3879" h="8427" extrusionOk="0">
                  <a:moveTo>
                    <a:pt x="112" y="8426"/>
                  </a:moveTo>
                  <a:lnTo>
                    <a:pt x="112" y="8426"/>
                  </a:lnTo>
                  <a:lnTo>
                    <a:pt x="112" y="8426"/>
                  </a:lnTo>
                  <a:cubicBezTo>
                    <a:pt x="29" y="8064"/>
                    <a:pt x="1" y="7617"/>
                    <a:pt x="1" y="7143"/>
                  </a:cubicBezTo>
                  <a:cubicBezTo>
                    <a:pt x="1" y="4800"/>
                    <a:pt x="894" y="1424"/>
                    <a:pt x="2261" y="364"/>
                  </a:cubicBez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lnTo>
                    <a:pt x="2261" y="364"/>
                  </a:ln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cubicBezTo>
                    <a:pt x="2540" y="140"/>
                    <a:pt x="2847" y="1"/>
                    <a:pt x="3153" y="1"/>
                  </a:cubicBezTo>
                  <a:cubicBezTo>
                    <a:pt x="3321" y="1"/>
                    <a:pt x="3460" y="29"/>
                    <a:pt x="3628" y="85"/>
                  </a:cubicBezTo>
                  <a:cubicBezTo>
                    <a:pt x="3628" y="85"/>
                    <a:pt x="3879" y="391"/>
                    <a:pt x="3879" y="1424"/>
                  </a:cubicBezTo>
                  <a:cubicBezTo>
                    <a:pt x="3879" y="1926"/>
                    <a:pt x="3823" y="2568"/>
                    <a:pt x="3628" y="3432"/>
                  </a:cubicBezTo>
                  <a:cubicBezTo>
                    <a:pt x="3600" y="3600"/>
                    <a:pt x="3572" y="3767"/>
                    <a:pt x="3544" y="3935"/>
                  </a:cubicBezTo>
                  <a:cubicBezTo>
                    <a:pt x="3460" y="4214"/>
                    <a:pt x="3377" y="4521"/>
                    <a:pt x="3293" y="4827"/>
                  </a:cubicBezTo>
                  <a:cubicBezTo>
                    <a:pt x="3293" y="4827"/>
                    <a:pt x="3181" y="5134"/>
                    <a:pt x="2902" y="5581"/>
                  </a:cubicBezTo>
                  <a:lnTo>
                    <a:pt x="2902" y="5581"/>
                  </a:lnTo>
                  <a:lnTo>
                    <a:pt x="2847" y="5664"/>
                  </a:lnTo>
                  <a:lnTo>
                    <a:pt x="2847" y="5664"/>
                  </a:lnTo>
                  <a:cubicBezTo>
                    <a:pt x="2819" y="5720"/>
                    <a:pt x="2791" y="5748"/>
                    <a:pt x="2791" y="5748"/>
                  </a:cubicBezTo>
                  <a:lnTo>
                    <a:pt x="2791" y="5748"/>
                  </a:lnTo>
                  <a:lnTo>
                    <a:pt x="2791" y="5748"/>
                  </a:lnTo>
                  <a:lnTo>
                    <a:pt x="2791" y="5748"/>
                  </a:lnTo>
                  <a:cubicBezTo>
                    <a:pt x="2568" y="6111"/>
                    <a:pt x="2289" y="6529"/>
                    <a:pt x="1870" y="6948"/>
                  </a:cubicBezTo>
                  <a:cubicBezTo>
                    <a:pt x="1452" y="7422"/>
                    <a:pt x="894" y="7924"/>
                    <a:pt x="196" y="8371"/>
                  </a:cubicBezTo>
                  <a:cubicBezTo>
                    <a:pt x="196" y="8371"/>
                    <a:pt x="196" y="8371"/>
                    <a:pt x="196" y="8371"/>
                  </a:cubicBezTo>
                  <a:cubicBezTo>
                    <a:pt x="196" y="8371"/>
                    <a:pt x="196" y="8371"/>
                    <a:pt x="168" y="8371"/>
                  </a:cubicBezTo>
                  <a:cubicBezTo>
                    <a:pt x="168" y="8371"/>
                    <a:pt x="168" y="8371"/>
                    <a:pt x="168" y="8371"/>
                  </a:cubicBezTo>
                  <a:cubicBezTo>
                    <a:pt x="168" y="8371"/>
                    <a:pt x="168" y="8398"/>
                    <a:pt x="168" y="8398"/>
                  </a:cubicBezTo>
                  <a:cubicBezTo>
                    <a:pt x="168" y="8398"/>
                    <a:pt x="168" y="8398"/>
                    <a:pt x="168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12" y="8426"/>
                    <a:pt x="112" y="8426"/>
                    <a:pt x="112" y="842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0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68" y="1396"/>
                    <a:pt x="530" y="866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0"/>
            <p:cNvSpPr/>
            <p:nvPr/>
          </p:nvSpPr>
          <p:spPr>
            <a:xfrm>
              <a:off x="5981080" y="4347626"/>
              <a:ext cx="14666" cy="21983"/>
            </a:xfrm>
            <a:custGeom>
              <a:avLst/>
              <a:gdLst/>
              <a:ahLst/>
              <a:cxnLst/>
              <a:rect l="l" t="t" r="r" b="b"/>
              <a:pathLst>
                <a:path w="447" h="670" extrusionOk="0">
                  <a:moveTo>
                    <a:pt x="0" y="670"/>
                  </a:moveTo>
                  <a:lnTo>
                    <a:pt x="0" y="670"/>
                  </a:lnTo>
                  <a:lnTo>
                    <a:pt x="0" y="670"/>
                  </a:lnTo>
                  <a:lnTo>
                    <a:pt x="0" y="670"/>
                  </a:lnTo>
                  <a:close/>
                  <a:moveTo>
                    <a:pt x="419" y="56"/>
                  </a:moveTo>
                  <a:lnTo>
                    <a:pt x="419" y="56"/>
                  </a:lnTo>
                  <a:cubicBezTo>
                    <a:pt x="447" y="56"/>
                    <a:pt x="447" y="28"/>
                    <a:pt x="447" y="0"/>
                  </a:cubicBezTo>
                  <a:lnTo>
                    <a:pt x="447" y="0"/>
                  </a:lnTo>
                  <a:cubicBezTo>
                    <a:pt x="447" y="28"/>
                    <a:pt x="447" y="56"/>
                    <a:pt x="419" y="56"/>
                  </a:cubicBezTo>
                  <a:close/>
                </a:path>
              </a:pathLst>
            </a:custGeom>
            <a:solidFill>
              <a:srgbClr val="009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0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12" y="1507"/>
                    <a:pt x="251" y="1312"/>
                    <a:pt x="419" y="1033"/>
                  </a:cubicBezTo>
                  <a:cubicBezTo>
                    <a:pt x="447" y="1033"/>
                    <a:pt x="447" y="1005"/>
                    <a:pt x="447" y="977"/>
                  </a:cubicBezTo>
                  <a:cubicBezTo>
                    <a:pt x="614" y="782"/>
                    <a:pt x="782" y="531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0"/>
            <p:cNvSpPr/>
            <p:nvPr/>
          </p:nvSpPr>
          <p:spPr>
            <a:xfrm>
              <a:off x="6002144" y="4299098"/>
              <a:ext cx="21983" cy="24739"/>
            </a:xfrm>
            <a:custGeom>
              <a:avLst/>
              <a:gdLst/>
              <a:ahLst/>
              <a:cxnLst/>
              <a:rect l="l" t="t" r="r" b="b"/>
              <a:pathLst>
                <a:path w="670" h="754" extrusionOk="0">
                  <a:moveTo>
                    <a:pt x="84" y="0"/>
                  </a:moveTo>
                  <a:cubicBezTo>
                    <a:pt x="56" y="168"/>
                    <a:pt x="28" y="335"/>
                    <a:pt x="0" y="503"/>
                  </a:cubicBezTo>
                  <a:cubicBezTo>
                    <a:pt x="140" y="558"/>
                    <a:pt x="251" y="642"/>
                    <a:pt x="335" y="754"/>
                  </a:cubicBezTo>
                  <a:cubicBezTo>
                    <a:pt x="446" y="586"/>
                    <a:pt x="558" y="447"/>
                    <a:pt x="670" y="279"/>
                  </a:cubicBezTo>
                  <a:cubicBezTo>
                    <a:pt x="670" y="279"/>
                    <a:pt x="307" y="84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0"/>
            <p:cNvSpPr/>
            <p:nvPr/>
          </p:nvSpPr>
          <p:spPr>
            <a:xfrm>
              <a:off x="6074459" y="4372332"/>
              <a:ext cx="28381" cy="57713"/>
            </a:xfrm>
            <a:custGeom>
              <a:avLst/>
              <a:gdLst/>
              <a:ahLst/>
              <a:cxnLst/>
              <a:rect l="l" t="t" r="r" b="b"/>
              <a:pathLst>
                <a:path w="865" h="1759" extrusionOk="0">
                  <a:moveTo>
                    <a:pt x="698" y="1758"/>
                  </a:moveTo>
                  <a:cubicBezTo>
                    <a:pt x="474" y="754"/>
                    <a:pt x="0" y="0"/>
                    <a:pt x="195" y="0"/>
                  </a:cubicBezTo>
                  <a:cubicBezTo>
                    <a:pt x="223" y="0"/>
                    <a:pt x="279" y="28"/>
                    <a:pt x="363" y="56"/>
                  </a:cubicBezTo>
                  <a:cubicBezTo>
                    <a:pt x="502" y="140"/>
                    <a:pt x="670" y="279"/>
                    <a:pt x="837" y="503"/>
                  </a:cubicBezTo>
                  <a:cubicBezTo>
                    <a:pt x="865" y="921"/>
                    <a:pt x="809" y="1340"/>
                    <a:pt x="698" y="175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0"/>
            <p:cNvSpPr/>
            <p:nvPr/>
          </p:nvSpPr>
          <p:spPr>
            <a:xfrm>
              <a:off x="5539841" y="4613985"/>
              <a:ext cx="21097" cy="29332"/>
            </a:xfrm>
            <a:custGeom>
              <a:avLst/>
              <a:gdLst/>
              <a:ahLst/>
              <a:cxnLst/>
              <a:rect l="l" t="t" r="r" b="b"/>
              <a:pathLst>
                <a:path w="643" h="894" extrusionOk="0">
                  <a:moveTo>
                    <a:pt x="1" y="1"/>
                  </a:moveTo>
                  <a:cubicBezTo>
                    <a:pt x="168" y="280"/>
                    <a:pt x="252" y="559"/>
                    <a:pt x="224" y="838"/>
                  </a:cubicBezTo>
                  <a:cubicBezTo>
                    <a:pt x="336" y="866"/>
                    <a:pt x="419" y="894"/>
                    <a:pt x="503" y="894"/>
                  </a:cubicBezTo>
                  <a:cubicBezTo>
                    <a:pt x="559" y="894"/>
                    <a:pt x="615" y="866"/>
                    <a:pt x="643" y="866"/>
                  </a:cubicBezTo>
                  <a:cubicBezTo>
                    <a:pt x="643" y="866"/>
                    <a:pt x="615" y="5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0"/>
            <p:cNvSpPr/>
            <p:nvPr/>
          </p:nvSpPr>
          <p:spPr>
            <a:xfrm>
              <a:off x="5505061" y="4613985"/>
              <a:ext cx="43080" cy="27495"/>
            </a:xfrm>
            <a:custGeom>
              <a:avLst/>
              <a:gdLst/>
              <a:ahLst/>
              <a:cxnLst/>
              <a:rect l="l" t="t" r="r" b="b"/>
              <a:pathLst>
                <a:path w="1313" h="838" extrusionOk="0">
                  <a:moveTo>
                    <a:pt x="1284" y="838"/>
                  </a:moveTo>
                  <a:cubicBezTo>
                    <a:pt x="949" y="754"/>
                    <a:pt x="503" y="559"/>
                    <a:pt x="308" y="391"/>
                  </a:cubicBezTo>
                  <a:cubicBezTo>
                    <a:pt x="1" y="168"/>
                    <a:pt x="615" y="1"/>
                    <a:pt x="1061" y="1"/>
                  </a:cubicBezTo>
                  <a:cubicBezTo>
                    <a:pt x="1228" y="280"/>
                    <a:pt x="1312" y="559"/>
                    <a:pt x="1284" y="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0"/>
            <p:cNvSpPr/>
            <p:nvPr/>
          </p:nvSpPr>
          <p:spPr>
            <a:xfrm>
              <a:off x="5255174" y="4339390"/>
              <a:ext cx="24739" cy="21983"/>
            </a:xfrm>
            <a:custGeom>
              <a:avLst/>
              <a:gdLst/>
              <a:ahLst/>
              <a:cxnLst/>
              <a:rect l="l" t="t" r="r" b="b"/>
              <a:pathLst>
                <a:path w="754" h="670" extrusionOk="0">
                  <a:moveTo>
                    <a:pt x="726" y="0"/>
                  </a:moveTo>
                  <a:cubicBezTo>
                    <a:pt x="558" y="28"/>
                    <a:pt x="391" y="84"/>
                    <a:pt x="224" y="140"/>
                  </a:cubicBezTo>
                  <a:cubicBezTo>
                    <a:pt x="84" y="363"/>
                    <a:pt x="0" y="586"/>
                    <a:pt x="28" y="670"/>
                  </a:cubicBezTo>
                  <a:lnTo>
                    <a:pt x="196" y="670"/>
                  </a:lnTo>
                  <a:cubicBezTo>
                    <a:pt x="363" y="670"/>
                    <a:pt x="642" y="642"/>
                    <a:pt x="698" y="446"/>
                  </a:cubicBezTo>
                  <a:cubicBezTo>
                    <a:pt x="726" y="335"/>
                    <a:pt x="754" y="167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0"/>
            <p:cNvSpPr/>
            <p:nvPr/>
          </p:nvSpPr>
          <p:spPr>
            <a:xfrm>
              <a:off x="5262491" y="4329317"/>
              <a:ext cx="16503" cy="14666"/>
            </a:xfrm>
            <a:custGeom>
              <a:avLst/>
              <a:gdLst/>
              <a:ahLst/>
              <a:cxnLst/>
              <a:rect l="l" t="t" r="r" b="b"/>
              <a:pathLst>
                <a:path w="503" h="447" extrusionOk="0">
                  <a:moveTo>
                    <a:pt x="1" y="447"/>
                  </a:moveTo>
                  <a:cubicBezTo>
                    <a:pt x="84" y="279"/>
                    <a:pt x="224" y="140"/>
                    <a:pt x="307" y="28"/>
                  </a:cubicBezTo>
                  <a:cubicBezTo>
                    <a:pt x="335" y="0"/>
                    <a:pt x="363" y="0"/>
                    <a:pt x="391" y="0"/>
                  </a:cubicBezTo>
                  <a:cubicBezTo>
                    <a:pt x="475" y="0"/>
                    <a:pt x="503" y="140"/>
                    <a:pt x="503" y="307"/>
                  </a:cubicBezTo>
                  <a:cubicBezTo>
                    <a:pt x="335" y="335"/>
                    <a:pt x="168" y="391"/>
                    <a:pt x="1" y="4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0"/>
            <p:cNvSpPr/>
            <p:nvPr/>
          </p:nvSpPr>
          <p:spPr>
            <a:xfrm>
              <a:off x="5511492" y="4411705"/>
              <a:ext cx="463212" cy="141903"/>
            </a:xfrm>
            <a:custGeom>
              <a:avLst/>
              <a:gdLst/>
              <a:ahLst/>
              <a:cxnLst/>
              <a:rect l="l" t="t" r="r" b="b"/>
              <a:pathLst>
                <a:path w="14118" h="4325" extrusionOk="0">
                  <a:moveTo>
                    <a:pt x="14089" y="0"/>
                  </a:moveTo>
                  <a:cubicBezTo>
                    <a:pt x="13224" y="949"/>
                    <a:pt x="12136" y="1618"/>
                    <a:pt x="11020" y="2204"/>
                  </a:cubicBezTo>
                  <a:cubicBezTo>
                    <a:pt x="9904" y="2790"/>
                    <a:pt x="8733" y="3264"/>
                    <a:pt x="7533" y="3599"/>
                  </a:cubicBezTo>
                  <a:cubicBezTo>
                    <a:pt x="6194" y="3990"/>
                    <a:pt x="4771" y="4185"/>
                    <a:pt x="3376" y="4185"/>
                  </a:cubicBezTo>
                  <a:cubicBezTo>
                    <a:pt x="2260" y="4185"/>
                    <a:pt x="1116" y="4045"/>
                    <a:pt x="28" y="3766"/>
                  </a:cubicBezTo>
                  <a:lnTo>
                    <a:pt x="0" y="3794"/>
                  </a:lnTo>
                  <a:cubicBezTo>
                    <a:pt x="1228" y="4157"/>
                    <a:pt x="2483" y="4324"/>
                    <a:pt x="3739" y="4324"/>
                  </a:cubicBezTo>
                  <a:cubicBezTo>
                    <a:pt x="5022" y="4324"/>
                    <a:pt x="6333" y="4129"/>
                    <a:pt x="7589" y="3822"/>
                  </a:cubicBezTo>
                  <a:cubicBezTo>
                    <a:pt x="8816" y="3487"/>
                    <a:pt x="10016" y="3041"/>
                    <a:pt x="11160" y="2427"/>
                  </a:cubicBezTo>
                  <a:cubicBezTo>
                    <a:pt x="12248" y="1813"/>
                    <a:pt x="13364" y="1060"/>
                    <a:pt x="14117" y="28"/>
                  </a:cubicBezTo>
                  <a:lnTo>
                    <a:pt x="14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0"/>
            <p:cNvSpPr/>
            <p:nvPr/>
          </p:nvSpPr>
          <p:spPr>
            <a:xfrm>
              <a:off x="6013103" y="4153549"/>
              <a:ext cx="120872" cy="193185"/>
            </a:xfrm>
            <a:custGeom>
              <a:avLst/>
              <a:gdLst/>
              <a:ahLst/>
              <a:cxnLst/>
              <a:rect l="l" t="t" r="r" b="b"/>
              <a:pathLst>
                <a:path w="3684" h="5888" extrusionOk="0">
                  <a:moveTo>
                    <a:pt x="3125" y="1"/>
                  </a:moveTo>
                  <a:cubicBezTo>
                    <a:pt x="3349" y="224"/>
                    <a:pt x="3460" y="503"/>
                    <a:pt x="3460" y="782"/>
                  </a:cubicBezTo>
                  <a:cubicBezTo>
                    <a:pt x="3460" y="1061"/>
                    <a:pt x="3349" y="1312"/>
                    <a:pt x="3209" y="1563"/>
                  </a:cubicBezTo>
                  <a:cubicBezTo>
                    <a:pt x="2902" y="2037"/>
                    <a:pt x="2456" y="2456"/>
                    <a:pt x="2065" y="2930"/>
                  </a:cubicBezTo>
                  <a:cubicBezTo>
                    <a:pt x="1312" y="3851"/>
                    <a:pt x="642" y="4855"/>
                    <a:pt x="1" y="5859"/>
                  </a:cubicBezTo>
                  <a:lnTo>
                    <a:pt x="29" y="5887"/>
                  </a:lnTo>
                  <a:cubicBezTo>
                    <a:pt x="726" y="4911"/>
                    <a:pt x="1452" y="3962"/>
                    <a:pt x="2233" y="3069"/>
                  </a:cubicBezTo>
                  <a:cubicBezTo>
                    <a:pt x="2428" y="2846"/>
                    <a:pt x="2651" y="2623"/>
                    <a:pt x="2847" y="2428"/>
                  </a:cubicBezTo>
                  <a:cubicBezTo>
                    <a:pt x="3070" y="2205"/>
                    <a:pt x="3265" y="1981"/>
                    <a:pt x="3432" y="1702"/>
                  </a:cubicBezTo>
                  <a:cubicBezTo>
                    <a:pt x="3572" y="1423"/>
                    <a:pt x="3683" y="1089"/>
                    <a:pt x="3628" y="782"/>
                  </a:cubicBezTo>
                  <a:cubicBezTo>
                    <a:pt x="3600" y="447"/>
                    <a:pt x="3404" y="140"/>
                    <a:pt x="3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0"/>
            <p:cNvSpPr/>
            <p:nvPr/>
          </p:nvSpPr>
          <p:spPr>
            <a:xfrm>
              <a:off x="5373260" y="4268880"/>
              <a:ext cx="275538" cy="84256"/>
            </a:xfrm>
            <a:custGeom>
              <a:avLst/>
              <a:gdLst/>
              <a:ahLst/>
              <a:cxnLst/>
              <a:rect l="l" t="t" r="r" b="b"/>
              <a:pathLst>
                <a:path w="8398" h="2568" extrusionOk="0">
                  <a:moveTo>
                    <a:pt x="6780" y="1"/>
                  </a:moveTo>
                  <a:cubicBezTo>
                    <a:pt x="5803" y="1"/>
                    <a:pt x="4827" y="84"/>
                    <a:pt x="3850" y="280"/>
                  </a:cubicBezTo>
                  <a:cubicBezTo>
                    <a:pt x="3125" y="447"/>
                    <a:pt x="2372" y="642"/>
                    <a:pt x="1702" y="1033"/>
                  </a:cubicBezTo>
                  <a:cubicBezTo>
                    <a:pt x="1033" y="1396"/>
                    <a:pt x="391" y="1898"/>
                    <a:pt x="0" y="2540"/>
                  </a:cubicBezTo>
                  <a:lnTo>
                    <a:pt x="0" y="2568"/>
                  </a:lnTo>
                  <a:cubicBezTo>
                    <a:pt x="530" y="2010"/>
                    <a:pt x="1144" y="1591"/>
                    <a:pt x="1814" y="1256"/>
                  </a:cubicBezTo>
                  <a:cubicBezTo>
                    <a:pt x="2483" y="921"/>
                    <a:pt x="3181" y="670"/>
                    <a:pt x="3906" y="503"/>
                  </a:cubicBezTo>
                  <a:cubicBezTo>
                    <a:pt x="4632" y="336"/>
                    <a:pt x="5385" y="224"/>
                    <a:pt x="6138" y="140"/>
                  </a:cubicBezTo>
                  <a:cubicBezTo>
                    <a:pt x="6612" y="112"/>
                    <a:pt x="7087" y="84"/>
                    <a:pt x="7561" y="84"/>
                  </a:cubicBezTo>
                  <a:cubicBezTo>
                    <a:pt x="7840" y="84"/>
                    <a:pt x="8119" y="112"/>
                    <a:pt x="8398" y="112"/>
                  </a:cubicBezTo>
                  <a:lnTo>
                    <a:pt x="8398" y="84"/>
                  </a:lnTo>
                  <a:cubicBezTo>
                    <a:pt x="7868" y="29"/>
                    <a:pt x="7310" y="1"/>
                    <a:pt x="6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0"/>
            <p:cNvSpPr/>
            <p:nvPr/>
          </p:nvSpPr>
          <p:spPr>
            <a:xfrm>
              <a:off x="5482192" y="4312518"/>
              <a:ext cx="195909" cy="175271"/>
            </a:xfrm>
            <a:custGeom>
              <a:avLst/>
              <a:gdLst/>
              <a:ahLst/>
              <a:cxnLst/>
              <a:rect l="l" t="t" r="r" b="b"/>
              <a:pathLst>
                <a:path w="5971" h="5342" extrusionOk="0">
                  <a:moveTo>
                    <a:pt x="1264" y="1"/>
                  </a:moveTo>
                  <a:cubicBezTo>
                    <a:pt x="934" y="1"/>
                    <a:pt x="667" y="108"/>
                    <a:pt x="475" y="317"/>
                  </a:cubicBezTo>
                  <a:cubicBezTo>
                    <a:pt x="0" y="763"/>
                    <a:pt x="84" y="1628"/>
                    <a:pt x="698" y="2605"/>
                  </a:cubicBezTo>
                  <a:cubicBezTo>
                    <a:pt x="698" y="2605"/>
                    <a:pt x="893" y="2605"/>
                    <a:pt x="949" y="2577"/>
                  </a:cubicBezTo>
                  <a:cubicBezTo>
                    <a:pt x="1033" y="2577"/>
                    <a:pt x="1256" y="2521"/>
                    <a:pt x="1256" y="2521"/>
                  </a:cubicBezTo>
                  <a:cubicBezTo>
                    <a:pt x="754" y="1712"/>
                    <a:pt x="558" y="959"/>
                    <a:pt x="837" y="680"/>
                  </a:cubicBezTo>
                  <a:cubicBezTo>
                    <a:pt x="939" y="578"/>
                    <a:pt x="1093" y="529"/>
                    <a:pt x="1288" y="529"/>
                  </a:cubicBezTo>
                  <a:cubicBezTo>
                    <a:pt x="1468" y="529"/>
                    <a:pt x="1684" y="571"/>
                    <a:pt x="1925" y="652"/>
                  </a:cubicBezTo>
                  <a:cubicBezTo>
                    <a:pt x="2483" y="875"/>
                    <a:pt x="3125" y="1293"/>
                    <a:pt x="3683" y="1851"/>
                  </a:cubicBezTo>
                  <a:cubicBezTo>
                    <a:pt x="4883" y="3023"/>
                    <a:pt x="5301" y="4279"/>
                    <a:pt x="4911" y="4669"/>
                  </a:cubicBezTo>
                  <a:cubicBezTo>
                    <a:pt x="4820" y="4767"/>
                    <a:pt x="4674" y="4816"/>
                    <a:pt x="4485" y="4816"/>
                  </a:cubicBezTo>
                  <a:cubicBezTo>
                    <a:pt x="3973" y="4816"/>
                    <a:pt x="3152" y="4454"/>
                    <a:pt x="2316" y="3721"/>
                  </a:cubicBezTo>
                  <a:cubicBezTo>
                    <a:pt x="2316" y="3721"/>
                    <a:pt x="2121" y="3804"/>
                    <a:pt x="2093" y="3832"/>
                  </a:cubicBezTo>
                  <a:cubicBezTo>
                    <a:pt x="1925" y="3944"/>
                    <a:pt x="1870" y="4027"/>
                    <a:pt x="1870" y="4027"/>
                  </a:cubicBezTo>
                  <a:cubicBezTo>
                    <a:pt x="2651" y="4753"/>
                    <a:pt x="3488" y="5199"/>
                    <a:pt x="4157" y="5311"/>
                  </a:cubicBezTo>
                  <a:cubicBezTo>
                    <a:pt x="4273" y="5331"/>
                    <a:pt x="4385" y="5342"/>
                    <a:pt x="4490" y="5342"/>
                  </a:cubicBezTo>
                  <a:cubicBezTo>
                    <a:pt x="4816" y="5342"/>
                    <a:pt x="5091" y="5242"/>
                    <a:pt x="5301" y="5032"/>
                  </a:cubicBezTo>
                  <a:cubicBezTo>
                    <a:pt x="5971" y="4362"/>
                    <a:pt x="5441" y="2828"/>
                    <a:pt x="4046" y="1461"/>
                  </a:cubicBezTo>
                  <a:cubicBezTo>
                    <a:pt x="3432" y="875"/>
                    <a:pt x="2734" y="401"/>
                    <a:pt x="2093" y="177"/>
                  </a:cubicBezTo>
                  <a:cubicBezTo>
                    <a:pt x="1785" y="59"/>
                    <a:pt x="1508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0"/>
            <p:cNvSpPr/>
            <p:nvPr/>
          </p:nvSpPr>
          <p:spPr>
            <a:xfrm>
              <a:off x="5558149" y="443457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0"/>
            <p:cNvSpPr/>
            <p:nvPr/>
          </p:nvSpPr>
          <p:spPr>
            <a:xfrm>
              <a:off x="5558149" y="4434575"/>
              <a:ext cx="8301" cy="7349"/>
            </a:xfrm>
            <a:custGeom>
              <a:avLst/>
              <a:gdLst/>
              <a:ahLst/>
              <a:cxnLst/>
              <a:rect l="l" t="t" r="r" b="b"/>
              <a:pathLst>
                <a:path w="253" h="224" extrusionOk="0">
                  <a:moveTo>
                    <a:pt x="252" y="224"/>
                  </a:moveTo>
                  <a:cubicBezTo>
                    <a:pt x="168" y="140"/>
                    <a:pt x="85" y="84"/>
                    <a:pt x="1" y="1"/>
                  </a:cubicBezTo>
                  <a:lnTo>
                    <a:pt x="1" y="1"/>
                  </a:lnTo>
                  <a:cubicBezTo>
                    <a:pt x="85" y="84"/>
                    <a:pt x="168" y="140"/>
                    <a:pt x="252" y="224"/>
                  </a:cubicBezTo>
                  <a:cubicBezTo>
                    <a:pt x="252" y="224"/>
                    <a:pt x="252" y="224"/>
                    <a:pt x="252" y="224"/>
                  </a:cubicBezTo>
                  <a:close/>
                </a:path>
              </a:pathLst>
            </a:custGeom>
            <a:solidFill>
              <a:srgbClr val="997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0"/>
            <p:cNvSpPr/>
            <p:nvPr/>
          </p:nvSpPr>
          <p:spPr>
            <a:xfrm>
              <a:off x="5543515" y="4434575"/>
              <a:ext cx="22934" cy="23820"/>
            </a:xfrm>
            <a:custGeom>
              <a:avLst/>
              <a:gdLst/>
              <a:ahLst/>
              <a:cxnLst/>
              <a:rect l="l" t="t" r="r" b="b"/>
              <a:pathLst>
                <a:path w="699" h="726" extrusionOk="0">
                  <a:moveTo>
                    <a:pt x="447" y="1"/>
                  </a:moveTo>
                  <a:cubicBezTo>
                    <a:pt x="447" y="1"/>
                    <a:pt x="252" y="84"/>
                    <a:pt x="224" y="112"/>
                  </a:cubicBezTo>
                  <a:cubicBezTo>
                    <a:pt x="56" y="224"/>
                    <a:pt x="1" y="307"/>
                    <a:pt x="1" y="307"/>
                  </a:cubicBezTo>
                  <a:cubicBezTo>
                    <a:pt x="168" y="475"/>
                    <a:pt x="335" y="586"/>
                    <a:pt x="503" y="726"/>
                  </a:cubicBezTo>
                  <a:cubicBezTo>
                    <a:pt x="559" y="559"/>
                    <a:pt x="614" y="391"/>
                    <a:pt x="698" y="224"/>
                  </a:cubicBezTo>
                  <a:cubicBezTo>
                    <a:pt x="614" y="140"/>
                    <a:pt x="531" y="84"/>
                    <a:pt x="447" y="1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0"/>
            <p:cNvSpPr/>
            <p:nvPr/>
          </p:nvSpPr>
          <p:spPr>
            <a:xfrm>
              <a:off x="5503257" y="4387885"/>
              <a:ext cx="20145" cy="10105"/>
            </a:xfrm>
            <a:custGeom>
              <a:avLst/>
              <a:gdLst/>
              <a:ahLst/>
              <a:cxnLst/>
              <a:rect l="l" t="t" r="r" b="b"/>
              <a:pathLst>
                <a:path w="614" h="308" extrusionOk="0">
                  <a:moveTo>
                    <a:pt x="56" y="308"/>
                  </a:moveTo>
                  <a:cubicBezTo>
                    <a:pt x="28" y="280"/>
                    <a:pt x="0" y="224"/>
                    <a:pt x="0" y="196"/>
                  </a:cubicBezTo>
                  <a:cubicBezTo>
                    <a:pt x="0" y="224"/>
                    <a:pt x="28" y="280"/>
                    <a:pt x="56" y="308"/>
                  </a:cubicBezTo>
                  <a:cubicBezTo>
                    <a:pt x="56" y="308"/>
                    <a:pt x="195" y="308"/>
                    <a:pt x="279" y="280"/>
                  </a:cubicBezTo>
                  <a:lnTo>
                    <a:pt x="279" y="280"/>
                  </a:lnTo>
                  <a:cubicBezTo>
                    <a:pt x="195" y="308"/>
                    <a:pt x="56" y="308"/>
                    <a:pt x="56" y="308"/>
                  </a:cubicBezTo>
                  <a:close/>
                  <a:moveTo>
                    <a:pt x="614" y="224"/>
                  </a:moveTo>
                  <a:cubicBezTo>
                    <a:pt x="586" y="140"/>
                    <a:pt x="530" y="84"/>
                    <a:pt x="502" y="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30" y="84"/>
                    <a:pt x="586" y="140"/>
                    <a:pt x="614" y="2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0"/>
            <p:cNvSpPr/>
            <p:nvPr/>
          </p:nvSpPr>
          <p:spPr>
            <a:xfrm>
              <a:off x="5496826" y="4383324"/>
              <a:ext cx="26576" cy="14666"/>
            </a:xfrm>
            <a:custGeom>
              <a:avLst/>
              <a:gdLst/>
              <a:ahLst/>
              <a:cxnLst/>
              <a:rect l="l" t="t" r="r" b="b"/>
              <a:pathLst>
                <a:path w="810" h="447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12"/>
                    <a:pt x="112" y="223"/>
                    <a:pt x="196" y="335"/>
                  </a:cubicBezTo>
                  <a:cubicBezTo>
                    <a:pt x="196" y="363"/>
                    <a:pt x="224" y="419"/>
                    <a:pt x="252" y="447"/>
                  </a:cubicBezTo>
                  <a:cubicBezTo>
                    <a:pt x="252" y="447"/>
                    <a:pt x="391" y="447"/>
                    <a:pt x="475" y="419"/>
                  </a:cubicBezTo>
                  <a:lnTo>
                    <a:pt x="503" y="419"/>
                  </a:lnTo>
                  <a:cubicBezTo>
                    <a:pt x="587" y="419"/>
                    <a:pt x="810" y="363"/>
                    <a:pt x="810" y="363"/>
                  </a:cubicBezTo>
                  <a:cubicBezTo>
                    <a:pt x="782" y="279"/>
                    <a:pt x="726" y="223"/>
                    <a:pt x="698" y="140"/>
                  </a:cubicBezTo>
                  <a:cubicBezTo>
                    <a:pt x="447" y="112"/>
                    <a:pt x="224" y="56"/>
                    <a:pt x="1" y="0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0"/>
            <p:cNvSpPr/>
            <p:nvPr/>
          </p:nvSpPr>
          <p:spPr>
            <a:xfrm>
              <a:off x="5523370" y="4319244"/>
              <a:ext cx="136424" cy="142822"/>
            </a:xfrm>
            <a:custGeom>
              <a:avLst/>
              <a:gdLst/>
              <a:ahLst/>
              <a:cxnLst/>
              <a:rect l="l" t="t" r="r" b="b"/>
              <a:pathLst>
                <a:path w="4158" h="4353" extrusionOk="0">
                  <a:moveTo>
                    <a:pt x="391" y="0"/>
                  </a:moveTo>
                  <a:cubicBezTo>
                    <a:pt x="280" y="0"/>
                    <a:pt x="140" y="28"/>
                    <a:pt x="1" y="56"/>
                  </a:cubicBezTo>
                  <a:lnTo>
                    <a:pt x="29" y="84"/>
                  </a:lnTo>
                  <a:cubicBezTo>
                    <a:pt x="559" y="84"/>
                    <a:pt x="1033" y="307"/>
                    <a:pt x="1452" y="586"/>
                  </a:cubicBezTo>
                  <a:cubicBezTo>
                    <a:pt x="1898" y="893"/>
                    <a:pt x="2316" y="1200"/>
                    <a:pt x="2679" y="1590"/>
                  </a:cubicBezTo>
                  <a:cubicBezTo>
                    <a:pt x="3042" y="1981"/>
                    <a:pt x="3349" y="2400"/>
                    <a:pt x="3628" y="2846"/>
                  </a:cubicBezTo>
                  <a:cubicBezTo>
                    <a:pt x="3767" y="3097"/>
                    <a:pt x="3879" y="3320"/>
                    <a:pt x="3962" y="3571"/>
                  </a:cubicBezTo>
                  <a:cubicBezTo>
                    <a:pt x="4046" y="3822"/>
                    <a:pt x="4130" y="4074"/>
                    <a:pt x="4046" y="4352"/>
                  </a:cubicBezTo>
                  <a:lnTo>
                    <a:pt x="4074" y="4352"/>
                  </a:lnTo>
                  <a:cubicBezTo>
                    <a:pt x="4158" y="4101"/>
                    <a:pt x="4102" y="3795"/>
                    <a:pt x="4046" y="3543"/>
                  </a:cubicBezTo>
                  <a:cubicBezTo>
                    <a:pt x="3962" y="3292"/>
                    <a:pt x="3851" y="3041"/>
                    <a:pt x="3739" y="2790"/>
                  </a:cubicBezTo>
                  <a:cubicBezTo>
                    <a:pt x="3488" y="2316"/>
                    <a:pt x="3181" y="1869"/>
                    <a:pt x="2819" y="1451"/>
                  </a:cubicBezTo>
                  <a:cubicBezTo>
                    <a:pt x="2484" y="1033"/>
                    <a:pt x="2093" y="642"/>
                    <a:pt x="1591" y="363"/>
                  </a:cubicBezTo>
                  <a:cubicBezTo>
                    <a:pt x="1228" y="168"/>
                    <a:pt x="81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0"/>
            <p:cNvSpPr/>
            <p:nvPr/>
          </p:nvSpPr>
          <p:spPr>
            <a:xfrm>
              <a:off x="5559986" y="4717437"/>
              <a:ext cx="203258" cy="88817"/>
            </a:xfrm>
            <a:custGeom>
              <a:avLst/>
              <a:gdLst/>
              <a:ahLst/>
              <a:cxnLst/>
              <a:rect l="l" t="t" r="r" b="b"/>
              <a:pathLst>
                <a:path w="6195" h="2707" extrusionOk="0">
                  <a:moveTo>
                    <a:pt x="6194" y="0"/>
                  </a:moveTo>
                  <a:cubicBezTo>
                    <a:pt x="4967" y="251"/>
                    <a:pt x="3739" y="447"/>
                    <a:pt x="2540" y="614"/>
                  </a:cubicBezTo>
                  <a:cubicBezTo>
                    <a:pt x="2233" y="642"/>
                    <a:pt x="1926" y="698"/>
                    <a:pt x="1619" y="726"/>
                  </a:cubicBezTo>
                  <a:cubicBezTo>
                    <a:pt x="1033" y="1339"/>
                    <a:pt x="503" y="2009"/>
                    <a:pt x="1" y="2707"/>
                  </a:cubicBezTo>
                  <a:cubicBezTo>
                    <a:pt x="1479" y="2623"/>
                    <a:pt x="3070" y="2428"/>
                    <a:pt x="4660" y="2149"/>
                  </a:cubicBezTo>
                  <a:cubicBezTo>
                    <a:pt x="4911" y="1702"/>
                    <a:pt x="5218" y="1451"/>
                    <a:pt x="5497" y="1423"/>
                  </a:cubicBezTo>
                  <a:cubicBezTo>
                    <a:pt x="5636" y="949"/>
                    <a:pt x="5860" y="475"/>
                    <a:pt x="619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0"/>
            <p:cNvSpPr/>
            <p:nvPr/>
          </p:nvSpPr>
          <p:spPr>
            <a:xfrm>
              <a:off x="5551751" y="4787915"/>
              <a:ext cx="161130" cy="28413"/>
            </a:xfrm>
            <a:custGeom>
              <a:avLst/>
              <a:gdLst/>
              <a:ahLst/>
              <a:cxnLst/>
              <a:rect l="l" t="t" r="r" b="b"/>
              <a:pathLst>
                <a:path w="4911" h="866" extrusionOk="0">
                  <a:moveTo>
                    <a:pt x="4911" y="1"/>
                  </a:moveTo>
                  <a:cubicBezTo>
                    <a:pt x="3321" y="280"/>
                    <a:pt x="1730" y="475"/>
                    <a:pt x="252" y="559"/>
                  </a:cubicBezTo>
                  <a:cubicBezTo>
                    <a:pt x="168" y="670"/>
                    <a:pt x="84" y="782"/>
                    <a:pt x="1" y="865"/>
                  </a:cubicBezTo>
                  <a:cubicBezTo>
                    <a:pt x="1591" y="726"/>
                    <a:pt x="3209" y="503"/>
                    <a:pt x="4799" y="224"/>
                  </a:cubicBezTo>
                  <a:cubicBezTo>
                    <a:pt x="4827" y="140"/>
                    <a:pt x="4855" y="84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0"/>
            <p:cNvSpPr/>
            <p:nvPr/>
          </p:nvSpPr>
          <p:spPr>
            <a:xfrm>
              <a:off x="5527044" y="4795232"/>
              <a:ext cx="182194" cy="59550"/>
            </a:xfrm>
            <a:custGeom>
              <a:avLst/>
              <a:gdLst/>
              <a:ahLst/>
              <a:cxnLst/>
              <a:rect l="l" t="t" r="r" b="b"/>
              <a:pathLst>
                <a:path w="5553" h="1815" extrusionOk="0">
                  <a:moveTo>
                    <a:pt x="5552" y="1"/>
                  </a:moveTo>
                  <a:lnTo>
                    <a:pt x="5552" y="1"/>
                  </a:lnTo>
                  <a:cubicBezTo>
                    <a:pt x="3962" y="280"/>
                    <a:pt x="2344" y="503"/>
                    <a:pt x="754" y="642"/>
                  </a:cubicBezTo>
                  <a:cubicBezTo>
                    <a:pt x="503" y="1033"/>
                    <a:pt x="251" y="1424"/>
                    <a:pt x="0" y="1814"/>
                  </a:cubicBezTo>
                  <a:cubicBezTo>
                    <a:pt x="251" y="1786"/>
                    <a:pt x="503" y="1786"/>
                    <a:pt x="782" y="1758"/>
                  </a:cubicBezTo>
                  <a:cubicBezTo>
                    <a:pt x="2009" y="1675"/>
                    <a:pt x="3265" y="1507"/>
                    <a:pt x="4492" y="1312"/>
                  </a:cubicBezTo>
                  <a:cubicBezTo>
                    <a:pt x="4743" y="1284"/>
                    <a:pt x="4994" y="1228"/>
                    <a:pt x="5218" y="1200"/>
                  </a:cubicBezTo>
                  <a:cubicBezTo>
                    <a:pt x="5273" y="754"/>
                    <a:pt x="5385" y="336"/>
                    <a:pt x="5552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0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363" y="0"/>
                  </a:moveTo>
                  <a:cubicBezTo>
                    <a:pt x="252" y="112"/>
                    <a:pt x="140" y="224"/>
                    <a:pt x="29" y="335"/>
                  </a:cubicBezTo>
                  <a:cubicBezTo>
                    <a:pt x="56" y="503"/>
                    <a:pt x="84" y="670"/>
                    <a:pt x="84" y="837"/>
                  </a:cubicBezTo>
                  <a:cubicBezTo>
                    <a:pt x="75" y="856"/>
                    <a:pt x="66" y="874"/>
                    <a:pt x="57" y="891"/>
                  </a:cubicBezTo>
                  <a:lnTo>
                    <a:pt x="57" y="891"/>
                  </a:lnTo>
                  <a:cubicBezTo>
                    <a:pt x="218" y="630"/>
                    <a:pt x="313" y="327"/>
                    <a:pt x="363" y="0"/>
                  </a:cubicBezTo>
                  <a:close/>
                  <a:moveTo>
                    <a:pt x="57" y="891"/>
                  </a:moveTo>
                  <a:cubicBezTo>
                    <a:pt x="39" y="920"/>
                    <a:pt x="20" y="949"/>
                    <a:pt x="1" y="977"/>
                  </a:cubicBezTo>
                  <a:cubicBezTo>
                    <a:pt x="19" y="958"/>
                    <a:pt x="38" y="927"/>
                    <a:pt x="57" y="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0"/>
            <p:cNvSpPr/>
            <p:nvPr/>
          </p:nvSpPr>
          <p:spPr>
            <a:xfrm>
              <a:off x="5613074" y="4710120"/>
              <a:ext cx="32088" cy="31137"/>
            </a:xfrm>
            <a:custGeom>
              <a:avLst/>
              <a:gdLst/>
              <a:ahLst/>
              <a:cxnLst/>
              <a:rect l="l" t="t" r="r" b="b"/>
              <a:pathLst>
                <a:path w="978" h="949" extrusionOk="0">
                  <a:moveTo>
                    <a:pt x="1" y="949"/>
                  </a:moveTo>
                  <a:cubicBezTo>
                    <a:pt x="280" y="614"/>
                    <a:pt x="615" y="307"/>
                    <a:pt x="922" y="0"/>
                  </a:cubicBezTo>
                  <a:cubicBezTo>
                    <a:pt x="949" y="168"/>
                    <a:pt x="977" y="335"/>
                    <a:pt x="977" y="502"/>
                  </a:cubicBezTo>
                  <a:cubicBezTo>
                    <a:pt x="949" y="558"/>
                    <a:pt x="922" y="614"/>
                    <a:pt x="894" y="642"/>
                  </a:cubicBezTo>
                  <a:cubicBezTo>
                    <a:pt x="894" y="642"/>
                    <a:pt x="894" y="670"/>
                    <a:pt x="894" y="670"/>
                  </a:cubicBez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922" y="837"/>
                  </a:lnTo>
                  <a:cubicBezTo>
                    <a:pt x="615" y="865"/>
                    <a:pt x="308" y="921"/>
                    <a:pt x="1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0"/>
            <p:cNvSpPr/>
            <p:nvPr/>
          </p:nvSpPr>
          <p:spPr>
            <a:xfrm>
              <a:off x="6169643" y="4549117"/>
              <a:ext cx="4561" cy="14568"/>
            </a:xfrm>
            <a:custGeom>
              <a:avLst/>
              <a:gdLst/>
              <a:ahLst/>
              <a:cxnLst/>
              <a:rect l="l" t="t" r="r" b="b"/>
              <a:pathLst>
                <a:path w="139" h="444" extrusionOk="0">
                  <a:moveTo>
                    <a:pt x="138" y="1"/>
                  </a:moveTo>
                  <a:cubicBezTo>
                    <a:pt x="84" y="139"/>
                    <a:pt x="56" y="277"/>
                    <a:pt x="1" y="443"/>
                  </a:cubicBezTo>
                  <a:lnTo>
                    <a:pt x="28" y="443"/>
                  </a:lnTo>
                  <a:cubicBezTo>
                    <a:pt x="56" y="277"/>
                    <a:pt x="84" y="139"/>
                    <a:pt x="138" y="1"/>
                  </a:cubicBezTo>
                  <a:close/>
                </a:path>
              </a:pathLst>
            </a:custGeom>
            <a:solidFill>
              <a:srgbClr val="2C8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0"/>
            <p:cNvSpPr/>
            <p:nvPr/>
          </p:nvSpPr>
          <p:spPr>
            <a:xfrm>
              <a:off x="6113799" y="4547182"/>
              <a:ext cx="33" cy="919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8"/>
                  </a:moveTo>
                  <a:cubicBezTo>
                    <a:pt x="1" y="28"/>
                    <a:pt x="1" y="28"/>
                    <a:pt x="1" y="0"/>
                  </a:cubicBezTo>
                  <a:cubicBezTo>
                    <a:pt x="1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3F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0"/>
            <p:cNvSpPr/>
            <p:nvPr/>
          </p:nvSpPr>
          <p:spPr>
            <a:xfrm>
              <a:off x="6086337" y="4538946"/>
              <a:ext cx="87931" cy="33893"/>
            </a:xfrm>
            <a:custGeom>
              <a:avLst/>
              <a:gdLst/>
              <a:ahLst/>
              <a:cxnLst/>
              <a:rect l="l" t="t" r="r" b="b"/>
              <a:pathLst>
                <a:path w="2680" h="1033" extrusionOk="0">
                  <a:moveTo>
                    <a:pt x="1" y="1032"/>
                  </a:moveTo>
                  <a:cubicBezTo>
                    <a:pt x="308" y="809"/>
                    <a:pt x="559" y="558"/>
                    <a:pt x="838" y="279"/>
                  </a:cubicBezTo>
                  <a:cubicBezTo>
                    <a:pt x="838" y="279"/>
                    <a:pt x="838" y="279"/>
                    <a:pt x="838" y="251"/>
                  </a:cubicBezTo>
                  <a:lnTo>
                    <a:pt x="838" y="251"/>
                  </a:lnTo>
                  <a:cubicBezTo>
                    <a:pt x="921" y="195"/>
                    <a:pt x="1005" y="84"/>
                    <a:pt x="1061" y="0"/>
                  </a:cubicBezTo>
                  <a:cubicBezTo>
                    <a:pt x="1479" y="28"/>
                    <a:pt x="1870" y="56"/>
                    <a:pt x="2288" y="112"/>
                  </a:cubicBezTo>
                  <a:cubicBezTo>
                    <a:pt x="2205" y="335"/>
                    <a:pt x="2121" y="558"/>
                    <a:pt x="2009" y="781"/>
                  </a:cubicBezTo>
                  <a:cubicBezTo>
                    <a:pt x="1730" y="809"/>
                    <a:pt x="1451" y="837"/>
                    <a:pt x="1172" y="893"/>
                  </a:cubicBezTo>
                  <a:lnTo>
                    <a:pt x="1145" y="893"/>
                  </a:lnTo>
                  <a:lnTo>
                    <a:pt x="1145" y="893"/>
                  </a:lnTo>
                  <a:cubicBezTo>
                    <a:pt x="754" y="921"/>
                    <a:pt x="391" y="976"/>
                    <a:pt x="1" y="1032"/>
                  </a:cubicBezTo>
                  <a:moveTo>
                    <a:pt x="2540" y="753"/>
                  </a:moveTo>
                  <a:cubicBezTo>
                    <a:pt x="2595" y="586"/>
                    <a:pt x="2623" y="446"/>
                    <a:pt x="2679" y="279"/>
                  </a:cubicBezTo>
                  <a:cubicBezTo>
                    <a:pt x="2679" y="279"/>
                    <a:pt x="2679" y="307"/>
                    <a:pt x="2679" y="307"/>
                  </a:cubicBezTo>
                  <a:cubicBezTo>
                    <a:pt x="2623" y="446"/>
                    <a:pt x="2595" y="586"/>
                    <a:pt x="2540" y="753"/>
                  </a:cubicBezTo>
                  <a:lnTo>
                    <a:pt x="2540" y="753"/>
                  </a:ln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0"/>
            <p:cNvSpPr/>
            <p:nvPr/>
          </p:nvSpPr>
          <p:spPr>
            <a:xfrm>
              <a:off x="5728437" y="4541669"/>
              <a:ext cx="276457" cy="98889"/>
            </a:xfrm>
            <a:custGeom>
              <a:avLst/>
              <a:gdLst/>
              <a:ahLst/>
              <a:cxnLst/>
              <a:rect l="l" t="t" r="r" b="b"/>
              <a:pathLst>
                <a:path w="8426" h="3014" extrusionOk="0">
                  <a:moveTo>
                    <a:pt x="8426" y="1"/>
                  </a:moveTo>
                  <a:cubicBezTo>
                    <a:pt x="5189" y="336"/>
                    <a:pt x="2400" y="1396"/>
                    <a:pt x="0" y="3014"/>
                  </a:cubicBezTo>
                  <a:cubicBezTo>
                    <a:pt x="2427" y="2567"/>
                    <a:pt x="5943" y="1619"/>
                    <a:pt x="8426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0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1" y="977"/>
                  </a:moveTo>
                  <a:cubicBezTo>
                    <a:pt x="1" y="977"/>
                    <a:pt x="1" y="977"/>
                    <a:pt x="1" y="977"/>
                  </a:cubicBezTo>
                  <a:cubicBezTo>
                    <a:pt x="196" y="698"/>
                    <a:pt x="308" y="363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08" y="363"/>
                    <a:pt x="196" y="698"/>
                    <a:pt x="1" y="977"/>
                  </a:cubicBezTo>
                </a:path>
              </a:pathLst>
            </a:custGeom>
            <a:solidFill>
              <a:srgbClr val="AD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0"/>
            <p:cNvSpPr/>
            <p:nvPr/>
          </p:nvSpPr>
          <p:spPr>
            <a:xfrm>
              <a:off x="5642374" y="4538027"/>
              <a:ext cx="471414" cy="199583"/>
            </a:xfrm>
            <a:custGeom>
              <a:avLst/>
              <a:gdLst/>
              <a:ahLst/>
              <a:cxnLst/>
              <a:rect l="l" t="t" r="r" b="b"/>
              <a:pathLst>
                <a:path w="14368" h="6083" extrusionOk="0">
                  <a:moveTo>
                    <a:pt x="14367" y="281"/>
                  </a:moveTo>
                  <a:lnTo>
                    <a:pt x="14367" y="281"/>
                  </a:lnTo>
                  <a:cubicBezTo>
                    <a:pt x="14301" y="354"/>
                    <a:pt x="14231" y="428"/>
                    <a:pt x="14159" y="500"/>
                  </a:cubicBezTo>
                  <a:lnTo>
                    <a:pt x="14159" y="500"/>
                  </a:lnTo>
                  <a:cubicBezTo>
                    <a:pt x="14230" y="429"/>
                    <a:pt x="14300" y="356"/>
                    <a:pt x="14367" y="281"/>
                  </a:cubicBezTo>
                  <a:close/>
                  <a:moveTo>
                    <a:pt x="14159" y="500"/>
                  </a:moveTo>
                  <a:cubicBezTo>
                    <a:pt x="13965" y="694"/>
                    <a:pt x="13756" y="877"/>
                    <a:pt x="13532" y="1060"/>
                  </a:cubicBezTo>
                  <a:cubicBezTo>
                    <a:pt x="13737" y="896"/>
                    <a:pt x="13957" y="702"/>
                    <a:pt x="14159" y="500"/>
                  </a:cubicBezTo>
                  <a:close/>
                  <a:moveTo>
                    <a:pt x="13281" y="0"/>
                  </a:moveTo>
                  <a:cubicBezTo>
                    <a:pt x="12499" y="0"/>
                    <a:pt x="11774" y="28"/>
                    <a:pt x="11049" y="112"/>
                  </a:cubicBezTo>
                  <a:cubicBezTo>
                    <a:pt x="8566" y="1730"/>
                    <a:pt x="5050" y="2678"/>
                    <a:pt x="2623" y="3125"/>
                  </a:cubicBezTo>
                  <a:cubicBezTo>
                    <a:pt x="1842" y="3655"/>
                    <a:pt x="1089" y="4269"/>
                    <a:pt x="363" y="4910"/>
                  </a:cubicBezTo>
                  <a:cubicBezTo>
                    <a:pt x="308" y="5273"/>
                    <a:pt x="196" y="5608"/>
                    <a:pt x="1" y="5915"/>
                  </a:cubicBezTo>
                  <a:lnTo>
                    <a:pt x="29" y="6082"/>
                  </a:lnTo>
                  <a:cubicBezTo>
                    <a:pt x="1228" y="5915"/>
                    <a:pt x="2456" y="5719"/>
                    <a:pt x="3683" y="5468"/>
                  </a:cubicBezTo>
                  <a:cubicBezTo>
                    <a:pt x="4046" y="4994"/>
                    <a:pt x="4492" y="4520"/>
                    <a:pt x="5050" y="4101"/>
                  </a:cubicBezTo>
                  <a:lnTo>
                    <a:pt x="5078" y="4073"/>
                  </a:lnTo>
                  <a:cubicBezTo>
                    <a:pt x="5636" y="3627"/>
                    <a:pt x="6362" y="3209"/>
                    <a:pt x="7227" y="2818"/>
                  </a:cubicBezTo>
                  <a:cubicBezTo>
                    <a:pt x="7645" y="2623"/>
                    <a:pt x="8064" y="2455"/>
                    <a:pt x="8538" y="2288"/>
                  </a:cubicBezTo>
                  <a:cubicBezTo>
                    <a:pt x="9877" y="1814"/>
                    <a:pt x="11495" y="1395"/>
                    <a:pt x="13281" y="1116"/>
                  </a:cubicBezTo>
                  <a:cubicBezTo>
                    <a:pt x="13309" y="725"/>
                    <a:pt x="13309" y="363"/>
                    <a:pt x="13281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0"/>
            <p:cNvSpPr/>
            <p:nvPr/>
          </p:nvSpPr>
          <p:spPr>
            <a:xfrm>
              <a:off x="5810825" y="4706446"/>
              <a:ext cx="16503" cy="17422"/>
            </a:xfrm>
            <a:custGeom>
              <a:avLst/>
              <a:gdLst/>
              <a:ahLst/>
              <a:cxnLst/>
              <a:rect l="l" t="t" r="r" b="b"/>
              <a:pathLst>
                <a:path w="503" h="531" extrusionOk="0">
                  <a:moveTo>
                    <a:pt x="502" y="531"/>
                  </a:moveTo>
                  <a:lnTo>
                    <a:pt x="502" y="531"/>
                  </a:lnTo>
                  <a:lnTo>
                    <a:pt x="502" y="531"/>
                  </a:lnTo>
                  <a:lnTo>
                    <a:pt x="502" y="531"/>
                  </a:lnTo>
                  <a:close/>
                  <a:moveTo>
                    <a:pt x="502" y="531"/>
                  </a:moveTo>
                  <a:cubicBezTo>
                    <a:pt x="251" y="531"/>
                    <a:pt x="112" y="307"/>
                    <a:pt x="0" y="1"/>
                  </a:cubicBezTo>
                  <a:lnTo>
                    <a:pt x="0" y="1"/>
                  </a:lnTo>
                  <a:cubicBezTo>
                    <a:pt x="112" y="307"/>
                    <a:pt x="251" y="531"/>
                    <a:pt x="502" y="531"/>
                  </a:cubicBezTo>
                  <a:close/>
                </a:path>
              </a:pathLst>
            </a:custGeom>
            <a:solidFill>
              <a:srgbClr val="9F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4" name="Google Shape;4924;p40"/>
          <p:cNvGrpSpPr/>
          <p:nvPr/>
        </p:nvGrpSpPr>
        <p:grpSpPr>
          <a:xfrm rot="-178852">
            <a:off x="7806340" y="4315895"/>
            <a:ext cx="1122213" cy="798966"/>
            <a:chOff x="5076684" y="4056265"/>
            <a:chExt cx="1122266" cy="799004"/>
          </a:xfrm>
        </p:grpSpPr>
        <p:sp>
          <p:nvSpPr>
            <p:cNvPr id="4925" name="Google Shape;4925;p40"/>
            <p:cNvSpPr/>
            <p:nvPr/>
          </p:nvSpPr>
          <p:spPr>
            <a:xfrm>
              <a:off x="5767777" y="4137997"/>
              <a:ext cx="130945" cy="247158"/>
            </a:xfrm>
            <a:custGeom>
              <a:avLst/>
              <a:gdLst/>
              <a:ahLst/>
              <a:cxnLst/>
              <a:rect l="l" t="t" r="r" b="b"/>
              <a:pathLst>
                <a:path w="3991" h="7533" extrusionOk="0">
                  <a:moveTo>
                    <a:pt x="1954" y="0"/>
                  </a:moveTo>
                  <a:cubicBezTo>
                    <a:pt x="559" y="1842"/>
                    <a:pt x="1" y="4046"/>
                    <a:pt x="1" y="6389"/>
                  </a:cubicBezTo>
                  <a:cubicBezTo>
                    <a:pt x="1" y="6445"/>
                    <a:pt x="1" y="6501"/>
                    <a:pt x="1" y="6584"/>
                  </a:cubicBezTo>
                  <a:cubicBezTo>
                    <a:pt x="391" y="6808"/>
                    <a:pt x="810" y="7087"/>
                    <a:pt x="1284" y="7477"/>
                  </a:cubicBezTo>
                  <a:cubicBezTo>
                    <a:pt x="1312" y="7505"/>
                    <a:pt x="1340" y="7533"/>
                    <a:pt x="1368" y="7533"/>
                  </a:cubicBezTo>
                  <a:cubicBezTo>
                    <a:pt x="1591" y="4994"/>
                    <a:pt x="2484" y="2539"/>
                    <a:pt x="3990" y="753"/>
                  </a:cubicBezTo>
                  <a:cubicBezTo>
                    <a:pt x="3349" y="447"/>
                    <a:pt x="2651" y="196"/>
                    <a:pt x="1954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0"/>
            <p:cNvSpPr/>
            <p:nvPr/>
          </p:nvSpPr>
          <p:spPr>
            <a:xfrm>
              <a:off x="5076684" y="4426339"/>
              <a:ext cx="1122266" cy="396115"/>
            </a:xfrm>
            <a:custGeom>
              <a:avLst/>
              <a:gdLst/>
              <a:ahLst/>
              <a:cxnLst/>
              <a:rect l="l" t="t" r="r" b="b"/>
              <a:pathLst>
                <a:path w="34205" h="12073" extrusionOk="0">
                  <a:moveTo>
                    <a:pt x="32223" y="0"/>
                  </a:moveTo>
                  <a:lnTo>
                    <a:pt x="32223" y="0"/>
                  </a:lnTo>
                  <a:cubicBezTo>
                    <a:pt x="32642" y="1451"/>
                    <a:pt x="32391" y="2930"/>
                    <a:pt x="31610" y="3683"/>
                  </a:cubicBezTo>
                  <a:cubicBezTo>
                    <a:pt x="27927" y="7422"/>
                    <a:pt x="22264" y="8844"/>
                    <a:pt x="17270" y="9486"/>
                  </a:cubicBezTo>
                  <a:cubicBezTo>
                    <a:pt x="15791" y="9681"/>
                    <a:pt x="14396" y="9793"/>
                    <a:pt x="13113" y="9877"/>
                  </a:cubicBezTo>
                  <a:cubicBezTo>
                    <a:pt x="12881" y="9893"/>
                    <a:pt x="12652" y="9902"/>
                    <a:pt x="12427" y="9902"/>
                  </a:cubicBezTo>
                  <a:cubicBezTo>
                    <a:pt x="10404" y="9902"/>
                    <a:pt x="8654" y="9249"/>
                    <a:pt x="7198" y="8370"/>
                  </a:cubicBezTo>
                  <a:cubicBezTo>
                    <a:pt x="6807" y="8147"/>
                    <a:pt x="6445" y="7896"/>
                    <a:pt x="6110" y="7645"/>
                  </a:cubicBezTo>
                  <a:cubicBezTo>
                    <a:pt x="5719" y="7338"/>
                    <a:pt x="5329" y="7031"/>
                    <a:pt x="4994" y="6724"/>
                  </a:cubicBezTo>
                  <a:cubicBezTo>
                    <a:pt x="4659" y="6417"/>
                    <a:pt x="4352" y="6138"/>
                    <a:pt x="4101" y="5859"/>
                  </a:cubicBezTo>
                  <a:lnTo>
                    <a:pt x="4101" y="5831"/>
                  </a:lnTo>
                  <a:cubicBezTo>
                    <a:pt x="3766" y="5469"/>
                    <a:pt x="3487" y="5162"/>
                    <a:pt x="3292" y="4911"/>
                  </a:cubicBezTo>
                  <a:cubicBezTo>
                    <a:pt x="3153" y="4771"/>
                    <a:pt x="3069" y="4632"/>
                    <a:pt x="3013" y="4548"/>
                  </a:cubicBezTo>
                  <a:cubicBezTo>
                    <a:pt x="2874" y="4353"/>
                    <a:pt x="2734" y="4185"/>
                    <a:pt x="2623" y="3990"/>
                  </a:cubicBezTo>
                  <a:cubicBezTo>
                    <a:pt x="1897" y="2762"/>
                    <a:pt x="1758" y="1591"/>
                    <a:pt x="2120" y="531"/>
                  </a:cubicBezTo>
                  <a:cubicBezTo>
                    <a:pt x="1228" y="531"/>
                    <a:pt x="0" y="2958"/>
                    <a:pt x="1088" y="5385"/>
                  </a:cubicBezTo>
                  <a:cubicBezTo>
                    <a:pt x="1144" y="5552"/>
                    <a:pt x="1255" y="5748"/>
                    <a:pt x="1367" y="5943"/>
                  </a:cubicBezTo>
                  <a:cubicBezTo>
                    <a:pt x="2809" y="8355"/>
                    <a:pt x="5901" y="12072"/>
                    <a:pt x="11755" y="12072"/>
                  </a:cubicBezTo>
                  <a:cubicBezTo>
                    <a:pt x="12131" y="12072"/>
                    <a:pt x="12518" y="12057"/>
                    <a:pt x="12917" y="12025"/>
                  </a:cubicBezTo>
                  <a:cubicBezTo>
                    <a:pt x="19529" y="11523"/>
                    <a:pt x="26895" y="10044"/>
                    <a:pt x="30912" y="7087"/>
                  </a:cubicBezTo>
                  <a:cubicBezTo>
                    <a:pt x="31833" y="6389"/>
                    <a:pt x="32502" y="5664"/>
                    <a:pt x="32921" y="4966"/>
                  </a:cubicBezTo>
                  <a:cubicBezTo>
                    <a:pt x="34204" y="2790"/>
                    <a:pt x="33367" y="754"/>
                    <a:pt x="32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0"/>
            <p:cNvSpPr/>
            <p:nvPr/>
          </p:nvSpPr>
          <p:spPr>
            <a:xfrm>
              <a:off x="6121116" y="4426339"/>
              <a:ext cx="63192" cy="122677"/>
            </a:xfrm>
            <a:custGeom>
              <a:avLst/>
              <a:gdLst/>
              <a:ahLst/>
              <a:cxnLst/>
              <a:rect l="l" t="t" r="r" b="b"/>
              <a:pathLst>
                <a:path w="1926" h="3739" extrusionOk="0">
                  <a:moveTo>
                    <a:pt x="1619" y="3739"/>
                  </a:moveTo>
                  <a:cubicBezTo>
                    <a:pt x="1619" y="3739"/>
                    <a:pt x="1619" y="3711"/>
                    <a:pt x="1619" y="3711"/>
                  </a:cubicBezTo>
                  <a:cubicBezTo>
                    <a:pt x="1926" y="2511"/>
                    <a:pt x="1619" y="1423"/>
                    <a:pt x="1089" y="698"/>
                  </a:cubicBezTo>
                  <a:cubicBezTo>
                    <a:pt x="1452" y="1702"/>
                    <a:pt x="1452" y="2651"/>
                    <a:pt x="1228" y="3544"/>
                  </a:cubicBezTo>
                  <a:cubicBezTo>
                    <a:pt x="810" y="3488"/>
                    <a:pt x="419" y="3460"/>
                    <a:pt x="1" y="3432"/>
                  </a:cubicBezTo>
                  <a:cubicBezTo>
                    <a:pt x="391" y="2902"/>
                    <a:pt x="587" y="2177"/>
                    <a:pt x="587" y="1395"/>
                  </a:cubicBezTo>
                  <a:lnTo>
                    <a:pt x="587" y="1395"/>
                  </a:lnTo>
                  <a:lnTo>
                    <a:pt x="587" y="1395"/>
                  </a:lnTo>
                  <a:lnTo>
                    <a:pt x="587" y="1395"/>
                  </a:lnTo>
                  <a:cubicBezTo>
                    <a:pt x="587" y="949"/>
                    <a:pt x="531" y="475"/>
                    <a:pt x="391" y="0"/>
                  </a:cubicBezTo>
                  <a:cubicBezTo>
                    <a:pt x="1117" y="503"/>
                    <a:pt x="1731" y="1507"/>
                    <a:pt x="1731" y="2762"/>
                  </a:cubicBezTo>
                  <a:cubicBezTo>
                    <a:pt x="1731" y="3069"/>
                    <a:pt x="1703" y="3404"/>
                    <a:pt x="1619" y="37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0"/>
            <p:cNvSpPr/>
            <p:nvPr/>
          </p:nvSpPr>
          <p:spPr>
            <a:xfrm>
              <a:off x="5096206" y="4443729"/>
              <a:ext cx="205686" cy="329576"/>
            </a:xfrm>
            <a:custGeom>
              <a:avLst/>
              <a:gdLst/>
              <a:ahLst/>
              <a:cxnLst/>
              <a:rect l="l" t="t" r="r" b="b"/>
              <a:pathLst>
                <a:path w="6269" h="10045" extrusionOk="0">
                  <a:moveTo>
                    <a:pt x="354" y="1256"/>
                  </a:moveTo>
                  <a:lnTo>
                    <a:pt x="354" y="1256"/>
                  </a:lnTo>
                  <a:cubicBezTo>
                    <a:pt x="116" y="1873"/>
                    <a:pt x="0" y="2651"/>
                    <a:pt x="108" y="3487"/>
                  </a:cubicBezTo>
                  <a:lnTo>
                    <a:pt x="108" y="3487"/>
                  </a:lnTo>
                  <a:cubicBezTo>
                    <a:pt x="84" y="3288"/>
                    <a:pt x="75" y="3095"/>
                    <a:pt x="75" y="2902"/>
                  </a:cubicBezTo>
                  <a:cubicBezTo>
                    <a:pt x="75" y="2309"/>
                    <a:pt x="183" y="1760"/>
                    <a:pt x="353" y="1304"/>
                  </a:cubicBezTo>
                  <a:lnTo>
                    <a:pt x="353" y="1304"/>
                  </a:lnTo>
                  <a:cubicBezTo>
                    <a:pt x="353" y="1288"/>
                    <a:pt x="353" y="1272"/>
                    <a:pt x="354" y="1256"/>
                  </a:cubicBezTo>
                  <a:close/>
                  <a:moveTo>
                    <a:pt x="108" y="3487"/>
                  </a:moveTo>
                  <a:lnTo>
                    <a:pt x="108" y="3487"/>
                  </a:lnTo>
                  <a:cubicBezTo>
                    <a:pt x="125" y="3632"/>
                    <a:pt x="151" y="3781"/>
                    <a:pt x="186" y="3934"/>
                  </a:cubicBezTo>
                  <a:cubicBezTo>
                    <a:pt x="153" y="3784"/>
                    <a:pt x="127" y="3634"/>
                    <a:pt x="108" y="3487"/>
                  </a:cubicBezTo>
                  <a:close/>
                  <a:moveTo>
                    <a:pt x="1525" y="1"/>
                  </a:moveTo>
                  <a:cubicBezTo>
                    <a:pt x="1119" y="1"/>
                    <a:pt x="645" y="515"/>
                    <a:pt x="353" y="1304"/>
                  </a:cubicBezTo>
                  <a:lnTo>
                    <a:pt x="353" y="1304"/>
                  </a:lnTo>
                  <a:cubicBezTo>
                    <a:pt x="309" y="4328"/>
                    <a:pt x="1384" y="7241"/>
                    <a:pt x="6268" y="10044"/>
                  </a:cubicBezTo>
                  <a:cubicBezTo>
                    <a:pt x="5348" y="9151"/>
                    <a:pt x="4790" y="8035"/>
                    <a:pt x="4901" y="6613"/>
                  </a:cubicBezTo>
                  <a:cubicBezTo>
                    <a:pt x="4706" y="6473"/>
                    <a:pt x="4566" y="6334"/>
                    <a:pt x="4399" y="6194"/>
                  </a:cubicBezTo>
                  <a:cubicBezTo>
                    <a:pt x="4064" y="5887"/>
                    <a:pt x="3757" y="5608"/>
                    <a:pt x="3506" y="5329"/>
                  </a:cubicBezTo>
                  <a:lnTo>
                    <a:pt x="3506" y="5301"/>
                  </a:lnTo>
                  <a:cubicBezTo>
                    <a:pt x="3171" y="4967"/>
                    <a:pt x="2892" y="4660"/>
                    <a:pt x="2697" y="4409"/>
                  </a:cubicBezTo>
                  <a:cubicBezTo>
                    <a:pt x="2697" y="4409"/>
                    <a:pt x="2697" y="4409"/>
                    <a:pt x="2697" y="4381"/>
                  </a:cubicBezTo>
                  <a:cubicBezTo>
                    <a:pt x="2558" y="4241"/>
                    <a:pt x="2474" y="4102"/>
                    <a:pt x="2418" y="4018"/>
                  </a:cubicBezTo>
                  <a:cubicBezTo>
                    <a:pt x="2279" y="3823"/>
                    <a:pt x="2139" y="3655"/>
                    <a:pt x="2028" y="3460"/>
                  </a:cubicBezTo>
                  <a:cubicBezTo>
                    <a:pt x="1553" y="2651"/>
                    <a:pt x="1330" y="1898"/>
                    <a:pt x="1330" y="1144"/>
                  </a:cubicBezTo>
                  <a:cubicBezTo>
                    <a:pt x="1330" y="754"/>
                    <a:pt x="1386" y="363"/>
                    <a:pt x="152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0"/>
            <p:cNvSpPr/>
            <p:nvPr/>
          </p:nvSpPr>
          <p:spPr>
            <a:xfrm>
              <a:off x="5102309" y="4572807"/>
              <a:ext cx="449464" cy="249914"/>
            </a:xfrm>
            <a:custGeom>
              <a:avLst/>
              <a:gdLst/>
              <a:ahLst/>
              <a:cxnLst/>
              <a:rect l="l" t="t" r="r" b="b"/>
              <a:pathLst>
                <a:path w="13699" h="7617" extrusionOk="0">
                  <a:moveTo>
                    <a:pt x="10992" y="7617"/>
                  </a:moveTo>
                  <a:lnTo>
                    <a:pt x="10992" y="7617"/>
                  </a:lnTo>
                  <a:lnTo>
                    <a:pt x="10992" y="7617"/>
                  </a:lnTo>
                  <a:lnTo>
                    <a:pt x="10992" y="7617"/>
                  </a:lnTo>
                  <a:close/>
                  <a:moveTo>
                    <a:pt x="10992" y="7617"/>
                  </a:moveTo>
                  <a:cubicBezTo>
                    <a:pt x="9570" y="7617"/>
                    <a:pt x="8314" y="7394"/>
                    <a:pt x="7226" y="7031"/>
                  </a:cubicBezTo>
                  <a:lnTo>
                    <a:pt x="7226" y="7031"/>
                  </a:lnTo>
                  <a:cubicBezTo>
                    <a:pt x="8314" y="7394"/>
                    <a:pt x="9570" y="7617"/>
                    <a:pt x="10992" y="7617"/>
                  </a:cubicBezTo>
                  <a:close/>
                  <a:moveTo>
                    <a:pt x="12108" y="7561"/>
                  </a:moveTo>
                  <a:cubicBezTo>
                    <a:pt x="12108" y="7561"/>
                    <a:pt x="12136" y="7561"/>
                    <a:pt x="12136" y="7561"/>
                  </a:cubicBezTo>
                  <a:cubicBezTo>
                    <a:pt x="12666" y="7533"/>
                    <a:pt x="13169" y="7477"/>
                    <a:pt x="13699" y="7421"/>
                  </a:cubicBezTo>
                  <a:lnTo>
                    <a:pt x="13699" y="7421"/>
                  </a:lnTo>
                  <a:cubicBezTo>
                    <a:pt x="13169" y="7477"/>
                    <a:pt x="12666" y="7533"/>
                    <a:pt x="12136" y="7561"/>
                  </a:cubicBezTo>
                  <a:cubicBezTo>
                    <a:pt x="12136" y="7561"/>
                    <a:pt x="12108" y="7561"/>
                    <a:pt x="12108" y="7561"/>
                  </a:cubicBezTo>
                  <a:close/>
                  <a:moveTo>
                    <a:pt x="586" y="1479"/>
                  </a:moveTo>
                  <a:lnTo>
                    <a:pt x="586" y="1479"/>
                  </a:lnTo>
                  <a:lnTo>
                    <a:pt x="586" y="1479"/>
                  </a:lnTo>
                  <a:cubicBezTo>
                    <a:pt x="474" y="1284"/>
                    <a:pt x="363" y="1088"/>
                    <a:pt x="307" y="921"/>
                  </a:cubicBezTo>
                  <a:cubicBezTo>
                    <a:pt x="168" y="614"/>
                    <a:pt x="56" y="307"/>
                    <a:pt x="0" y="28"/>
                  </a:cubicBezTo>
                  <a:cubicBezTo>
                    <a:pt x="56" y="307"/>
                    <a:pt x="168" y="614"/>
                    <a:pt x="307" y="921"/>
                  </a:cubicBezTo>
                  <a:cubicBezTo>
                    <a:pt x="363" y="1088"/>
                    <a:pt x="474" y="1284"/>
                    <a:pt x="586" y="1479"/>
                  </a:cubicBezTo>
                  <a:lnTo>
                    <a:pt x="586" y="1479"/>
                  </a:lnTo>
                  <a:lnTo>
                    <a:pt x="586" y="1479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7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0"/>
            <p:cNvSpPr/>
            <p:nvPr/>
          </p:nvSpPr>
          <p:spPr>
            <a:xfrm>
              <a:off x="5301864" y="4773281"/>
              <a:ext cx="258149" cy="49445"/>
            </a:xfrm>
            <a:custGeom>
              <a:avLst/>
              <a:gdLst/>
              <a:ahLst/>
              <a:cxnLst/>
              <a:rect l="l" t="t" r="r" b="b"/>
              <a:pathLst>
                <a:path w="7868" h="150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335"/>
                    <a:pt x="698" y="642"/>
                    <a:pt x="1116" y="921"/>
                  </a:cubicBezTo>
                  <a:lnTo>
                    <a:pt x="1144" y="921"/>
                  </a:lnTo>
                  <a:cubicBezTo>
                    <a:pt x="2232" y="1284"/>
                    <a:pt x="3488" y="1507"/>
                    <a:pt x="4910" y="1507"/>
                  </a:cubicBezTo>
                  <a:cubicBezTo>
                    <a:pt x="5273" y="1507"/>
                    <a:pt x="5636" y="1507"/>
                    <a:pt x="6026" y="1451"/>
                  </a:cubicBezTo>
                  <a:lnTo>
                    <a:pt x="6054" y="1451"/>
                  </a:lnTo>
                  <a:cubicBezTo>
                    <a:pt x="6584" y="1423"/>
                    <a:pt x="7087" y="1367"/>
                    <a:pt x="7617" y="1311"/>
                  </a:cubicBezTo>
                  <a:cubicBezTo>
                    <a:pt x="7700" y="1228"/>
                    <a:pt x="7784" y="1116"/>
                    <a:pt x="7868" y="1005"/>
                  </a:cubicBezTo>
                  <a:lnTo>
                    <a:pt x="7868" y="1005"/>
                  </a:lnTo>
                  <a:cubicBezTo>
                    <a:pt x="7114" y="1060"/>
                    <a:pt x="6417" y="1088"/>
                    <a:pt x="5747" y="1088"/>
                  </a:cubicBezTo>
                  <a:cubicBezTo>
                    <a:pt x="3376" y="1088"/>
                    <a:pt x="1423" y="781"/>
                    <a:pt x="363" y="223"/>
                  </a:cubicBezTo>
                  <a:cubicBezTo>
                    <a:pt x="251" y="140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0"/>
            <p:cNvSpPr/>
            <p:nvPr/>
          </p:nvSpPr>
          <p:spPr>
            <a:xfrm>
              <a:off x="6156814" y="4449208"/>
              <a:ext cx="27495" cy="98889"/>
            </a:xfrm>
            <a:custGeom>
              <a:avLst/>
              <a:gdLst/>
              <a:ahLst/>
              <a:cxnLst/>
              <a:rect l="l" t="t" r="r" b="b"/>
              <a:pathLst>
                <a:path w="838" h="3014" extrusionOk="0">
                  <a:moveTo>
                    <a:pt x="531" y="3014"/>
                  </a:moveTo>
                  <a:cubicBezTo>
                    <a:pt x="531" y="2986"/>
                    <a:pt x="531" y="2930"/>
                    <a:pt x="559" y="2875"/>
                  </a:cubicBezTo>
                  <a:cubicBezTo>
                    <a:pt x="419" y="2875"/>
                    <a:pt x="280" y="2847"/>
                    <a:pt x="140" y="2847"/>
                  </a:cubicBezTo>
                  <a:cubicBezTo>
                    <a:pt x="364" y="1954"/>
                    <a:pt x="364" y="1005"/>
                    <a:pt x="1" y="1"/>
                  </a:cubicBezTo>
                  <a:cubicBezTo>
                    <a:pt x="531" y="726"/>
                    <a:pt x="838" y="1814"/>
                    <a:pt x="531" y="3014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0"/>
            <p:cNvSpPr/>
            <p:nvPr/>
          </p:nvSpPr>
          <p:spPr>
            <a:xfrm>
              <a:off x="5094992" y="4484906"/>
              <a:ext cx="243516" cy="318585"/>
            </a:xfrm>
            <a:custGeom>
              <a:avLst/>
              <a:gdLst/>
              <a:ahLst/>
              <a:cxnLst/>
              <a:rect l="l" t="t" r="r" b="b"/>
              <a:pathLst>
                <a:path w="7422" h="9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112" y="726"/>
                    <a:pt x="0" y="1675"/>
                    <a:pt x="223" y="2679"/>
                  </a:cubicBezTo>
                  <a:cubicBezTo>
                    <a:pt x="223" y="2707"/>
                    <a:pt x="223" y="2707"/>
                    <a:pt x="223" y="2707"/>
                  </a:cubicBezTo>
                  <a:cubicBezTo>
                    <a:pt x="279" y="2986"/>
                    <a:pt x="391" y="3293"/>
                    <a:pt x="530" y="3600"/>
                  </a:cubicBezTo>
                  <a:cubicBezTo>
                    <a:pt x="586" y="3767"/>
                    <a:pt x="697" y="3963"/>
                    <a:pt x="809" y="4158"/>
                  </a:cubicBezTo>
                  <a:cubicBezTo>
                    <a:pt x="1897" y="5999"/>
                    <a:pt x="3934" y="8566"/>
                    <a:pt x="7421" y="9710"/>
                  </a:cubicBezTo>
                  <a:cubicBezTo>
                    <a:pt x="7003" y="9431"/>
                    <a:pt x="6640" y="9124"/>
                    <a:pt x="6305" y="8789"/>
                  </a:cubicBezTo>
                  <a:cubicBezTo>
                    <a:pt x="1395" y="5971"/>
                    <a:pt x="335" y="3042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0"/>
            <p:cNvSpPr/>
            <p:nvPr/>
          </p:nvSpPr>
          <p:spPr>
            <a:xfrm>
              <a:off x="5134332" y="4301854"/>
              <a:ext cx="252670" cy="255393"/>
            </a:xfrm>
            <a:custGeom>
              <a:avLst/>
              <a:gdLst/>
              <a:ahLst/>
              <a:cxnLst/>
              <a:rect l="l" t="t" r="r" b="b"/>
              <a:pathLst>
                <a:path w="7701" h="7784" extrusionOk="0">
                  <a:moveTo>
                    <a:pt x="6111" y="0"/>
                  </a:moveTo>
                  <a:cubicBezTo>
                    <a:pt x="5664" y="140"/>
                    <a:pt x="5218" y="279"/>
                    <a:pt x="4799" y="447"/>
                  </a:cubicBezTo>
                  <a:cubicBezTo>
                    <a:pt x="4883" y="1367"/>
                    <a:pt x="4102" y="2874"/>
                    <a:pt x="3293" y="3181"/>
                  </a:cubicBezTo>
                  <a:cubicBezTo>
                    <a:pt x="3221" y="3210"/>
                    <a:pt x="3155" y="3224"/>
                    <a:pt x="3094" y="3224"/>
                  </a:cubicBezTo>
                  <a:cubicBezTo>
                    <a:pt x="2632" y="3224"/>
                    <a:pt x="2472" y="2432"/>
                    <a:pt x="2595" y="1618"/>
                  </a:cubicBezTo>
                  <a:lnTo>
                    <a:pt x="2595" y="1590"/>
                  </a:lnTo>
                  <a:lnTo>
                    <a:pt x="2539" y="1618"/>
                  </a:lnTo>
                  <a:cubicBezTo>
                    <a:pt x="1424" y="2427"/>
                    <a:pt x="670" y="3348"/>
                    <a:pt x="363" y="4325"/>
                  </a:cubicBezTo>
                  <a:cubicBezTo>
                    <a:pt x="1" y="5385"/>
                    <a:pt x="140" y="6556"/>
                    <a:pt x="866" y="7784"/>
                  </a:cubicBezTo>
                  <a:cubicBezTo>
                    <a:pt x="1672" y="3727"/>
                    <a:pt x="4727" y="2946"/>
                    <a:pt x="6260" y="2946"/>
                  </a:cubicBezTo>
                  <a:cubicBezTo>
                    <a:pt x="6476" y="2946"/>
                    <a:pt x="6663" y="2961"/>
                    <a:pt x="6808" y="2985"/>
                  </a:cubicBezTo>
                  <a:cubicBezTo>
                    <a:pt x="6669" y="2148"/>
                    <a:pt x="6920" y="1339"/>
                    <a:pt x="7701" y="642"/>
                  </a:cubicBezTo>
                  <a:cubicBezTo>
                    <a:pt x="7171" y="363"/>
                    <a:pt x="6613" y="14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0"/>
            <p:cNvSpPr/>
            <p:nvPr/>
          </p:nvSpPr>
          <p:spPr>
            <a:xfrm>
              <a:off x="5334806" y="4314651"/>
              <a:ext cx="52201" cy="85175"/>
            </a:xfrm>
            <a:custGeom>
              <a:avLst/>
              <a:gdLst/>
              <a:ahLst/>
              <a:cxnLst/>
              <a:rect l="l" t="t" r="r" b="b"/>
              <a:pathLst>
                <a:path w="1591" h="2596" extrusionOk="0">
                  <a:moveTo>
                    <a:pt x="1089" y="1"/>
                  </a:moveTo>
                  <a:cubicBezTo>
                    <a:pt x="280" y="838"/>
                    <a:pt x="112" y="1675"/>
                    <a:pt x="1" y="2540"/>
                  </a:cubicBezTo>
                  <a:lnTo>
                    <a:pt x="140" y="2540"/>
                  </a:lnTo>
                  <a:cubicBezTo>
                    <a:pt x="363" y="2540"/>
                    <a:pt x="559" y="2567"/>
                    <a:pt x="698" y="2595"/>
                  </a:cubicBezTo>
                  <a:cubicBezTo>
                    <a:pt x="670" y="2456"/>
                    <a:pt x="670" y="2288"/>
                    <a:pt x="670" y="2149"/>
                  </a:cubicBezTo>
                  <a:cubicBezTo>
                    <a:pt x="670" y="1954"/>
                    <a:pt x="670" y="1786"/>
                    <a:pt x="726" y="1591"/>
                  </a:cubicBezTo>
                  <a:cubicBezTo>
                    <a:pt x="865" y="1117"/>
                    <a:pt x="1144" y="670"/>
                    <a:pt x="1591" y="252"/>
                  </a:cubicBezTo>
                  <a:lnTo>
                    <a:pt x="1563" y="252"/>
                  </a:lnTo>
                  <a:cubicBezTo>
                    <a:pt x="1396" y="168"/>
                    <a:pt x="1256" y="84"/>
                    <a:pt x="108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0"/>
            <p:cNvSpPr/>
            <p:nvPr/>
          </p:nvSpPr>
          <p:spPr>
            <a:xfrm>
              <a:off x="5215802" y="4359503"/>
              <a:ext cx="26576" cy="47640"/>
            </a:xfrm>
            <a:custGeom>
              <a:avLst/>
              <a:gdLst/>
              <a:ahLst/>
              <a:cxnLst/>
              <a:rect l="l" t="t" r="r" b="b"/>
              <a:pathLst>
                <a:path w="810" h="1452" extrusionOk="0">
                  <a:moveTo>
                    <a:pt x="614" y="1452"/>
                  </a:moveTo>
                  <a:lnTo>
                    <a:pt x="614" y="1452"/>
                  </a:lnTo>
                  <a:lnTo>
                    <a:pt x="614" y="1452"/>
                  </a:lnTo>
                  <a:lnTo>
                    <a:pt x="614" y="1452"/>
                  </a:lnTo>
                  <a:close/>
                  <a:moveTo>
                    <a:pt x="614" y="1452"/>
                  </a:moveTo>
                  <a:cubicBezTo>
                    <a:pt x="168" y="1452"/>
                    <a:pt x="1" y="782"/>
                    <a:pt x="84" y="1"/>
                  </a:cubicBezTo>
                  <a:lnTo>
                    <a:pt x="84" y="1"/>
                  </a:ln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40"/>
                    <a:pt x="56" y="252"/>
                    <a:pt x="56" y="363"/>
                  </a:cubicBezTo>
                  <a:cubicBezTo>
                    <a:pt x="56" y="977"/>
                    <a:pt x="252" y="1452"/>
                    <a:pt x="614" y="1452"/>
                  </a:cubicBezTo>
                  <a:moveTo>
                    <a:pt x="810" y="1424"/>
                  </a:moveTo>
                  <a:cubicBezTo>
                    <a:pt x="810" y="1424"/>
                    <a:pt x="810" y="1424"/>
                    <a:pt x="810" y="1424"/>
                  </a:cubicBezTo>
                  <a:cubicBezTo>
                    <a:pt x="810" y="1424"/>
                    <a:pt x="810" y="1424"/>
                    <a:pt x="810" y="1424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0"/>
            <p:cNvSpPr/>
            <p:nvPr/>
          </p:nvSpPr>
          <p:spPr>
            <a:xfrm>
              <a:off x="5139845" y="4354024"/>
              <a:ext cx="123595" cy="203225"/>
            </a:xfrm>
            <a:custGeom>
              <a:avLst/>
              <a:gdLst/>
              <a:ahLst/>
              <a:cxnLst/>
              <a:rect l="l" t="t" r="r" b="b"/>
              <a:pathLst>
                <a:path w="3767" h="6194" extrusionOk="0">
                  <a:moveTo>
                    <a:pt x="2427" y="0"/>
                  </a:moveTo>
                  <a:lnTo>
                    <a:pt x="2371" y="28"/>
                  </a:lnTo>
                  <a:cubicBezTo>
                    <a:pt x="1256" y="837"/>
                    <a:pt x="502" y="1758"/>
                    <a:pt x="195" y="2735"/>
                  </a:cubicBezTo>
                  <a:cubicBezTo>
                    <a:pt x="56" y="3097"/>
                    <a:pt x="0" y="3488"/>
                    <a:pt x="0" y="3878"/>
                  </a:cubicBezTo>
                  <a:cubicBezTo>
                    <a:pt x="0" y="4632"/>
                    <a:pt x="223" y="5385"/>
                    <a:pt x="698" y="6194"/>
                  </a:cubicBezTo>
                  <a:cubicBezTo>
                    <a:pt x="698" y="6194"/>
                    <a:pt x="698" y="6166"/>
                    <a:pt x="725" y="6166"/>
                  </a:cubicBezTo>
                  <a:cubicBezTo>
                    <a:pt x="725" y="6138"/>
                    <a:pt x="725" y="6110"/>
                    <a:pt x="725" y="6110"/>
                  </a:cubicBezTo>
                  <a:cubicBezTo>
                    <a:pt x="725" y="6110"/>
                    <a:pt x="725" y="6082"/>
                    <a:pt x="725" y="6082"/>
                  </a:cubicBezTo>
                  <a:cubicBezTo>
                    <a:pt x="725" y="6082"/>
                    <a:pt x="725" y="6055"/>
                    <a:pt x="725" y="6055"/>
                  </a:cubicBezTo>
                  <a:cubicBezTo>
                    <a:pt x="725" y="6055"/>
                    <a:pt x="725" y="6055"/>
                    <a:pt x="725" y="6027"/>
                  </a:cubicBezTo>
                  <a:lnTo>
                    <a:pt x="753" y="6027"/>
                  </a:lnTo>
                  <a:cubicBezTo>
                    <a:pt x="1200" y="3906"/>
                    <a:pt x="2288" y="2707"/>
                    <a:pt x="3432" y="2037"/>
                  </a:cubicBezTo>
                  <a:cubicBezTo>
                    <a:pt x="3543" y="1758"/>
                    <a:pt x="3655" y="1451"/>
                    <a:pt x="3766" y="1116"/>
                  </a:cubicBezTo>
                  <a:lnTo>
                    <a:pt x="3766" y="1116"/>
                  </a:lnTo>
                  <a:cubicBezTo>
                    <a:pt x="3543" y="1340"/>
                    <a:pt x="3348" y="1507"/>
                    <a:pt x="3125" y="1591"/>
                  </a:cubicBezTo>
                  <a:cubicBezTo>
                    <a:pt x="3041" y="1619"/>
                    <a:pt x="2985" y="1619"/>
                    <a:pt x="2929" y="1619"/>
                  </a:cubicBezTo>
                  <a:cubicBezTo>
                    <a:pt x="2483" y="1619"/>
                    <a:pt x="2316" y="949"/>
                    <a:pt x="2399" y="168"/>
                  </a:cubicBezTo>
                  <a:cubicBezTo>
                    <a:pt x="2399" y="112"/>
                    <a:pt x="2427" y="84"/>
                    <a:pt x="2427" y="28"/>
                  </a:cubicBezTo>
                  <a:lnTo>
                    <a:pt x="2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0"/>
            <p:cNvSpPr/>
            <p:nvPr/>
          </p:nvSpPr>
          <p:spPr>
            <a:xfrm>
              <a:off x="5112382" y="4589278"/>
              <a:ext cx="1044441" cy="265991"/>
            </a:xfrm>
            <a:custGeom>
              <a:avLst/>
              <a:gdLst/>
              <a:ahLst/>
              <a:cxnLst/>
              <a:rect l="l" t="t" r="r" b="b"/>
              <a:pathLst>
                <a:path w="31833" h="8107" extrusionOk="0">
                  <a:moveTo>
                    <a:pt x="0" y="419"/>
                  </a:moveTo>
                  <a:cubicBezTo>
                    <a:pt x="19" y="476"/>
                    <a:pt x="45" y="537"/>
                    <a:pt x="75" y="599"/>
                  </a:cubicBezTo>
                  <a:lnTo>
                    <a:pt x="75" y="599"/>
                  </a:lnTo>
                  <a:cubicBezTo>
                    <a:pt x="50" y="540"/>
                    <a:pt x="25" y="479"/>
                    <a:pt x="0" y="419"/>
                  </a:cubicBezTo>
                  <a:close/>
                  <a:moveTo>
                    <a:pt x="31833" y="0"/>
                  </a:moveTo>
                  <a:lnTo>
                    <a:pt x="31833" y="0"/>
                  </a:lnTo>
                  <a:cubicBezTo>
                    <a:pt x="31414" y="698"/>
                    <a:pt x="30745" y="1423"/>
                    <a:pt x="29824" y="2121"/>
                  </a:cubicBezTo>
                  <a:cubicBezTo>
                    <a:pt x="25807" y="5078"/>
                    <a:pt x="18441" y="6557"/>
                    <a:pt x="11829" y="7059"/>
                  </a:cubicBezTo>
                  <a:cubicBezTo>
                    <a:pt x="11430" y="7091"/>
                    <a:pt x="11043" y="7106"/>
                    <a:pt x="10667" y="7106"/>
                  </a:cubicBezTo>
                  <a:cubicBezTo>
                    <a:pt x="4813" y="7106"/>
                    <a:pt x="1721" y="3389"/>
                    <a:pt x="279" y="977"/>
                  </a:cubicBezTo>
                  <a:cubicBezTo>
                    <a:pt x="206" y="848"/>
                    <a:pt x="132" y="720"/>
                    <a:pt x="75" y="599"/>
                  </a:cubicBezTo>
                  <a:lnTo>
                    <a:pt x="75" y="599"/>
                  </a:lnTo>
                  <a:cubicBezTo>
                    <a:pt x="2576" y="6561"/>
                    <a:pt x="6919" y="8106"/>
                    <a:pt x="11636" y="8106"/>
                  </a:cubicBezTo>
                  <a:cubicBezTo>
                    <a:pt x="13440" y="8106"/>
                    <a:pt x="15299" y="7880"/>
                    <a:pt x="17130" y="7589"/>
                  </a:cubicBezTo>
                  <a:cubicBezTo>
                    <a:pt x="25584" y="6250"/>
                    <a:pt x="31387" y="2986"/>
                    <a:pt x="3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0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6640" y="5553"/>
                  </a:moveTo>
                  <a:cubicBezTo>
                    <a:pt x="3153" y="4437"/>
                    <a:pt x="1116" y="1870"/>
                    <a:pt x="28" y="29"/>
                  </a:cubicBezTo>
                  <a:cubicBezTo>
                    <a:pt x="1116" y="1870"/>
                    <a:pt x="3153" y="4437"/>
                    <a:pt x="6640" y="5553"/>
                  </a:cubicBezTo>
                  <a:lnTo>
                    <a:pt x="6640" y="5553"/>
                  </a:lnTo>
                  <a:close/>
                  <a:moveTo>
                    <a:pt x="28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28" y="29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1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0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0" y="1"/>
                  </a:moveTo>
                  <a:cubicBezTo>
                    <a:pt x="0" y="1"/>
                    <a:pt x="0" y="19"/>
                    <a:pt x="15" y="26"/>
                  </a:cubicBezTo>
                  <a:lnTo>
                    <a:pt x="15" y="26"/>
                  </a:lnTo>
                  <a:cubicBezTo>
                    <a:pt x="10" y="18"/>
                    <a:pt x="5" y="9"/>
                    <a:pt x="0" y="1"/>
                  </a:cubicBezTo>
                  <a:close/>
                  <a:moveTo>
                    <a:pt x="15" y="26"/>
                  </a:moveTo>
                  <a:cubicBezTo>
                    <a:pt x="1107" y="1866"/>
                    <a:pt x="3141" y="4414"/>
                    <a:pt x="6612" y="5553"/>
                  </a:cubicBezTo>
                  <a:lnTo>
                    <a:pt x="6640" y="5553"/>
                  </a:lnTo>
                  <a:cubicBezTo>
                    <a:pt x="3153" y="4437"/>
                    <a:pt x="1116" y="1870"/>
                    <a:pt x="28" y="29"/>
                  </a:cubicBezTo>
                  <a:cubicBezTo>
                    <a:pt x="23" y="29"/>
                    <a:pt x="19" y="28"/>
                    <a:pt x="15" y="26"/>
                  </a:cubicBezTo>
                  <a:close/>
                </a:path>
              </a:pathLst>
            </a:custGeom>
            <a:solidFill>
              <a:srgbClr val="9CA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0"/>
            <p:cNvSpPr/>
            <p:nvPr/>
          </p:nvSpPr>
          <p:spPr>
            <a:xfrm>
              <a:off x="5112382" y="4602993"/>
              <a:ext cx="307594" cy="248109"/>
            </a:xfrm>
            <a:custGeom>
              <a:avLst/>
              <a:gdLst/>
              <a:ahLst/>
              <a:cxnLst/>
              <a:rect l="l" t="t" r="r" b="b"/>
              <a:pathLst>
                <a:path w="9375" h="7562" extrusionOk="0">
                  <a:moveTo>
                    <a:pt x="0" y="1"/>
                  </a:moveTo>
                  <a:cubicBezTo>
                    <a:pt x="18" y="53"/>
                    <a:pt x="41" y="109"/>
                    <a:pt x="67" y="166"/>
                  </a:cubicBezTo>
                  <a:lnTo>
                    <a:pt x="67" y="166"/>
                  </a:lnTo>
                  <a:cubicBezTo>
                    <a:pt x="45" y="111"/>
                    <a:pt x="22" y="56"/>
                    <a:pt x="0" y="1"/>
                  </a:cubicBezTo>
                  <a:close/>
                  <a:moveTo>
                    <a:pt x="67" y="166"/>
                  </a:moveTo>
                  <a:cubicBezTo>
                    <a:pt x="2139" y="5176"/>
                    <a:pt x="5538" y="7065"/>
                    <a:pt x="9374" y="7562"/>
                  </a:cubicBezTo>
                  <a:cubicBezTo>
                    <a:pt x="8537" y="7115"/>
                    <a:pt x="7672" y="6641"/>
                    <a:pt x="6919" y="6111"/>
                  </a:cubicBezTo>
                  <a:cubicBezTo>
                    <a:pt x="3432" y="4967"/>
                    <a:pt x="1367" y="2400"/>
                    <a:pt x="279" y="559"/>
                  </a:cubicBezTo>
                  <a:cubicBezTo>
                    <a:pt x="202" y="425"/>
                    <a:pt x="126" y="291"/>
                    <a:pt x="67" y="16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0"/>
            <p:cNvSpPr/>
            <p:nvPr/>
          </p:nvSpPr>
          <p:spPr>
            <a:xfrm>
              <a:off x="5162714" y="4398483"/>
              <a:ext cx="199583" cy="188986"/>
            </a:xfrm>
            <a:custGeom>
              <a:avLst/>
              <a:gdLst/>
              <a:ahLst/>
              <a:cxnLst/>
              <a:rect l="l" t="t" r="r" b="b"/>
              <a:pathLst>
                <a:path w="6083" h="5760" extrusionOk="0">
                  <a:moveTo>
                    <a:pt x="5395" y="1"/>
                  </a:moveTo>
                  <a:cubicBezTo>
                    <a:pt x="3862" y="1"/>
                    <a:pt x="807" y="782"/>
                    <a:pt x="1" y="4839"/>
                  </a:cubicBezTo>
                  <a:cubicBezTo>
                    <a:pt x="112" y="5034"/>
                    <a:pt x="252" y="5202"/>
                    <a:pt x="391" y="5397"/>
                  </a:cubicBezTo>
                  <a:cubicBezTo>
                    <a:pt x="447" y="5481"/>
                    <a:pt x="531" y="5620"/>
                    <a:pt x="670" y="5760"/>
                  </a:cubicBezTo>
                  <a:cubicBezTo>
                    <a:pt x="1319" y="986"/>
                    <a:pt x="4624" y="582"/>
                    <a:pt x="5725" y="582"/>
                  </a:cubicBezTo>
                  <a:cubicBezTo>
                    <a:pt x="5950" y="582"/>
                    <a:pt x="6083" y="598"/>
                    <a:pt x="6083" y="598"/>
                  </a:cubicBezTo>
                  <a:cubicBezTo>
                    <a:pt x="6027" y="403"/>
                    <a:pt x="5971" y="236"/>
                    <a:pt x="5943" y="40"/>
                  </a:cubicBezTo>
                  <a:cubicBezTo>
                    <a:pt x="5798" y="16"/>
                    <a:pt x="5611" y="1"/>
                    <a:pt x="5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0"/>
            <p:cNvSpPr/>
            <p:nvPr/>
          </p:nvSpPr>
          <p:spPr>
            <a:xfrm>
              <a:off x="5215441" y="4316488"/>
              <a:ext cx="79138" cy="91146"/>
            </a:xfrm>
            <a:custGeom>
              <a:avLst/>
              <a:gdLst/>
              <a:ahLst/>
              <a:cxnLst/>
              <a:rect l="l" t="t" r="r" b="b"/>
              <a:pathLst>
                <a:path w="2412" h="2778" extrusionOk="0">
                  <a:moveTo>
                    <a:pt x="2327" y="1"/>
                  </a:moveTo>
                  <a:lnTo>
                    <a:pt x="2327" y="1"/>
                  </a:lnTo>
                  <a:cubicBezTo>
                    <a:pt x="1435" y="335"/>
                    <a:pt x="681" y="726"/>
                    <a:pt x="123" y="1144"/>
                  </a:cubicBezTo>
                  <a:lnTo>
                    <a:pt x="123" y="1172"/>
                  </a:lnTo>
                  <a:cubicBezTo>
                    <a:pt x="0" y="1986"/>
                    <a:pt x="160" y="2778"/>
                    <a:pt x="622" y="2778"/>
                  </a:cubicBezTo>
                  <a:cubicBezTo>
                    <a:pt x="683" y="2778"/>
                    <a:pt x="749" y="2764"/>
                    <a:pt x="821" y="2735"/>
                  </a:cubicBezTo>
                  <a:cubicBezTo>
                    <a:pt x="1630" y="2428"/>
                    <a:pt x="2411" y="921"/>
                    <a:pt x="2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0"/>
            <p:cNvSpPr/>
            <p:nvPr/>
          </p:nvSpPr>
          <p:spPr>
            <a:xfrm>
              <a:off x="5291791" y="431648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0"/>
            <p:cNvSpPr/>
            <p:nvPr/>
          </p:nvSpPr>
          <p:spPr>
            <a:xfrm>
              <a:off x="5216720" y="4316488"/>
              <a:ext cx="76021" cy="89735"/>
            </a:xfrm>
            <a:custGeom>
              <a:avLst/>
              <a:gdLst/>
              <a:ahLst/>
              <a:cxnLst/>
              <a:rect l="l" t="t" r="r" b="b"/>
              <a:pathLst>
                <a:path w="2317" h="2735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1396" y="335"/>
                    <a:pt x="642" y="726"/>
                    <a:pt x="84" y="1144"/>
                  </a:cubicBezTo>
                  <a:lnTo>
                    <a:pt x="84" y="1172"/>
                  </a:lnTo>
                  <a:cubicBezTo>
                    <a:pt x="84" y="1228"/>
                    <a:pt x="56" y="1256"/>
                    <a:pt x="56" y="1312"/>
                  </a:cubicBezTo>
                  <a:cubicBezTo>
                    <a:pt x="1" y="1981"/>
                    <a:pt x="112" y="2595"/>
                    <a:pt x="447" y="2735"/>
                  </a:cubicBezTo>
                  <a:cubicBezTo>
                    <a:pt x="84" y="2121"/>
                    <a:pt x="586" y="1200"/>
                    <a:pt x="1396" y="838"/>
                  </a:cubicBezTo>
                  <a:cubicBezTo>
                    <a:pt x="1479" y="670"/>
                    <a:pt x="1619" y="531"/>
                    <a:pt x="1702" y="419"/>
                  </a:cubicBezTo>
                  <a:cubicBezTo>
                    <a:pt x="1730" y="391"/>
                    <a:pt x="1758" y="391"/>
                    <a:pt x="1786" y="391"/>
                  </a:cubicBezTo>
                  <a:cubicBezTo>
                    <a:pt x="1870" y="391"/>
                    <a:pt x="1898" y="531"/>
                    <a:pt x="1898" y="698"/>
                  </a:cubicBezTo>
                  <a:lnTo>
                    <a:pt x="2233" y="698"/>
                  </a:lnTo>
                  <a:cubicBezTo>
                    <a:pt x="2288" y="447"/>
                    <a:pt x="2316" y="224"/>
                    <a:pt x="2288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0"/>
            <p:cNvSpPr/>
            <p:nvPr/>
          </p:nvSpPr>
          <p:spPr>
            <a:xfrm>
              <a:off x="5184697" y="4417546"/>
              <a:ext cx="183080" cy="200141"/>
            </a:xfrm>
            <a:custGeom>
              <a:avLst/>
              <a:gdLst/>
              <a:ahLst/>
              <a:cxnLst/>
              <a:rect l="l" t="t" r="r" b="b"/>
              <a:pathLst>
                <a:path w="5580" h="6100" extrusionOk="0">
                  <a:moveTo>
                    <a:pt x="5055" y="1"/>
                  </a:moveTo>
                  <a:cubicBezTo>
                    <a:pt x="3954" y="1"/>
                    <a:pt x="649" y="405"/>
                    <a:pt x="0" y="5179"/>
                  </a:cubicBezTo>
                  <a:cubicBezTo>
                    <a:pt x="195" y="5430"/>
                    <a:pt x="474" y="5737"/>
                    <a:pt x="809" y="6099"/>
                  </a:cubicBezTo>
                  <a:cubicBezTo>
                    <a:pt x="1200" y="408"/>
                    <a:pt x="5580" y="380"/>
                    <a:pt x="5580" y="380"/>
                  </a:cubicBezTo>
                  <a:cubicBezTo>
                    <a:pt x="5524" y="241"/>
                    <a:pt x="5468" y="129"/>
                    <a:pt x="5413" y="17"/>
                  </a:cubicBezTo>
                  <a:cubicBezTo>
                    <a:pt x="5413" y="17"/>
                    <a:pt x="5280" y="1"/>
                    <a:pt x="5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0"/>
            <p:cNvSpPr/>
            <p:nvPr/>
          </p:nvSpPr>
          <p:spPr>
            <a:xfrm>
              <a:off x="5211241" y="4430014"/>
              <a:ext cx="165690" cy="216973"/>
            </a:xfrm>
            <a:custGeom>
              <a:avLst/>
              <a:gdLst/>
              <a:ahLst/>
              <a:cxnLst/>
              <a:rect l="l" t="t" r="r" b="b"/>
              <a:pathLst>
                <a:path w="5050" h="6613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251" y="6026"/>
                    <a:pt x="558" y="6305"/>
                    <a:pt x="893" y="6612"/>
                  </a:cubicBezTo>
                  <a:cubicBezTo>
                    <a:pt x="1172" y="3097"/>
                    <a:pt x="2623" y="781"/>
                    <a:pt x="5050" y="502"/>
                  </a:cubicBezTo>
                  <a:cubicBezTo>
                    <a:pt x="4938" y="335"/>
                    <a:pt x="4855" y="167"/>
                    <a:pt x="4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0"/>
            <p:cNvSpPr/>
            <p:nvPr/>
          </p:nvSpPr>
          <p:spPr>
            <a:xfrm>
              <a:off x="5240508" y="4446485"/>
              <a:ext cx="154732" cy="230687"/>
            </a:xfrm>
            <a:custGeom>
              <a:avLst/>
              <a:gdLst/>
              <a:ahLst/>
              <a:cxnLst/>
              <a:rect l="l" t="t" r="r" b="b"/>
              <a:pathLst>
                <a:path w="4716" h="7031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336" y="6417"/>
                    <a:pt x="726" y="6724"/>
                    <a:pt x="1117" y="7031"/>
                  </a:cubicBezTo>
                  <a:cubicBezTo>
                    <a:pt x="1061" y="1144"/>
                    <a:pt x="4716" y="698"/>
                    <a:pt x="4716" y="698"/>
                  </a:cubicBezTo>
                  <a:cubicBezTo>
                    <a:pt x="4493" y="474"/>
                    <a:pt x="4325" y="223"/>
                    <a:pt x="4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0"/>
            <p:cNvSpPr/>
            <p:nvPr/>
          </p:nvSpPr>
          <p:spPr>
            <a:xfrm>
              <a:off x="5338481" y="4397958"/>
              <a:ext cx="19259" cy="1870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586" y="56"/>
                  </a:moveTo>
                  <a:cubicBezTo>
                    <a:pt x="447" y="28"/>
                    <a:pt x="251" y="1"/>
                    <a:pt x="28" y="1"/>
                  </a:cubicBezTo>
                  <a:cubicBezTo>
                    <a:pt x="251" y="1"/>
                    <a:pt x="447" y="28"/>
                    <a:pt x="586" y="56"/>
                  </a:cubicBezTo>
                  <a:lnTo>
                    <a:pt x="586" y="56"/>
                  </a:lnTo>
                  <a:close/>
                  <a:moveTo>
                    <a:pt x="0" y="1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B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0"/>
            <p:cNvSpPr/>
            <p:nvPr/>
          </p:nvSpPr>
          <p:spPr>
            <a:xfrm>
              <a:off x="5162714" y="4397958"/>
              <a:ext cx="196827" cy="172121"/>
            </a:xfrm>
            <a:custGeom>
              <a:avLst/>
              <a:gdLst/>
              <a:ahLst/>
              <a:cxnLst/>
              <a:rect l="l" t="t" r="r" b="b"/>
              <a:pathLst>
                <a:path w="5999" h="5246" extrusionOk="0">
                  <a:moveTo>
                    <a:pt x="5357" y="1"/>
                  </a:moveTo>
                  <a:cubicBezTo>
                    <a:pt x="3823" y="28"/>
                    <a:pt x="865" y="810"/>
                    <a:pt x="56" y="4688"/>
                  </a:cubicBezTo>
                  <a:lnTo>
                    <a:pt x="28" y="4688"/>
                  </a:lnTo>
                  <a:cubicBezTo>
                    <a:pt x="28" y="4716"/>
                    <a:pt x="28" y="4716"/>
                    <a:pt x="28" y="4716"/>
                  </a:cubicBezTo>
                  <a:cubicBezTo>
                    <a:pt x="28" y="4716"/>
                    <a:pt x="28" y="4743"/>
                    <a:pt x="28" y="4743"/>
                  </a:cubicBezTo>
                  <a:cubicBezTo>
                    <a:pt x="28" y="4743"/>
                    <a:pt x="28" y="4771"/>
                    <a:pt x="28" y="4771"/>
                  </a:cubicBezTo>
                  <a:cubicBezTo>
                    <a:pt x="28" y="4771"/>
                    <a:pt x="28" y="4799"/>
                    <a:pt x="28" y="4827"/>
                  </a:cubicBezTo>
                  <a:cubicBezTo>
                    <a:pt x="1" y="4827"/>
                    <a:pt x="1" y="4855"/>
                    <a:pt x="1" y="4855"/>
                  </a:cubicBezTo>
                  <a:cubicBezTo>
                    <a:pt x="84" y="4994"/>
                    <a:pt x="196" y="5106"/>
                    <a:pt x="280" y="5246"/>
                  </a:cubicBezTo>
                  <a:cubicBezTo>
                    <a:pt x="1228" y="865"/>
                    <a:pt x="4130" y="335"/>
                    <a:pt x="5525" y="335"/>
                  </a:cubicBezTo>
                  <a:cubicBezTo>
                    <a:pt x="5720" y="335"/>
                    <a:pt x="5887" y="363"/>
                    <a:pt x="5999" y="363"/>
                  </a:cubicBezTo>
                  <a:cubicBezTo>
                    <a:pt x="5971" y="280"/>
                    <a:pt x="5971" y="168"/>
                    <a:pt x="5943" y="84"/>
                  </a:cubicBezTo>
                  <a:cubicBezTo>
                    <a:pt x="5943" y="56"/>
                    <a:pt x="5943" y="56"/>
                    <a:pt x="5943" y="56"/>
                  </a:cubicBezTo>
                  <a:cubicBezTo>
                    <a:pt x="5804" y="28"/>
                    <a:pt x="5608" y="1"/>
                    <a:pt x="538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0"/>
            <p:cNvSpPr/>
            <p:nvPr/>
          </p:nvSpPr>
          <p:spPr>
            <a:xfrm>
              <a:off x="5184697" y="4587441"/>
              <a:ext cx="33" cy="951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9"/>
                  </a:moveTo>
                  <a:cubicBezTo>
                    <a:pt x="0" y="29"/>
                    <a:pt x="0" y="29"/>
                    <a:pt x="0" y="1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B8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0"/>
            <p:cNvSpPr/>
            <p:nvPr/>
          </p:nvSpPr>
          <p:spPr>
            <a:xfrm>
              <a:off x="5184697" y="4417185"/>
              <a:ext cx="177601" cy="169365"/>
            </a:xfrm>
            <a:custGeom>
              <a:avLst/>
              <a:gdLst/>
              <a:ahLst/>
              <a:cxnLst/>
              <a:rect l="l" t="t" r="r" b="b"/>
              <a:pathLst>
                <a:path w="5413" h="5162" extrusionOk="0">
                  <a:moveTo>
                    <a:pt x="0" y="5162"/>
                  </a:moveTo>
                  <a:cubicBezTo>
                    <a:pt x="0" y="5078"/>
                    <a:pt x="28" y="4994"/>
                    <a:pt x="28" y="4883"/>
                  </a:cubicBezTo>
                  <a:cubicBezTo>
                    <a:pt x="28" y="4994"/>
                    <a:pt x="0" y="5078"/>
                    <a:pt x="0" y="5162"/>
                  </a:cubicBezTo>
                  <a:close/>
                  <a:moveTo>
                    <a:pt x="56" y="4883"/>
                  </a:moveTo>
                  <a:lnTo>
                    <a:pt x="56" y="4883"/>
                  </a:lnTo>
                  <a:lnTo>
                    <a:pt x="56" y="4883"/>
                  </a:lnTo>
                  <a:close/>
                  <a:moveTo>
                    <a:pt x="5413" y="28"/>
                  </a:moveTo>
                  <a:cubicBezTo>
                    <a:pt x="5413" y="28"/>
                    <a:pt x="5301" y="0"/>
                    <a:pt x="5078" y="0"/>
                  </a:cubicBezTo>
                  <a:cubicBezTo>
                    <a:pt x="5301" y="0"/>
                    <a:pt x="5413" y="28"/>
                    <a:pt x="5413" y="28"/>
                  </a:cubicBezTo>
                  <a:close/>
                  <a:moveTo>
                    <a:pt x="5050" y="0"/>
                  </a:moveTo>
                  <a:cubicBezTo>
                    <a:pt x="5050" y="0"/>
                    <a:pt x="5078" y="0"/>
                    <a:pt x="5078" y="0"/>
                  </a:cubicBezTo>
                  <a:lnTo>
                    <a:pt x="5078" y="0"/>
                  </a:lnTo>
                  <a:cubicBezTo>
                    <a:pt x="5078" y="0"/>
                    <a:pt x="5050" y="0"/>
                    <a:pt x="5050" y="0"/>
                  </a:cubicBezTo>
                  <a:close/>
                </a:path>
              </a:pathLst>
            </a:custGeom>
            <a:solidFill>
              <a:srgbClr val="92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0"/>
            <p:cNvSpPr/>
            <p:nvPr/>
          </p:nvSpPr>
          <p:spPr>
            <a:xfrm>
              <a:off x="5184697" y="4417185"/>
              <a:ext cx="179438" cy="180357"/>
            </a:xfrm>
            <a:custGeom>
              <a:avLst/>
              <a:gdLst/>
              <a:ahLst/>
              <a:cxnLst/>
              <a:rect l="l" t="t" r="r" b="b"/>
              <a:pathLst>
                <a:path w="5469" h="5497" extrusionOk="0">
                  <a:moveTo>
                    <a:pt x="5050" y="0"/>
                  </a:moveTo>
                  <a:cubicBezTo>
                    <a:pt x="3962" y="0"/>
                    <a:pt x="781" y="419"/>
                    <a:pt x="56" y="4883"/>
                  </a:cubicBezTo>
                  <a:lnTo>
                    <a:pt x="28" y="4883"/>
                  </a:lnTo>
                  <a:cubicBezTo>
                    <a:pt x="28" y="4994"/>
                    <a:pt x="0" y="5078"/>
                    <a:pt x="0" y="5162"/>
                  </a:cubicBezTo>
                  <a:cubicBezTo>
                    <a:pt x="0" y="5162"/>
                    <a:pt x="0" y="5190"/>
                    <a:pt x="0" y="5190"/>
                  </a:cubicBezTo>
                  <a:cubicBezTo>
                    <a:pt x="0" y="5218"/>
                    <a:pt x="0" y="5218"/>
                    <a:pt x="0" y="5218"/>
                  </a:cubicBezTo>
                  <a:cubicBezTo>
                    <a:pt x="84" y="5301"/>
                    <a:pt x="168" y="5385"/>
                    <a:pt x="251" y="5497"/>
                  </a:cubicBezTo>
                  <a:cubicBezTo>
                    <a:pt x="1116" y="754"/>
                    <a:pt x="4380" y="168"/>
                    <a:pt x="5468" y="112"/>
                  </a:cubicBezTo>
                  <a:cubicBezTo>
                    <a:pt x="5440" y="84"/>
                    <a:pt x="5440" y="56"/>
                    <a:pt x="5413" y="28"/>
                  </a:cubicBezTo>
                  <a:cubicBezTo>
                    <a:pt x="5413" y="28"/>
                    <a:pt x="5301" y="0"/>
                    <a:pt x="507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0"/>
            <p:cNvSpPr/>
            <p:nvPr/>
          </p:nvSpPr>
          <p:spPr>
            <a:xfrm>
              <a:off x="5211241" y="4430014"/>
              <a:ext cx="159293" cy="201388"/>
            </a:xfrm>
            <a:custGeom>
              <a:avLst/>
              <a:gdLst/>
              <a:ahLst/>
              <a:cxnLst/>
              <a:rect l="l" t="t" r="r" b="b"/>
              <a:pathLst>
                <a:path w="4855" h="6138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112" y="5859"/>
                    <a:pt x="251" y="5998"/>
                    <a:pt x="391" y="6138"/>
                  </a:cubicBezTo>
                  <a:cubicBezTo>
                    <a:pt x="865" y="2650"/>
                    <a:pt x="2400" y="391"/>
                    <a:pt x="4855" y="167"/>
                  </a:cubicBezTo>
                  <a:cubicBezTo>
                    <a:pt x="4827" y="112"/>
                    <a:pt x="4799" y="56"/>
                    <a:pt x="4771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0"/>
            <p:cNvSpPr/>
            <p:nvPr/>
          </p:nvSpPr>
          <p:spPr>
            <a:xfrm>
              <a:off x="5240508" y="4446485"/>
              <a:ext cx="144692" cy="216054"/>
            </a:xfrm>
            <a:custGeom>
              <a:avLst/>
              <a:gdLst/>
              <a:ahLst/>
              <a:cxnLst/>
              <a:rect l="l" t="t" r="r" b="b"/>
              <a:pathLst>
                <a:path w="4410" h="6585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168" y="6278"/>
                    <a:pt x="364" y="6417"/>
                    <a:pt x="531" y="6584"/>
                  </a:cubicBezTo>
                  <a:cubicBezTo>
                    <a:pt x="754" y="1116"/>
                    <a:pt x="3907" y="419"/>
                    <a:pt x="4409" y="335"/>
                  </a:cubicBezTo>
                  <a:cubicBezTo>
                    <a:pt x="4325" y="223"/>
                    <a:pt x="4242" y="112"/>
                    <a:pt x="41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0"/>
            <p:cNvSpPr/>
            <p:nvPr/>
          </p:nvSpPr>
          <p:spPr>
            <a:xfrm>
              <a:off x="5275320" y="4469354"/>
              <a:ext cx="140066" cy="231639"/>
            </a:xfrm>
            <a:custGeom>
              <a:avLst/>
              <a:gdLst/>
              <a:ahLst/>
              <a:cxnLst/>
              <a:rect l="l" t="t" r="r" b="b"/>
              <a:pathLst>
                <a:path w="4269" h="7060" extrusionOk="0">
                  <a:moveTo>
                    <a:pt x="3655" y="1"/>
                  </a:moveTo>
                  <a:cubicBezTo>
                    <a:pt x="3655" y="1"/>
                    <a:pt x="0" y="447"/>
                    <a:pt x="56" y="6334"/>
                  </a:cubicBezTo>
                  <a:cubicBezTo>
                    <a:pt x="195" y="6445"/>
                    <a:pt x="363" y="6557"/>
                    <a:pt x="502" y="6641"/>
                  </a:cubicBezTo>
                  <a:cubicBezTo>
                    <a:pt x="726" y="6780"/>
                    <a:pt x="921" y="6920"/>
                    <a:pt x="1144" y="7059"/>
                  </a:cubicBezTo>
                  <a:cubicBezTo>
                    <a:pt x="809" y="3879"/>
                    <a:pt x="2232" y="949"/>
                    <a:pt x="4269" y="614"/>
                  </a:cubicBezTo>
                  <a:cubicBezTo>
                    <a:pt x="4129" y="475"/>
                    <a:pt x="3990" y="335"/>
                    <a:pt x="3850" y="196"/>
                  </a:cubicBezTo>
                  <a:cubicBezTo>
                    <a:pt x="3767" y="140"/>
                    <a:pt x="3711" y="56"/>
                    <a:pt x="3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0"/>
            <p:cNvSpPr/>
            <p:nvPr/>
          </p:nvSpPr>
          <p:spPr>
            <a:xfrm>
              <a:off x="5277125" y="4469354"/>
              <a:ext cx="124547" cy="217891"/>
            </a:xfrm>
            <a:custGeom>
              <a:avLst/>
              <a:gdLst/>
              <a:ahLst/>
              <a:cxnLst/>
              <a:rect l="l" t="t" r="r" b="b"/>
              <a:pathLst>
                <a:path w="3796" h="6641" extrusionOk="0">
                  <a:moveTo>
                    <a:pt x="3600" y="1"/>
                  </a:moveTo>
                  <a:cubicBezTo>
                    <a:pt x="3600" y="1"/>
                    <a:pt x="1" y="447"/>
                    <a:pt x="1" y="6166"/>
                  </a:cubicBezTo>
                  <a:cubicBezTo>
                    <a:pt x="1" y="6222"/>
                    <a:pt x="1" y="6278"/>
                    <a:pt x="1" y="6334"/>
                  </a:cubicBezTo>
                  <a:cubicBezTo>
                    <a:pt x="29" y="6362"/>
                    <a:pt x="57" y="6362"/>
                    <a:pt x="57" y="6390"/>
                  </a:cubicBezTo>
                  <a:cubicBezTo>
                    <a:pt x="196" y="6473"/>
                    <a:pt x="308" y="6557"/>
                    <a:pt x="447" y="6641"/>
                  </a:cubicBezTo>
                  <a:cubicBezTo>
                    <a:pt x="364" y="3488"/>
                    <a:pt x="1842" y="642"/>
                    <a:pt x="3795" y="196"/>
                  </a:cubicBezTo>
                  <a:cubicBezTo>
                    <a:pt x="3712" y="140"/>
                    <a:pt x="3656" y="56"/>
                    <a:pt x="3600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0"/>
            <p:cNvSpPr/>
            <p:nvPr/>
          </p:nvSpPr>
          <p:spPr>
            <a:xfrm>
              <a:off x="5353115" y="4263728"/>
              <a:ext cx="653608" cy="299030"/>
            </a:xfrm>
            <a:custGeom>
              <a:avLst/>
              <a:gdLst/>
              <a:ahLst/>
              <a:cxnLst/>
              <a:rect l="l" t="t" r="r" b="b"/>
              <a:pathLst>
                <a:path w="19921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8079" y="6044"/>
                    <a:pt x="19363" y="4622"/>
                    <a:pt x="19921" y="3478"/>
                  </a:cubicBezTo>
                  <a:lnTo>
                    <a:pt x="19921" y="3478"/>
                  </a:lnTo>
                  <a:cubicBezTo>
                    <a:pt x="19887" y="3511"/>
                    <a:pt x="19754" y="3645"/>
                    <a:pt x="19544" y="3645"/>
                  </a:cubicBezTo>
                  <a:cubicBezTo>
                    <a:pt x="19404" y="3645"/>
                    <a:pt x="19229" y="3585"/>
                    <a:pt x="19028" y="3394"/>
                  </a:cubicBezTo>
                  <a:cubicBezTo>
                    <a:pt x="18553" y="4147"/>
                    <a:pt x="17716" y="520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2304" y="7691"/>
                    <a:pt x="10491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0"/>
            <p:cNvSpPr/>
            <p:nvPr/>
          </p:nvSpPr>
          <p:spPr>
            <a:xfrm>
              <a:off x="5947219" y="4375088"/>
              <a:ext cx="59517" cy="39372"/>
            </a:xfrm>
            <a:custGeom>
              <a:avLst/>
              <a:gdLst/>
              <a:ahLst/>
              <a:cxnLst/>
              <a:rect l="l" t="t" r="r" b="b"/>
              <a:pathLst>
                <a:path w="1814" h="1200" extrusionOk="0">
                  <a:moveTo>
                    <a:pt x="921" y="0"/>
                  </a:moveTo>
                  <a:cubicBezTo>
                    <a:pt x="921" y="28"/>
                    <a:pt x="921" y="28"/>
                    <a:pt x="921" y="28"/>
                  </a:cubicBezTo>
                  <a:cubicBezTo>
                    <a:pt x="698" y="363"/>
                    <a:pt x="391" y="781"/>
                    <a:pt x="0" y="1200"/>
                  </a:cubicBezTo>
                  <a:cubicBezTo>
                    <a:pt x="363" y="1144"/>
                    <a:pt x="698" y="1088"/>
                    <a:pt x="1032" y="1088"/>
                  </a:cubicBezTo>
                  <a:lnTo>
                    <a:pt x="1172" y="1088"/>
                  </a:lnTo>
                  <a:cubicBezTo>
                    <a:pt x="1423" y="753"/>
                    <a:pt x="1646" y="446"/>
                    <a:pt x="1786" y="140"/>
                  </a:cubicBezTo>
                  <a:cubicBezTo>
                    <a:pt x="1814" y="112"/>
                    <a:pt x="1814" y="112"/>
                    <a:pt x="1814" y="84"/>
                  </a:cubicBezTo>
                  <a:lnTo>
                    <a:pt x="1814" y="84"/>
                  </a:lnTo>
                  <a:cubicBezTo>
                    <a:pt x="1786" y="140"/>
                    <a:pt x="1646" y="251"/>
                    <a:pt x="1423" y="251"/>
                  </a:cubicBezTo>
                  <a:cubicBezTo>
                    <a:pt x="1283" y="251"/>
                    <a:pt x="1144" y="195"/>
                    <a:pt x="949" y="28"/>
                  </a:cubicBezTo>
                  <a:cubicBezTo>
                    <a:pt x="949" y="28"/>
                    <a:pt x="921" y="28"/>
                    <a:pt x="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0"/>
            <p:cNvSpPr/>
            <p:nvPr/>
          </p:nvSpPr>
          <p:spPr>
            <a:xfrm>
              <a:off x="5353115" y="4263728"/>
              <a:ext cx="632544" cy="299030"/>
            </a:xfrm>
            <a:custGeom>
              <a:avLst/>
              <a:gdLst/>
              <a:ahLst/>
              <a:cxnLst/>
              <a:rect l="l" t="t" r="r" b="b"/>
              <a:pathLst>
                <a:path w="19279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7577" y="6296"/>
                    <a:pt x="18609" y="5375"/>
                    <a:pt x="19279" y="4482"/>
                  </a:cubicBezTo>
                  <a:cubicBezTo>
                    <a:pt x="18888" y="4482"/>
                    <a:pt x="18498" y="4510"/>
                    <a:pt x="18107" y="4594"/>
                  </a:cubicBezTo>
                  <a:cubicBezTo>
                    <a:pt x="17661" y="5096"/>
                    <a:pt x="17075" y="559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4229" y="7049"/>
                    <a:pt x="14145" y="7077"/>
                    <a:pt x="14062" y="7105"/>
                  </a:cubicBezTo>
                  <a:cubicBezTo>
                    <a:pt x="12165" y="7691"/>
                    <a:pt x="10435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0"/>
            <p:cNvSpPr/>
            <p:nvPr/>
          </p:nvSpPr>
          <p:spPr>
            <a:xfrm>
              <a:off x="5334806" y="4267042"/>
              <a:ext cx="204177" cy="55875"/>
            </a:xfrm>
            <a:custGeom>
              <a:avLst/>
              <a:gdLst/>
              <a:ahLst/>
              <a:cxnLst/>
              <a:rect l="l" t="t" r="r" b="b"/>
              <a:pathLst>
                <a:path w="6223" h="1703" extrusionOk="0">
                  <a:moveTo>
                    <a:pt x="6222" y="1"/>
                  </a:moveTo>
                  <a:cubicBezTo>
                    <a:pt x="3879" y="168"/>
                    <a:pt x="1758" y="531"/>
                    <a:pt x="1" y="1061"/>
                  </a:cubicBezTo>
                  <a:cubicBezTo>
                    <a:pt x="503" y="1201"/>
                    <a:pt x="1061" y="1424"/>
                    <a:pt x="1591" y="1703"/>
                  </a:cubicBezTo>
                  <a:cubicBezTo>
                    <a:pt x="2456" y="922"/>
                    <a:pt x="3962" y="336"/>
                    <a:pt x="6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0"/>
            <p:cNvSpPr/>
            <p:nvPr/>
          </p:nvSpPr>
          <p:spPr>
            <a:xfrm>
              <a:off x="5301864" y="4489500"/>
              <a:ext cx="366160" cy="261725"/>
            </a:xfrm>
            <a:custGeom>
              <a:avLst/>
              <a:gdLst/>
              <a:ahLst/>
              <a:cxnLst/>
              <a:rect l="l" t="t" r="r" b="b"/>
              <a:pathLst>
                <a:path w="11160" h="7977" extrusionOk="0">
                  <a:moveTo>
                    <a:pt x="4101" y="2624"/>
                  </a:moveTo>
                  <a:cubicBezTo>
                    <a:pt x="6124" y="2624"/>
                    <a:pt x="8813" y="3538"/>
                    <a:pt x="8482" y="4939"/>
                  </a:cubicBezTo>
                  <a:cubicBezTo>
                    <a:pt x="8302" y="5655"/>
                    <a:pt x="7419" y="5955"/>
                    <a:pt x="6356" y="5955"/>
                  </a:cubicBezTo>
                  <a:cubicBezTo>
                    <a:pt x="4276" y="5955"/>
                    <a:pt x="1510" y="4808"/>
                    <a:pt x="2009" y="3404"/>
                  </a:cubicBezTo>
                  <a:cubicBezTo>
                    <a:pt x="2198" y="2865"/>
                    <a:pt x="3062" y="2624"/>
                    <a:pt x="4101" y="2624"/>
                  </a:cubicBezTo>
                  <a:close/>
                  <a:moveTo>
                    <a:pt x="3460" y="0"/>
                  </a:moveTo>
                  <a:cubicBezTo>
                    <a:pt x="1423" y="335"/>
                    <a:pt x="0" y="3265"/>
                    <a:pt x="335" y="6445"/>
                  </a:cubicBezTo>
                  <a:cubicBezTo>
                    <a:pt x="1791" y="7324"/>
                    <a:pt x="3541" y="7977"/>
                    <a:pt x="5564" y="7977"/>
                  </a:cubicBezTo>
                  <a:cubicBezTo>
                    <a:pt x="5789" y="7977"/>
                    <a:pt x="6018" y="7968"/>
                    <a:pt x="6250" y="7952"/>
                  </a:cubicBezTo>
                  <a:cubicBezTo>
                    <a:pt x="7533" y="7868"/>
                    <a:pt x="8928" y="7756"/>
                    <a:pt x="10407" y="7561"/>
                  </a:cubicBezTo>
                  <a:lnTo>
                    <a:pt x="10379" y="7394"/>
                  </a:lnTo>
                  <a:cubicBezTo>
                    <a:pt x="11160" y="6166"/>
                    <a:pt x="10741" y="4241"/>
                    <a:pt x="9653" y="2232"/>
                  </a:cubicBezTo>
                  <a:cubicBezTo>
                    <a:pt x="7756" y="2232"/>
                    <a:pt x="5943" y="1814"/>
                    <a:pt x="4492" y="810"/>
                  </a:cubicBezTo>
                  <a:cubicBezTo>
                    <a:pt x="4101" y="531"/>
                    <a:pt x="3767" y="279"/>
                    <a:pt x="3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0"/>
            <p:cNvSpPr/>
            <p:nvPr/>
          </p:nvSpPr>
          <p:spPr>
            <a:xfrm>
              <a:off x="5393406" y="4489500"/>
              <a:ext cx="230687" cy="86061"/>
            </a:xfrm>
            <a:custGeom>
              <a:avLst/>
              <a:gdLst/>
              <a:ahLst/>
              <a:cxnLst/>
              <a:rect l="l" t="t" r="r" b="b"/>
              <a:pathLst>
                <a:path w="7031" h="2623" extrusionOk="0">
                  <a:moveTo>
                    <a:pt x="670" y="0"/>
                  </a:moveTo>
                  <a:cubicBezTo>
                    <a:pt x="447" y="28"/>
                    <a:pt x="223" y="112"/>
                    <a:pt x="0" y="196"/>
                  </a:cubicBezTo>
                  <a:cubicBezTo>
                    <a:pt x="1618" y="1814"/>
                    <a:pt x="3962" y="2623"/>
                    <a:pt x="6138" y="2623"/>
                  </a:cubicBezTo>
                  <a:cubicBezTo>
                    <a:pt x="6445" y="2623"/>
                    <a:pt x="6752" y="2623"/>
                    <a:pt x="7031" y="2595"/>
                  </a:cubicBezTo>
                  <a:cubicBezTo>
                    <a:pt x="7003" y="2511"/>
                    <a:pt x="6975" y="2456"/>
                    <a:pt x="6947" y="2400"/>
                  </a:cubicBezTo>
                  <a:cubicBezTo>
                    <a:pt x="6919" y="2344"/>
                    <a:pt x="6891" y="2288"/>
                    <a:pt x="6863" y="2232"/>
                  </a:cubicBezTo>
                  <a:cubicBezTo>
                    <a:pt x="4966" y="2232"/>
                    <a:pt x="3153" y="1814"/>
                    <a:pt x="1702" y="810"/>
                  </a:cubicBezTo>
                  <a:cubicBezTo>
                    <a:pt x="1311" y="531"/>
                    <a:pt x="977" y="279"/>
                    <a:pt x="67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0"/>
            <p:cNvSpPr/>
            <p:nvPr/>
          </p:nvSpPr>
          <p:spPr>
            <a:xfrm>
              <a:off x="5314660" y="4701885"/>
              <a:ext cx="170317" cy="49445"/>
            </a:xfrm>
            <a:custGeom>
              <a:avLst/>
              <a:gdLst/>
              <a:ahLst/>
              <a:cxnLst/>
              <a:rect l="l" t="t" r="r" b="b"/>
              <a:pathLst>
                <a:path w="5191" h="1507" extrusionOk="0">
                  <a:moveTo>
                    <a:pt x="5190" y="1507"/>
                  </a:moveTo>
                  <a:cubicBezTo>
                    <a:pt x="3181" y="1507"/>
                    <a:pt x="1452" y="865"/>
                    <a:pt x="1" y="0"/>
                  </a:cubicBezTo>
                  <a:cubicBezTo>
                    <a:pt x="1452" y="865"/>
                    <a:pt x="3181" y="1507"/>
                    <a:pt x="5190" y="1507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0"/>
            <p:cNvSpPr/>
            <p:nvPr/>
          </p:nvSpPr>
          <p:spPr>
            <a:xfrm>
              <a:off x="5358594" y="4606668"/>
              <a:ext cx="152009" cy="77825"/>
            </a:xfrm>
            <a:custGeom>
              <a:avLst/>
              <a:gdLst/>
              <a:ahLst/>
              <a:cxnLst/>
              <a:rect l="l" t="t" r="r" b="b"/>
              <a:pathLst>
                <a:path w="4633" h="2372" extrusionOk="0">
                  <a:moveTo>
                    <a:pt x="224" y="1"/>
                  </a:moveTo>
                  <a:cubicBezTo>
                    <a:pt x="224" y="1"/>
                    <a:pt x="224" y="1"/>
                    <a:pt x="224" y="28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84"/>
                    <a:pt x="224" y="112"/>
                    <a:pt x="224" y="168"/>
                  </a:cubicBezTo>
                  <a:cubicBezTo>
                    <a:pt x="224" y="1423"/>
                    <a:pt x="2707" y="2372"/>
                    <a:pt x="4632" y="2372"/>
                  </a:cubicBezTo>
                  <a:cubicBezTo>
                    <a:pt x="2623" y="2372"/>
                    <a:pt x="1" y="1312"/>
                    <a:pt x="252" y="1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0"/>
            <p:cNvSpPr/>
            <p:nvPr/>
          </p:nvSpPr>
          <p:spPr>
            <a:xfrm>
              <a:off x="5309181" y="4577368"/>
              <a:ext cx="334137" cy="173959"/>
            </a:xfrm>
            <a:custGeom>
              <a:avLst/>
              <a:gdLst/>
              <a:ahLst/>
              <a:cxnLst/>
              <a:rect l="l" t="t" r="r" b="b"/>
              <a:pathLst>
                <a:path w="10184" h="5302" extrusionOk="0">
                  <a:moveTo>
                    <a:pt x="2567" y="1"/>
                  </a:moveTo>
                  <a:cubicBezTo>
                    <a:pt x="1758" y="168"/>
                    <a:pt x="1005" y="447"/>
                    <a:pt x="307" y="810"/>
                  </a:cubicBezTo>
                  <a:cubicBezTo>
                    <a:pt x="84" y="1703"/>
                    <a:pt x="0" y="2735"/>
                    <a:pt x="112" y="3767"/>
                  </a:cubicBezTo>
                  <a:cubicBezTo>
                    <a:pt x="140" y="3767"/>
                    <a:pt x="140" y="3795"/>
                    <a:pt x="140" y="3795"/>
                  </a:cubicBezTo>
                  <a:lnTo>
                    <a:pt x="168" y="3795"/>
                  </a:lnTo>
                  <a:cubicBezTo>
                    <a:pt x="1619" y="4660"/>
                    <a:pt x="3348" y="5302"/>
                    <a:pt x="5357" y="5302"/>
                  </a:cubicBezTo>
                  <a:cubicBezTo>
                    <a:pt x="5580" y="5302"/>
                    <a:pt x="5776" y="5302"/>
                    <a:pt x="5999" y="5274"/>
                  </a:cubicBezTo>
                  <a:lnTo>
                    <a:pt x="6027" y="5274"/>
                  </a:lnTo>
                  <a:cubicBezTo>
                    <a:pt x="7031" y="5218"/>
                    <a:pt x="8119" y="5134"/>
                    <a:pt x="9263" y="4995"/>
                  </a:cubicBezTo>
                  <a:cubicBezTo>
                    <a:pt x="9542" y="4660"/>
                    <a:pt x="9877" y="4353"/>
                    <a:pt x="10184" y="4046"/>
                  </a:cubicBezTo>
                  <a:cubicBezTo>
                    <a:pt x="9932" y="2819"/>
                    <a:pt x="9096" y="1898"/>
                    <a:pt x="7980" y="1284"/>
                  </a:cubicBezTo>
                  <a:lnTo>
                    <a:pt x="7980" y="1284"/>
                  </a:lnTo>
                  <a:cubicBezTo>
                    <a:pt x="8203" y="1563"/>
                    <a:pt x="8342" y="1870"/>
                    <a:pt x="8259" y="2205"/>
                  </a:cubicBezTo>
                  <a:cubicBezTo>
                    <a:pt x="8259" y="2205"/>
                    <a:pt x="8259" y="2205"/>
                    <a:pt x="8259" y="2233"/>
                  </a:cubicBezTo>
                  <a:cubicBezTo>
                    <a:pt x="8259" y="2233"/>
                    <a:pt x="8259" y="2233"/>
                    <a:pt x="8259" y="2261"/>
                  </a:cubicBezTo>
                  <a:cubicBezTo>
                    <a:pt x="8259" y="2261"/>
                    <a:pt x="8259" y="2289"/>
                    <a:pt x="8259" y="2289"/>
                  </a:cubicBezTo>
                  <a:cubicBezTo>
                    <a:pt x="8063" y="2986"/>
                    <a:pt x="7170" y="3265"/>
                    <a:pt x="6138" y="3265"/>
                  </a:cubicBezTo>
                  <a:cubicBezTo>
                    <a:pt x="4129" y="3265"/>
                    <a:pt x="1507" y="2205"/>
                    <a:pt x="1758" y="894"/>
                  </a:cubicBezTo>
                  <a:cubicBezTo>
                    <a:pt x="1758" y="894"/>
                    <a:pt x="1758" y="894"/>
                    <a:pt x="1758" y="866"/>
                  </a:cubicBezTo>
                  <a:cubicBezTo>
                    <a:pt x="1758" y="866"/>
                    <a:pt x="1758" y="838"/>
                    <a:pt x="1758" y="838"/>
                  </a:cubicBezTo>
                  <a:lnTo>
                    <a:pt x="1758" y="810"/>
                  </a:lnTo>
                  <a:cubicBezTo>
                    <a:pt x="1758" y="810"/>
                    <a:pt x="1758" y="782"/>
                    <a:pt x="1758" y="782"/>
                  </a:cubicBezTo>
                  <a:cubicBezTo>
                    <a:pt x="1786" y="782"/>
                    <a:pt x="1786" y="782"/>
                    <a:pt x="1786" y="754"/>
                  </a:cubicBezTo>
                  <a:cubicBezTo>
                    <a:pt x="1786" y="754"/>
                    <a:pt x="1786" y="726"/>
                    <a:pt x="1786" y="726"/>
                  </a:cubicBezTo>
                  <a:cubicBezTo>
                    <a:pt x="1786" y="726"/>
                    <a:pt x="1786" y="698"/>
                    <a:pt x="1786" y="698"/>
                  </a:cubicBezTo>
                  <a:cubicBezTo>
                    <a:pt x="1814" y="670"/>
                    <a:pt x="1814" y="642"/>
                    <a:pt x="1814" y="642"/>
                  </a:cubicBezTo>
                  <a:cubicBezTo>
                    <a:pt x="1814" y="642"/>
                    <a:pt x="1814" y="642"/>
                    <a:pt x="1814" y="615"/>
                  </a:cubicBezTo>
                  <a:cubicBezTo>
                    <a:pt x="2009" y="308"/>
                    <a:pt x="2456" y="112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0"/>
            <p:cNvSpPr/>
            <p:nvPr/>
          </p:nvSpPr>
          <p:spPr>
            <a:xfrm>
              <a:off x="5386057" y="4352186"/>
              <a:ext cx="182194" cy="172121"/>
            </a:xfrm>
            <a:custGeom>
              <a:avLst/>
              <a:gdLst/>
              <a:ahLst/>
              <a:cxnLst/>
              <a:rect l="l" t="t" r="r" b="b"/>
              <a:pathLst>
                <a:path w="5553" h="5246" extrusionOk="0">
                  <a:moveTo>
                    <a:pt x="531" y="1"/>
                  </a:moveTo>
                  <a:cubicBezTo>
                    <a:pt x="1" y="838"/>
                    <a:pt x="224" y="1898"/>
                    <a:pt x="1312" y="3042"/>
                  </a:cubicBezTo>
                  <a:cubicBezTo>
                    <a:pt x="2456" y="4213"/>
                    <a:pt x="3879" y="4939"/>
                    <a:pt x="5553" y="5246"/>
                  </a:cubicBezTo>
                  <a:cubicBezTo>
                    <a:pt x="5553" y="5246"/>
                    <a:pt x="5302" y="4799"/>
                    <a:pt x="4883" y="4158"/>
                  </a:cubicBezTo>
                  <a:cubicBezTo>
                    <a:pt x="4214" y="3181"/>
                    <a:pt x="3070" y="1730"/>
                    <a:pt x="1619" y="670"/>
                  </a:cubicBezTo>
                  <a:cubicBezTo>
                    <a:pt x="1256" y="419"/>
                    <a:pt x="894" y="196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0"/>
            <p:cNvSpPr/>
            <p:nvPr/>
          </p:nvSpPr>
          <p:spPr>
            <a:xfrm>
              <a:off x="5394325" y="4352186"/>
              <a:ext cx="148301" cy="165723"/>
            </a:xfrm>
            <a:custGeom>
              <a:avLst/>
              <a:gdLst/>
              <a:ahLst/>
              <a:cxnLst/>
              <a:rect l="l" t="t" r="r" b="b"/>
              <a:pathLst>
                <a:path w="4520" h="5051" extrusionOk="0">
                  <a:moveTo>
                    <a:pt x="279" y="1"/>
                  </a:moveTo>
                  <a:cubicBezTo>
                    <a:pt x="84" y="280"/>
                    <a:pt x="0" y="586"/>
                    <a:pt x="0" y="921"/>
                  </a:cubicBezTo>
                  <a:cubicBezTo>
                    <a:pt x="0" y="1563"/>
                    <a:pt x="363" y="2288"/>
                    <a:pt x="1060" y="3042"/>
                  </a:cubicBezTo>
                  <a:cubicBezTo>
                    <a:pt x="2037" y="4018"/>
                    <a:pt x="3181" y="4688"/>
                    <a:pt x="4520" y="5050"/>
                  </a:cubicBezTo>
                  <a:cubicBezTo>
                    <a:pt x="4045" y="4827"/>
                    <a:pt x="3543" y="4548"/>
                    <a:pt x="3097" y="4158"/>
                  </a:cubicBezTo>
                  <a:cubicBezTo>
                    <a:pt x="1897" y="3070"/>
                    <a:pt x="697" y="1954"/>
                    <a:pt x="949" y="391"/>
                  </a:cubicBezTo>
                  <a:cubicBezTo>
                    <a:pt x="753" y="252"/>
                    <a:pt x="558" y="140"/>
                    <a:pt x="363" y="29"/>
                  </a:cubicBezTo>
                  <a:cubicBezTo>
                    <a:pt x="335" y="29"/>
                    <a:pt x="307" y="1"/>
                    <a:pt x="27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0"/>
            <p:cNvSpPr/>
            <p:nvPr/>
          </p:nvSpPr>
          <p:spPr>
            <a:xfrm>
              <a:off x="5351408" y="4575563"/>
              <a:ext cx="239644" cy="109323"/>
            </a:xfrm>
            <a:custGeom>
              <a:avLst/>
              <a:gdLst/>
              <a:ahLst/>
              <a:cxnLst/>
              <a:rect l="l" t="t" r="r" b="b"/>
              <a:pathLst>
                <a:path w="7304" h="3332" extrusionOk="0">
                  <a:moveTo>
                    <a:pt x="2591" y="1"/>
                  </a:moveTo>
                  <a:cubicBezTo>
                    <a:pt x="1552" y="1"/>
                    <a:pt x="688" y="242"/>
                    <a:pt x="499" y="781"/>
                  </a:cubicBezTo>
                  <a:cubicBezTo>
                    <a:pt x="0" y="2185"/>
                    <a:pt x="2766" y="3332"/>
                    <a:pt x="4846" y="3332"/>
                  </a:cubicBezTo>
                  <a:cubicBezTo>
                    <a:pt x="5909" y="3332"/>
                    <a:pt x="6792" y="3032"/>
                    <a:pt x="6972" y="2316"/>
                  </a:cubicBezTo>
                  <a:cubicBezTo>
                    <a:pt x="7303" y="915"/>
                    <a:pt x="4614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0"/>
            <p:cNvSpPr/>
            <p:nvPr/>
          </p:nvSpPr>
          <p:spPr>
            <a:xfrm>
              <a:off x="5363187" y="4575530"/>
              <a:ext cx="184031" cy="102564"/>
            </a:xfrm>
            <a:custGeom>
              <a:avLst/>
              <a:gdLst/>
              <a:ahLst/>
              <a:cxnLst/>
              <a:rect l="l" t="t" r="r" b="b"/>
              <a:pathLst>
                <a:path w="5609" h="3126" extrusionOk="0">
                  <a:moveTo>
                    <a:pt x="2846" y="3126"/>
                  </a:moveTo>
                  <a:lnTo>
                    <a:pt x="2818" y="3126"/>
                  </a:lnTo>
                  <a:cubicBezTo>
                    <a:pt x="1340" y="2763"/>
                    <a:pt x="0" y="1954"/>
                    <a:pt x="84" y="1005"/>
                  </a:cubicBezTo>
                  <a:lnTo>
                    <a:pt x="84" y="1005"/>
                  </a:lnTo>
                  <a:cubicBezTo>
                    <a:pt x="84" y="1005"/>
                    <a:pt x="84" y="1005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lnTo>
                    <a:pt x="84" y="950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lnTo>
                    <a:pt x="112" y="922"/>
                  </a:ln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40" y="838"/>
                    <a:pt x="140" y="838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335" y="252"/>
                    <a:pt x="1200" y="1"/>
                    <a:pt x="2232" y="1"/>
                  </a:cubicBezTo>
                  <a:cubicBezTo>
                    <a:pt x="2986" y="1"/>
                    <a:pt x="3851" y="140"/>
                    <a:pt x="4604" y="364"/>
                  </a:cubicBezTo>
                  <a:cubicBezTo>
                    <a:pt x="4911" y="587"/>
                    <a:pt x="5190" y="866"/>
                    <a:pt x="5385" y="1173"/>
                  </a:cubicBezTo>
                  <a:cubicBezTo>
                    <a:pt x="4939" y="1173"/>
                    <a:pt x="4325" y="1340"/>
                    <a:pt x="4632" y="1563"/>
                  </a:cubicBezTo>
                  <a:cubicBezTo>
                    <a:pt x="4827" y="1731"/>
                    <a:pt x="5273" y="1926"/>
                    <a:pt x="5608" y="2010"/>
                  </a:cubicBezTo>
                  <a:cubicBezTo>
                    <a:pt x="5497" y="2623"/>
                    <a:pt x="4743" y="3126"/>
                    <a:pt x="2846" y="3126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0"/>
            <p:cNvSpPr/>
            <p:nvPr/>
          </p:nvSpPr>
          <p:spPr>
            <a:xfrm>
              <a:off x="5439177" y="4374170"/>
              <a:ext cx="149220" cy="114441"/>
            </a:xfrm>
            <a:custGeom>
              <a:avLst/>
              <a:gdLst/>
              <a:ahLst/>
              <a:cxnLst/>
              <a:rect l="l" t="t" r="r" b="b"/>
              <a:pathLst>
                <a:path w="4548" h="3488" extrusionOk="0">
                  <a:moveTo>
                    <a:pt x="0" y="0"/>
                  </a:moveTo>
                  <a:lnTo>
                    <a:pt x="0" y="0"/>
                  </a:lnTo>
                  <a:cubicBezTo>
                    <a:pt x="1451" y="1060"/>
                    <a:pt x="2595" y="2511"/>
                    <a:pt x="3264" y="3488"/>
                  </a:cubicBezTo>
                  <a:cubicBezTo>
                    <a:pt x="2818" y="2762"/>
                    <a:pt x="2929" y="2316"/>
                    <a:pt x="3236" y="2065"/>
                  </a:cubicBezTo>
                  <a:lnTo>
                    <a:pt x="3348" y="1981"/>
                  </a:lnTo>
                  <a:cubicBezTo>
                    <a:pt x="3515" y="1869"/>
                    <a:pt x="3739" y="1814"/>
                    <a:pt x="3934" y="1758"/>
                  </a:cubicBezTo>
                  <a:cubicBezTo>
                    <a:pt x="4213" y="1702"/>
                    <a:pt x="4464" y="1702"/>
                    <a:pt x="4464" y="1702"/>
                  </a:cubicBezTo>
                  <a:cubicBezTo>
                    <a:pt x="4520" y="1646"/>
                    <a:pt x="4548" y="1563"/>
                    <a:pt x="4548" y="1451"/>
                  </a:cubicBezTo>
                  <a:cubicBezTo>
                    <a:pt x="4548" y="1228"/>
                    <a:pt x="4436" y="921"/>
                    <a:pt x="4185" y="670"/>
                  </a:cubicBezTo>
                  <a:lnTo>
                    <a:pt x="4073" y="586"/>
                  </a:lnTo>
                  <a:cubicBezTo>
                    <a:pt x="3836" y="369"/>
                    <a:pt x="3571" y="235"/>
                    <a:pt x="3377" y="235"/>
                  </a:cubicBezTo>
                  <a:cubicBezTo>
                    <a:pt x="3297" y="235"/>
                    <a:pt x="3229" y="258"/>
                    <a:pt x="3181" y="307"/>
                  </a:cubicBezTo>
                  <a:lnTo>
                    <a:pt x="3153" y="307"/>
                  </a:lnTo>
                  <a:lnTo>
                    <a:pt x="3181" y="335"/>
                  </a:lnTo>
                  <a:cubicBezTo>
                    <a:pt x="3181" y="335"/>
                    <a:pt x="2846" y="614"/>
                    <a:pt x="2260" y="698"/>
                  </a:cubicBezTo>
                  <a:cubicBezTo>
                    <a:pt x="2163" y="713"/>
                    <a:pt x="2057" y="722"/>
                    <a:pt x="1944" y="722"/>
                  </a:cubicBezTo>
                  <a:cubicBezTo>
                    <a:pt x="1438" y="722"/>
                    <a:pt x="775" y="54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0"/>
            <p:cNvSpPr/>
            <p:nvPr/>
          </p:nvSpPr>
          <p:spPr>
            <a:xfrm>
              <a:off x="5539841" y="4480346"/>
              <a:ext cx="6464" cy="8268"/>
            </a:xfrm>
            <a:custGeom>
              <a:avLst/>
              <a:gdLst/>
              <a:ahLst/>
              <a:cxnLst/>
              <a:rect l="l" t="t" r="r" b="b"/>
              <a:pathLst>
                <a:path w="197" h="252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1"/>
                    <a:pt x="97" y="122"/>
                    <a:pt x="146" y="183"/>
                  </a:cubicBezTo>
                  <a:lnTo>
                    <a:pt x="146" y="183"/>
                  </a:lnTo>
                  <a:cubicBezTo>
                    <a:pt x="120" y="139"/>
                    <a:pt x="103" y="92"/>
                    <a:pt x="85" y="56"/>
                  </a:cubicBezTo>
                  <a:lnTo>
                    <a:pt x="1" y="0"/>
                  </a:lnTo>
                  <a:close/>
                  <a:moveTo>
                    <a:pt x="146" y="183"/>
                  </a:moveTo>
                  <a:cubicBezTo>
                    <a:pt x="160" y="208"/>
                    <a:pt x="176" y="232"/>
                    <a:pt x="196" y="252"/>
                  </a:cubicBezTo>
                  <a:cubicBezTo>
                    <a:pt x="181" y="229"/>
                    <a:pt x="164" y="206"/>
                    <a:pt x="146" y="183"/>
                  </a:cubicBezTo>
                  <a:close/>
                </a:path>
              </a:pathLst>
            </a:custGeom>
            <a:solidFill>
              <a:srgbClr val="44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0"/>
            <p:cNvSpPr/>
            <p:nvPr/>
          </p:nvSpPr>
          <p:spPr>
            <a:xfrm>
              <a:off x="5439177" y="4374170"/>
              <a:ext cx="75988" cy="73265"/>
            </a:xfrm>
            <a:custGeom>
              <a:avLst/>
              <a:gdLst/>
              <a:ahLst/>
              <a:cxnLst/>
              <a:rect l="l" t="t" r="r" b="b"/>
              <a:pathLst>
                <a:path w="2316" h="2233" extrusionOk="0">
                  <a:moveTo>
                    <a:pt x="2316" y="2232"/>
                  </a:moveTo>
                  <a:cubicBezTo>
                    <a:pt x="1674" y="1479"/>
                    <a:pt x="921" y="670"/>
                    <a:pt x="28" y="28"/>
                  </a:cubicBezTo>
                  <a:cubicBezTo>
                    <a:pt x="921" y="670"/>
                    <a:pt x="1674" y="1479"/>
                    <a:pt x="2316" y="2232"/>
                  </a:cubicBezTo>
                  <a:cubicBezTo>
                    <a:pt x="2316" y="2232"/>
                    <a:pt x="2316" y="2232"/>
                    <a:pt x="2316" y="2232"/>
                  </a:cubicBezTo>
                  <a:close/>
                  <a:moveTo>
                    <a:pt x="28" y="28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rgbClr val="B2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0"/>
            <p:cNvSpPr/>
            <p:nvPr/>
          </p:nvSpPr>
          <p:spPr>
            <a:xfrm>
              <a:off x="5440063" y="4375088"/>
              <a:ext cx="123628" cy="72346"/>
            </a:xfrm>
            <a:custGeom>
              <a:avLst/>
              <a:gdLst/>
              <a:ahLst/>
              <a:cxnLst/>
              <a:rect l="l" t="t" r="r" b="b"/>
              <a:pathLst>
                <a:path w="3768" h="2205" extrusionOk="0">
                  <a:moveTo>
                    <a:pt x="1" y="0"/>
                  </a:moveTo>
                  <a:cubicBezTo>
                    <a:pt x="894" y="642"/>
                    <a:pt x="1647" y="1451"/>
                    <a:pt x="2289" y="2204"/>
                  </a:cubicBezTo>
                  <a:cubicBezTo>
                    <a:pt x="2233" y="1590"/>
                    <a:pt x="2763" y="725"/>
                    <a:pt x="3767" y="335"/>
                  </a:cubicBezTo>
                  <a:lnTo>
                    <a:pt x="3739" y="335"/>
                  </a:lnTo>
                  <a:cubicBezTo>
                    <a:pt x="3656" y="279"/>
                    <a:pt x="3572" y="251"/>
                    <a:pt x="3488" y="223"/>
                  </a:cubicBezTo>
                  <a:lnTo>
                    <a:pt x="3349" y="223"/>
                  </a:lnTo>
                  <a:cubicBezTo>
                    <a:pt x="3265" y="223"/>
                    <a:pt x="3209" y="223"/>
                    <a:pt x="3154" y="279"/>
                  </a:cubicBezTo>
                  <a:lnTo>
                    <a:pt x="3126" y="279"/>
                  </a:lnTo>
                  <a:lnTo>
                    <a:pt x="3154" y="307"/>
                  </a:lnTo>
                  <a:cubicBezTo>
                    <a:pt x="3154" y="307"/>
                    <a:pt x="2819" y="586"/>
                    <a:pt x="2233" y="670"/>
                  </a:cubicBezTo>
                  <a:lnTo>
                    <a:pt x="2205" y="670"/>
                  </a:lnTo>
                  <a:cubicBezTo>
                    <a:pt x="2121" y="698"/>
                    <a:pt x="2038" y="698"/>
                    <a:pt x="1954" y="698"/>
                  </a:cubicBezTo>
                  <a:cubicBezTo>
                    <a:pt x="1452" y="698"/>
                    <a:pt x="810" y="530"/>
                    <a:pt x="57" y="28"/>
                  </a:cubicBezTo>
                  <a:cubicBezTo>
                    <a:pt x="57" y="28"/>
                    <a:pt x="29" y="28"/>
                    <a:pt x="2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0"/>
            <p:cNvSpPr/>
            <p:nvPr/>
          </p:nvSpPr>
          <p:spPr>
            <a:xfrm>
              <a:off x="5508736" y="4322394"/>
              <a:ext cx="64111" cy="71034"/>
            </a:xfrm>
            <a:custGeom>
              <a:avLst/>
              <a:gdLst/>
              <a:ahLst/>
              <a:cxnLst/>
              <a:rect l="l" t="t" r="r" b="b"/>
              <a:pathLst>
                <a:path w="1954" h="2165" extrusionOk="0">
                  <a:moveTo>
                    <a:pt x="439" y="0"/>
                  </a:moveTo>
                  <a:cubicBezTo>
                    <a:pt x="273" y="0"/>
                    <a:pt x="125" y="32"/>
                    <a:pt x="0" y="100"/>
                  </a:cubicBezTo>
                  <a:cubicBezTo>
                    <a:pt x="0" y="100"/>
                    <a:pt x="475" y="825"/>
                    <a:pt x="1033" y="1885"/>
                  </a:cubicBezTo>
                  <a:lnTo>
                    <a:pt x="1061" y="1885"/>
                  </a:lnTo>
                  <a:cubicBezTo>
                    <a:pt x="1109" y="1836"/>
                    <a:pt x="1177" y="1813"/>
                    <a:pt x="1257" y="1813"/>
                  </a:cubicBezTo>
                  <a:cubicBezTo>
                    <a:pt x="1451" y="1813"/>
                    <a:pt x="1716" y="1947"/>
                    <a:pt x="1953" y="2164"/>
                  </a:cubicBezTo>
                  <a:cubicBezTo>
                    <a:pt x="1842" y="1885"/>
                    <a:pt x="1730" y="1634"/>
                    <a:pt x="1646" y="1411"/>
                  </a:cubicBezTo>
                  <a:cubicBezTo>
                    <a:pt x="1367" y="685"/>
                    <a:pt x="1284" y="183"/>
                    <a:pt x="1284" y="183"/>
                  </a:cubicBezTo>
                  <a:cubicBezTo>
                    <a:pt x="969" y="67"/>
                    <a:pt x="683" y="0"/>
                    <a:pt x="439" y="0"/>
                  </a:cubicBezTo>
                  <a:close/>
                </a:path>
              </a:pathLst>
            </a:custGeom>
            <a:solidFill>
              <a:srgbClr val="797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0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558" y="335"/>
                  </a:moveTo>
                  <a:lnTo>
                    <a:pt x="558" y="335"/>
                  </a:lnTo>
                  <a:cubicBezTo>
                    <a:pt x="363" y="168"/>
                    <a:pt x="168" y="56"/>
                    <a:pt x="0" y="0"/>
                  </a:cubicBezTo>
                  <a:lnTo>
                    <a:pt x="0" y="0"/>
                  </a:lnTo>
                  <a:cubicBezTo>
                    <a:pt x="168" y="56"/>
                    <a:pt x="363" y="168"/>
                    <a:pt x="558" y="335"/>
                  </a:cubicBezTo>
                  <a:close/>
                </a:path>
              </a:pathLst>
            </a:custGeom>
            <a:solidFill>
              <a:srgbClr val="5CB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0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0" y="0"/>
                  </a:moveTo>
                  <a:cubicBezTo>
                    <a:pt x="168" y="56"/>
                    <a:pt x="363" y="168"/>
                    <a:pt x="558" y="335"/>
                  </a:cubicBezTo>
                  <a:cubicBezTo>
                    <a:pt x="447" y="223"/>
                    <a:pt x="363" y="168"/>
                    <a:pt x="251" y="112"/>
                  </a:cubicBezTo>
                  <a:cubicBezTo>
                    <a:pt x="168" y="56"/>
                    <a:pt x="84" y="28"/>
                    <a:pt x="0" y="0"/>
                  </a:cubicBezTo>
                  <a:close/>
                </a:path>
              </a:pathLst>
            </a:custGeom>
            <a:solidFill>
              <a:srgbClr val="6C6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0"/>
            <p:cNvSpPr/>
            <p:nvPr/>
          </p:nvSpPr>
          <p:spPr>
            <a:xfrm>
              <a:off x="5554507" y="4382405"/>
              <a:ext cx="8268" cy="3675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251" y="112"/>
                  </a:moveTo>
                  <a:cubicBezTo>
                    <a:pt x="168" y="56"/>
                    <a:pt x="84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28"/>
                    <a:pt x="168" y="56"/>
                    <a:pt x="251" y="112"/>
                  </a:cubicBezTo>
                  <a:close/>
                </a:path>
              </a:pathLst>
            </a:custGeom>
            <a:solidFill>
              <a:srgbClr val="7E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0"/>
            <p:cNvSpPr/>
            <p:nvPr/>
          </p:nvSpPr>
          <p:spPr>
            <a:xfrm>
              <a:off x="5534361" y="4331122"/>
              <a:ext cx="38486" cy="62306"/>
            </a:xfrm>
            <a:custGeom>
              <a:avLst/>
              <a:gdLst/>
              <a:ahLst/>
              <a:cxnLst/>
              <a:rect l="l" t="t" r="r" b="b"/>
              <a:pathLst>
                <a:path w="1173" h="1899" extrusionOk="0">
                  <a:moveTo>
                    <a:pt x="1" y="1"/>
                  </a:moveTo>
                  <a:cubicBezTo>
                    <a:pt x="224" y="503"/>
                    <a:pt x="419" y="1033"/>
                    <a:pt x="614" y="1563"/>
                  </a:cubicBezTo>
                  <a:cubicBezTo>
                    <a:pt x="782" y="1619"/>
                    <a:pt x="977" y="1731"/>
                    <a:pt x="1172" y="1898"/>
                  </a:cubicBezTo>
                  <a:cubicBezTo>
                    <a:pt x="1061" y="1619"/>
                    <a:pt x="949" y="1368"/>
                    <a:pt x="865" y="1145"/>
                  </a:cubicBezTo>
                  <a:cubicBezTo>
                    <a:pt x="782" y="922"/>
                    <a:pt x="726" y="698"/>
                    <a:pt x="670" y="531"/>
                  </a:cubicBezTo>
                  <a:cubicBezTo>
                    <a:pt x="614" y="392"/>
                    <a:pt x="586" y="280"/>
                    <a:pt x="559" y="196"/>
                  </a:cubicBezTo>
                  <a:cubicBezTo>
                    <a:pt x="475" y="168"/>
                    <a:pt x="391" y="113"/>
                    <a:pt x="335" y="85"/>
                  </a:cubicBezTo>
                  <a:cubicBezTo>
                    <a:pt x="224" y="57"/>
                    <a:pt x="112" y="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0"/>
            <p:cNvSpPr/>
            <p:nvPr/>
          </p:nvSpPr>
          <p:spPr>
            <a:xfrm>
              <a:off x="5508736" y="4322853"/>
              <a:ext cx="45803" cy="61420"/>
            </a:xfrm>
            <a:custGeom>
              <a:avLst/>
              <a:gdLst/>
              <a:ahLst/>
              <a:cxnLst/>
              <a:rect l="l" t="t" r="r" b="b"/>
              <a:pathLst>
                <a:path w="1396" h="1872" extrusionOk="0">
                  <a:moveTo>
                    <a:pt x="421" y="1"/>
                  </a:moveTo>
                  <a:cubicBezTo>
                    <a:pt x="264" y="1"/>
                    <a:pt x="127" y="31"/>
                    <a:pt x="0" y="86"/>
                  </a:cubicBezTo>
                  <a:cubicBezTo>
                    <a:pt x="0" y="86"/>
                    <a:pt x="475" y="811"/>
                    <a:pt x="1033" y="1871"/>
                  </a:cubicBezTo>
                  <a:lnTo>
                    <a:pt x="1061" y="1871"/>
                  </a:lnTo>
                  <a:cubicBezTo>
                    <a:pt x="1114" y="1818"/>
                    <a:pt x="1178" y="1799"/>
                    <a:pt x="1253" y="1799"/>
                  </a:cubicBezTo>
                  <a:cubicBezTo>
                    <a:pt x="1297" y="1799"/>
                    <a:pt x="1344" y="1805"/>
                    <a:pt x="1395" y="1815"/>
                  </a:cubicBezTo>
                  <a:cubicBezTo>
                    <a:pt x="1172" y="1201"/>
                    <a:pt x="949" y="616"/>
                    <a:pt x="698" y="30"/>
                  </a:cubicBezTo>
                  <a:cubicBezTo>
                    <a:pt x="599" y="10"/>
                    <a:pt x="507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0"/>
            <p:cNvSpPr/>
            <p:nvPr/>
          </p:nvSpPr>
          <p:spPr>
            <a:xfrm>
              <a:off x="5403479" y="4281709"/>
              <a:ext cx="306675" cy="116147"/>
            </a:xfrm>
            <a:custGeom>
              <a:avLst/>
              <a:gdLst/>
              <a:ahLst/>
              <a:cxnLst/>
              <a:rect l="l" t="t" r="r" b="b"/>
              <a:pathLst>
                <a:path w="9347" h="3540" extrusionOk="0">
                  <a:moveTo>
                    <a:pt x="6899" y="0"/>
                  </a:moveTo>
                  <a:cubicBezTo>
                    <a:pt x="6513" y="0"/>
                    <a:pt x="6119" y="10"/>
                    <a:pt x="5719" y="28"/>
                  </a:cubicBezTo>
                  <a:cubicBezTo>
                    <a:pt x="2734" y="168"/>
                    <a:pt x="670" y="949"/>
                    <a:pt x="0" y="2149"/>
                  </a:cubicBezTo>
                  <a:cubicBezTo>
                    <a:pt x="363" y="2344"/>
                    <a:pt x="725" y="2567"/>
                    <a:pt x="1088" y="2818"/>
                  </a:cubicBezTo>
                  <a:cubicBezTo>
                    <a:pt x="1863" y="3365"/>
                    <a:pt x="2526" y="3540"/>
                    <a:pt x="3032" y="3540"/>
                  </a:cubicBezTo>
                  <a:cubicBezTo>
                    <a:pt x="3145" y="3540"/>
                    <a:pt x="3251" y="3531"/>
                    <a:pt x="3348" y="3516"/>
                  </a:cubicBezTo>
                  <a:cubicBezTo>
                    <a:pt x="3934" y="3432"/>
                    <a:pt x="4269" y="3153"/>
                    <a:pt x="4269" y="3153"/>
                  </a:cubicBezTo>
                  <a:lnTo>
                    <a:pt x="4241" y="3125"/>
                  </a:lnTo>
                  <a:cubicBezTo>
                    <a:pt x="3683" y="2065"/>
                    <a:pt x="3208" y="1340"/>
                    <a:pt x="3208" y="1340"/>
                  </a:cubicBezTo>
                  <a:cubicBezTo>
                    <a:pt x="3333" y="1272"/>
                    <a:pt x="3481" y="1240"/>
                    <a:pt x="3647" y="1240"/>
                  </a:cubicBezTo>
                  <a:cubicBezTo>
                    <a:pt x="3891" y="1240"/>
                    <a:pt x="4177" y="1307"/>
                    <a:pt x="4492" y="1423"/>
                  </a:cubicBezTo>
                  <a:cubicBezTo>
                    <a:pt x="4492" y="1423"/>
                    <a:pt x="4575" y="1925"/>
                    <a:pt x="4854" y="2651"/>
                  </a:cubicBezTo>
                  <a:cubicBezTo>
                    <a:pt x="5133" y="2483"/>
                    <a:pt x="5440" y="2316"/>
                    <a:pt x="5775" y="2204"/>
                  </a:cubicBezTo>
                  <a:cubicBezTo>
                    <a:pt x="7477" y="1507"/>
                    <a:pt x="9346" y="1395"/>
                    <a:pt x="9346" y="1395"/>
                  </a:cubicBezTo>
                  <a:cubicBezTo>
                    <a:pt x="9207" y="1005"/>
                    <a:pt x="9151" y="558"/>
                    <a:pt x="9123" y="112"/>
                  </a:cubicBezTo>
                  <a:cubicBezTo>
                    <a:pt x="8416" y="38"/>
                    <a:pt x="7672" y="0"/>
                    <a:pt x="6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0"/>
            <p:cNvSpPr/>
            <p:nvPr/>
          </p:nvSpPr>
          <p:spPr>
            <a:xfrm>
              <a:off x="5539841" y="4378730"/>
              <a:ext cx="2789" cy="5545"/>
            </a:xfrm>
            <a:custGeom>
              <a:avLst/>
              <a:gdLst/>
              <a:ahLst/>
              <a:cxnLst/>
              <a:rect l="l" t="t" r="r" b="b"/>
              <a:pathLst>
                <a:path w="85" h="169" extrusionOk="0">
                  <a:moveTo>
                    <a:pt x="85" y="168"/>
                  </a:moveTo>
                  <a:cubicBezTo>
                    <a:pt x="57" y="112"/>
                    <a:pt x="29" y="56"/>
                    <a:pt x="1" y="1"/>
                  </a:cubicBezTo>
                  <a:cubicBezTo>
                    <a:pt x="29" y="56"/>
                    <a:pt x="57" y="112"/>
                    <a:pt x="85" y="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0"/>
            <p:cNvSpPr/>
            <p:nvPr/>
          </p:nvSpPr>
          <p:spPr>
            <a:xfrm>
              <a:off x="5440982" y="4345788"/>
              <a:ext cx="102564" cy="52201"/>
            </a:xfrm>
            <a:custGeom>
              <a:avLst/>
              <a:gdLst/>
              <a:ahLst/>
              <a:cxnLst/>
              <a:rect l="l" t="t" r="r" b="b"/>
              <a:pathLst>
                <a:path w="3126" h="1591" extrusionOk="0">
                  <a:moveTo>
                    <a:pt x="2428" y="0"/>
                  </a:moveTo>
                  <a:cubicBezTo>
                    <a:pt x="2289" y="56"/>
                    <a:pt x="2121" y="84"/>
                    <a:pt x="1982" y="140"/>
                  </a:cubicBezTo>
                  <a:cubicBezTo>
                    <a:pt x="2010" y="447"/>
                    <a:pt x="2149" y="865"/>
                    <a:pt x="2400" y="1284"/>
                  </a:cubicBezTo>
                  <a:cubicBezTo>
                    <a:pt x="2427" y="1364"/>
                    <a:pt x="2480" y="1419"/>
                    <a:pt x="2509" y="1498"/>
                  </a:cubicBezTo>
                  <a:lnTo>
                    <a:pt x="2509" y="1498"/>
                  </a:lnTo>
                  <a:cubicBezTo>
                    <a:pt x="2905" y="1384"/>
                    <a:pt x="3126" y="1200"/>
                    <a:pt x="3126" y="1200"/>
                  </a:cubicBezTo>
                  <a:lnTo>
                    <a:pt x="3098" y="1172"/>
                  </a:lnTo>
                  <a:cubicBezTo>
                    <a:pt x="3070" y="1116"/>
                    <a:pt x="3042" y="1060"/>
                    <a:pt x="3014" y="1005"/>
                  </a:cubicBezTo>
                  <a:cubicBezTo>
                    <a:pt x="2791" y="586"/>
                    <a:pt x="2595" y="251"/>
                    <a:pt x="2428" y="0"/>
                  </a:cubicBezTo>
                  <a:close/>
                  <a:moveTo>
                    <a:pt x="2509" y="1498"/>
                  </a:moveTo>
                  <a:cubicBezTo>
                    <a:pt x="2417" y="1524"/>
                    <a:pt x="2315" y="1547"/>
                    <a:pt x="2205" y="1563"/>
                  </a:cubicBezTo>
                  <a:cubicBezTo>
                    <a:pt x="2289" y="1563"/>
                    <a:pt x="2512" y="1507"/>
                    <a:pt x="2512" y="1507"/>
                  </a:cubicBezTo>
                  <a:cubicBezTo>
                    <a:pt x="2511" y="1504"/>
                    <a:pt x="2510" y="1501"/>
                    <a:pt x="2509" y="1498"/>
                  </a:cubicBezTo>
                  <a:close/>
                  <a:moveTo>
                    <a:pt x="2177" y="1563"/>
                  </a:moveTo>
                  <a:lnTo>
                    <a:pt x="2177" y="1563"/>
                  </a:lnTo>
                  <a:cubicBezTo>
                    <a:pt x="2105" y="1587"/>
                    <a:pt x="1993" y="1590"/>
                    <a:pt x="1962" y="1590"/>
                  </a:cubicBezTo>
                  <a:lnTo>
                    <a:pt x="1962" y="1590"/>
                  </a:lnTo>
                  <a:cubicBezTo>
                    <a:pt x="2033" y="1590"/>
                    <a:pt x="2105" y="1587"/>
                    <a:pt x="2177" y="1563"/>
                  </a:cubicBezTo>
                  <a:close/>
                  <a:moveTo>
                    <a:pt x="1452" y="307"/>
                  </a:moveTo>
                  <a:cubicBezTo>
                    <a:pt x="949" y="502"/>
                    <a:pt x="475" y="698"/>
                    <a:pt x="1" y="921"/>
                  </a:cubicBezTo>
                  <a:cubicBezTo>
                    <a:pt x="782" y="1423"/>
                    <a:pt x="1424" y="1591"/>
                    <a:pt x="1926" y="1591"/>
                  </a:cubicBezTo>
                  <a:cubicBezTo>
                    <a:pt x="1935" y="1591"/>
                    <a:pt x="1944" y="1591"/>
                    <a:pt x="1954" y="1591"/>
                  </a:cubicBezTo>
                  <a:lnTo>
                    <a:pt x="1954" y="1591"/>
                  </a:lnTo>
                  <a:cubicBezTo>
                    <a:pt x="1926" y="1563"/>
                    <a:pt x="1898" y="1507"/>
                    <a:pt x="1898" y="1479"/>
                  </a:cubicBezTo>
                  <a:cubicBezTo>
                    <a:pt x="1647" y="1060"/>
                    <a:pt x="1507" y="670"/>
                    <a:pt x="1452" y="307"/>
                  </a:cubicBezTo>
                  <a:close/>
                  <a:moveTo>
                    <a:pt x="1962" y="1590"/>
                  </a:moveTo>
                  <a:lnTo>
                    <a:pt x="1962" y="1590"/>
                  </a:lnTo>
                  <a:cubicBezTo>
                    <a:pt x="1959" y="1590"/>
                    <a:pt x="1956" y="1591"/>
                    <a:pt x="1954" y="1591"/>
                  </a:cubicBezTo>
                  <a:lnTo>
                    <a:pt x="1954" y="1591"/>
                  </a:lnTo>
                  <a:cubicBezTo>
                    <a:pt x="1954" y="1591"/>
                    <a:pt x="1954" y="1591"/>
                    <a:pt x="1954" y="1591"/>
                  </a:cubicBezTo>
                  <a:cubicBezTo>
                    <a:pt x="1954" y="1591"/>
                    <a:pt x="1957" y="1591"/>
                    <a:pt x="1962" y="1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0"/>
            <p:cNvSpPr/>
            <p:nvPr/>
          </p:nvSpPr>
          <p:spPr>
            <a:xfrm>
              <a:off x="5556344" y="4348544"/>
              <a:ext cx="6431" cy="20145"/>
            </a:xfrm>
            <a:custGeom>
              <a:avLst/>
              <a:gdLst/>
              <a:ahLst/>
              <a:cxnLst/>
              <a:rect l="l" t="t" r="r" b="b"/>
              <a:pathLst>
                <a:path w="196" h="614" extrusionOk="0">
                  <a:moveTo>
                    <a:pt x="195" y="614"/>
                  </a:moveTo>
                  <a:cubicBezTo>
                    <a:pt x="112" y="391"/>
                    <a:pt x="56" y="167"/>
                    <a:pt x="0" y="0"/>
                  </a:cubicBezTo>
                  <a:cubicBezTo>
                    <a:pt x="56" y="167"/>
                    <a:pt x="112" y="391"/>
                    <a:pt x="195" y="614"/>
                  </a:cubicBezTo>
                  <a:lnTo>
                    <a:pt x="195" y="614"/>
                  </a:lnTo>
                  <a:lnTo>
                    <a:pt x="195" y="614"/>
                  </a:lnTo>
                  <a:lnTo>
                    <a:pt x="195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0"/>
            <p:cNvSpPr/>
            <p:nvPr/>
          </p:nvSpPr>
          <p:spPr>
            <a:xfrm>
              <a:off x="5552670" y="4320163"/>
              <a:ext cx="157488" cy="48526"/>
            </a:xfrm>
            <a:custGeom>
              <a:avLst/>
              <a:gdLst/>
              <a:ahLst/>
              <a:cxnLst/>
              <a:rect l="l" t="t" r="r" b="b"/>
              <a:pathLst>
                <a:path w="4800" h="1479" extrusionOk="0">
                  <a:moveTo>
                    <a:pt x="4492" y="0"/>
                  </a:moveTo>
                  <a:cubicBezTo>
                    <a:pt x="3293" y="0"/>
                    <a:pt x="2037" y="112"/>
                    <a:pt x="782" y="363"/>
                  </a:cubicBezTo>
                  <a:cubicBezTo>
                    <a:pt x="1033" y="502"/>
                    <a:pt x="1284" y="698"/>
                    <a:pt x="1535" y="893"/>
                  </a:cubicBezTo>
                  <a:cubicBezTo>
                    <a:pt x="2009" y="726"/>
                    <a:pt x="2511" y="586"/>
                    <a:pt x="2930" y="502"/>
                  </a:cubicBezTo>
                  <a:lnTo>
                    <a:pt x="2958" y="502"/>
                  </a:lnTo>
                  <a:cubicBezTo>
                    <a:pt x="3516" y="363"/>
                    <a:pt x="4018" y="307"/>
                    <a:pt x="4353" y="279"/>
                  </a:cubicBezTo>
                  <a:cubicBezTo>
                    <a:pt x="4632" y="223"/>
                    <a:pt x="4799" y="223"/>
                    <a:pt x="4799" y="223"/>
                  </a:cubicBezTo>
                  <a:cubicBezTo>
                    <a:pt x="4771" y="168"/>
                    <a:pt x="4743" y="84"/>
                    <a:pt x="4743" y="0"/>
                  </a:cubicBezTo>
                  <a:close/>
                  <a:moveTo>
                    <a:pt x="1" y="530"/>
                  </a:moveTo>
                  <a:cubicBezTo>
                    <a:pt x="28" y="614"/>
                    <a:pt x="56" y="726"/>
                    <a:pt x="112" y="865"/>
                  </a:cubicBezTo>
                  <a:cubicBezTo>
                    <a:pt x="168" y="1032"/>
                    <a:pt x="224" y="1256"/>
                    <a:pt x="307" y="1479"/>
                  </a:cubicBezTo>
                  <a:cubicBezTo>
                    <a:pt x="531" y="1339"/>
                    <a:pt x="754" y="1228"/>
                    <a:pt x="977" y="1116"/>
                  </a:cubicBezTo>
                  <a:cubicBezTo>
                    <a:pt x="670" y="865"/>
                    <a:pt x="335" y="670"/>
                    <a:pt x="1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0"/>
            <p:cNvSpPr/>
            <p:nvPr/>
          </p:nvSpPr>
          <p:spPr>
            <a:xfrm>
              <a:off x="5531605" y="4441891"/>
              <a:ext cx="111718" cy="87242"/>
            </a:xfrm>
            <a:custGeom>
              <a:avLst/>
              <a:gdLst/>
              <a:ahLst/>
              <a:cxnLst/>
              <a:rect l="l" t="t" r="r" b="b"/>
              <a:pathLst>
                <a:path w="3405" h="2659" extrusionOk="0">
                  <a:moveTo>
                    <a:pt x="419" y="1"/>
                  </a:moveTo>
                  <a:cubicBezTo>
                    <a:pt x="112" y="252"/>
                    <a:pt x="1" y="698"/>
                    <a:pt x="447" y="1424"/>
                  </a:cubicBezTo>
                  <a:cubicBezTo>
                    <a:pt x="866" y="2065"/>
                    <a:pt x="1117" y="2512"/>
                    <a:pt x="1117" y="2512"/>
                  </a:cubicBezTo>
                  <a:cubicBezTo>
                    <a:pt x="1695" y="2604"/>
                    <a:pt x="2330" y="2658"/>
                    <a:pt x="2991" y="2658"/>
                  </a:cubicBezTo>
                  <a:cubicBezTo>
                    <a:pt x="3128" y="2658"/>
                    <a:pt x="3266" y="2656"/>
                    <a:pt x="3405" y="2651"/>
                  </a:cubicBezTo>
                  <a:cubicBezTo>
                    <a:pt x="1284" y="1507"/>
                    <a:pt x="419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0"/>
            <p:cNvSpPr/>
            <p:nvPr/>
          </p:nvSpPr>
          <p:spPr>
            <a:xfrm>
              <a:off x="5545353" y="4327480"/>
              <a:ext cx="344210" cy="201421"/>
            </a:xfrm>
            <a:custGeom>
              <a:avLst/>
              <a:gdLst/>
              <a:ahLst/>
              <a:cxnLst/>
              <a:rect l="l" t="t" r="r" b="b"/>
              <a:pathLst>
                <a:path w="10491" h="6139" extrusionOk="0">
                  <a:moveTo>
                    <a:pt x="5022" y="0"/>
                  </a:moveTo>
                  <a:cubicBezTo>
                    <a:pt x="5022" y="0"/>
                    <a:pt x="3153" y="112"/>
                    <a:pt x="1451" y="809"/>
                  </a:cubicBezTo>
                  <a:cubicBezTo>
                    <a:pt x="1116" y="921"/>
                    <a:pt x="809" y="1088"/>
                    <a:pt x="530" y="1256"/>
                  </a:cubicBezTo>
                  <a:cubicBezTo>
                    <a:pt x="614" y="1479"/>
                    <a:pt x="726" y="1730"/>
                    <a:pt x="837" y="2009"/>
                  </a:cubicBezTo>
                  <a:lnTo>
                    <a:pt x="949" y="2093"/>
                  </a:lnTo>
                  <a:cubicBezTo>
                    <a:pt x="1200" y="2344"/>
                    <a:pt x="1312" y="2651"/>
                    <a:pt x="1312" y="2874"/>
                  </a:cubicBezTo>
                  <a:cubicBezTo>
                    <a:pt x="1646" y="3460"/>
                    <a:pt x="2121" y="4074"/>
                    <a:pt x="2679" y="4659"/>
                  </a:cubicBezTo>
                  <a:cubicBezTo>
                    <a:pt x="2649" y="4661"/>
                    <a:pt x="2618" y="4662"/>
                    <a:pt x="2587" y="4662"/>
                  </a:cubicBezTo>
                  <a:cubicBezTo>
                    <a:pt x="2184" y="4662"/>
                    <a:pt x="1688" y="4496"/>
                    <a:pt x="1144" y="4185"/>
                  </a:cubicBezTo>
                  <a:cubicBezTo>
                    <a:pt x="809" y="3990"/>
                    <a:pt x="447" y="3711"/>
                    <a:pt x="112" y="3404"/>
                  </a:cubicBezTo>
                  <a:lnTo>
                    <a:pt x="0" y="3488"/>
                  </a:lnTo>
                  <a:cubicBezTo>
                    <a:pt x="0" y="3488"/>
                    <a:pt x="865" y="4994"/>
                    <a:pt x="2986" y="6138"/>
                  </a:cubicBezTo>
                  <a:cubicBezTo>
                    <a:pt x="4632" y="6082"/>
                    <a:pt x="6445" y="5748"/>
                    <a:pt x="8454" y="5078"/>
                  </a:cubicBezTo>
                  <a:cubicBezTo>
                    <a:pt x="9235" y="4827"/>
                    <a:pt x="9905" y="4492"/>
                    <a:pt x="10490" y="4129"/>
                  </a:cubicBezTo>
                  <a:cubicBezTo>
                    <a:pt x="7477" y="503"/>
                    <a:pt x="5022" y="0"/>
                    <a:pt x="502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0"/>
            <p:cNvSpPr/>
            <p:nvPr/>
          </p:nvSpPr>
          <p:spPr>
            <a:xfrm>
              <a:off x="5613993" y="4337553"/>
              <a:ext cx="275571" cy="191348"/>
            </a:xfrm>
            <a:custGeom>
              <a:avLst/>
              <a:gdLst/>
              <a:ahLst/>
              <a:cxnLst/>
              <a:rect l="l" t="t" r="r" b="b"/>
              <a:pathLst>
                <a:path w="8399" h="5832" extrusionOk="0">
                  <a:moveTo>
                    <a:pt x="3739" y="0"/>
                  </a:moveTo>
                  <a:cubicBezTo>
                    <a:pt x="1703" y="56"/>
                    <a:pt x="140" y="1758"/>
                    <a:pt x="1" y="3655"/>
                  </a:cubicBezTo>
                  <a:cubicBezTo>
                    <a:pt x="168" y="3878"/>
                    <a:pt x="363" y="4129"/>
                    <a:pt x="587" y="4352"/>
                  </a:cubicBezTo>
                  <a:cubicBezTo>
                    <a:pt x="419" y="4352"/>
                    <a:pt x="196" y="4325"/>
                    <a:pt x="1" y="4269"/>
                  </a:cubicBezTo>
                  <a:lnTo>
                    <a:pt x="1" y="4269"/>
                  </a:lnTo>
                  <a:cubicBezTo>
                    <a:pt x="29" y="4687"/>
                    <a:pt x="140" y="5078"/>
                    <a:pt x="308" y="5496"/>
                  </a:cubicBezTo>
                  <a:cubicBezTo>
                    <a:pt x="503" y="5608"/>
                    <a:pt x="698" y="5720"/>
                    <a:pt x="894" y="5831"/>
                  </a:cubicBezTo>
                  <a:cubicBezTo>
                    <a:pt x="2540" y="5775"/>
                    <a:pt x="4353" y="5441"/>
                    <a:pt x="6362" y="4771"/>
                  </a:cubicBezTo>
                  <a:cubicBezTo>
                    <a:pt x="7143" y="4520"/>
                    <a:pt x="7813" y="4185"/>
                    <a:pt x="8398" y="3822"/>
                  </a:cubicBezTo>
                  <a:cubicBezTo>
                    <a:pt x="6445" y="1451"/>
                    <a:pt x="4716" y="419"/>
                    <a:pt x="373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0"/>
            <p:cNvSpPr/>
            <p:nvPr/>
          </p:nvSpPr>
          <p:spPr>
            <a:xfrm>
              <a:off x="5545353" y="4439168"/>
              <a:ext cx="78744" cy="78744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12" y="0"/>
                  </a:moveTo>
                  <a:lnTo>
                    <a:pt x="0" y="84"/>
                  </a:lnTo>
                  <a:cubicBezTo>
                    <a:pt x="0" y="84"/>
                    <a:pt x="698" y="1311"/>
                    <a:pt x="2400" y="2399"/>
                  </a:cubicBezTo>
                  <a:cubicBezTo>
                    <a:pt x="2232" y="1981"/>
                    <a:pt x="2121" y="1590"/>
                    <a:pt x="2093" y="1172"/>
                  </a:cubicBezTo>
                  <a:cubicBezTo>
                    <a:pt x="1786" y="1116"/>
                    <a:pt x="1479" y="976"/>
                    <a:pt x="1144" y="781"/>
                  </a:cubicBezTo>
                  <a:cubicBezTo>
                    <a:pt x="809" y="586"/>
                    <a:pt x="447" y="307"/>
                    <a:pt x="11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0"/>
            <p:cNvSpPr/>
            <p:nvPr/>
          </p:nvSpPr>
          <p:spPr>
            <a:xfrm>
              <a:off x="5603034" y="4327480"/>
              <a:ext cx="133668" cy="21983"/>
            </a:xfrm>
            <a:custGeom>
              <a:avLst/>
              <a:gdLst/>
              <a:ahLst/>
              <a:cxnLst/>
              <a:rect l="l" t="t" r="r" b="b"/>
              <a:pathLst>
                <a:path w="4074" h="670" extrusionOk="0">
                  <a:moveTo>
                    <a:pt x="0" y="670"/>
                  </a:moveTo>
                  <a:lnTo>
                    <a:pt x="0" y="670"/>
                  </a:lnTo>
                  <a:cubicBezTo>
                    <a:pt x="474" y="503"/>
                    <a:pt x="976" y="363"/>
                    <a:pt x="1395" y="279"/>
                  </a:cubicBezTo>
                  <a:cubicBezTo>
                    <a:pt x="976" y="363"/>
                    <a:pt x="474" y="503"/>
                    <a:pt x="0" y="670"/>
                  </a:cubicBezTo>
                  <a:close/>
                  <a:moveTo>
                    <a:pt x="3348" y="391"/>
                  </a:moveTo>
                  <a:cubicBezTo>
                    <a:pt x="3181" y="279"/>
                    <a:pt x="3013" y="168"/>
                    <a:pt x="2846" y="56"/>
                  </a:cubicBezTo>
                  <a:lnTo>
                    <a:pt x="2818" y="56"/>
                  </a:lnTo>
                  <a:cubicBezTo>
                    <a:pt x="3097" y="0"/>
                    <a:pt x="3264" y="0"/>
                    <a:pt x="3264" y="0"/>
                  </a:cubicBezTo>
                  <a:lnTo>
                    <a:pt x="3264" y="0"/>
                  </a:lnTo>
                  <a:lnTo>
                    <a:pt x="3264" y="0"/>
                  </a:lnTo>
                  <a:cubicBezTo>
                    <a:pt x="3264" y="0"/>
                    <a:pt x="3264" y="0"/>
                    <a:pt x="3292" y="28"/>
                  </a:cubicBezTo>
                  <a:cubicBezTo>
                    <a:pt x="3404" y="28"/>
                    <a:pt x="3683" y="112"/>
                    <a:pt x="4073" y="307"/>
                  </a:cubicBezTo>
                  <a:cubicBezTo>
                    <a:pt x="3822" y="307"/>
                    <a:pt x="3599" y="335"/>
                    <a:pt x="3348" y="39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0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0"/>
            <p:cNvSpPr/>
            <p:nvPr/>
          </p:nvSpPr>
          <p:spPr>
            <a:xfrm>
              <a:off x="5552670" y="4421745"/>
              <a:ext cx="90654" cy="107157"/>
            </a:xfrm>
            <a:custGeom>
              <a:avLst/>
              <a:gdLst/>
              <a:ahLst/>
              <a:cxnLst/>
              <a:rect l="l" t="t" r="r" b="b"/>
              <a:pathLst>
                <a:path w="2763" h="3266" extrusionOk="0">
                  <a:moveTo>
                    <a:pt x="1" y="950"/>
                  </a:moveTo>
                  <a:lnTo>
                    <a:pt x="1" y="950"/>
                  </a:lnTo>
                  <a:cubicBezTo>
                    <a:pt x="92" y="1077"/>
                    <a:pt x="216" y="1236"/>
                    <a:pt x="375" y="1416"/>
                  </a:cubicBezTo>
                  <a:lnTo>
                    <a:pt x="375" y="1416"/>
                  </a:lnTo>
                  <a:cubicBezTo>
                    <a:pt x="215" y="1226"/>
                    <a:pt x="90" y="1061"/>
                    <a:pt x="1" y="950"/>
                  </a:cubicBezTo>
                  <a:close/>
                  <a:moveTo>
                    <a:pt x="1089" y="1"/>
                  </a:moveTo>
                  <a:lnTo>
                    <a:pt x="1089" y="1"/>
                  </a:lnTo>
                  <a:cubicBezTo>
                    <a:pt x="1368" y="475"/>
                    <a:pt x="1730" y="977"/>
                    <a:pt x="2177" y="1480"/>
                  </a:cubicBezTo>
                  <a:cubicBezTo>
                    <a:pt x="2065" y="1340"/>
                    <a:pt x="1953" y="1228"/>
                    <a:pt x="1870" y="1089"/>
                  </a:cubicBezTo>
                  <a:cubicBezTo>
                    <a:pt x="1563" y="726"/>
                    <a:pt x="1312" y="364"/>
                    <a:pt x="1089" y="1"/>
                  </a:cubicBezTo>
                  <a:close/>
                  <a:moveTo>
                    <a:pt x="375" y="1416"/>
                  </a:moveTo>
                  <a:cubicBezTo>
                    <a:pt x="416" y="1464"/>
                    <a:pt x="458" y="1513"/>
                    <a:pt x="503" y="1563"/>
                  </a:cubicBezTo>
                  <a:cubicBezTo>
                    <a:pt x="503" y="1563"/>
                    <a:pt x="503" y="1563"/>
                    <a:pt x="503" y="1557"/>
                  </a:cubicBezTo>
                  <a:lnTo>
                    <a:pt x="503" y="1557"/>
                  </a:lnTo>
                  <a:cubicBezTo>
                    <a:pt x="871" y="1953"/>
                    <a:pt x="1394" y="2427"/>
                    <a:pt x="2095" y="2877"/>
                  </a:cubicBezTo>
                  <a:lnTo>
                    <a:pt x="2095" y="2877"/>
                  </a:lnTo>
                  <a:cubicBezTo>
                    <a:pt x="1409" y="2418"/>
                    <a:pt x="879" y="1938"/>
                    <a:pt x="503" y="1535"/>
                  </a:cubicBezTo>
                  <a:cubicBezTo>
                    <a:pt x="503" y="1546"/>
                    <a:pt x="503" y="1553"/>
                    <a:pt x="503" y="1557"/>
                  </a:cubicBezTo>
                  <a:lnTo>
                    <a:pt x="503" y="1557"/>
                  </a:lnTo>
                  <a:cubicBezTo>
                    <a:pt x="458" y="1509"/>
                    <a:pt x="416" y="1462"/>
                    <a:pt x="375" y="1416"/>
                  </a:cubicBezTo>
                  <a:close/>
                  <a:moveTo>
                    <a:pt x="2095" y="2877"/>
                  </a:moveTo>
                  <a:lnTo>
                    <a:pt x="2095" y="2877"/>
                  </a:lnTo>
                  <a:cubicBezTo>
                    <a:pt x="2122" y="2894"/>
                    <a:pt x="2149" y="2912"/>
                    <a:pt x="2177" y="2930"/>
                  </a:cubicBezTo>
                  <a:cubicBezTo>
                    <a:pt x="2191" y="2939"/>
                    <a:pt x="2206" y="2947"/>
                    <a:pt x="2221" y="2956"/>
                  </a:cubicBezTo>
                  <a:lnTo>
                    <a:pt x="2221" y="2956"/>
                  </a:lnTo>
                  <a:cubicBezTo>
                    <a:pt x="2178" y="2929"/>
                    <a:pt x="2137" y="2903"/>
                    <a:pt x="2095" y="2877"/>
                  </a:cubicBezTo>
                  <a:close/>
                  <a:moveTo>
                    <a:pt x="2221" y="2956"/>
                  </a:moveTo>
                  <a:cubicBezTo>
                    <a:pt x="2391" y="3061"/>
                    <a:pt x="2572" y="3165"/>
                    <a:pt x="2763" y="3265"/>
                  </a:cubicBezTo>
                  <a:cubicBezTo>
                    <a:pt x="2582" y="3162"/>
                    <a:pt x="2402" y="3059"/>
                    <a:pt x="2221" y="2956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0"/>
            <p:cNvSpPr/>
            <p:nvPr/>
          </p:nvSpPr>
          <p:spPr>
            <a:xfrm>
              <a:off x="5613993" y="4340276"/>
              <a:ext cx="242630" cy="188625"/>
            </a:xfrm>
            <a:custGeom>
              <a:avLst/>
              <a:gdLst/>
              <a:ahLst/>
              <a:cxnLst/>
              <a:rect l="l" t="t" r="r" b="b"/>
              <a:pathLst>
                <a:path w="7395" h="5749" extrusionOk="0">
                  <a:moveTo>
                    <a:pt x="475" y="1954"/>
                  </a:moveTo>
                  <a:cubicBezTo>
                    <a:pt x="196" y="2456"/>
                    <a:pt x="29" y="3014"/>
                    <a:pt x="1" y="3572"/>
                  </a:cubicBezTo>
                  <a:cubicBezTo>
                    <a:pt x="84" y="3711"/>
                    <a:pt x="196" y="3823"/>
                    <a:pt x="308" y="3963"/>
                  </a:cubicBezTo>
                  <a:lnTo>
                    <a:pt x="475" y="3963"/>
                  </a:lnTo>
                  <a:cubicBezTo>
                    <a:pt x="670" y="3963"/>
                    <a:pt x="810" y="3907"/>
                    <a:pt x="894" y="3823"/>
                  </a:cubicBezTo>
                  <a:cubicBezTo>
                    <a:pt x="1173" y="3544"/>
                    <a:pt x="1033" y="2791"/>
                    <a:pt x="475" y="1954"/>
                  </a:cubicBezTo>
                  <a:close/>
                  <a:moveTo>
                    <a:pt x="3014" y="1"/>
                  </a:moveTo>
                  <a:cubicBezTo>
                    <a:pt x="2093" y="224"/>
                    <a:pt x="1312" y="754"/>
                    <a:pt x="782" y="1480"/>
                  </a:cubicBezTo>
                  <a:cubicBezTo>
                    <a:pt x="1591" y="2568"/>
                    <a:pt x="1814" y="3656"/>
                    <a:pt x="1284" y="4186"/>
                  </a:cubicBezTo>
                  <a:cubicBezTo>
                    <a:pt x="1089" y="4381"/>
                    <a:pt x="810" y="4493"/>
                    <a:pt x="475" y="4493"/>
                  </a:cubicBezTo>
                  <a:cubicBezTo>
                    <a:pt x="363" y="4493"/>
                    <a:pt x="252" y="4493"/>
                    <a:pt x="140" y="4465"/>
                  </a:cubicBezTo>
                  <a:cubicBezTo>
                    <a:pt x="112" y="4465"/>
                    <a:pt x="57" y="4437"/>
                    <a:pt x="29" y="4437"/>
                  </a:cubicBezTo>
                  <a:cubicBezTo>
                    <a:pt x="84" y="4772"/>
                    <a:pt x="168" y="5079"/>
                    <a:pt x="308" y="5413"/>
                  </a:cubicBezTo>
                  <a:cubicBezTo>
                    <a:pt x="503" y="5525"/>
                    <a:pt x="698" y="5637"/>
                    <a:pt x="894" y="5748"/>
                  </a:cubicBezTo>
                  <a:cubicBezTo>
                    <a:pt x="1647" y="5720"/>
                    <a:pt x="2456" y="5637"/>
                    <a:pt x="3293" y="5497"/>
                  </a:cubicBezTo>
                  <a:cubicBezTo>
                    <a:pt x="7394" y="3237"/>
                    <a:pt x="5246" y="1480"/>
                    <a:pt x="3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0"/>
            <p:cNvSpPr/>
            <p:nvPr/>
          </p:nvSpPr>
          <p:spPr>
            <a:xfrm>
              <a:off x="5569141" y="4467517"/>
              <a:ext cx="54957" cy="50396"/>
            </a:xfrm>
            <a:custGeom>
              <a:avLst/>
              <a:gdLst/>
              <a:ahLst/>
              <a:cxnLst/>
              <a:rect l="l" t="t" r="r" b="b"/>
              <a:pathLst>
                <a:path w="1675" h="1536" extrusionOk="0">
                  <a:moveTo>
                    <a:pt x="112" y="1"/>
                  </a:moveTo>
                  <a:cubicBezTo>
                    <a:pt x="84" y="57"/>
                    <a:pt x="29" y="112"/>
                    <a:pt x="1" y="140"/>
                  </a:cubicBezTo>
                  <a:cubicBezTo>
                    <a:pt x="391" y="559"/>
                    <a:pt x="949" y="1061"/>
                    <a:pt x="1675" y="1535"/>
                  </a:cubicBezTo>
                  <a:cubicBezTo>
                    <a:pt x="1535" y="1201"/>
                    <a:pt x="1451" y="894"/>
                    <a:pt x="1396" y="559"/>
                  </a:cubicBezTo>
                  <a:cubicBezTo>
                    <a:pt x="1005" y="475"/>
                    <a:pt x="559" y="280"/>
                    <a:pt x="112" y="1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0"/>
            <p:cNvSpPr/>
            <p:nvPr/>
          </p:nvSpPr>
          <p:spPr>
            <a:xfrm>
              <a:off x="5648772" y="4336634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cubicBezTo>
                    <a:pt x="1" y="0"/>
                    <a:pt x="29" y="0"/>
                    <a:pt x="29" y="0"/>
                  </a:cubicBezTo>
                  <a:cubicBezTo>
                    <a:pt x="2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0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0"/>
            <p:cNvSpPr/>
            <p:nvPr/>
          </p:nvSpPr>
          <p:spPr>
            <a:xfrm>
              <a:off x="5649691" y="4329317"/>
              <a:ext cx="45803" cy="7349"/>
            </a:xfrm>
            <a:custGeom>
              <a:avLst/>
              <a:gdLst/>
              <a:ahLst/>
              <a:cxnLst/>
              <a:rect l="l" t="t" r="r" b="b"/>
              <a:pathLst>
                <a:path w="1396" h="224" extrusionOk="0">
                  <a:moveTo>
                    <a:pt x="1" y="223"/>
                  </a:moveTo>
                  <a:cubicBezTo>
                    <a:pt x="559" y="84"/>
                    <a:pt x="1061" y="28"/>
                    <a:pt x="1396" y="0"/>
                  </a:cubicBezTo>
                  <a:lnTo>
                    <a:pt x="1396" y="0"/>
                  </a:lnTo>
                  <a:cubicBezTo>
                    <a:pt x="1061" y="28"/>
                    <a:pt x="559" y="84"/>
                    <a:pt x="1" y="223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0"/>
            <p:cNvSpPr/>
            <p:nvPr/>
          </p:nvSpPr>
          <p:spPr>
            <a:xfrm>
              <a:off x="5562743" y="4329317"/>
              <a:ext cx="150139" cy="128156"/>
            </a:xfrm>
            <a:custGeom>
              <a:avLst/>
              <a:gdLst/>
              <a:ahLst/>
              <a:cxnLst/>
              <a:rect l="l" t="t" r="r" b="b"/>
              <a:pathLst>
                <a:path w="4576" h="3906" extrusionOk="0">
                  <a:moveTo>
                    <a:pt x="1563" y="3906"/>
                  </a:moveTo>
                  <a:cubicBezTo>
                    <a:pt x="1256" y="3543"/>
                    <a:pt x="1005" y="3181"/>
                    <a:pt x="782" y="2818"/>
                  </a:cubicBezTo>
                  <a:lnTo>
                    <a:pt x="782" y="2790"/>
                  </a:lnTo>
                  <a:lnTo>
                    <a:pt x="782" y="2790"/>
                  </a:lnTo>
                  <a:lnTo>
                    <a:pt x="782" y="2790"/>
                  </a:lnTo>
                  <a:cubicBezTo>
                    <a:pt x="782" y="2567"/>
                    <a:pt x="670" y="2288"/>
                    <a:pt x="419" y="2037"/>
                  </a:cubicBezTo>
                  <a:lnTo>
                    <a:pt x="307" y="1953"/>
                  </a:lnTo>
                  <a:lnTo>
                    <a:pt x="307" y="1953"/>
                  </a:lnTo>
                  <a:cubicBezTo>
                    <a:pt x="196" y="1674"/>
                    <a:pt x="84" y="1423"/>
                    <a:pt x="0" y="1200"/>
                  </a:cubicBezTo>
                  <a:cubicBezTo>
                    <a:pt x="224" y="1060"/>
                    <a:pt x="447" y="949"/>
                    <a:pt x="670" y="837"/>
                  </a:cubicBezTo>
                  <a:cubicBezTo>
                    <a:pt x="865" y="1004"/>
                    <a:pt x="1061" y="1172"/>
                    <a:pt x="1228" y="1339"/>
                  </a:cubicBezTo>
                  <a:cubicBezTo>
                    <a:pt x="1563" y="1646"/>
                    <a:pt x="1814" y="1981"/>
                    <a:pt x="2037" y="2288"/>
                  </a:cubicBezTo>
                  <a:cubicBezTo>
                    <a:pt x="1758" y="2790"/>
                    <a:pt x="1591" y="3348"/>
                    <a:pt x="1563" y="3906"/>
                  </a:cubicBezTo>
                  <a:lnTo>
                    <a:pt x="1563" y="3906"/>
                  </a:lnTo>
                  <a:lnTo>
                    <a:pt x="1563" y="3906"/>
                  </a:lnTo>
                  <a:moveTo>
                    <a:pt x="2344" y="1814"/>
                  </a:moveTo>
                  <a:cubicBezTo>
                    <a:pt x="2121" y="1535"/>
                    <a:pt x="1870" y="1228"/>
                    <a:pt x="1591" y="949"/>
                  </a:cubicBezTo>
                  <a:cubicBezTo>
                    <a:pt x="1479" y="837"/>
                    <a:pt x="1368" y="726"/>
                    <a:pt x="1228" y="614"/>
                  </a:cubicBezTo>
                  <a:cubicBezTo>
                    <a:pt x="1702" y="447"/>
                    <a:pt x="2204" y="307"/>
                    <a:pt x="2623" y="223"/>
                  </a:cubicBezTo>
                  <a:cubicBezTo>
                    <a:pt x="2623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lnTo>
                    <a:pt x="2651" y="223"/>
                  </a:lnTo>
                  <a:cubicBezTo>
                    <a:pt x="3209" y="84"/>
                    <a:pt x="3711" y="28"/>
                    <a:pt x="4046" y="0"/>
                  </a:cubicBezTo>
                  <a:lnTo>
                    <a:pt x="4074" y="0"/>
                  </a:lnTo>
                  <a:cubicBezTo>
                    <a:pt x="4241" y="112"/>
                    <a:pt x="4409" y="223"/>
                    <a:pt x="4576" y="335"/>
                  </a:cubicBezTo>
                  <a:cubicBezTo>
                    <a:pt x="3655" y="558"/>
                    <a:pt x="2874" y="1088"/>
                    <a:pt x="2344" y="181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0"/>
            <p:cNvSpPr/>
            <p:nvPr/>
          </p:nvSpPr>
          <p:spPr>
            <a:xfrm>
              <a:off x="5552768" y="4453014"/>
              <a:ext cx="16405" cy="20047"/>
            </a:xfrm>
            <a:custGeom>
              <a:avLst/>
              <a:gdLst/>
              <a:ahLst/>
              <a:cxnLst/>
              <a:rect l="l" t="t" r="r" b="b"/>
              <a:pathLst>
                <a:path w="500" h="611" extrusionOk="0">
                  <a:moveTo>
                    <a:pt x="1" y="1"/>
                  </a:moveTo>
                  <a:cubicBezTo>
                    <a:pt x="113" y="140"/>
                    <a:pt x="279" y="362"/>
                    <a:pt x="500" y="610"/>
                  </a:cubicBezTo>
                  <a:cubicBezTo>
                    <a:pt x="500" y="610"/>
                    <a:pt x="500" y="610"/>
                    <a:pt x="500" y="582"/>
                  </a:cubicBezTo>
                  <a:cubicBezTo>
                    <a:pt x="279" y="361"/>
                    <a:pt x="113" y="140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0"/>
            <p:cNvSpPr/>
            <p:nvPr/>
          </p:nvSpPr>
          <p:spPr>
            <a:xfrm>
              <a:off x="5552670" y="4452883"/>
              <a:ext cx="20178" cy="19259"/>
            </a:xfrm>
            <a:custGeom>
              <a:avLst/>
              <a:gdLst/>
              <a:ahLst/>
              <a:cxnLst/>
              <a:rect l="l" t="t" r="r" b="b"/>
              <a:pathLst>
                <a:path w="615" h="587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40"/>
                    <a:pt x="280" y="363"/>
                    <a:pt x="503" y="586"/>
                  </a:cubicBezTo>
                  <a:cubicBezTo>
                    <a:pt x="531" y="558"/>
                    <a:pt x="586" y="503"/>
                    <a:pt x="614" y="447"/>
                  </a:cubicBezTo>
                  <a:cubicBezTo>
                    <a:pt x="419" y="307"/>
                    <a:pt x="196" y="168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0"/>
            <p:cNvSpPr/>
            <p:nvPr/>
          </p:nvSpPr>
          <p:spPr>
            <a:xfrm>
              <a:off x="5545353" y="4439168"/>
              <a:ext cx="3675" cy="2756"/>
            </a:xfrm>
            <a:custGeom>
              <a:avLst/>
              <a:gdLst/>
              <a:ahLst/>
              <a:cxnLst/>
              <a:rect l="l" t="t" r="r" b="b"/>
              <a:pathLst>
                <a:path w="112" h="84" extrusionOk="0">
                  <a:moveTo>
                    <a:pt x="112" y="0"/>
                  </a:moveTo>
                  <a:lnTo>
                    <a:pt x="0" y="84"/>
                  </a:lnTo>
                  <a:cubicBezTo>
                    <a:pt x="28" y="84"/>
                    <a:pt x="84" y="56"/>
                    <a:pt x="112" y="0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0"/>
            <p:cNvSpPr/>
            <p:nvPr/>
          </p:nvSpPr>
          <p:spPr>
            <a:xfrm>
              <a:off x="5548995" y="4431818"/>
              <a:ext cx="33926" cy="33007"/>
            </a:xfrm>
            <a:custGeom>
              <a:avLst/>
              <a:gdLst/>
              <a:ahLst/>
              <a:cxnLst/>
              <a:rect l="l" t="t" r="r" b="b"/>
              <a:pathLst>
                <a:path w="1034" h="1006" extrusionOk="0">
                  <a:moveTo>
                    <a:pt x="587" y="1"/>
                  </a:moveTo>
                  <a:cubicBezTo>
                    <a:pt x="392" y="57"/>
                    <a:pt x="168" y="112"/>
                    <a:pt x="1" y="224"/>
                  </a:cubicBezTo>
                  <a:cubicBezTo>
                    <a:pt x="336" y="531"/>
                    <a:pt x="698" y="810"/>
                    <a:pt x="1033" y="1005"/>
                  </a:cubicBezTo>
                  <a:cubicBezTo>
                    <a:pt x="894" y="670"/>
                    <a:pt x="726" y="336"/>
                    <a:pt x="587" y="1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0"/>
            <p:cNvSpPr/>
            <p:nvPr/>
          </p:nvSpPr>
          <p:spPr>
            <a:xfrm>
              <a:off x="5548995" y="4431818"/>
              <a:ext cx="26609" cy="16503"/>
            </a:xfrm>
            <a:custGeom>
              <a:avLst/>
              <a:gdLst/>
              <a:ahLst/>
              <a:cxnLst/>
              <a:rect l="l" t="t" r="r" b="b"/>
              <a:pathLst>
                <a:path w="811" h="503" extrusionOk="0">
                  <a:moveTo>
                    <a:pt x="810" y="503"/>
                  </a:moveTo>
                  <a:cubicBezTo>
                    <a:pt x="726" y="447"/>
                    <a:pt x="643" y="391"/>
                    <a:pt x="531" y="308"/>
                  </a:cubicBezTo>
                  <a:cubicBezTo>
                    <a:pt x="531" y="308"/>
                    <a:pt x="531" y="308"/>
                    <a:pt x="531" y="308"/>
                  </a:cubicBezTo>
                  <a:cubicBezTo>
                    <a:pt x="447" y="224"/>
                    <a:pt x="364" y="168"/>
                    <a:pt x="280" y="85"/>
                  </a:cubicBezTo>
                  <a:cubicBezTo>
                    <a:pt x="392" y="57"/>
                    <a:pt x="475" y="29"/>
                    <a:pt x="587" y="1"/>
                  </a:cubicBezTo>
                  <a:lnTo>
                    <a:pt x="587" y="1"/>
                  </a:lnTo>
                  <a:lnTo>
                    <a:pt x="587" y="1"/>
                  </a:lnTo>
                  <a:cubicBezTo>
                    <a:pt x="671" y="168"/>
                    <a:pt x="726" y="336"/>
                    <a:pt x="810" y="503"/>
                  </a:cubicBezTo>
                  <a:moveTo>
                    <a:pt x="1" y="224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29" y="224"/>
                    <a:pt x="29" y="224"/>
                    <a:pt x="57" y="196"/>
                  </a:cubicBezTo>
                  <a:cubicBezTo>
                    <a:pt x="29" y="224"/>
                    <a:pt x="29" y="224"/>
                    <a:pt x="1" y="224"/>
                  </a:cubicBezTo>
                </a:path>
              </a:pathLst>
            </a:custGeom>
            <a:solidFill>
              <a:srgbClr val="D8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0"/>
            <p:cNvSpPr/>
            <p:nvPr/>
          </p:nvSpPr>
          <p:spPr>
            <a:xfrm>
              <a:off x="5568222" y="4421745"/>
              <a:ext cx="65029" cy="58730"/>
            </a:xfrm>
            <a:custGeom>
              <a:avLst/>
              <a:gdLst/>
              <a:ahLst/>
              <a:cxnLst/>
              <a:rect l="l" t="t" r="r" b="b"/>
              <a:pathLst>
                <a:path w="1982" h="1790" extrusionOk="0">
                  <a:moveTo>
                    <a:pt x="615" y="1"/>
                  </a:moveTo>
                  <a:cubicBezTo>
                    <a:pt x="615" y="113"/>
                    <a:pt x="587" y="196"/>
                    <a:pt x="531" y="252"/>
                  </a:cubicBezTo>
                  <a:cubicBezTo>
                    <a:pt x="531" y="252"/>
                    <a:pt x="280" y="252"/>
                    <a:pt x="1" y="308"/>
                  </a:cubicBezTo>
                  <a:cubicBezTo>
                    <a:pt x="140" y="643"/>
                    <a:pt x="308" y="977"/>
                    <a:pt x="447" y="1312"/>
                  </a:cubicBezTo>
                  <a:cubicBezTo>
                    <a:pt x="991" y="1623"/>
                    <a:pt x="1487" y="1789"/>
                    <a:pt x="1890" y="1789"/>
                  </a:cubicBezTo>
                  <a:cubicBezTo>
                    <a:pt x="1921" y="1789"/>
                    <a:pt x="1952" y="1788"/>
                    <a:pt x="1982" y="1786"/>
                  </a:cubicBezTo>
                  <a:cubicBezTo>
                    <a:pt x="1424" y="1201"/>
                    <a:pt x="949" y="587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0"/>
            <p:cNvSpPr/>
            <p:nvPr/>
          </p:nvSpPr>
          <p:spPr>
            <a:xfrm>
              <a:off x="5582888" y="4421745"/>
              <a:ext cx="41209" cy="48559"/>
            </a:xfrm>
            <a:custGeom>
              <a:avLst/>
              <a:gdLst/>
              <a:ahLst/>
              <a:cxnLst/>
              <a:rect l="l" t="t" r="r" b="b"/>
              <a:pathLst>
                <a:path w="1256" h="1480" extrusionOk="0">
                  <a:moveTo>
                    <a:pt x="168" y="1"/>
                  </a:moveTo>
                  <a:lnTo>
                    <a:pt x="168" y="29"/>
                  </a:lnTo>
                  <a:cubicBezTo>
                    <a:pt x="168" y="113"/>
                    <a:pt x="140" y="196"/>
                    <a:pt x="84" y="252"/>
                  </a:cubicBezTo>
                  <a:lnTo>
                    <a:pt x="0" y="252"/>
                  </a:lnTo>
                  <a:cubicBezTo>
                    <a:pt x="223" y="615"/>
                    <a:pt x="475" y="1005"/>
                    <a:pt x="754" y="1340"/>
                  </a:cubicBezTo>
                  <a:cubicBezTo>
                    <a:pt x="921" y="1424"/>
                    <a:pt x="1088" y="1452"/>
                    <a:pt x="1256" y="1480"/>
                  </a:cubicBezTo>
                  <a:cubicBezTo>
                    <a:pt x="809" y="977"/>
                    <a:pt x="447" y="475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0"/>
            <p:cNvSpPr/>
            <p:nvPr/>
          </p:nvSpPr>
          <p:spPr>
            <a:xfrm>
              <a:off x="5702812" y="4125168"/>
              <a:ext cx="257230" cy="337812"/>
            </a:xfrm>
            <a:custGeom>
              <a:avLst/>
              <a:gdLst/>
              <a:ahLst/>
              <a:cxnLst/>
              <a:rect l="l" t="t" r="r" b="b"/>
              <a:pathLst>
                <a:path w="7840" h="1029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492"/>
                    <a:pt x="0" y="4688"/>
                    <a:pt x="0" y="4883"/>
                  </a:cubicBezTo>
                  <a:cubicBezTo>
                    <a:pt x="28" y="5329"/>
                    <a:pt x="84" y="5776"/>
                    <a:pt x="223" y="6166"/>
                  </a:cubicBezTo>
                  <a:cubicBezTo>
                    <a:pt x="223" y="6166"/>
                    <a:pt x="2678" y="6669"/>
                    <a:pt x="5691" y="10295"/>
                  </a:cubicBezTo>
                  <a:cubicBezTo>
                    <a:pt x="5245" y="8147"/>
                    <a:pt x="6194" y="3516"/>
                    <a:pt x="7840" y="2233"/>
                  </a:cubicBezTo>
                  <a:cubicBezTo>
                    <a:pt x="6166" y="1005"/>
                    <a:pt x="4073" y="224"/>
                    <a:pt x="1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0"/>
            <p:cNvSpPr/>
            <p:nvPr/>
          </p:nvSpPr>
          <p:spPr>
            <a:xfrm>
              <a:off x="5765972" y="4114045"/>
              <a:ext cx="238922" cy="84387"/>
            </a:xfrm>
            <a:custGeom>
              <a:avLst/>
              <a:gdLst/>
              <a:ahLst/>
              <a:cxnLst/>
              <a:rect l="l" t="t" r="r" b="b"/>
              <a:pathLst>
                <a:path w="7282" h="2572" extrusionOk="0">
                  <a:moveTo>
                    <a:pt x="1494" y="0"/>
                  </a:moveTo>
                  <a:cubicBezTo>
                    <a:pt x="1423" y="0"/>
                    <a:pt x="1353" y="2"/>
                    <a:pt x="1283" y="5"/>
                  </a:cubicBezTo>
                  <a:cubicBezTo>
                    <a:pt x="977" y="5"/>
                    <a:pt x="670" y="61"/>
                    <a:pt x="419" y="144"/>
                  </a:cubicBezTo>
                  <a:cubicBezTo>
                    <a:pt x="251" y="200"/>
                    <a:pt x="140" y="256"/>
                    <a:pt x="0" y="340"/>
                  </a:cubicBezTo>
                  <a:cubicBezTo>
                    <a:pt x="2148" y="563"/>
                    <a:pt x="4241" y="1344"/>
                    <a:pt x="5915" y="2572"/>
                  </a:cubicBezTo>
                  <a:cubicBezTo>
                    <a:pt x="6204" y="2340"/>
                    <a:pt x="6506" y="2216"/>
                    <a:pt x="6831" y="2216"/>
                  </a:cubicBezTo>
                  <a:cubicBezTo>
                    <a:pt x="6976" y="2216"/>
                    <a:pt x="7126" y="2241"/>
                    <a:pt x="7282" y="2293"/>
                  </a:cubicBezTo>
                  <a:cubicBezTo>
                    <a:pt x="6125" y="1082"/>
                    <a:pt x="3436" y="0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0"/>
            <p:cNvSpPr/>
            <p:nvPr/>
          </p:nvSpPr>
          <p:spPr>
            <a:xfrm>
              <a:off x="5852921" y="4422664"/>
              <a:ext cx="29332" cy="31169"/>
            </a:xfrm>
            <a:custGeom>
              <a:avLst/>
              <a:gdLst/>
              <a:ahLst/>
              <a:cxnLst/>
              <a:rect l="l" t="t" r="r" b="b"/>
              <a:pathLst>
                <a:path w="894" h="950" extrusionOk="0">
                  <a:moveTo>
                    <a:pt x="893" y="949"/>
                  </a:moveTo>
                  <a:cubicBezTo>
                    <a:pt x="865" y="922"/>
                    <a:pt x="837" y="894"/>
                    <a:pt x="810" y="866"/>
                  </a:cubicBezTo>
                  <a:cubicBezTo>
                    <a:pt x="558" y="559"/>
                    <a:pt x="279" y="280"/>
                    <a:pt x="28" y="29"/>
                  </a:cubicBezTo>
                  <a:cubicBezTo>
                    <a:pt x="307" y="308"/>
                    <a:pt x="586" y="615"/>
                    <a:pt x="893" y="949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1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2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0"/>
            <p:cNvSpPr/>
            <p:nvPr/>
          </p:nvSpPr>
          <p:spPr>
            <a:xfrm>
              <a:off x="5812629" y="4385129"/>
              <a:ext cx="66867" cy="65948"/>
            </a:xfrm>
            <a:custGeom>
              <a:avLst/>
              <a:gdLst/>
              <a:ahLst/>
              <a:cxnLst/>
              <a:rect l="l" t="t" r="r" b="b"/>
              <a:pathLst>
                <a:path w="2038" h="2010" extrusionOk="0">
                  <a:moveTo>
                    <a:pt x="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357" y="321"/>
                    <a:pt x="742" y="659"/>
                    <a:pt x="1144" y="1056"/>
                  </a:cubicBezTo>
                  <a:lnTo>
                    <a:pt x="1144" y="1056"/>
                  </a:lnTo>
                  <a:cubicBezTo>
                    <a:pt x="754" y="650"/>
                    <a:pt x="365" y="313"/>
                    <a:pt x="1" y="1"/>
                  </a:cubicBezTo>
                  <a:close/>
                  <a:moveTo>
                    <a:pt x="1144" y="1056"/>
                  </a:moveTo>
                  <a:cubicBezTo>
                    <a:pt x="1172" y="1085"/>
                    <a:pt x="1200" y="1115"/>
                    <a:pt x="1228" y="1145"/>
                  </a:cubicBezTo>
                  <a:lnTo>
                    <a:pt x="1233" y="1145"/>
                  </a:lnTo>
                  <a:cubicBezTo>
                    <a:pt x="1204" y="1115"/>
                    <a:pt x="1174" y="1085"/>
                    <a:pt x="1144" y="1056"/>
                  </a:cubicBezTo>
                  <a:close/>
                  <a:moveTo>
                    <a:pt x="1233" y="1145"/>
                  </a:moveTo>
                  <a:lnTo>
                    <a:pt x="1233" y="1145"/>
                  </a:lnTo>
                  <a:cubicBezTo>
                    <a:pt x="1241" y="1152"/>
                    <a:pt x="1249" y="1160"/>
                    <a:pt x="1256" y="1168"/>
                  </a:cubicBezTo>
                  <a:lnTo>
                    <a:pt x="1256" y="1168"/>
                  </a:lnTo>
                  <a:cubicBezTo>
                    <a:pt x="1256" y="1164"/>
                    <a:pt x="1256" y="1157"/>
                    <a:pt x="1256" y="1145"/>
                  </a:cubicBezTo>
                  <a:close/>
                  <a:moveTo>
                    <a:pt x="1256" y="1168"/>
                  </a:moveTo>
                  <a:cubicBezTo>
                    <a:pt x="1256" y="1173"/>
                    <a:pt x="1256" y="1173"/>
                    <a:pt x="1256" y="1173"/>
                  </a:cubicBezTo>
                  <a:cubicBezTo>
                    <a:pt x="1335" y="1251"/>
                    <a:pt x="1417" y="1333"/>
                    <a:pt x="1499" y="1417"/>
                  </a:cubicBezTo>
                  <a:lnTo>
                    <a:pt x="1499" y="1417"/>
                  </a:lnTo>
                  <a:cubicBezTo>
                    <a:pt x="1418" y="1332"/>
                    <a:pt x="1337" y="1249"/>
                    <a:pt x="1256" y="1168"/>
                  </a:cubicBezTo>
                  <a:close/>
                  <a:moveTo>
                    <a:pt x="1499" y="1417"/>
                  </a:moveTo>
                  <a:cubicBezTo>
                    <a:pt x="1676" y="1603"/>
                    <a:pt x="1856" y="1800"/>
                    <a:pt x="2038" y="2010"/>
                  </a:cubicBezTo>
                  <a:cubicBezTo>
                    <a:pt x="1865" y="1799"/>
                    <a:pt x="1680" y="1602"/>
                    <a:pt x="1499" y="1417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0"/>
            <p:cNvSpPr/>
            <p:nvPr/>
          </p:nvSpPr>
          <p:spPr>
            <a:xfrm>
              <a:off x="5812629" y="4162703"/>
              <a:ext cx="147415" cy="300277"/>
            </a:xfrm>
            <a:custGeom>
              <a:avLst/>
              <a:gdLst/>
              <a:ahLst/>
              <a:cxnLst/>
              <a:rect l="l" t="t" r="r" b="b"/>
              <a:pathLst>
                <a:path w="4493" h="9152" extrusionOk="0">
                  <a:moveTo>
                    <a:pt x="2623" y="0"/>
                  </a:moveTo>
                  <a:cubicBezTo>
                    <a:pt x="1117" y="1786"/>
                    <a:pt x="224" y="4241"/>
                    <a:pt x="1" y="6780"/>
                  </a:cubicBezTo>
                  <a:cubicBezTo>
                    <a:pt x="391" y="7115"/>
                    <a:pt x="810" y="7477"/>
                    <a:pt x="1228" y="7924"/>
                  </a:cubicBezTo>
                  <a:lnTo>
                    <a:pt x="1256" y="7924"/>
                  </a:lnTo>
                  <a:cubicBezTo>
                    <a:pt x="1256" y="7952"/>
                    <a:pt x="1256" y="7952"/>
                    <a:pt x="1256" y="7952"/>
                  </a:cubicBezTo>
                  <a:cubicBezTo>
                    <a:pt x="1535" y="8231"/>
                    <a:pt x="1814" y="8538"/>
                    <a:pt x="2121" y="8872"/>
                  </a:cubicBezTo>
                  <a:cubicBezTo>
                    <a:pt x="2177" y="8956"/>
                    <a:pt x="2261" y="9068"/>
                    <a:pt x="2344" y="9151"/>
                  </a:cubicBezTo>
                  <a:cubicBezTo>
                    <a:pt x="2261" y="8789"/>
                    <a:pt x="2233" y="8342"/>
                    <a:pt x="2233" y="7868"/>
                  </a:cubicBezTo>
                  <a:cubicBezTo>
                    <a:pt x="2233" y="5525"/>
                    <a:pt x="3126" y="2149"/>
                    <a:pt x="4493" y="1089"/>
                  </a:cubicBezTo>
                  <a:cubicBezTo>
                    <a:pt x="3907" y="670"/>
                    <a:pt x="3293" y="307"/>
                    <a:pt x="2623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0"/>
            <p:cNvSpPr/>
            <p:nvPr/>
          </p:nvSpPr>
          <p:spPr>
            <a:xfrm>
              <a:off x="5767777" y="4354024"/>
              <a:ext cx="42161" cy="29332"/>
            </a:xfrm>
            <a:custGeom>
              <a:avLst/>
              <a:gdLst/>
              <a:ahLst/>
              <a:cxnLst/>
              <a:rect l="l" t="t" r="r" b="b"/>
              <a:pathLst>
                <a:path w="1285" h="894" extrusionOk="0">
                  <a:moveTo>
                    <a:pt x="1284" y="893"/>
                  </a:moveTo>
                  <a:cubicBezTo>
                    <a:pt x="1284" y="893"/>
                    <a:pt x="1284" y="893"/>
                    <a:pt x="1284" y="893"/>
                  </a:cubicBezTo>
                  <a:cubicBezTo>
                    <a:pt x="1284" y="893"/>
                    <a:pt x="1284" y="893"/>
                    <a:pt x="1284" y="893"/>
                  </a:cubicBezTo>
                  <a:close/>
                  <a:moveTo>
                    <a:pt x="1284" y="893"/>
                  </a:moveTo>
                  <a:cubicBezTo>
                    <a:pt x="810" y="503"/>
                    <a:pt x="391" y="224"/>
                    <a:pt x="1" y="0"/>
                  </a:cubicBezTo>
                  <a:lnTo>
                    <a:pt x="1" y="0"/>
                  </a:lnTo>
                  <a:cubicBezTo>
                    <a:pt x="391" y="224"/>
                    <a:pt x="810" y="503"/>
                    <a:pt x="1284" y="893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0"/>
            <p:cNvSpPr/>
            <p:nvPr/>
          </p:nvSpPr>
          <p:spPr>
            <a:xfrm>
              <a:off x="5767777" y="4354024"/>
              <a:ext cx="44884" cy="32055"/>
            </a:xfrm>
            <a:custGeom>
              <a:avLst/>
              <a:gdLst/>
              <a:ahLst/>
              <a:cxnLst/>
              <a:rect l="l" t="t" r="r" b="b"/>
              <a:pathLst>
                <a:path w="1368" h="977" extrusionOk="0">
                  <a:moveTo>
                    <a:pt x="1" y="0"/>
                  </a:moveTo>
                  <a:cubicBezTo>
                    <a:pt x="419" y="251"/>
                    <a:pt x="866" y="558"/>
                    <a:pt x="1368" y="977"/>
                  </a:cubicBezTo>
                  <a:cubicBezTo>
                    <a:pt x="1368" y="977"/>
                    <a:pt x="1368" y="949"/>
                    <a:pt x="1368" y="949"/>
                  </a:cubicBezTo>
                  <a:cubicBezTo>
                    <a:pt x="1340" y="949"/>
                    <a:pt x="1312" y="921"/>
                    <a:pt x="1284" y="893"/>
                  </a:cubicBezTo>
                  <a:cubicBezTo>
                    <a:pt x="810" y="503"/>
                    <a:pt x="391" y="224"/>
                    <a:pt x="1" y="0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0"/>
            <p:cNvSpPr/>
            <p:nvPr/>
          </p:nvSpPr>
          <p:spPr>
            <a:xfrm>
              <a:off x="5710128" y="4327480"/>
              <a:ext cx="57680" cy="26576"/>
            </a:xfrm>
            <a:custGeom>
              <a:avLst/>
              <a:gdLst/>
              <a:ahLst/>
              <a:cxnLst/>
              <a:rect l="l" t="t" r="r" b="b"/>
              <a:pathLst>
                <a:path w="1758" h="810" extrusionOk="0">
                  <a:moveTo>
                    <a:pt x="0" y="0"/>
                  </a:moveTo>
                  <a:cubicBezTo>
                    <a:pt x="0" y="0"/>
                    <a:pt x="0" y="0"/>
                    <a:pt x="28" y="28"/>
                  </a:cubicBezTo>
                  <a:cubicBezTo>
                    <a:pt x="77" y="28"/>
                    <a:pt x="158" y="44"/>
                    <a:pt x="267" y="79"/>
                  </a:cubicBezTo>
                  <a:lnTo>
                    <a:pt x="267" y="79"/>
                  </a:lnTo>
                  <a:cubicBezTo>
                    <a:pt x="93" y="20"/>
                    <a:pt x="0" y="0"/>
                    <a:pt x="0" y="0"/>
                  </a:cubicBezTo>
                  <a:close/>
                  <a:moveTo>
                    <a:pt x="267" y="79"/>
                  </a:moveTo>
                  <a:cubicBezTo>
                    <a:pt x="333" y="101"/>
                    <a:pt x="411" y="130"/>
                    <a:pt x="499" y="165"/>
                  </a:cubicBezTo>
                  <a:lnTo>
                    <a:pt x="499" y="165"/>
                  </a:lnTo>
                  <a:cubicBezTo>
                    <a:pt x="412" y="129"/>
                    <a:pt x="334" y="100"/>
                    <a:pt x="267" y="79"/>
                  </a:cubicBezTo>
                  <a:close/>
                  <a:moveTo>
                    <a:pt x="499" y="165"/>
                  </a:moveTo>
                  <a:cubicBezTo>
                    <a:pt x="592" y="203"/>
                    <a:pt x="696" y="251"/>
                    <a:pt x="809" y="307"/>
                  </a:cubicBezTo>
                  <a:cubicBezTo>
                    <a:pt x="892" y="340"/>
                    <a:pt x="977" y="378"/>
                    <a:pt x="1066" y="421"/>
                  </a:cubicBezTo>
                  <a:lnTo>
                    <a:pt x="1066" y="421"/>
                  </a:lnTo>
                  <a:cubicBezTo>
                    <a:pt x="846" y="310"/>
                    <a:pt x="656" y="227"/>
                    <a:pt x="499" y="165"/>
                  </a:cubicBezTo>
                  <a:close/>
                  <a:moveTo>
                    <a:pt x="1066" y="421"/>
                  </a:moveTo>
                  <a:cubicBezTo>
                    <a:pt x="1271" y="525"/>
                    <a:pt x="1503" y="653"/>
                    <a:pt x="1758" y="809"/>
                  </a:cubicBezTo>
                  <a:cubicBezTo>
                    <a:pt x="1503" y="652"/>
                    <a:pt x="1275" y="523"/>
                    <a:pt x="1066" y="42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0"/>
            <p:cNvSpPr/>
            <p:nvPr/>
          </p:nvSpPr>
          <p:spPr>
            <a:xfrm>
              <a:off x="5736672" y="4337553"/>
              <a:ext cx="31137" cy="16503"/>
            </a:xfrm>
            <a:custGeom>
              <a:avLst/>
              <a:gdLst/>
              <a:ahLst/>
              <a:cxnLst/>
              <a:rect l="l" t="t" r="r" b="b"/>
              <a:pathLst>
                <a:path w="949" h="503" extrusionOk="0">
                  <a:moveTo>
                    <a:pt x="949" y="502"/>
                  </a:moveTo>
                  <a:cubicBezTo>
                    <a:pt x="586" y="279"/>
                    <a:pt x="279" y="1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79" y="112"/>
                    <a:pt x="586" y="279"/>
                    <a:pt x="949" y="502"/>
                  </a:cubicBezTo>
                  <a:lnTo>
                    <a:pt x="949" y="502"/>
                  </a:lnTo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0"/>
            <p:cNvSpPr/>
            <p:nvPr/>
          </p:nvSpPr>
          <p:spPr>
            <a:xfrm>
              <a:off x="5702812" y="4125168"/>
              <a:ext cx="129075" cy="228883"/>
            </a:xfrm>
            <a:custGeom>
              <a:avLst/>
              <a:gdLst/>
              <a:ahLst/>
              <a:cxnLst/>
              <a:rect l="l" t="t" r="r" b="b"/>
              <a:pathLst>
                <a:path w="3934" h="697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381"/>
                    <a:pt x="0" y="4492"/>
                    <a:pt x="0" y="4604"/>
                  </a:cubicBezTo>
                  <a:cubicBezTo>
                    <a:pt x="0" y="4688"/>
                    <a:pt x="0" y="4799"/>
                    <a:pt x="0" y="4883"/>
                  </a:cubicBezTo>
                  <a:cubicBezTo>
                    <a:pt x="28" y="5246"/>
                    <a:pt x="84" y="5608"/>
                    <a:pt x="167" y="5943"/>
                  </a:cubicBezTo>
                  <a:cubicBezTo>
                    <a:pt x="167" y="6027"/>
                    <a:pt x="195" y="6111"/>
                    <a:pt x="223" y="6166"/>
                  </a:cubicBezTo>
                  <a:cubicBezTo>
                    <a:pt x="223" y="6166"/>
                    <a:pt x="893" y="6306"/>
                    <a:pt x="1981" y="6975"/>
                  </a:cubicBezTo>
                  <a:cubicBezTo>
                    <a:pt x="1981" y="6892"/>
                    <a:pt x="1981" y="6836"/>
                    <a:pt x="1981" y="6780"/>
                  </a:cubicBezTo>
                  <a:cubicBezTo>
                    <a:pt x="1981" y="4437"/>
                    <a:pt x="2539" y="2233"/>
                    <a:pt x="3934" y="391"/>
                  </a:cubicBezTo>
                  <a:cubicBezTo>
                    <a:pt x="3320" y="224"/>
                    <a:pt x="2678" y="84"/>
                    <a:pt x="2037" y="29"/>
                  </a:cubicBezTo>
                  <a:cubicBezTo>
                    <a:pt x="2037" y="29"/>
                    <a:pt x="2037" y="29"/>
                    <a:pt x="2037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0"/>
            <p:cNvSpPr/>
            <p:nvPr/>
          </p:nvSpPr>
          <p:spPr>
            <a:xfrm>
              <a:off x="5618586" y="4318326"/>
              <a:ext cx="529094" cy="419279"/>
            </a:xfrm>
            <a:custGeom>
              <a:avLst/>
              <a:gdLst/>
              <a:ahLst/>
              <a:cxnLst/>
              <a:rect l="l" t="t" r="r" b="b"/>
              <a:pathLst>
                <a:path w="16126" h="12779" extrusionOk="0">
                  <a:moveTo>
                    <a:pt x="13057" y="0"/>
                  </a:moveTo>
                  <a:cubicBezTo>
                    <a:pt x="12387" y="977"/>
                    <a:pt x="11857" y="1814"/>
                    <a:pt x="11857" y="1814"/>
                  </a:cubicBezTo>
                  <a:lnTo>
                    <a:pt x="11830" y="1814"/>
                  </a:lnTo>
                  <a:cubicBezTo>
                    <a:pt x="11272" y="2958"/>
                    <a:pt x="9988" y="4380"/>
                    <a:pt x="8203" y="5329"/>
                  </a:cubicBezTo>
                  <a:cubicBezTo>
                    <a:pt x="5943" y="6501"/>
                    <a:pt x="2874" y="7449"/>
                    <a:pt x="0" y="7449"/>
                  </a:cubicBezTo>
                  <a:cubicBezTo>
                    <a:pt x="1088" y="9458"/>
                    <a:pt x="1507" y="11383"/>
                    <a:pt x="726" y="12611"/>
                  </a:cubicBezTo>
                  <a:lnTo>
                    <a:pt x="754" y="12778"/>
                  </a:lnTo>
                  <a:cubicBezTo>
                    <a:pt x="5748" y="12136"/>
                    <a:pt x="11411" y="10714"/>
                    <a:pt x="15094" y="6975"/>
                  </a:cubicBezTo>
                  <a:cubicBezTo>
                    <a:pt x="15875" y="6222"/>
                    <a:pt x="16126" y="4743"/>
                    <a:pt x="15707" y="3292"/>
                  </a:cubicBezTo>
                  <a:cubicBezTo>
                    <a:pt x="15373" y="2065"/>
                    <a:pt x="14508" y="809"/>
                    <a:pt x="130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0"/>
            <p:cNvSpPr/>
            <p:nvPr/>
          </p:nvSpPr>
          <p:spPr>
            <a:xfrm>
              <a:off x="6009461" y="4318326"/>
              <a:ext cx="124514" cy="164805"/>
            </a:xfrm>
            <a:custGeom>
              <a:avLst/>
              <a:gdLst/>
              <a:ahLst/>
              <a:cxnLst/>
              <a:rect l="l" t="t" r="r" b="b"/>
              <a:pathLst>
                <a:path w="3795" h="5023" extrusionOk="0">
                  <a:moveTo>
                    <a:pt x="1869" y="5022"/>
                  </a:moveTo>
                  <a:cubicBezTo>
                    <a:pt x="1535" y="3767"/>
                    <a:pt x="949" y="2595"/>
                    <a:pt x="0" y="1674"/>
                  </a:cubicBezTo>
                  <a:cubicBezTo>
                    <a:pt x="28" y="1674"/>
                    <a:pt x="28" y="1674"/>
                    <a:pt x="28" y="1646"/>
                  </a:cubicBezTo>
                  <a:cubicBezTo>
                    <a:pt x="112" y="1507"/>
                    <a:pt x="251" y="1312"/>
                    <a:pt x="447" y="1033"/>
                  </a:cubicBezTo>
                  <a:cubicBezTo>
                    <a:pt x="642" y="754"/>
                    <a:pt x="893" y="391"/>
                    <a:pt x="1144" y="0"/>
                  </a:cubicBezTo>
                  <a:lnTo>
                    <a:pt x="1144" y="0"/>
                  </a:lnTo>
                  <a:cubicBezTo>
                    <a:pt x="2595" y="809"/>
                    <a:pt x="3432" y="2009"/>
                    <a:pt x="3794" y="3237"/>
                  </a:cubicBezTo>
                  <a:cubicBezTo>
                    <a:pt x="3571" y="2539"/>
                    <a:pt x="3209" y="1842"/>
                    <a:pt x="2651" y="1228"/>
                  </a:cubicBezTo>
                  <a:cubicBezTo>
                    <a:pt x="2734" y="1535"/>
                    <a:pt x="2790" y="1842"/>
                    <a:pt x="2818" y="2149"/>
                  </a:cubicBezTo>
                  <a:cubicBezTo>
                    <a:pt x="2651" y="1925"/>
                    <a:pt x="2483" y="1786"/>
                    <a:pt x="2344" y="1702"/>
                  </a:cubicBezTo>
                  <a:cubicBezTo>
                    <a:pt x="2260" y="1674"/>
                    <a:pt x="2204" y="1646"/>
                    <a:pt x="2176" y="1646"/>
                  </a:cubicBezTo>
                  <a:cubicBezTo>
                    <a:pt x="1981" y="1646"/>
                    <a:pt x="2455" y="2400"/>
                    <a:pt x="2679" y="3404"/>
                  </a:cubicBezTo>
                  <a:cubicBezTo>
                    <a:pt x="2539" y="3990"/>
                    <a:pt x="2232" y="4520"/>
                    <a:pt x="1869" y="5022"/>
                  </a:cubicBezTo>
                  <a:close/>
                  <a:moveTo>
                    <a:pt x="3794" y="3265"/>
                  </a:moveTo>
                  <a:lnTo>
                    <a:pt x="3794" y="3265"/>
                  </a:lnTo>
                  <a:lnTo>
                    <a:pt x="3794" y="3265"/>
                  </a:lnTo>
                  <a:close/>
                  <a:moveTo>
                    <a:pt x="3794" y="3265"/>
                  </a:moveTo>
                  <a:cubicBezTo>
                    <a:pt x="3794" y="3265"/>
                    <a:pt x="3794" y="3265"/>
                    <a:pt x="3794" y="3265"/>
                  </a:cubicBezTo>
                  <a:cubicBezTo>
                    <a:pt x="3794" y="3265"/>
                    <a:pt x="3794" y="3265"/>
                    <a:pt x="3794" y="3265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0"/>
            <p:cNvSpPr/>
            <p:nvPr/>
          </p:nvSpPr>
          <p:spPr>
            <a:xfrm>
              <a:off x="5620424" y="4566376"/>
              <a:ext cx="7349" cy="14699"/>
            </a:xfrm>
            <a:custGeom>
              <a:avLst/>
              <a:gdLst/>
              <a:ahLst/>
              <a:cxnLst/>
              <a:rect l="l" t="t" r="r" b="b"/>
              <a:pathLst>
                <a:path w="224" h="448" extrusionOk="0">
                  <a:moveTo>
                    <a:pt x="0" y="1"/>
                  </a:moveTo>
                  <a:cubicBezTo>
                    <a:pt x="28" y="57"/>
                    <a:pt x="56" y="140"/>
                    <a:pt x="112" y="196"/>
                  </a:cubicBezTo>
                  <a:cubicBezTo>
                    <a:pt x="84" y="140"/>
                    <a:pt x="56" y="113"/>
                    <a:pt x="28" y="57"/>
                  </a:cubicBezTo>
                  <a:cubicBezTo>
                    <a:pt x="28" y="29"/>
                    <a:pt x="0" y="1"/>
                    <a:pt x="0" y="1"/>
                  </a:cubicBezTo>
                  <a:close/>
                  <a:moveTo>
                    <a:pt x="112" y="252"/>
                  </a:moveTo>
                  <a:lnTo>
                    <a:pt x="112" y="252"/>
                  </a:lnTo>
                  <a:cubicBezTo>
                    <a:pt x="140" y="308"/>
                    <a:pt x="195" y="364"/>
                    <a:pt x="223" y="447"/>
                  </a:cubicBezTo>
                  <a:cubicBezTo>
                    <a:pt x="195" y="364"/>
                    <a:pt x="167" y="308"/>
                    <a:pt x="112" y="252"/>
                  </a:cubicBezTo>
                  <a:close/>
                </a:path>
              </a:pathLst>
            </a:custGeom>
            <a:solidFill>
              <a:srgbClr val="795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0"/>
            <p:cNvSpPr/>
            <p:nvPr/>
          </p:nvSpPr>
          <p:spPr>
            <a:xfrm>
              <a:off x="5621343" y="4568213"/>
              <a:ext cx="2756" cy="6464"/>
            </a:xfrm>
            <a:custGeom>
              <a:avLst/>
              <a:gdLst/>
              <a:ahLst/>
              <a:cxnLst/>
              <a:rect l="l" t="t" r="r" b="b"/>
              <a:pathLst>
                <a:path w="84" h="19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57"/>
                    <a:pt x="56" y="112"/>
                    <a:pt x="84" y="196"/>
                  </a:cubicBezTo>
                  <a:cubicBezTo>
                    <a:pt x="84" y="168"/>
                    <a:pt x="84" y="168"/>
                    <a:pt x="84" y="140"/>
                  </a:cubicBezTo>
                  <a:cubicBezTo>
                    <a:pt x="56" y="85"/>
                    <a:pt x="28" y="57"/>
                    <a:pt x="0" y="1"/>
                  </a:cubicBezTo>
                  <a:close/>
                </a:path>
              </a:pathLst>
            </a:custGeom>
            <a:solidFill>
              <a:srgbClr val="563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0"/>
            <p:cNvSpPr/>
            <p:nvPr/>
          </p:nvSpPr>
          <p:spPr>
            <a:xfrm>
              <a:off x="5990234" y="4377812"/>
              <a:ext cx="16503" cy="28413"/>
            </a:xfrm>
            <a:custGeom>
              <a:avLst/>
              <a:gdLst/>
              <a:ahLst/>
              <a:cxnLst/>
              <a:rect l="l" t="t" r="r" b="b"/>
              <a:pathLst>
                <a:path w="503" h="866" extrusionOk="0">
                  <a:moveTo>
                    <a:pt x="503" y="1"/>
                  </a:moveTo>
                  <a:cubicBezTo>
                    <a:pt x="363" y="280"/>
                    <a:pt x="196" y="559"/>
                    <a:pt x="0" y="866"/>
                  </a:cubicBezTo>
                  <a:cubicBezTo>
                    <a:pt x="196" y="587"/>
                    <a:pt x="363" y="308"/>
                    <a:pt x="475" y="57"/>
                  </a:cubicBezTo>
                  <a:cubicBezTo>
                    <a:pt x="503" y="29"/>
                    <a:pt x="503" y="29"/>
                    <a:pt x="503" y="1"/>
                  </a:cubicBezTo>
                  <a:close/>
                </a:path>
              </a:pathLst>
            </a:custGeom>
            <a:solidFill>
              <a:srgbClr val="00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0"/>
            <p:cNvSpPr/>
            <p:nvPr/>
          </p:nvSpPr>
          <p:spPr>
            <a:xfrm>
              <a:off x="6005786" y="4377812"/>
              <a:ext cx="951" cy="187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cubicBezTo>
                    <a:pt x="29" y="29"/>
                    <a:pt x="29" y="29"/>
                    <a:pt x="29" y="1"/>
                  </a:cubicBezTo>
                  <a:lnTo>
                    <a:pt x="29" y="1"/>
                  </a:lnTo>
                  <a:cubicBezTo>
                    <a:pt x="29" y="29"/>
                    <a:pt x="29" y="29"/>
                    <a:pt x="1" y="57"/>
                  </a:cubicBezTo>
                  <a:close/>
                </a:path>
              </a:pathLst>
            </a:custGeom>
            <a:solidFill>
              <a:srgbClr val="00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0"/>
            <p:cNvSpPr/>
            <p:nvPr/>
          </p:nvSpPr>
          <p:spPr>
            <a:xfrm>
              <a:off x="5618586" y="4377812"/>
              <a:ext cx="388142" cy="203258"/>
            </a:xfrm>
            <a:custGeom>
              <a:avLst/>
              <a:gdLst/>
              <a:ahLst/>
              <a:cxnLst/>
              <a:rect l="l" t="t" r="r" b="b"/>
              <a:pathLst>
                <a:path w="11830" h="6195" extrusionOk="0">
                  <a:moveTo>
                    <a:pt x="11830" y="1"/>
                  </a:moveTo>
                  <a:lnTo>
                    <a:pt x="11830" y="1"/>
                  </a:lnTo>
                  <a:cubicBezTo>
                    <a:pt x="11690" y="280"/>
                    <a:pt x="11523" y="559"/>
                    <a:pt x="11327" y="866"/>
                  </a:cubicBezTo>
                  <a:cubicBezTo>
                    <a:pt x="10630" y="1786"/>
                    <a:pt x="9570" y="2791"/>
                    <a:pt x="8203" y="3516"/>
                  </a:cubicBezTo>
                  <a:cubicBezTo>
                    <a:pt x="5943" y="4688"/>
                    <a:pt x="2902" y="5636"/>
                    <a:pt x="28" y="5636"/>
                  </a:cubicBezTo>
                  <a:lnTo>
                    <a:pt x="0" y="5636"/>
                  </a:lnTo>
                  <a:cubicBezTo>
                    <a:pt x="0" y="5664"/>
                    <a:pt x="28" y="5692"/>
                    <a:pt x="56" y="5748"/>
                  </a:cubicBezTo>
                  <a:cubicBezTo>
                    <a:pt x="84" y="5804"/>
                    <a:pt x="112" y="5887"/>
                    <a:pt x="168" y="5943"/>
                  </a:cubicBezTo>
                  <a:cubicBezTo>
                    <a:pt x="168" y="5971"/>
                    <a:pt x="168" y="5971"/>
                    <a:pt x="168" y="5999"/>
                  </a:cubicBezTo>
                  <a:cubicBezTo>
                    <a:pt x="223" y="6055"/>
                    <a:pt x="251" y="6111"/>
                    <a:pt x="279" y="6194"/>
                  </a:cubicBezTo>
                  <a:lnTo>
                    <a:pt x="391" y="6194"/>
                  </a:lnTo>
                  <a:cubicBezTo>
                    <a:pt x="3627" y="6194"/>
                    <a:pt x="11355" y="4046"/>
                    <a:pt x="1183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0"/>
            <p:cNvSpPr/>
            <p:nvPr/>
          </p:nvSpPr>
          <p:spPr>
            <a:xfrm>
              <a:off x="5652447" y="4650601"/>
              <a:ext cx="4626" cy="48559"/>
            </a:xfrm>
            <a:custGeom>
              <a:avLst/>
              <a:gdLst/>
              <a:ahLst/>
              <a:cxnLst/>
              <a:rect l="l" t="t" r="r" b="b"/>
              <a:pathLst>
                <a:path w="141" h="1480" extrusionOk="0">
                  <a:moveTo>
                    <a:pt x="56" y="1479"/>
                  </a:moveTo>
                  <a:cubicBezTo>
                    <a:pt x="140" y="1033"/>
                    <a:pt x="112" y="531"/>
                    <a:pt x="1" y="1"/>
                  </a:cubicBezTo>
                  <a:lnTo>
                    <a:pt x="1" y="1"/>
                  </a:lnTo>
                  <a:cubicBezTo>
                    <a:pt x="56" y="335"/>
                    <a:pt x="84" y="642"/>
                    <a:pt x="84" y="949"/>
                  </a:cubicBezTo>
                  <a:cubicBezTo>
                    <a:pt x="84" y="1145"/>
                    <a:pt x="84" y="1312"/>
                    <a:pt x="56" y="1479"/>
                  </a:cubicBezTo>
                  <a:cubicBezTo>
                    <a:pt x="56" y="1479"/>
                    <a:pt x="56" y="1479"/>
                    <a:pt x="56" y="1479"/>
                  </a:cubicBezTo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0"/>
            <p:cNvSpPr/>
            <p:nvPr/>
          </p:nvSpPr>
          <p:spPr>
            <a:xfrm>
              <a:off x="5652447" y="4640529"/>
              <a:ext cx="76021" cy="58631"/>
            </a:xfrm>
            <a:custGeom>
              <a:avLst/>
              <a:gdLst/>
              <a:ahLst/>
              <a:cxnLst/>
              <a:rect l="l" t="t" r="r" b="b"/>
              <a:pathLst>
                <a:path w="2317" h="1787" extrusionOk="0">
                  <a:moveTo>
                    <a:pt x="2316" y="1"/>
                  </a:moveTo>
                  <a:cubicBezTo>
                    <a:pt x="1284" y="196"/>
                    <a:pt x="447" y="280"/>
                    <a:pt x="1" y="308"/>
                  </a:cubicBezTo>
                  <a:cubicBezTo>
                    <a:pt x="56" y="642"/>
                    <a:pt x="84" y="949"/>
                    <a:pt x="84" y="1256"/>
                  </a:cubicBezTo>
                  <a:cubicBezTo>
                    <a:pt x="84" y="1452"/>
                    <a:pt x="84" y="1619"/>
                    <a:pt x="56" y="1786"/>
                  </a:cubicBezTo>
                  <a:cubicBezTo>
                    <a:pt x="782" y="1145"/>
                    <a:pt x="1535" y="531"/>
                    <a:pt x="2316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0"/>
            <p:cNvSpPr/>
            <p:nvPr/>
          </p:nvSpPr>
          <p:spPr>
            <a:xfrm>
              <a:off x="6133945" y="4424502"/>
              <a:ext cx="33" cy="1870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56"/>
                  </a:moveTo>
                  <a:cubicBezTo>
                    <a:pt x="0" y="56"/>
                    <a:pt x="0" y="56"/>
                    <a:pt x="0" y="29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0"/>
            <p:cNvSpPr/>
            <p:nvPr/>
          </p:nvSpPr>
          <p:spPr>
            <a:xfrm>
              <a:off x="6004868" y="4483102"/>
              <a:ext cx="73265" cy="58599"/>
            </a:xfrm>
            <a:custGeom>
              <a:avLst/>
              <a:gdLst/>
              <a:ahLst/>
              <a:cxnLst/>
              <a:rect l="l" t="t" r="r" b="b"/>
              <a:pathLst>
                <a:path w="2233" h="1786" extrusionOk="0">
                  <a:moveTo>
                    <a:pt x="2009" y="0"/>
                  </a:moveTo>
                  <a:cubicBezTo>
                    <a:pt x="1479" y="670"/>
                    <a:pt x="810" y="1256"/>
                    <a:pt x="1" y="1786"/>
                  </a:cubicBezTo>
                  <a:cubicBezTo>
                    <a:pt x="726" y="1702"/>
                    <a:pt x="1451" y="1674"/>
                    <a:pt x="2233" y="1674"/>
                  </a:cubicBezTo>
                  <a:cubicBezTo>
                    <a:pt x="2205" y="1116"/>
                    <a:pt x="2121" y="558"/>
                    <a:pt x="200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0"/>
            <p:cNvSpPr/>
            <p:nvPr/>
          </p:nvSpPr>
          <p:spPr>
            <a:xfrm>
              <a:off x="5779687" y="4056265"/>
              <a:ext cx="404613" cy="327050"/>
            </a:xfrm>
            <a:custGeom>
              <a:avLst/>
              <a:gdLst/>
              <a:ahLst/>
              <a:cxnLst/>
              <a:rect l="l" t="t" r="r" b="b"/>
              <a:pathLst>
                <a:path w="12332" h="9968" extrusionOk="0">
                  <a:moveTo>
                    <a:pt x="2780" y="1"/>
                  </a:moveTo>
                  <a:cubicBezTo>
                    <a:pt x="1621" y="1"/>
                    <a:pt x="744" y="524"/>
                    <a:pt x="1" y="1905"/>
                  </a:cubicBezTo>
                  <a:cubicBezTo>
                    <a:pt x="252" y="1822"/>
                    <a:pt x="559" y="1766"/>
                    <a:pt x="865" y="1766"/>
                  </a:cubicBezTo>
                  <a:cubicBezTo>
                    <a:pt x="1463" y="991"/>
                    <a:pt x="2089" y="690"/>
                    <a:pt x="2844" y="690"/>
                  </a:cubicBezTo>
                  <a:cubicBezTo>
                    <a:pt x="3747" y="690"/>
                    <a:pt x="4834" y="1120"/>
                    <a:pt x="6278" y="1682"/>
                  </a:cubicBezTo>
                  <a:cubicBezTo>
                    <a:pt x="8956" y="2687"/>
                    <a:pt x="10937" y="3384"/>
                    <a:pt x="9793" y="4612"/>
                  </a:cubicBezTo>
                  <a:cubicBezTo>
                    <a:pt x="9207" y="5225"/>
                    <a:pt x="8259" y="6537"/>
                    <a:pt x="7450" y="7680"/>
                  </a:cubicBezTo>
                  <a:cubicBezTo>
                    <a:pt x="7338" y="7848"/>
                    <a:pt x="7226" y="7987"/>
                    <a:pt x="7115" y="8155"/>
                  </a:cubicBezTo>
                  <a:cubicBezTo>
                    <a:pt x="6668" y="8769"/>
                    <a:pt x="6306" y="9299"/>
                    <a:pt x="6138" y="9550"/>
                  </a:cubicBezTo>
                  <a:lnTo>
                    <a:pt x="6083" y="9633"/>
                  </a:lnTo>
                  <a:lnTo>
                    <a:pt x="6027" y="9717"/>
                  </a:lnTo>
                  <a:cubicBezTo>
                    <a:pt x="6228" y="9908"/>
                    <a:pt x="6403" y="9968"/>
                    <a:pt x="6543" y="9968"/>
                  </a:cubicBezTo>
                  <a:cubicBezTo>
                    <a:pt x="6753" y="9968"/>
                    <a:pt x="6886" y="9834"/>
                    <a:pt x="6920" y="9801"/>
                  </a:cubicBezTo>
                  <a:lnTo>
                    <a:pt x="6947" y="9801"/>
                  </a:lnTo>
                  <a:cubicBezTo>
                    <a:pt x="6947" y="9801"/>
                    <a:pt x="7477" y="8964"/>
                    <a:pt x="8147" y="7987"/>
                  </a:cubicBezTo>
                  <a:cubicBezTo>
                    <a:pt x="8705" y="7234"/>
                    <a:pt x="9347" y="6369"/>
                    <a:pt x="9877" y="5755"/>
                  </a:cubicBezTo>
                  <a:cubicBezTo>
                    <a:pt x="11132" y="4388"/>
                    <a:pt x="12332" y="3161"/>
                    <a:pt x="8063" y="1543"/>
                  </a:cubicBezTo>
                  <a:cubicBezTo>
                    <a:pt x="5789" y="681"/>
                    <a:pt x="4101" y="1"/>
                    <a:pt x="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0"/>
            <p:cNvSpPr/>
            <p:nvPr/>
          </p:nvSpPr>
          <p:spPr>
            <a:xfrm>
              <a:off x="5812629" y="4096786"/>
              <a:ext cx="11943" cy="12862"/>
            </a:xfrm>
            <a:custGeom>
              <a:avLst/>
              <a:gdLst/>
              <a:ahLst/>
              <a:cxnLst/>
              <a:rect l="l" t="t" r="r" b="b"/>
              <a:pathLst>
                <a:path w="364" h="392" extrusionOk="0">
                  <a:moveTo>
                    <a:pt x="1" y="391"/>
                  </a:moveTo>
                  <a:cubicBezTo>
                    <a:pt x="112" y="224"/>
                    <a:pt x="224" y="112"/>
                    <a:pt x="364" y="1"/>
                  </a:cubicBezTo>
                  <a:lnTo>
                    <a:pt x="364" y="1"/>
                  </a:lnTo>
                  <a:cubicBezTo>
                    <a:pt x="224" y="112"/>
                    <a:pt x="112" y="224"/>
                    <a:pt x="1" y="391"/>
                  </a:cubicBezTo>
                  <a:close/>
                </a:path>
              </a:pathLst>
            </a:custGeom>
            <a:solidFill>
              <a:srgbClr val="8D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0"/>
            <p:cNvSpPr/>
            <p:nvPr/>
          </p:nvSpPr>
          <p:spPr>
            <a:xfrm>
              <a:off x="5779687" y="4094063"/>
              <a:ext cx="44884" cy="24739"/>
            </a:xfrm>
            <a:custGeom>
              <a:avLst/>
              <a:gdLst/>
              <a:ahLst/>
              <a:cxnLst/>
              <a:rect l="l" t="t" r="r" b="b"/>
              <a:pathLst>
                <a:path w="1368" h="754" extrusionOk="0">
                  <a:moveTo>
                    <a:pt x="475" y="0"/>
                  </a:moveTo>
                  <a:cubicBezTo>
                    <a:pt x="307" y="223"/>
                    <a:pt x="140" y="474"/>
                    <a:pt x="1" y="753"/>
                  </a:cubicBezTo>
                  <a:cubicBezTo>
                    <a:pt x="252" y="670"/>
                    <a:pt x="559" y="614"/>
                    <a:pt x="865" y="614"/>
                  </a:cubicBezTo>
                  <a:cubicBezTo>
                    <a:pt x="921" y="558"/>
                    <a:pt x="949" y="502"/>
                    <a:pt x="1005" y="474"/>
                  </a:cubicBezTo>
                  <a:cubicBezTo>
                    <a:pt x="1116" y="307"/>
                    <a:pt x="1228" y="195"/>
                    <a:pt x="1368" y="84"/>
                  </a:cubicBezTo>
                  <a:cubicBezTo>
                    <a:pt x="1144" y="28"/>
                    <a:pt x="92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0"/>
            <p:cNvSpPr/>
            <p:nvPr/>
          </p:nvSpPr>
          <p:spPr>
            <a:xfrm>
              <a:off x="6006705" y="4377812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8" y="1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97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0"/>
            <p:cNvSpPr/>
            <p:nvPr/>
          </p:nvSpPr>
          <p:spPr>
            <a:xfrm>
              <a:off x="5977405" y="4347626"/>
              <a:ext cx="41242" cy="35730"/>
            </a:xfrm>
            <a:custGeom>
              <a:avLst/>
              <a:gdLst/>
              <a:ahLst/>
              <a:cxnLst/>
              <a:rect l="l" t="t" r="r" b="b"/>
              <a:pathLst>
                <a:path w="1257" h="1089" extrusionOk="0">
                  <a:moveTo>
                    <a:pt x="559" y="0"/>
                  </a:moveTo>
                  <a:cubicBezTo>
                    <a:pt x="559" y="28"/>
                    <a:pt x="559" y="56"/>
                    <a:pt x="531" y="56"/>
                  </a:cubicBezTo>
                  <a:cubicBezTo>
                    <a:pt x="363" y="335"/>
                    <a:pt x="196" y="530"/>
                    <a:pt x="112" y="670"/>
                  </a:cubicBezTo>
                  <a:lnTo>
                    <a:pt x="57" y="753"/>
                  </a:lnTo>
                  <a:lnTo>
                    <a:pt x="1" y="837"/>
                  </a:lnTo>
                  <a:cubicBezTo>
                    <a:pt x="1" y="865"/>
                    <a:pt x="29" y="865"/>
                    <a:pt x="29" y="865"/>
                  </a:cubicBezTo>
                  <a:cubicBezTo>
                    <a:pt x="224" y="1032"/>
                    <a:pt x="363" y="1088"/>
                    <a:pt x="503" y="1088"/>
                  </a:cubicBezTo>
                  <a:cubicBezTo>
                    <a:pt x="726" y="1088"/>
                    <a:pt x="866" y="977"/>
                    <a:pt x="894" y="921"/>
                  </a:cubicBezTo>
                  <a:lnTo>
                    <a:pt x="921" y="921"/>
                  </a:lnTo>
                  <a:cubicBezTo>
                    <a:pt x="921" y="921"/>
                    <a:pt x="1033" y="698"/>
                    <a:pt x="1256" y="391"/>
                  </a:cubicBezTo>
                  <a:cubicBezTo>
                    <a:pt x="1005" y="363"/>
                    <a:pt x="782" y="251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0"/>
            <p:cNvSpPr/>
            <p:nvPr/>
          </p:nvSpPr>
          <p:spPr>
            <a:xfrm>
              <a:off x="5874904" y="4186721"/>
              <a:ext cx="149220" cy="276260"/>
            </a:xfrm>
            <a:custGeom>
              <a:avLst/>
              <a:gdLst/>
              <a:ahLst/>
              <a:cxnLst/>
              <a:rect l="l" t="t" r="r" b="b"/>
              <a:pathLst>
                <a:path w="4548" h="8420" extrusionOk="0">
                  <a:moveTo>
                    <a:pt x="3511" y="1"/>
                  </a:moveTo>
                  <a:cubicBezTo>
                    <a:pt x="3186" y="1"/>
                    <a:pt x="2884" y="125"/>
                    <a:pt x="2595" y="357"/>
                  </a:cubicBezTo>
                  <a:cubicBezTo>
                    <a:pt x="949" y="1640"/>
                    <a:pt x="0" y="6271"/>
                    <a:pt x="446" y="8419"/>
                  </a:cubicBezTo>
                  <a:cubicBezTo>
                    <a:pt x="1813" y="7555"/>
                    <a:pt x="2650" y="6494"/>
                    <a:pt x="3125" y="5741"/>
                  </a:cubicBezTo>
                  <a:cubicBezTo>
                    <a:pt x="3125" y="5741"/>
                    <a:pt x="3153" y="5713"/>
                    <a:pt x="3181" y="5657"/>
                  </a:cubicBezTo>
                  <a:lnTo>
                    <a:pt x="3236" y="5574"/>
                  </a:lnTo>
                  <a:cubicBezTo>
                    <a:pt x="3515" y="5127"/>
                    <a:pt x="3627" y="4820"/>
                    <a:pt x="3627" y="4820"/>
                  </a:cubicBezTo>
                  <a:cubicBezTo>
                    <a:pt x="3711" y="4514"/>
                    <a:pt x="3794" y="4207"/>
                    <a:pt x="3878" y="3928"/>
                  </a:cubicBezTo>
                  <a:cubicBezTo>
                    <a:pt x="3906" y="3760"/>
                    <a:pt x="3934" y="3593"/>
                    <a:pt x="3962" y="3425"/>
                  </a:cubicBezTo>
                  <a:cubicBezTo>
                    <a:pt x="4548" y="775"/>
                    <a:pt x="3962" y="78"/>
                    <a:pt x="3962" y="78"/>
                  </a:cubicBezTo>
                  <a:cubicBezTo>
                    <a:pt x="3806" y="26"/>
                    <a:pt x="3656" y="1"/>
                    <a:pt x="3511" y="1"/>
                  </a:cubicBezTo>
                  <a:close/>
                </a:path>
              </a:pathLst>
            </a:custGeom>
            <a:solidFill>
              <a:srgbClr val="7C2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0"/>
            <p:cNvSpPr/>
            <p:nvPr/>
          </p:nvSpPr>
          <p:spPr>
            <a:xfrm>
              <a:off x="5885863" y="4186491"/>
              <a:ext cx="127270" cy="276490"/>
            </a:xfrm>
            <a:custGeom>
              <a:avLst/>
              <a:gdLst/>
              <a:ahLst/>
              <a:cxnLst/>
              <a:rect l="l" t="t" r="r" b="b"/>
              <a:pathLst>
                <a:path w="3879" h="8427" extrusionOk="0">
                  <a:moveTo>
                    <a:pt x="112" y="8426"/>
                  </a:moveTo>
                  <a:lnTo>
                    <a:pt x="112" y="8426"/>
                  </a:lnTo>
                  <a:lnTo>
                    <a:pt x="112" y="8426"/>
                  </a:lnTo>
                  <a:cubicBezTo>
                    <a:pt x="29" y="8064"/>
                    <a:pt x="1" y="7617"/>
                    <a:pt x="1" y="7143"/>
                  </a:cubicBezTo>
                  <a:cubicBezTo>
                    <a:pt x="1" y="4800"/>
                    <a:pt x="894" y="1424"/>
                    <a:pt x="2261" y="364"/>
                  </a:cubicBez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lnTo>
                    <a:pt x="2261" y="364"/>
                  </a:ln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cubicBezTo>
                    <a:pt x="2540" y="140"/>
                    <a:pt x="2847" y="1"/>
                    <a:pt x="3153" y="1"/>
                  </a:cubicBezTo>
                  <a:cubicBezTo>
                    <a:pt x="3321" y="1"/>
                    <a:pt x="3460" y="29"/>
                    <a:pt x="3628" y="85"/>
                  </a:cubicBezTo>
                  <a:cubicBezTo>
                    <a:pt x="3628" y="85"/>
                    <a:pt x="3879" y="391"/>
                    <a:pt x="3879" y="1424"/>
                  </a:cubicBezTo>
                  <a:cubicBezTo>
                    <a:pt x="3879" y="1926"/>
                    <a:pt x="3823" y="2568"/>
                    <a:pt x="3628" y="3432"/>
                  </a:cubicBezTo>
                  <a:cubicBezTo>
                    <a:pt x="3600" y="3600"/>
                    <a:pt x="3572" y="3767"/>
                    <a:pt x="3544" y="3935"/>
                  </a:cubicBezTo>
                  <a:cubicBezTo>
                    <a:pt x="3460" y="4214"/>
                    <a:pt x="3377" y="4521"/>
                    <a:pt x="3293" y="4827"/>
                  </a:cubicBezTo>
                  <a:cubicBezTo>
                    <a:pt x="3293" y="4827"/>
                    <a:pt x="3181" y="5134"/>
                    <a:pt x="2902" y="5581"/>
                  </a:cubicBezTo>
                  <a:lnTo>
                    <a:pt x="2902" y="5581"/>
                  </a:lnTo>
                  <a:lnTo>
                    <a:pt x="2847" y="5664"/>
                  </a:lnTo>
                  <a:lnTo>
                    <a:pt x="2847" y="5664"/>
                  </a:lnTo>
                  <a:cubicBezTo>
                    <a:pt x="2819" y="5720"/>
                    <a:pt x="2791" y="5748"/>
                    <a:pt x="2791" y="5748"/>
                  </a:cubicBezTo>
                  <a:lnTo>
                    <a:pt x="2791" y="5748"/>
                  </a:lnTo>
                  <a:lnTo>
                    <a:pt x="2791" y="5748"/>
                  </a:lnTo>
                  <a:lnTo>
                    <a:pt x="2791" y="5748"/>
                  </a:lnTo>
                  <a:cubicBezTo>
                    <a:pt x="2568" y="6111"/>
                    <a:pt x="2289" y="6529"/>
                    <a:pt x="1870" y="6948"/>
                  </a:cubicBezTo>
                  <a:cubicBezTo>
                    <a:pt x="1452" y="7422"/>
                    <a:pt x="894" y="7924"/>
                    <a:pt x="196" y="8371"/>
                  </a:cubicBezTo>
                  <a:cubicBezTo>
                    <a:pt x="196" y="8371"/>
                    <a:pt x="196" y="8371"/>
                    <a:pt x="196" y="8371"/>
                  </a:cubicBezTo>
                  <a:cubicBezTo>
                    <a:pt x="196" y="8371"/>
                    <a:pt x="196" y="8371"/>
                    <a:pt x="168" y="8371"/>
                  </a:cubicBezTo>
                  <a:cubicBezTo>
                    <a:pt x="168" y="8371"/>
                    <a:pt x="168" y="8371"/>
                    <a:pt x="168" y="8371"/>
                  </a:cubicBezTo>
                  <a:cubicBezTo>
                    <a:pt x="168" y="8371"/>
                    <a:pt x="168" y="8398"/>
                    <a:pt x="168" y="8398"/>
                  </a:cubicBezTo>
                  <a:cubicBezTo>
                    <a:pt x="168" y="8398"/>
                    <a:pt x="168" y="8398"/>
                    <a:pt x="168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12" y="8426"/>
                    <a:pt x="112" y="8426"/>
                    <a:pt x="112" y="842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0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68" y="1396"/>
                    <a:pt x="530" y="866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0"/>
            <p:cNvSpPr/>
            <p:nvPr/>
          </p:nvSpPr>
          <p:spPr>
            <a:xfrm>
              <a:off x="5981080" y="4347626"/>
              <a:ext cx="14666" cy="21983"/>
            </a:xfrm>
            <a:custGeom>
              <a:avLst/>
              <a:gdLst/>
              <a:ahLst/>
              <a:cxnLst/>
              <a:rect l="l" t="t" r="r" b="b"/>
              <a:pathLst>
                <a:path w="447" h="670" extrusionOk="0">
                  <a:moveTo>
                    <a:pt x="0" y="670"/>
                  </a:moveTo>
                  <a:lnTo>
                    <a:pt x="0" y="670"/>
                  </a:lnTo>
                  <a:lnTo>
                    <a:pt x="0" y="670"/>
                  </a:lnTo>
                  <a:lnTo>
                    <a:pt x="0" y="670"/>
                  </a:lnTo>
                  <a:close/>
                  <a:moveTo>
                    <a:pt x="419" y="56"/>
                  </a:moveTo>
                  <a:lnTo>
                    <a:pt x="419" y="56"/>
                  </a:lnTo>
                  <a:cubicBezTo>
                    <a:pt x="447" y="56"/>
                    <a:pt x="447" y="28"/>
                    <a:pt x="447" y="0"/>
                  </a:cubicBezTo>
                  <a:lnTo>
                    <a:pt x="447" y="0"/>
                  </a:lnTo>
                  <a:cubicBezTo>
                    <a:pt x="447" y="28"/>
                    <a:pt x="447" y="56"/>
                    <a:pt x="419" y="56"/>
                  </a:cubicBezTo>
                  <a:close/>
                </a:path>
              </a:pathLst>
            </a:custGeom>
            <a:solidFill>
              <a:srgbClr val="009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0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12" y="1507"/>
                    <a:pt x="251" y="1312"/>
                    <a:pt x="419" y="1033"/>
                  </a:cubicBezTo>
                  <a:cubicBezTo>
                    <a:pt x="447" y="1033"/>
                    <a:pt x="447" y="1005"/>
                    <a:pt x="447" y="977"/>
                  </a:cubicBezTo>
                  <a:cubicBezTo>
                    <a:pt x="614" y="782"/>
                    <a:pt x="782" y="531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0"/>
            <p:cNvSpPr/>
            <p:nvPr/>
          </p:nvSpPr>
          <p:spPr>
            <a:xfrm>
              <a:off x="6002144" y="4299098"/>
              <a:ext cx="21983" cy="24739"/>
            </a:xfrm>
            <a:custGeom>
              <a:avLst/>
              <a:gdLst/>
              <a:ahLst/>
              <a:cxnLst/>
              <a:rect l="l" t="t" r="r" b="b"/>
              <a:pathLst>
                <a:path w="670" h="754" extrusionOk="0">
                  <a:moveTo>
                    <a:pt x="84" y="0"/>
                  </a:moveTo>
                  <a:cubicBezTo>
                    <a:pt x="56" y="168"/>
                    <a:pt x="28" y="335"/>
                    <a:pt x="0" y="503"/>
                  </a:cubicBezTo>
                  <a:cubicBezTo>
                    <a:pt x="140" y="558"/>
                    <a:pt x="251" y="642"/>
                    <a:pt x="335" y="754"/>
                  </a:cubicBezTo>
                  <a:cubicBezTo>
                    <a:pt x="446" y="586"/>
                    <a:pt x="558" y="447"/>
                    <a:pt x="670" y="279"/>
                  </a:cubicBezTo>
                  <a:cubicBezTo>
                    <a:pt x="670" y="279"/>
                    <a:pt x="307" y="84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0"/>
            <p:cNvSpPr/>
            <p:nvPr/>
          </p:nvSpPr>
          <p:spPr>
            <a:xfrm>
              <a:off x="6074459" y="4372332"/>
              <a:ext cx="28381" cy="57713"/>
            </a:xfrm>
            <a:custGeom>
              <a:avLst/>
              <a:gdLst/>
              <a:ahLst/>
              <a:cxnLst/>
              <a:rect l="l" t="t" r="r" b="b"/>
              <a:pathLst>
                <a:path w="865" h="1759" extrusionOk="0">
                  <a:moveTo>
                    <a:pt x="698" y="1758"/>
                  </a:moveTo>
                  <a:cubicBezTo>
                    <a:pt x="474" y="754"/>
                    <a:pt x="0" y="0"/>
                    <a:pt x="195" y="0"/>
                  </a:cubicBezTo>
                  <a:cubicBezTo>
                    <a:pt x="223" y="0"/>
                    <a:pt x="279" y="28"/>
                    <a:pt x="363" y="56"/>
                  </a:cubicBezTo>
                  <a:cubicBezTo>
                    <a:pt x="502" y="140"/>
                    <a:pt x="670" y="279"/>
                    <a:pt x="837" y="503"/>
                  </a:cubicBezTo>
                  <a:cubicBezTo>
                    <a:pt x="865" y="921"/>
                    <a:pt x="809" y="1340"/>
                    <a:pt x="698" y="175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0"/>
            <p:cNvSpPr/>
            <p:nvPr/>
          </p:nvSpPr>
          <p:spPr>
            <a:xfrm>
              <a:off x="5539841" y="4613985"/>
              <a:ext cx="21097" cy="29332"/>
            </a:xfrm>
            <a:custGeom>
              <a:avLst/>
              <a:gdLst/>
              <a:ahLst/>
              <a:cxnLst/>
              <a:rect l="l" t="t" r="r" b="b"/>
              <a:pathLst>
                <a:path w="643" h="894" extrusionOk="0">
                  <a:moveTo>
                    <a:pt x="1" y="1"/>
                  </a:moveTo>
                  <a:cubicBezTo>
                    <a:pt x="168" y="280"/>
                    <a:pt x="252" y="559"/>
                    <a:pt x="224" y="838"/>
                  </a:cubicBezTo>
                  <a:cubicBezTo>
                    <a:pt x="336" y="866"/>
                    <a:pt x="419" y="894"/>
                    <a:pt x="503" y="894"/>
                  </a:cubicBezTo>
                  <a:cubicBezTo>
                    <a:pt x="559" y="894"/>
                    <a:pt x="615" y="866"/>
                    <a:pt x="643" y="866"/>
                  </a:cubicBezTo>
                  <a:cubicBezTo>
                    <a:pt x="643" y="866"/>
                    <a:pt x="615" y="5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0"/>
            <p:cNvSpPr/>
            <p:nvPr/>
          </p:nvSpPr>
          <p:spPr>
            <a:xfrm>
              <a:off x="5505061" y="4613985"/>
              <a:ext cx="43080" cy="27495"/>
            </a:xfrm>
            <a:custGeom>
              <a:avLst/>
              <a:gdLst/>
              <a:ahLst/>
              <a:cxnLst/>
              <a:rect l="l" t="t" r="r" b="b"/>
              <a:pathLst>
                <a:path w="1313" h="838" extrusionOk="0">
                  <a:moveTo>
                    <a:pt x="1284" y="838"/>
                  </a:moveTo>
                  <a:cubicBezTo>
                    <a:pt x="949" y="754"/>
                    <a:pt x="503" y="559"/>
                    <a:pt x="308" y="391"/>
                  </a:cubicBezTo>
                  <a:cubicBezTo>
                    <a:pt x="1" y="168"/>
                    <a:pt x="615" y="1"/>
                    <a:pt x="1061" y="1"/>
                  </a:cubicBezTo>
                  <a:cubicBezTo>
                    <a:pt x="1228" y="280"/>
                    <a:pt x="1312" y="559"/>
                    <a:pt x="1284" y="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0"/>
            <p:cNvSpPr/>
            <p:nvPr/>
          </p:nvSpPr>
          <p:spPr>
            <a:xfrm>
              <a:off x="5255174" y="4339390"/>
              <a:ext cx="24739" cy="21983"/>
            </a:xfrm>
            <a:custGeom>
              <a:avLst/>
              <a:gdLst/>
              <a:ahLst/>
              <a:cxnLst/>
              <a:rect l="l" t="t" r="r" b="b"/>
              <a:pathLst>
                <a:path w="754" h="670" extrusionOk="0">
                  <a:moveTo>
                    <a:pt x="726" y="0"/>
                  </a:moveTo>
                  <a:cubicBezTo>
                    <a:pt x="558" y="28"/>
                    <a:pt x="391" y="84"/>
                    <a:pt x="224" y="140"/>
                  </a:cubicBezTo>
                  <a:cubicBezTo>
                    <a:pt x="84" y="363"/>
                    <a:pt x="0" y="586"/>
                    <a:pt x="28" y="670"/>
                  </a:cubicBezTo>
                  <a:lnTo>
                    <a:pt x="196" y="670"/>
                  </a:lnTo>
                  <a:cubicBezTo>
                    <a:pt x="363" y="670"/>
                    <a:pt x="642" y="642"/>
                    <a:pt x="698" y="446"/>
                  </a:cubicBezTo>
                  <a:cubicBezTo>
                    <a:pt x="726" y="335"/>
                    <a:pt x="754" y="167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0"/>
            <p:cNvSpPr/>
            <p:nvPr/>
          </p:nvSpPr>
          <p:spPr>
            <a:xfrm>
              <a:off x="5262491" y="4329317"/>
              <a:ext cx="16503" cy="14666"/>
            </a:xfrm>
            <a:custGeom>
              <a:avLst/>
              <a:gdLst/>
              <a:ahLst/>
              <a:cxnLst/>
              <a:rect l="l" t="t" r="r" b="b"/>
              <a:pathLst>
                <a:path w="503" h="447" extrusionOk="0">
                  <a:moveTo>
                    <a:pt x="1" y="447"/>
                  </a:moveTo>
                  <a:cubicBezTo>
                    <a:pt x="84" y="279"/>
                    <a:pt x="224" y="140"/>
                    <a:pt x="307" y="28"/>
                  </a:cubicBezTo>
                  <a:cubicBezTo>
                    <a:pt x="335" y="0"/>
                    <a:pt x="363" y="0"/>
                    <a:pt x="391" y="0"/>
                  </a:cubicBezTo>
                  <a:cubicBezTo>
                    <a:pt x="475" y="0"/>
                    <a:pt x="503" y="140"/>
                    <a:pt x="503" y="307"/>
                  </a:cubicBezTo>
                  <a:cubicBezTo>
                    <a:pt x="335" y="335"/>
                    <a:pt x="168" y="391"/>
                    <a:pt x="1" y="4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0"/>
            <p:cNvSpPr/>
            <p:nvPr/>
          </p:nvSpPr>
          <p:spPr>
            <a:xfrm>
              <a:off x="5511492" y="4411705"/>
              <a:ext cx="463212" cy="141903"/>
            </a:xfrm>
            <a:custGeom>
              <a:avLst/>
              <a:gdLst/>
              <a:ahLst/>
              <a:cxnLst/>
              <a:rect l="l" t="t" r="r" b="b"/>
              <a:pathLst>
                <a:path w="14118" h="4325" extrusionOk="0">
                  <a:moveTo>
                    <a:pt x="14089" y="0"/>
                  </a:moveTo>
                  <a:cubicBezTo>
                    <a:pt x="13224" y="949"/>
                    <a:pt x="12136" y="1618"/>
                    <a:pt x="11020" y="2204"/>
                  </a:cubicBezTo>
                  <a:cubicBezTo>
                    <a:pt x="9904" y="2790"/>
                    <a:pt x="8733" y="3264"/>
                    <a:pt x="7533" y="3599"/>
                  </a:cubicBezTo>
                  <a:cubicBezTo>
                    <a:pt x="6194" y="3990"/>
                    <a:pt x="4771" y="4185"/>
                    <a:pt x="3376" y="4185"/>
                  </a:cubicBezTo>
                  <a:cubicBezTo>
                    <a:pt x="2260" y="4185"/>
                    <a:pt x="1116" y="4045"/>
                    <a:pt x="28" y="3766"/>
                  </a:cubicBezTo>
                  <a:lnTo>
                    <a:pt x="0" y="3794"/>
                  </a:lnTo>
                  <a:cubicBezTo>
                    <a:pt x="1228" y="4157"/>
                    <a:pt x="2483" y="4324"/>
                    <a:pt x="3739" y="4324"/>
                  </a:cubicBezTo>
                  <a:cubicBezTo>
                    <a:pt x="5022" y="4324"/>
                    <a:pt x="6333" y="4129"/>
                    <a:pt x="7589" y="3822"/>
                  </a:cubicBezTo>
                  <a:cubicBezTo>
                    <a:pt x="8816" y="3487"/>
                    <a:pt x="10016" y="3041"/>
                    <a:pt x="11160" y="2427"/>
                  </a:cubicBezTo>
                  <a:cubicBezTo>
                    <a:pt x="12248" y="1813"/>
                    <a:pt x="13364" y="1060"/>
                    <a:pt x="14117" y="28"/>
                  </a:cubicBezTo>
                  <a:lnTo>
                    <a:pt x="14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0"/>
            <p:cNvSpPr/>
            <p:nvPr/>
          </p:nvSpPr>
          <p:spPr>
            <a:xfrm>
              <a:off x="6013103" y="4153549"/>
              <a:ext cx="120872" cy="193185"/>
            </a:xfrm>
            <a:custGeom>
              <a:avLst/>
              <a:gdLst/>
              <a:ahLst/>
              <a:cxnLst/>
              <a:rect l="l" t="t" r="r" b="b"/>
              <a:pathLst>
                <a:path w="3684" h="5888" extrusionOk="0">
                  <a:moveTo>
                    <a:pt x="3125" y="1"/>
                  </a:moveTo>
                  <a:cubicBezTo>
                    <a:pt x="3349" y="224"/>
                    <a:pt x="3460" y="503"/>
                    <a:pt x="3460" y="782"/>
                  </a:cubicBezTo>
                  <a:cubicBezTo>
                    <a:pt x="3460" y="1061"/>
                    <a:pt x="3349" y="1312"/>
                    <a:pt x="3209" y="1563"/>
                  </a:cubicBezTo>
                  <a:cubicBezTo>
                    <a:pt x="2902" y="2037"/>
                    <a:pt x="2456" y="2456"/>
                    <a:pt x="2065" y="2930"/>
                  </a:cubicBezTo>
                  <a:cubicBezTo>
                    <a:pt x="1312" y="3851"/>
                    <a:pt x="642" y="4855"/>
                    <a:pt x="1" y="5859"/>
                  </a:cubicBezTo>
                  <a:lnTo>
                    <a:pt x="29" y="5887"/>
                  </a:lnTo>
                  <a:cubicBezTo>
                    <a:pt x="726" y="4911"/>
                    <a:pt x="1452" y="3962"/>
                    <a:pt x="2233" y="3069"/>
                  </a:cubicBezTo>
                  <a:cubicBezTo>
                    <a:pt x="2428" y="2846"/>
                    <a:pt x="2651" y="2623"/>
                    <a:pt x="2847" y="2428"/>
                  </a:cubicBezTo>
                  <a:cubicBezTo>
                    <a:pt x="3070" y="2205"/>
                    <a:pt x="3265" y="1981"/>
                    <a:pt x="3432" y="1702"/>
                  </a:cubicBezTo>
                  <a:cubicBezTo>
                    <a:pt x="3572" y="1423"/>
                    <a:pt x="3683" y="1089"/>
                    <a:pt x="3628" y="782"/>
                  </a:cubicBezTo>
                  <a:cubicBezTo>
                    <a:pt x="3600" y="447"/>
                    <a:pt x="3404" y="140"/>
                    <a:pt x="3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0"/>
            <p:cNvSpPr/>
            <p:nvPr/>
          </p:nvSpPr>
          <p:spPr>
            <a:xfrm>
              <a:off x="5373260" y="4268880"/>
              <a:ext cx="275538" cy="84256"/>
            </a:xfrm>
            <a:custGeom>
              <a:avLst/>
              <a:gdLst/>
              <a:ahLst/>
              <a:cxnLst/>
              <a:rect l="l" t="t" r="r" b="b"/>
              <a:pathLst>
                <a:path w="8398" h="2568" extrusionOk="0">
                  <a:moveTo>
                    <a:pt x="6780" y="1"/>
                  </a:moveTo>
                  <a:cubicBezTo>
                    <a:pt x="5803" y="1"/>
                    <a:pt x="4827" y="84"/>
                    <a:pt x="3850" y="280"/>
                  </a:cubicBezTo>
                  <a:cubicBezTo>
                    <a:pt x="3125" y="447"/>
                    <a:pt x="2372" y="642"/>
                    <a:pt x="1702" y="1033"/>
                  </a:cubicBezTo>
                  <a:cubicBezTo>
                    <a:pt x="1033" y="1396"/>
                    <a:pt x="391" y="1898"/>
                    <a:pt x="0" y="2540"/>
                  </a:cubicBezTo>
                  <a:lnTo>
                    <a:pt x="0" y="2568"/>
                  </a:lnTo>
                  <a:cubicBezTo>
                    <a:pt x="530" y="2010"/>
                    <a:pt x="1144" y="1591"/>
                    <a:pt x="1814" y="1256"/>
                  </a:cubicBezTo>
                  <a:cubicBezTo>
                    <a:pt x="2483" y="921"/>
                    <a:pt x="3181" y="670"/>
                    <a:pt x="3906" y="503"/>
                  </a:cubicBezTo>
                  <a:cubicBezTo>
                    <a:pt x="4632" y="336"/>
                    <a:pt x="5385" y="224"/>
                    <a:pt x="6138" y="140"/>
                  </a:cubicBezTo>
                  <a:cubicBezTo>
                    <a:pt x="6612" y="112"/>
                    <a:pt x="7087" y="84"/>
                    <a:pt x="7561" y="84"/>
                  </a:cubicBezTo>
                  <a:cubicBezTo>
                    <a:pt x="7840" y="84"/>
                    <a:pt x="8119" y="112"/>
                    <a:pt x="8398" y="112"/>
                  </a:cubicBezTo>
                  <a:lnTo>
                    <a:pt x="8398" y="84"/>
                  </a:lnTo>
                  <a:cubicBezTo>
                    <a:pt x="7868" y="29"/>
                    <a:pt x="7310" y="1"/>
                    <a:pt x="6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0"/>
            <p:cNvSpPr/>
            <p:nvPr/>
          </p:nvSpPr>
          <p:spPr>
            <a:xfrm>
              <a:off x="5482192" y="4312518"/>
              <a:ext cx="195909" cy="175271"/>
            </a:xfrm>
            <a:custGeom>
              <a:avLst/>
              <a:gdLst/>
              <a:ahLst/>
              <a:cxnLst/>
              <a:rect l="l" t="t" r="r" b="b"/>
              <a:pathLst>
                <a:path w="5971" h="5342" extrusionOk="0">
                  <a:moveTo>
                    <a:pt x="1264" y="1"/>
                  </a:moveTo>
                  <a:cubicBezTo>
                    <a:pt x="934" y="1"/>
                    <a:pt x="667" y="108"/>
                    <a:pt x="475" y="317"/>
                  </a:cubicBezTo>
                  <a:cubicBezTo>
                    <a:pt x="0" y="763"/>
                    <a:pt x="84" y="1628"/>
                    <a:pt x="698" y="2605"/>
                  </a:cubicBezTo>
                  <a:cubicBezTo>
                    <a:pt x="698" y="2605"/>
                    <a:pt x="893" y="2605"/>
                    <a:pt x="949" y="2577"/>
                  </a:cubicBezTo>
                  <a:cubicBezTo>
                    <a:pt x="1033" y="2577"/>
                    <a:pt x="1256" y="2521"/>
                    <a:pt x="1256" y="2521"/>
                  </a:cubicBezTo>
                  <a:cubicBezTo>
                    <a:pt x="754" y="1712"/>
                    <a:pt x="558" y="959"/>
                    <a:pt x="837" y="680"/>
                  </a:cubicBezTo>
                  <a:cubicBezTo>
                    <a:pt x="939" y="578"/>
                    <a:pt x="1093" y="529"/>
                    <a:pt x="1288" y="529"/>
                  </a:cubicBezTo>
                  <a:cubicBezTo>
                    <a:pt x="1468" y="529"/>
                    <a:pt x="1684" y="571"/>
                    <a:pt x="1925" y="652"/>
                  </a:cubicBezTo>
                  <a:cubicBezTo>
                    <a:pt x="2483" y="875"/>
                    <a:pt x="3125" y="1293"/>
                    <a:pt x="3683" y="1851"/>
                  </a:cubicBezTo>
                  <a:cubicBezTo>
                    <a:pt x="4883" y="3023"/>
                    <a:pt x="5301" y="4279"/>
                    <a:pt x="4911" y="4669"/>
                  </a:cubicBezTo>
                  <a:cubicBezTo>
                    <a:pt x="4820" y="4767"/>
                    <a:pt x="4674" y="4816"/>
                    <a:pt x="4485" y="4816"/>
                  </a:cubicBezTo>
                  <a:cubicBezTo>
                    <a:pt x="3973" y="4816"/>
                    <a:pt x="3152" y="4454"/>
                    <a:pt x="2316" y="3721"/>
                  </a:cubicBezTo>
                  <a:cubicBezTo>
                    <a:pt x="2316" y="3721"/>
                    <a:pt x="2121" y="3804"/>
                    <a:pt x="2093" y="3832"/>
                  </a:cubicBezTo>
                  <a:cubicBezTo>
                    <a:pt x="1925" y="3944"/>
                    <a:pt x="1870" y="4027"/>
                    <a:pt x="1870" y="4027"/>
                  </a:cubicBezTo>
                  <a:cubicBezTo>
                    <a:pt x="2651" y="4753"/>
                    <a:pt x="3488" y="5199"/>
                    <a:pt x="4157" y="5311"/>
                  </a:cubicBezTo>
                  <a:cubicBezTo>
                    <a:pt x="4273" y="5331"/>
                    <a:pt x="4385" y="5342"/>
                    <a:pt x="4490" y="5342"/>
                  </a:cubicBezTo>
                  <a:cubicBezTo>
                    <a:pt x="4816" y="5342"/>
                    <a:pt x="5091" y="5242"/>
                    <a:pt x="5301" y="5032"/>
                  </a:cubicBezTo>
                  <a:cubicBezTo>
                    <a:pt x="5971" y="4362"/>
                    <a:pt x="5441" y="2828"/>
                    <a:pt x="4046" y="1461"/>
                  </a:cubicBezTo>
                  <a:cubicBezTo>
                    <a:pt x="3432" y="875"/>
                    <a:pt x="2734" y="401"/>
                    <a:pt x="2093" y="177"/>
                  </a:cubicBezTo>
                  <a:cubicBezTo>
                    <a:pt x="1785" y="59"/>
                    <a:pt x="1508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0"/>
            <p:cNvSpPr/>
            <p:nvPr/>
          </p:nvSpPr>
          <p:spPr>
            <a:xfrm>
              <a:off x="5558149" y="443457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0"/>
            <p:cNvSpPr/>
            <p:nvPr/>
          </p:nvSpPr>
          <p:spPr>
            <a:xfrm>
              <a:off x="5558149" y="4434575"/>
              <a:ext cx="8301" cy="7349"/>
            </a:xfrm>
            <a:custGeom>
              <a:avLst/>
              <a:gdLst/>
              <a:ahLst/>
              <a:cxnLst/>
              <a:rect l="l" t="t" r="r" b="b"/>
              <a:pathLst>
                <a:path w="253" h="224" extrusionOk="0">
                  <a:moveTo>
                    <a:pt x="252" y="224"/>
                  </a:moveTo>
                  <a:cubicBezTo>
                    <a:pt x="168" y="140"/>
                    <a:pt x="85" y="84"/>
                    <a:pt x="1" y="1"/>
                  </a:cubicBezTo>
                  <a:lnTo>
                    <a:pt x="1" y="1"/>
                  </a:lnTo>
                  <a:cubicBezTo>
                    <a:pt x="85" y="84"/>
                    <a:pt x="168" y="140"/>
                    <a:pt x="252" y="224"/>
                  </a:cubicBezTo>
                  <a:cubicBezTo>
                    <a:pt x="252" y="224"/>
                    <a:pt x="252" y="224"/>
                    <a:pt x="252" y="224"/>
                  </a:cubicBezTo>
                  <a:close/>
                </a:path>
              </a:pathLst>
            </a:custGeom>
            <a:solidFill>
              <a:srgbClr val="997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0"/>
            <p:cNvSpPr/>
            <p:nvPr/>
          </p:nvSpPr>
          <p:spPr>
            <a:xfrm>
              <a:off x="5543515" y="4434575"/>
              <a:ext cx="22934" cy="23820"/>
            </a:xfrm>
            <a:custGeom>
              <a:avLst/>
              <a:gdLst/>
              <a:ahLst/>
              <a:cxnLst/>
              <a:rect l="l" t="t" r="r" b="b"/>
              <a:pathLst>
                <a:path w="699" h="726" extrusionOk="0">
                  <a:moveTo>
                    <a:pt x="447" y="1"/>
                  </a:moveTo>
                  <a:cubicBezTo>
                    <a:pt x="447" y="1"/>
                    <a:pt x="252" y="84"/>
                    <a:pt x="224" y="112"/>
                  </a:cubicBezTo>
                  <a:cubicBezTo>
                    <a:pt x="56" y="224"/>
                    <a:pt x="1" y="307"/>
                    <a:pt x="1" y="307"/>
                  </a:cubicBezTo>
                  <a:cubicBezTo>
                    <a:pt x="168" y="475"/>
                    <a:pt x="335" y="586"/>
                    <a:pt x="503" y="726"/>
                  </a:cubicBezTo>
                  <a:cubicBezTo>
                    <a:pt x="559" y="559"/>
                    <a:pt x="614" y="391"/>
                    <a:pt x="698" y="224"/>
                  </a:cubicBezTo>
                  <a:cubicBezTo>
                    <a:pt x="614" y="140"/>
                    <a:pt x="531" y="84"/>
                    <a:pt x="447" y="1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0"/>
            <p:cNvSpPr/>
            <p:nvPr/>
          </p:nvSpPr>
          <p:spPr>
            <a:xfrm>
              <a:off x="5503257" y="4387885"/>
              <a:ext cx="20145" cy="10105"/>
            </a:xfrm>
            <a:custGeom>
              <a:avLst/>
              <a:gdLst/>
              <a:ahLst/>
              <a:cxnLst/>
              <a:rect l="l" t="t" r="r" b="b"/>
              <a:pathLst>
                <a:path w="614" h="308" extrusionOk="0">
                  <a:moveTo>
                    <a:pt x="56" y="308"/>
                  </a:moveTo>
                  <a:cubicBezTo>
                    <a:pt x="28" y="280"/>
                    <a:pt x="0" y="224"/>
                    <a:pt x="0" y="196"/>
                  </a:cubicBezTo>
                  <a:cubicBezTo>
                    <a:pt x="0" y="224"/>
                    <a:pt x="28" y="280"/>
                    <a:pt x="56" y="308"/>
                  </a:cubicBezTo>
                  <a:cubicBezTo>
                    <a:pt x="56" y="308"/>
                    <a:pt x="195" y="308"/>
                    <a:pt x="279" y="280"/>
                  </a:cubicBezTo>
                  <a:lnTo>
                    <a:pt x="279" y="280"/>
                  </a:lnTo>
                  <a:cubicBezTo>
                    <a:pt x="195" y="308"/>
                    <a:pt x="56" y="308"/>
                    <a:pt x="56" y="308"/>
                  </a:cubicBezTo>
                  <a:close/>
                  <a:moveTo>
                    <a:pt x="614" y="224"/>
                  </a:moveTo>
                  <a:cubicBezTo>
                    <a:pt x="586" y="140"/>
                    <a:pt x="530" y="84"/>
                    <a:pt x="502" y="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30" y="84"/>
                    <a:pt x="586" y="140"/>
                    <a:pt x="614" y="2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0"/>
            <p:cNvSpPr/>
            <p:nvPr/>
          </p:nvSpPr>
          <p:spPr>
            <a:xfrm>
              <a:off x="5496826" y="4383324"/>
              <a:ext cx="26576" cy="14666"/>
            </a:xfrm>
            <a:custGeom>
              <a:avLst/>
              <a:gdLst/>
              <a:ahLst/>
              <a:cxnLst/>
              <a:rect l="l" t="t" r="r" b="b"/>
              <a:pathLst>
                <a:path w="810" h="447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12"/>
                    <a:pt x="112" y="223"/>
                    <a:pt x="196" y="335"/>
                  </a:cubicBezTo>
                  <a:cubicBezTo>
                    <a:pt x="196" y="363"/>
                    <a:pt x="224" y="419"/>
                    <a:pt x="252" y="447"/>
                  </a:cubicBezTo>
                  <a:cubicBezTo>
                    <a:pt x="252" y="447"/>
                    <a:pt x="391" y="447"/>
                    <a:pt x="475" y="419"/>
                  </a:cubicBezTo>
                  <a:lnTo>
                    <a:pt x="503" y="419"/>
                  </a:lnTo>
                  <a:cubicBezTo>
                    <a:pt x="587" y="419"/>
                    <a:pt x="810" y="363"/>
                    <a:pt x="810" y="363"/>
                  </a:cubicBezTo>
                  <a:cubicBezTo>
                    <a:pt x="782" y="279"/>
                    <a:pt x="726" y="223"/>
                    <a:pt x="698" y="140"/>
                  </a:cubicBezTo>
                  <a:cubicBezTo>
                    <a:pt x="447" y="112"/>
                    <a:pt x="224" y="56"/>
                    <a:pt x="1" y="0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0"/>
            <p:cNvSpPr/>
            <p:nvPr/>
          </p:nvSpPr>
          <p:spPr>
            <a:xfrm>
              <a:off x="5523370" y="4319244"/>
              <a:ext cx="136424" cy="142822"/>
            </a:xfrm>
            <a:custGeom>
              <a:avLst/>
              <a:gdLst/>
              <a:ahLst/>
              <a:cxnLst/>
              <a:rect l="l" t="t" r="r" b="b"/>
              <a:pathLst>
                <a:path w="4158" h="4353" extrusionOk="0">
                  <a:moveTo>
                    <a:pt x="391" y="0"/>
                  </a:moveTo>
                  <a:cubicBezTo>
                    <a:pt x="280" y="0"/>
                    <a:pt x="140" y="28"/>
                    <a:pt x="1" y="56"/>
                  </a:cubicBezTo>
                  <a:lnTo>
                    <a:pt x="29" y="84"/>
                  </a:lnTo>
                  <a:cubicBezTo>
                    <a:pt x="559" y="84"/>
                    <a:pt x="1033" y="307"/>
                    <a:pt x="1452" y="586"/>
                  </a:cubicBezTo>
                  <a:cubicBezTo>
                    <a:pt x="1898" y="893"/>
                    <a:pt x="2316" y="1200"/>
                    <a:pt x="2679" y="1590"/>
                  </a:cubicBezTo>
                  <a:cubicBezTo>
                    <a:pt x="3042" y="1981"/>
                    <a:pt x="3349" y="2400"/>
                    <a:pt x="3628" y="2846"/>
                  </a:cubicBezTo>
                  <a:cubicBezTo>
                    <a:pt x="3767" y="3097"/>
                    <a:pt x="3879" y="3320"/>
                    <a:pt x="3962" y="3571"/>
                  </a:cubicBezTo>
                  <a:cubicBezTo>
                    <a:pt x="4046" y="3822"/>
                    <a:pt x="4130" y="4074"/>
                    <a:pt x="4046" y="4352"/>
                  </a:cubicBezTo>
                  <a:lnTo>
                    <a:pt x="4074" y="4352"/>
                  </a:lnTo>
                  <a:cubicBezTo>
                    <a:pt x="4158" y="4101"/>
                    <a:pt x="4102" y="3795"/>
                    <a:pt x="4046" y="3543"/>
                  </a:cubicBezTo>
                  <a:cubicBezTo>
                    <a:pt x="3962" y="3292"/>
                    <a:pt x="3851" y="3041"/>
                    <a:pt x="3739" y="2790"/>
                  </a:cubicBezTo>
                  <a:cubicBezTo>
                    <a:pt x="3488" y="2316"/>
                    <a:pt x="3181" y="1869"/>
                    <a:pt x="2819" y="1451"/>
                  </a:cubicBezTo>
                  <a:cubicBezTo>
                    <a:pt x="2484" y="1033"/>
                    <a:pt x="2093" y="642"/>
                    <a:pt x="1591" y="363"/>
                  </a:cubicBezTo>
                  <a:cubicBezTo>
                    <a:pt x="1228" y="168"/>
                    <a:pt x="81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0"/>
            <p:cNvSpPr/>
            <p:nvPr/>
          </p:nvSpPr>
          <p:spPr>
            <a:xfrm>
              <a:off x="5559986" y="4717437"/>
              <a:ext cx="203258" cy="88817"/>
            </a:xfrm>
            <a:custGeom>
              <a:avLst/>
              <a:gdLst/>
              <a:ahLst/>
              <a:cxnLst/>
              <a:rect l="l" t="t" r="r" b="b"/>
              <a:pathLst>
                <a:path w="6195" h="2707" extrusionOk="0">
                  <a:moveTo>
                    <a:pt x="6194" y="0"/>
                  </a:moveTo>
                  <a:cubicBezTo>
                    <a:pt x="4967" y="251"/>
                    <a:pt x="3739" y="447"/>
                    <a:pt x="2540" y="614"/>
                  </a:cubicBezTo>
                  <a:cubicBezTo>
                    <a:pt x="2233" y="642"/>
                    <a:pt x="1926" y="698"/>
                    <a:pt x="1619" y="726"/>
                  </a:cubicBezTo>
                  <a:cubicBezTo>
                    <a:pt x="1033" y="1339"/>
                    <a:pt x="503" y="2009"/>
                    <a:pt x="1" y="2707"/>
                  </a:cubicBezTo>
                  <a:cubicBezTo>
                    <a:pt x="1479" y="2623"/>
                    <a:pt x="3070" y="2428"/>
                    <a:pt x="4660" y="2149"/>
                  </a:cubicBezTo>
                  <a:cubicBezTo>
                    <a:pt x="4911" y="1702"/>
                    <a:pt x="5218" y="1451"/>
                    <a:pt x="5497" y="1423"/>
                  </a:cubicBezTo>
                  <a:cubicBezTo>
                    <a:pt x="5636" y="949"/>
                    <a:pt x="5860" y="475"/>
                    <a:pt x="619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0"/>
            <p:cNvSpPr/>
            <p:nvPr/>
          </p:nvSpPr>
          <p:spPr>
            <a:xfrm>
              <a:off x="5551751" y="4787915"/>
              <a:ext cx="161130" cy="28413"/>
            </a:xfrm>
            <a:custGeom>
              <a:avLst/>
              <a:gdLst/>
              <a:ahLst/>
              <a:cxnLst/>
              <a:rect l="l" t="t" r="r" b="b"/>
              <a:pathLst>
                <a:path w="4911" h="866" extrusionOk="0">
                  <a:moveTo>
                    <a:pt x="4911" y="1"/>
                  </a:moveTo>
                  <a:cubicBezTo>
                    <a:pt x="3321" y="280"/>
                    <a:pt x="1730" y="475"/>
                    <a:pt x="252" y="559"/>
                  </a:cubicBezTo>
                  <a:cubicBezTo>
                    <a:pt x="168" y="670"/>
                    <a:pt x="84" y="782"/>
                    <a:pt x="1" y="865"/>
                  </a:cubicBezTo>
                  <a:cubicBezTo>
                    <a:pt x="1591" y="726"/>
                    <a:pt x="3209" y="503"/>
                    <a:pt x="4799" y="224"/>
                  </a:cubicBezTo>
                  <a:cubicBezTo>
                    <a:pt x="4827" y="140"/>
                    <a:pt x="4855" y="84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0"/>
            <p:cNvSpPr/>
            <p:nvPr/>
          </p:nvSpPr>
          <p:spPr>
            <a:xfrm>
              <a:off x="5527044" y="4795232"/>
              <a:ext cx="182194" cy="59550"/>
            </a:xfrm>
            <a:custGeom>
              <a:avLst/>
              <a:gdLst/>
              <a:ahLst/>
              <a:cxnLst/>
              <a:rect l="l" t="t" r="r" b="b"/>
              <a:pathLst>
                <a:path w="5553" h="1815" extrusionOk="0">
                  <a:moveTo>
                    <a:pt x="5552" y="1"/>
                  </a:moveTo>
                  <a:lnTo>
                    <a:pt x="5552" y="1"/>
                  </a:lnTo>
                  <a:cubicBezTo>
                    <a:pt x="3962" y="280"/>
                    <a:pt x="2344" y="503"/>
                    <a:pt x="754" y="642"/>
                  </a:cubicBezTo>
                  <a:cubicBezTo>
                    <a:pt x="503" y="1033"/>
                    <a:pt x="251" y="1424"/>
                    <a:pt x="0" y="1814"/>
                  </a:cubicBezTo>
                  <a:cubicBezTo>
                    <a:pt x="251" y="1786"/>
                    <a:pt x="503" y="1786"/>
                    <a:pt x="782" y="1758"/>
                  </a:cubicBezTo>
                  <a:cubicBezTo>
                    <a:pt x="2009" y="1675"/>
                    <a:pt x="3265" y="1507"/>
                    <a:pt x="4492" y="1312"/>
                  </a:cubicBezTo>
                  <a:cubicBezTo>
                    <a:pt x="4743" y="1284"/>
                    <a:pt x="4994" y="1228"/>
                    <a:pt x="5218" y="1200"/>
                  </a:cubicBezTo>
                  <a:cubicBezTo>
                    <a:pt x="5273" y="754"/>
                    <a:pt x="5385" y="336"/>
                    <a:pt x="5552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0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363" y="0"/>
                  </a:moveTo>
                  <a:cubicBezTo>
                    <a:pt x="252" y="112"/>
                    <a:pt x="140" y="224"/>
                    <a:pt x="29" y="335"/>
                  </a:cubicBezTo>
                  <a:cubicBezTo>
                    <a:pt x="56" y="503"/>
                    <a:pt x="84" y="670"/>
                    <a:pt x="84" y="837"/>
                  </a:cubicBezTo>
                  <a:cubicBezTo>
                    <a:pt x="75" y="856"/>
                    <a:pt x="66" y="874"/>
                    <a:pt x="57" y="891"/>
                  </a:cubicBezTo>
                  <a:lnTo>
                    <a:pt x="57" y="891"/>
                  </a:lnTo>
                  <a:cubicBezTo>
                    <a:pt x="218" y="630"/>
                    <a:pt x="313" y="327"/>
                    <a:pt x="363" y="0"/>
                  </a:cubicBezTo>
                  <a:close/>
                  <a:moveTo>
                    <a:pt x="57" y="891"/>
                  </a:moveTo>
                  <a:cubicBezTo>
                    <a:pt x="39" y="920"/>
                    <a:pt x="20" y="949"/>
                    <a:pt x="1" y="977"/>
                  </a:cubicBezTo>
                  <a:cubicBezTo>
                    <a:pt x="19" y="958"/>
                    <a:pt x="38" y="927"/>
                    <a:pt x="57" y="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0"/>
            <p:cNvSpPr/>
            <p:nvPr/>
          </p:nvSpPr>
          <p:spPr>
            <a:xfrm>
              <a:off x="5613074" y="4710120"/>
              <a:ext cx="32088" cy="31137"/>
            </a:xfrm>
            <a:custGeom>
              <a:avLst/>
              <a:gdLst/>
              <a:ahLst/>
              <a:cxnLst/>
              <a:rect l="l" t="t" r="r" b="b"/>
              <a:pathLst>
                <a:path w="978" h="949" extrusionOk="0">
                  <a:moveTo>
                    <a:pt x="1" y="949"/>
                  </a:moveTo>
                  <a:cubicBezTo>
                    <a:pt x="280" y="614"/>
                    <a:pt x="615" y="307"/>
                    <a:pt x="922" y="0"/>
                  </a:cubicBezTo>
                  <a:cubicBezTo>
                    <a:pt x="949" y="168"/>
                    <a:pt x="977" y="335"/>
                    <a:pt x="977" y="502"/>
                  </a:cubicBezTo>
                  <a:cubicBezTo>
                    <a:pt x="949" y="558"/>
                    <a:pt x="922" y="614"/>
                    <a:pt x="894" y="642"/>
                  </a:cubicBezTo>
                  <a:cubicBezTo>
                    <a:pt x="894" y="642"/>
                    <a:pt x="894" y="670"/>
                    <a:pt x="894" y="670"/>
                  </a:cubicBez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922" y="837"/>
                  </a:lnTo>
                  <a:cubicBezTo>
                    <a:pt x="615" y="865"/>
                    <a:pt x="308" y="921"/>
                    <a:pt x="1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0"/>
            <p:cNvSpPr/>
            <p:nvPr/>
          </p:nvSpPr>
          <p:spPr>
            <a:xfrm>
              <a:off x="6169643" y="4549117"/>
              <a:ext cx="4561" cy="14568"/>
            </a:xfrm>
            <a:custGeom>
              <a:avLst/>
              <a:gdLst/>
              <a:ahLst/>
              <a:cxnLst/>
              <a:rect l="l" t="t" r="r" b="b"/>
              <a:pathLst>
                <a:path w="139" h="444" extrusionOk="0">
                  <a:moveTo>
                    <a:pt x="138" y="1"/>
                  </a:moveTo>
                  <a:cubicBezTo>
                    <a:pt x="84" y="139"/>
                    <a:pt x="56" y="277"/>
                    <a:pt x="1" y="443"/>
                  </a:cubicBezTo>
                  <a:lnTo>
                    <a:pt x="28" y="443"/>
                  </a:lnTo>
                  <a:cubicBezTo>
                    <a:pt x="56" y="277"/>
                    <a:pt x="84" y="139"/>
                    <a:pt x="138" y="1"/>
                  </a:cubicBezTo>
                  <a:close/>
                </a:path>
              </a:pathLst>
            </a:custGeom>
            <a:solidFill>
              <a:srgbClr val="2C8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0"/>
            <p:cNvSpPr/>
            <p:nvPr/>
          </p:nvSpPr>
          <p:spPr>
            <a:xfrm>
              <a:off x="6113799" y="4547182"/>
              <a:ext cx="33" cy="919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8"/>
                  </a:moveTo>
                  <a:cubicBezTo>
                    <a:pt x="1" y="28"/>
                    <a:pt x="1" y="28"/>
                    <a:pt x="1" y="0"/>
                  </a:cubicBezTo>
                  <a:cubicBezTo>
                    <a:pt x="1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3F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0"/>
            <p:cNvSpPr/>
            <p:nvPr/>
          </p:nvSpPr>
          <p:spPr>
            <a:xfrm>
              <a:off x="6086337" y="4538946"/>
              <a:ext cx="87931" cy="33893"/>
            </a:xfrm>
            <a:custGeom>
              <a:avLst/>
              <a:gdLst/>
              <a:ahLst/>
              <a:cxnLst/>
              <a:rect l="l" t="t" r="r" b="b"/>
              <a:pathLst>
                <a:path w="2680" h="1033" extrusionOk="0">
                  <a:moveTo>
                    <a:pt x="1" y="1032"/>
                  </a:moveTo>
                  <a:cubicBezTo>
                    <a:pt x="308" y="809"/>
                    <a:pt x="559" y="558"/>
                    <a:pt x="838" y="279"/>
                  </a:cubicBezTo>
                  <a:cubicBezTo>
                    <a:pt x="838" y="279"/>
                    <a:pt x="838" y="279"/>
                    <a:pt x="838" y="251"/>
                  </a:cubicBezTo>
                  <a:lnTo>
                    <a:pt x="838" y="251"/>
                  </a:lnTo>
                  <a:cubicBezTo>
                    <a:pt x="921" y="195"/>
                    <a:pt x="1005" y="84"/>
                    <a:pt x="1061" y="0"/>
                  </a:cubicBezTo>
                  <a:cubicBezTo>
                    <a:pt x="1479" y="28"/>
                    <a:pt x="1870" y="56"/>
                    <a:pt x="2288" y="112"/>
                  </a:cubicBezTo>
                  <a:cubicBezTo>
                    <a:pt x="2205" y="335"/>
                    <a:pt x="2121" y="558"/>
                    <a:pt x="2009" y="781"/>
                  </a:cubicBezTo>
                  <a:cubicBezTo>
                    <a:pt x="1730" y="809"/>
                    <a:pt x="1451" y="837"/>
                    <a:pt x="1172" y="893"/>
                  </a:cubicBezTo>
                  <a:lnTo>
                    <a:pt x="1145" y="893"/>
                  </a:lnTo>
                  <a:lnTo>
                    <a:pt x="1145" y="893"/>
                  </a:lnTo>
                  <a:cubicBezTo>
                    <a:pt x="754" y="921"/>
                    <a:pt x="391" y="976"/>
                    <a:pt x="1" y="1032"/>
                  </a:cubicBezTo>
                  <a:moveTo>
                    <a:pt x="2540" y="753"/>
                  </a:moveTo>
                  <a:cubicBezTo>
                    <a:pt x="2595" y="586"/>
                    <a:pt x="2623" y="446"/>
                    <a:pt x="2679" y="279"/>
                  </a:cubicBezTo>
                  <a:cubicBezTo>
                    <a:pt x="2679" y="279"/>
                    <a:pt x="2679" y="307"/>
                    <a:pt x="2679" y="307"/>
                  </a:cubicBezTo>
                  <a:cubicBezTo>
                    <a:pt x="2623" y="446"/>
                    <a:pt x="2595" y="586"/>
                    <a:pt x="2540" y="753"/>
                  </a:cubicBezTo>
                  <a:lnTo>
                    <a:pt x="2540" y="753"/>
                  </a:ln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0"/>
            <p:cNvSpPr/>
            <p:nvPr/>
          </p:nvSpPr>
          <p:spPr>
            <a:xfrm>
              <a:off x="5728437" y="4541669"/>
              <a:ext cx="276457" cy="98889"/>
            </a:xfrm>
            <a:custGeom>
              <a:avLst/>
              <a:gdLst/>
              <a:ahLst/>
              <a:cxnLst/>
              <a:rect l="l" t="t" r="r" b="b"/>
              <a:pathLst>
                <a:path w="8426" h="3014" extrusionOk="0">
                  <a:moveTo>
                    <a:pt x="8426" y="1"/>
                  </a:moveTo>
                  <a:cubicBezTo>
                    <a:pt x="5189" y="336"/>
                    <a:pt x="2400" y="1396"/>
                    <a:pt x="0" y="3014"/>
                  </a:cubicBezTo>
                  <a:cubicBezTo>
                    <a:pt x="2427" y="2567"/>
                    <a:pt x="5943" y="1619"/>
                    <a:pt x="8426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0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1" y="977"/>
                  </a:moveTo>
                  <a:cubicBezTo>
                    <a:pt x="1" y="977"/>
                    <a:pt x="1" y="977"/>
                    <a:pt x="1" y="977"/>
                  </a:cubicBezTo>
                  <a:cubicBezTo>
                    <a:pt x="196" y="698"/>
                    <a:pt x="308" y="363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08" y="363"/>
                    <a:pt x="196" y="698"/>
                    <a:pt x="1" y="977"/>
                  </a:cubicBezTo>
                </a:path>
              </a:pathLst>
            </a:custGeom>
            <a:solidFill>
              <a:srgbClr val="AD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0"/>
            <p:cNvSpPr/>
            <p:nvPr/>
          </p:nvSpPr>
          <p:spPr>
            <a:xfrm>
              <a:off x="5642374" y="4538027"/>
              <a:ext cx="471414" cy="199583"/>
            </a:xfrm>
            <a:custGeom>
              <a:avLst/>
              <a:gdLst/>
              <a:ahLst/>
              <a:cxnLst/>
              <a:rect l="l" t="t" r="r" b="b"/>
              <a:pathLst>
                <a:path w="14368" h="6083" extrusionOk="0">
                  <a:moveTo>
                    <a:pt x="14367" y="281"/>
                  </a:moveTo>
                  <a:lnTo>
                    <a:pt x="14367" y="281"/>
                  </a:lnTo>
                  <a:cubicBezTo>
                    <a:pt x="14301" y="354"/>
                    <a:pt x="14231" y="428"/>
                    <a:pt x="14159" y="500"/>
                  </a:cubicBezTo>
                  <a:lnTo>
                    <a:pt x="14159" y="500"/>
                  </a:lnTo>
                  <a:cubicBezTo>
                    <a:pt x="14230" y="429"/>
                    <a:pt x="14300" y="356"/>
                    <a:pt x="14367" y="281"/>
                  </a:cubicBezTo>
                  <a:close/>
                  <a:moveTo>
                    <a:pt x="14159" y="500"/>
                  </a:moveTo>
                  <a:cubicBezTo>
                    <a:pt x="13965" y="694"/>
                    <a:pt x="13756" y="877"/>
                    <a:pt x="13532" y="1060"/>
                  </a:cubicBezTo>
                  <a:cubicBezTo>
                    <a:pt x="13737" y="896"/>
                    <a:pt x="13957" y="702"/>
                    <a:pt x="14159" y="500"/>
                  </a:cubicBezTo>
                  <a:close/>
                  <a:moveTo>
                    <a:pt x="13281" y="0"/>
                  </a:moveTo>
                  <a:cubicBezTo>
                    <a:pt x="12499" y="0"/>
                    <a:pt x="11774" y="28"/>
                    <a:pt x="11049" y="112"/>
                  </a:cubicBezTo>
                  <a:cubicBezTo>
                    <a:pt x="8566" y="1730"/>
                    <a:pt x="5050" y="2678"/>
                    <a:pt x="2623" y="3125"/>
                  </a:cubicBezTo>
                  <a:cubicBezTo>
                    <a:pt x="1842" y="3655"/>
                    <a:pt x="1089" y="4269"/>
                    <a:pt x="363" y="4910"/>
                  </a:cubicBezTo>
                  <a:cubicBezTo>
                    <a:pt x="308" y="5273"/>
                    <a:pt x="196" y="5608"/>
                    <a:pt x="1" y="5915"/>
                  </a:cubicBezTo>
                  <a:lnTo>
                    <a:pt x="29" y="6082"/>
                  </a:lnTo>
                  <a:cubicBezTo>
                    <a:pt x="1228" y="5915"/>
                    <a:pt x="2456" y="5719"/>
                    <a:pt x="3683" y="5468"/>
                  </a:cubicBezTo>
                  <a:cubicBezTo>
                    <a:pt x="4046" y="4994"/>
                    <a:pt x="4492" y="4520"/>
                    <a:pt x="5050" y="4101"/>
                  </a:cubicBezTo>
                  <a:lnTo>
                    <a:pt x="5078" y="4073"/>
                  </a:lnTo>
                  <a:cubicBezTo>
                    <a:pt x="5636" y="3627"/>
                    <a:pt x="6362" y="3209"/>
                    <a:pt x="7227" y="2818"/>
                  </a:cubicBezTo>
                  <a:cubicBezTo>
                    <a:pt x="7645" y="2623"/>
                    <a:pt x="8064" y="2455"/>
                    <a:pt x="8538" y="2288"/>
                  </a:cubicBezTo>
                  <a:cubicBezTo>
                    <a:pt x="9877" y="1814"/>
                    <a:pt x="11495" y="1395"/>
                    <a:pt x="13281" y="1116"/>
                  </a:cubicBezTo>
                  <a:cubicBezTo>
                    <a:pt x="13309" y="725"/>
                    <a:pt x="13309" y="363"/>
                    <a:pt x="13281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0"/>
            <p:cNvSpPr/>
            <p:nvPr/>
          </p:nvSpPr>
          <p:spPr>
            <a:xfrm>
              <a:off x="5810825" y="4706446"/>
              <a:ext cx="16503" cy="17422"/>
            </a:xfrm>
            <a:custGeom>
              <a:avLst/>
              <a:gdLst/>
              <a:ahLst/>
              <a:cxnLst/>
              <a:rect l="l" t="t" r="r" b="b"/>
              <a:pathLst>
                <a:path w="503" h="531" extrusionOk="0">
                  <a:moveTo>
                    <a:pt x="502" y="531"/>
                  </a:moveTo>
                  <a:lnTo>
                    <a:pt x="502" y="531"/>
                  </a:lnTo>
                  <a:lnTo>
                    <a:pt x="502" y="531"/>
                  </a:lnTo>
                  <a:lnTo>
                    <a:pt x="502" y="531"/>
                  </a:lnTo>
                  <a:close/>
                  <a:moveTo>
                    <a:pt x="502" y="531"/>
                  </a:moveTo>
                  <a:cubicBezTo>
                    <a:pt x="251" y="531"/>
                    <a:pt x="112" y="307"/>
                    <a:pt x="0" y="1"/>
                  </a:cubicBezTo>
                  <a:lnTo>
                    <a:pt x="0" y="1"/>
                  </a:lnTo>
                  <a:cubicBezTo>
                    <a:pt x="112" y="307"/>
                    <a:pt x="251" y="531"/>
                    <a:pt x="502" y="531"/>
                  </a:cubicBezTo>
                  <a:close/>
                </a:path>
              </a:pathLst>
            </a:custGeom>
            <a:solidFill>
              <a:srgbClr val="9F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4" name="Google Shape;5064;p40"/>
          <p:cNvGrpSpPr/>
          <p:nvPr/>
        </p:nvGrpSpPr>
        <p:grpSpPr>
          <a:xfrm rot="-178852">
            <a:off x="675140" y="4315895"/>
            <a:ext cx="1122213" cy="798966"/>
            <a:chOff x="5076684" y="4056265"/>
            <a:chExt cx="1122266" cy="799004"/>
          </a:xfrm>
        </p:grpSpPr>
        <p:sp>
          <p:nvSpPr>
            <p:cNvPr id="5065" name="Google Shape;5065;p40"/>
            <p:cNvSpPr/>
            <p:nvPr/>
          </p:nvSpPr>
          <p:spPr>
            <a:xfrm>
              <a:off x="5767777" y="4137997"/>
              <a:ext cx="130945" cy="247158"/>
            </a:xfrm>
            <a:custGeom>
              <a:avLst/>
              <a:gdLst/>
              <a:ahLst/>
              <a:cxnLst/>
              <a:rect l="l" t="t" r="r" b="b"/>
              <a:pathLst>
                <a:path w="3991" h="7533" extrusionOk="0">
                  <a:moveTo>
                    <a:pt x="1954" y="0"/>
                  </a:moveTo>
                  <a:cubicBezTo>
                    <a:pt x="559" y="1842"/>
                    <a:pt x="1" y="4046"/>
                    <a:pt x="1" y="6389"/>
                  </a:cubicBezTo>
                  <a:cubicBezTo>
                    <a:pt x="1" y="6445"/>
                    <a:pt x="1" y="6501"/>
                    <a:pt x="1" y="6584"/>
                  </a:cubicBezTo>
                  <a:cubicBezTo>
                    <a:pt x="391" y="6808"/>
                    <a:pt x="810" y="7087"/>
                    <a:pt x="1284" y="7477"/>
                  </a:cubicBezTo>
                  <a:cubicBezTo>
                    <a:pt x="1312" y="7505"/>
                    <a:pt x="1340" y="7533"/>
                    <a:pt x="1368" y="7533"/>
                  </a:cubicBezTo>
                  <a:cubicBezTo>
                    <a:pt x="1591" y="4994"/>
                    <a:pt x="2484" y="2539"/>
                    <a:pt x="3990" y="753"/>
                  </a:cubicBezTo>
                  <a:cubicBezTo>
                    <a:pt x="3349" y="447"/>
                    <a:pt x="2651" y="196"/>
                    <a:pt x="1954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0"/>
            <p:cNvSpPr/>
            <p:nvPr/>
          </p:nvSpPr>
          <p:spPr>
            <a:xfrm>
              <a:off x="5076684" y="4426339"/>
              <a:ext cx="1122266" cy="396115"/>
            </a:xfrm>
            <a:custGeom>
              <a:avLst/>
              <a:gdLst/>
              <a:ahLst/>
              <a:cxnLst/>
              <a:rect l="l" t="t" r="r" b="b"/>
              <a:pathLst>
                <a:path w="34205" h="12073" extrusionOk="0">
                  <a:moveTo>
                    <a:pt x="32223" y="0"/>
                  </a:moveTo>
                  <a:lnTo>
                    <a:pt x="32223" y="0"/>
                  </a:lnTo>
                  <a:cubicBezTo>
                    <a:pt x="32642" y="1451"/>
                    <a:pt x="32391" y="2930"/>
                    <a:pt x="31610" y="3683"/>
                  </a:cubicBezTo>
                  <a:cubicBezTo>
                    <a:pt x="27927" y="7422"/>
                    <a:pt x="22264" y="8844"/>
                    <a:pt x="17270" y="9486"/>
                  </a:cubicBezTo>
                  <a:cubicBezTo>
                    <a:pt x="15791" y="9681"/>
                    <a:pt x="14396" y="9793"/>
                    <a:pt x="13113" y="9877"/>
                  </a:cubicBezTo>
                  <a:cubicBezTo>
                    <a:pt x="12881" y="9893"/>
                    <a:pt x="12652" y="9902"/>
                    <a:pt x="12427" y="9902"/>
                  </a:cubicBezTo>
                  <a:cubicBezTo>
                    <a:pt x="10404" y="9902"/>
                    <a:pt x="8654" y="9249"/>
                    <a:pt x="7198" y="8370"/>
                  </a:cubicBezTo>
                  <a:cubicBezTo>
                    <a:pt x="6807" y="8147"/>
                    <a:pt x="6445" y="7896"/>
                    <a:pt x="6110" y="7645"/>
                  </a:cubicBezTo>
                  <a:cubicBezTo>
                    <a:pt x="5719" y="7338"/>
                    <a:pt x="5329" y="7031"/>
                    <a:pt x="4994" y="6724"/>
                  </a:cubicBezTo>
                  <a:cubicBezTo>
                    <a:pt x="4659" y="6417"/>
                    <a:pt x="4352" y="6138"/>
                    <a:pt x="4101" y="5859"/>
                  </a:cubicBezTo>
                  <a:lnTo>
                    <a:pt x="4101" y="5831"/>
                  </a:lnTo>
                  <a:cubicBezTo>
                    <a:pt x="3766" y="5469"/>
                    <a:pt x="3487" y="5162"/>
                    <a:pt x="3292" y="4911"/>
                  </a:cubicBezTo>
                  <a:cubicBezTo>
                    <a:pt x="3153" y="4771"/>
                    <a:pt x="3069" y="4632"/>
                    <a:pt x="3013" y="4548"/>
                  </a:cubicBezTo>
                  <a:cubicBezTo>
                    <a:pt x="2874" y="4353"/>
                    <a:pt x="2734" y="4185"/>
                    <a:pt x="2623" y="3990"/>
                  </a:cubicBezTo>
                  <a:cubicBezTo>
                    <a:pt x="1897" y="2762"/>
                    <a:pt x="1758" y="1591"/>
                    <a:pt x="2120" y="531"/>
                  </a:cubicBezTo>
                  <a:cubicBezTo>
                    <a:pt x="1228" y="531"/>
                    <a:pt x="0" y="2958"/>
                    <a:pt x="1088" y="5385"/>
                  </a:cubicBezTo>
                  <a:cubicBezTo>
                    <a:pt x="1144" y="5552"/>
                    <a:pt x="1255" y="5748"/>
                    <a:pt x="1367" y="5943"/>
                  </a:cubicBezTo>
                  <a:cubicBezTo>
                    <a:pt x="2809" y="8355"/>
                    <a:pt x="5901" y="12072"/>
                    <a:pt x="11755" y="12072"/>
                  </a:cubicBezTo>
                  <a:cubicBezTo>
                    <a:pt x="12131" y="12072"/>
                    <a:pt x="12518" y="12057"/>
                    <a:pt x="12917" y="12025"/>
                  </a:cubicBezTo>
                  <a:cubicBezTo>
                    <a:pt x="19529" y="11523"/>
                    <a:pt x="26895" y="10044"/>
                    <a:pt x="30912" y="7087"/>
                  </a:cubicBezTo>
                  <a:cubicBezTo>
                    <a:pt x="31833" y="6389"/>
                    <a:pt x="32502" y="5664"/>
                    <a:pt x="32921" y="4966"/>
                  </a:cubicBezTo>
                  <a:cubicBezTo>
                    <a:pt x="34204" y="2790"/>
                    <a:pt x="33367" y="754"/>
                    <a:pt x="32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0"/>
            <p:cNvSpPr/>
            <p:nvPr/>
          </p:nvSpPr>
          <p:spPr>
            <a:xfrm>
              <a:off x="6121116" y="4426339"/>
              <a:ext cx="63192" cy="122677"/>
            </a:xfrm>
            <a:custGeom>
              <a:avLst/>
              <a:gdLst/>
              <a:ahLst/>
              <a:cxnLst/>
              <a:rect l="l" t="t" r="r" b="b"/>
              <a:pathLst>
                <a:path w="1926" h="3739" extrusionOk="0">
                  <a:moveTo>
                    <a:pt x="1619" y="3739"/>
                  </a:moveTo>
                  <a:cubicBezTo>
                    <a:pt x="1619" y="3739"/>
                    <a:pt x="1619" y="3711"/>
                    <a:pt x="1619" y="3711"/>
                  </a:cubicBezTo>
                  <a:cubicBezTo>
                    <a:pt x="1926" y="2511"/>
                    <a:pt x="1619" y="1423"/>
                    <a:pt x="1089" y="698"/>
                  </a:cubicBezTo>
                  <a:cubicBezTo>
                    <a:pt x="1452" y="1702"/>
                    <a:pt x="1452" y="2651"/>
                    <a:pt x="1228" y="3544"/>
                  </a:cubicBezTo>
                  <a:cubicBezTo>
                    <a:pt x="810" y="3488"/>
                    <a:pt x="419" y="3460"/>
                    <a:pt x="1" y="3432"/>
                  </a:cubicBezTo>
                  <a:cubicBezTo>
                    <a:pt x="391" y="2902"/>
                    <a:pt x="587" y="2177"/>
                    <a:pt x="587" y="1395"/>
                  </a:cubicBezTo>
                  <a:lnTo>
                    <a:pt x="587" y="1395"/>
                  </a:lnTo>
                  <a:lnTo>
                    <a:pt x="587" y="1395"/>
                  </a:lnTo>
                  <a:lnTo>
                    <a:pt x="587" y="1395"/>
                  </a:lnTo>
                  <a:cubicBezTo>
                    <a:pt x="587" y="949"/>
                    <a:pt x="531" y="475"/>
                    <a:pt x="391" y="0"/>
                  </a:cubicBezTo>
                  <a:cubicBezTo>
                    <a:pt x="1117" y="503"/>
                    <a:pt x="1731" y="1507"/>
                    <a:pt x="1731" y="2762"/>
                  </a:cubicBezTo>
                  <a:cubicBezTo>
                    <a:pt x="1731" y="3069"/>
                    <a:pt x="1703" y="3404"/>
                    <a:pt x="1619" y="37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0"/>
            <p:cNvSpPr/>
            <p:nvPr/>
          </p:nvSpPr>
          <p:spPr>
            <a:xfrm>
              <a:off x="5096206" y="4443729"/>
              <a:ext cx="205686" cy="329576"/>
            </a:xfrm>
            <a:custGeom>
              <a:avLst/>
              <a:gdLst/>
              <a:ahLst/>
              <a:cxnLst/>
              <a:rect l="l" t="t" r="r" b="b"/>
              <a:pathLst>
                <a:path w="6269" h="10045" extrusionOk="0">
                  <a:moveTo>
                    <a:pt x="354" y="1256"/>
                  </a:moveTo>
                  <a:lnTo>
                    <a:pt x="354" y="1256"/>
                  </a:lnTo>
                  <a:cubicBezTo>
                    <a:pt x="116" y="1873"/>
                    <a:pt x="0" y="2651"/>
                    <a:pt x="108" y="3487"/>
                  </a:cubicBezTo>
                  <a:lnTo>
                    <a:pt x="108" y="3487"/>
                  </a:lnTo>
                  <a:cubicBezTo>
                    <a:pt x="84" y="3288"/>
                    <a:pt x="75" y="3095"/>
                    <a:pt x="75" y="2902"/>
                  </a:cubicBezTo>
                  <a:cubicBezTo>
                    <a:pt x="75" y="2309"/>
                    <a:pt x="183" y="1760"/>
                    <a:pt x="353" y="1304"/>
                  </a:cubicBezTo>
                  <a:lnTo>
                    <a:pt x="353" y="1304"/>
                  </a:lnTo>
                  <a:cubicBezTo>
                    <a:pt x="353" y="1288"/>
                    <a:pt x="353" y="1272"/>
                    <a:pt x="354" y="1256"/>
                  </a:cubicBezTo>
                  <a:close/>
                  <a:moveTo>
                    <a:pt x="108" y="3487"/>
                  </a:moveTo>
                  <a:lnTo>
                    <a:pt x="108" y="3487"/>
                  </a:lnTo>
                  <a:cubicBezTo>
                    <a:pt x="125" y="3632"/>
                    <a:pt x="151" y="3781"/>
                    <a:pt x="186" y="3934"/>
                  </a:cubicBezTo>
                  <a:cubicBezTo>
                    <a:pt x="153" y="3784"/>
                    <a:pt x="127" y="3634"/>
                    <a:pt x="108" y="3487"/>
                  </a:cubicBezTo>
                  <a:close/>
                  <a:moveTo>
                    <a:pt x="1525" y="1"/>
                  </a:moveTo>
                  <a:cubicBezTo>
                    <a:pt x="1119" y="1"/>
                    <a:pt x="645" y="515"/>
                    <a:pt x="353" y="1304"/>
                  </a:cubicBezTo>
                  <a:lnTo>
                    <a:pt x="353" y="1304"/>
                  </a:lnTo>
                  <a:cubicBezTo>
                    <a:pt x="309" y="4328"/>
                    <a:pt x="1384" y="7241"/>
                    <a:pt x="6268" y="10044"/>
                  </a:cubicBezTo>
                  <a:cubicBezTo>
                    <a:pt x="5348" y="9151"/>
                    <a:pt x="4790" y="8035"/>
                    <a:pt x="4901" y="6613"/>
                  </a:cubicBezTo>
                  <a:cubicBezTo>
                    <a:pt x="4706" y="6473"/>
                    <a:pt x="4566" y="6334"/>
                    <a:pt x="4399" y="6194"/>
                  </a:cubicBezTo>
                  <a:cubicBezTo>
                    <a:pt x="4064" y="5887"/>
                    <a:pt x="3757" y="5608"/>
                    <a:pt x="3506" y="5329"/>
                  </a:cubicBezTo>
                  <a:lnTo>
                    <a:pt x="3506" y="5301"/>
                  </a:lnTo>
                  <a:cubicBezTo>
                    <a:pt x="3171" y="4967"/>
                    <a:pt x="2892" y="4660"/>
                    <a:pt x="2697" y="4409"/>
                  </a:cubicBezTo>
                  <a:cubicBezTo>
                    <a:pt x="2697" y="4409"/>
                    <a:pt x="2697" y="4409"/>
                    <a:pt x="2697" y="4381"/>
                  </a:cubicBezTo>
                  <a:cubicBezTo>
                    <a:pt x="2558" y="4241"/>
                    <a:pt x="2474" y="4102"/>
                    <a:pt x="2418" y="4018"/>
                  </a:cubicBezTo>
                  <a:cubicBezTo>
                    <a:pt x="2279" y="3823"/>
                    <a:pt x="2139" y="3655"/>
                    <a:pt x="2028" y="3460"/>
                  </a:cubicBezTo>
                  <a:cubicBezTo>
                    <a:pt x="1553" y="2651"/>
                    <a:pt x="1330" y="1898"/>
                    <a:pt x="1330" y="1144"/>
                  </a:cubicBezTo>
                  <a:cubicBezTo>
                    <a:pt x="1330" y="754"/>
                    <a:pt x="1386" y="363"/>
                    <a:pt x="152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0"/>
            <p:cNvSpPr/>
            <p:nvPr/>
          </p:nvSpPr>
          <p:spPr>
            <a:xfrm>
              <a:off x="5102309" y="4572807"/>
              <a:ext cx="449464" cy="249914"/>
            </a:xfrm>
            <a:custGeom>
              <a:avLst/>
              <a:gdLst/>
              <a:ahLst/>
              <a:cxnLst/>
              <a:rect l="l" t="t" r="r" b="b"/>
              <a:pathLst>
                <a:path w="13699" h="7617" extrusionOk="0">
                  <a:moveTo>
                    <a:pt x="10992" y="7617"/>
                  </a:moveTo>
                  <a:lnTo>
                    <a:pt x="10992" y="7617"/>
                  </a:lnTo>
                  <a:lnTo>
                    <a:pt x="10992" y="7617"/>
                  </a:lnTo>
                  <a:lnTo>
                    <a:pt x="10992" y="7617"/>
                  </a:lnTo>
                  <a:close/>
                  <a:moveTo>
                    <a:pt x="10992" y="7617"/>
                  </a:moveTo>
                  <a:cubicBezTo>
                    <a:pt x="9570" y="7617"/>
                    <a:pt x="8314" y="7394"/>
                    <a:pt x="7226" y="7031"/>
                  </a:cubicBezTo>
                  <a:lnTo>
                    <a:pt x="7226" y="7031"/>
                  </a:lnTo>
                  <a:cubicBezTo>
                    <a:pt x="8314" y="7394"/>
                    <a:pt x="9570" y="7617"/>
                    <a:pt x="10992" y="7617"/>
                  </a:cubicBezTo>
                  <a:close/>
                  <a:moveTo>
                    <a:pt x="12108" y="7561"/>
                  </a:moveTo>
                  <a:cubicBezTo>
                    <a:pt x="12108" y="7561"/>
                    <a:pt x="12136" y="7561"/>
                    <a:pt x="12136" y="7561"/>
                  </a:cubicBezTo>
                  <a:cubicBezTo>
                    <a:pt x="12666" y="7533"/>
                    <a:pt x="13169" y="7477"/>
                    <a:pt x="13699" y="7421"/>
                  </a:cubicBezTo>
                  <a:lnTo>
                    <a:pt x="13699" y="7421"/>
                  </a:lnTo>
                  <a:cubicBezTo>
                    <a:pt x="13169" y="7477"/>
                    <a:pt x="12666" y="7533"/>
                    <a:pt x="12136" y="7561"/>
                  </a:cubicBezTo>
                  <a:cubicBezTo>
                    <a:pt x="12136" y="7561"/>
                    <a:pt x="12108" y="7561"/>
                    <a:pt x="12108" y="7561"/>
                  </a:cubicBezTo>
                  <a:close/>
                  <a:moveTo>
                    <a:pt x="586" y="1479"/>
                  </a:moveTo>
                  <a:lnTo>
                    <a:pt x="586" y="1479"/>
                  </a:lnTo>
                  <a:lnTo>
                    <a:pt x="586" y="1479"/>
                  </a:lnTo>
                  <a:cubicBezTo>
                    <a:pt x="474" y="1284"/>
                    <a:pt x="363" y="1088"/>
                    <a:pt x="307" y="921"/>
                  </a:cubicBezTo>
                  <a:cubicBezTo>
                    <a:pt x="168" y="614"/>
                    <a:pt x="56" y="307"/>
                    <a:pt x="0" y="28"/>
                  </a:cubicBezTo>
                  <a:cubicBezTo>
                    <a:pt x="56" y="307"/>
                    <a:pt x="168" y="614"/>
                    <a:pt x="307" y="921"/>
                  </a:cubicBezTo>
                  <a:cubicBezTo>
                    <a:pt x="363" y="1088"/>
                    <a:pt x="474" y="1284"/>
                    <a:pt x="586" y="1479"/>
                  </a:cubicBezTo>
                  <a:lnTo>
                    <a:pt x="586" y="1479"/>
                  </a:lnTo>
                  <a:lnTo>
                    <a:pt x="586" y="1479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7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0"/>
            <p:cNvSpPr/>
            <p:nvPr/>
          </p:nvSpPr>
          <p:spPr>
            <a:xfrm>
              <a:off x="5301864" y="4773281"/>
              <a:ext cx="258149" cy="49445"/>
            </a:xfrm>
            <a:custGeom>
              <a:avLst/>
              <a:gdLst/>
              <a:ahLst/>
              <a:cxnLst/>
              <a:rect l="l" t="t" r="r" b="b"/>
              <a:pathLst>
                <a:path w="7868" h="150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335"/>
                    <a:pt x="698" y="642"/>
                    <a:pt x="1116" y="921"/>
                  </a:cubicBezTo>
                  <a:lnTo>
                    <a:pt x="1144" y="921"/>
                  </a:lnTo>
                  <a:cubicBezTo>
                    <a:pt x="2232" y="1284"/>
                    <a:pt x="3488" y="1507"/>
                    <a:pt x="4910" y="1507"/>
                  </a:cubicBezTo>
                  <a:cubicBezTo>
                    <a:pt x="5273" y="1507"/>
                    <a:pt x="5636" y="1507"/>
                    <a:pt x="6026" y="1451"/>
                  </a:cubicBezTo>
                  <a:lnTo>
                    <a:pt x="6054" y="1451"/>
                  </a:lnTo>
                  <a:cubicBezTo>
                    <a:pt x="6584" y="1423"/>
                    <a:pt x="7087" y="1367"/>
                    <a:pt x="7617" y="1311"/>
                  </a:cubicBezTo>
                  <a:cubicBezTo>
                    <a:pt x="7700" y="1228"/>
                    <a:pt x="7784" y="1116"/>
                    <a:pt x="7868" y="1005"/>
                  </a:cubicBezTo>
                  <a:lnTo>
                    <a:pt x="7868" y="1005"/>
                  </a:lnTo>
                  <a:cubicBezTo>
                    <a:pt x="7114" y="1060"/>
                    <a:pt x="6417" y="1088"/>
                    <a:pt x="5747" y="1088"/>
                  </a:cubicBezTo>
                  <a:cubicBezTo>
                    <a:pt x="3376" y="1088"/>
                    <a:pt x="1423" y="781"/>
                    <a:pt x="363" y="223"/>
                  </a:cubicBezTo>
                  <a:cubicBezTo>
                    <a:pt x="251" y="140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0"/>
            <p:cNvSpPr/>
            <p:nvPr/>
          </p:nvSpPr>
          <p:spPr>
            <a:xfrm>
              <a:off x="6156814" y="4449208"/>
              <a:ext cx="27495" cy="98889"/>
            </a:xfrm>
            <a:custGeom>
              <a:avLst/>
              <a:gdLst/>
              <a:ahLst/>
              <a:cxnLst/>
              <a:rect l="l" t="t" r="r" b="b"/>
              <a:pathLst>
                <a:path w="838" h="3014" extrusionOk="0">
                  <a:moveTo>
                    <a:pt x="531" y="3014"/>
                  </a:moveTo>
                  <a:cubicBezTo>
                    <a:pt x="531" y="2986"/>
                    <a:pt x="531" y="2930"/>
                    <a:pt x="559" y="2875"/>
                  </a:cubicBezTo>
                  <a:cubicBezTo>
                    <a:pt x="419" y="2875"/>
                    <a:pt x="280" y="2847"/>
                    <a:pt x="140" y="2847"/>
                  </a:cubicBezTo>
                  <a:cubicBezTo>
                    <a:pt x="364" y="1954"/>
                    <a:pt x="364" y="1005"/>
                    <a:pt x="1" y="1"/>
                  </a:cubicBezTo>
                  <a:cubicBezTo>
                    <a:pt x="531" y="726"/>
                    <a:pt x="838" y="1814"/>
                    <a:pt x="531" y="3014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0"/>
            <p:cNvSpPr/>
            <p:nvPr/>
          </p:nvSpPr>
          <p:spPr>
            <a:xfrm>
              <a:off x="5094992" y="4484906"/>
              <a:ext cx="243516" cy="318585"/>
            </a:xfrm>
            <a:custGeom>
              <a:avLst/>
              <a:gdLst/>
              <a:ahLst/>
              <a:cxnLst/>
              <a:rect l="l" t="t" r="r" b="b"/>
              <a:pathLst>
                <a:path w="7422" h="9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112" y="726"/>
                    <a:pt x="0" y="1675"/>
                    <a:pt x="223" y="2679"/>
                  </a:cubicBezTo>
                  <a:cubicBezTo>
                    <a:pt x="223" y="2707"/>
                    <a:pt x="223" y="2707"/>
                    <a:pt x="223" y="2707"/>
                  </a:cubicBezTo>
                  <a:cubicBezTo>
                    <a:pt x="279" y="2986"/>
                    <a:pt x="391" y="3293"/>
                    <a:pt x="530" y="3600"/>
                  </a:cubicBezTo>
                  <a:cubicBezTo>
                    <a:pt x="586" y="3767"/>
                    <a:pt x="697" y="3963"/>
                    <a:pt x="809" y="4158"/>
                  </a:cubicBezTo>
                  <a:cubicBezTo>
                    <a:pt x="1897" y="5999"/>
                    <a:pt x="3934" y="8566"/>
                    <a:pt x="7421" y="9710"/>
                  </a:cubicBezTo>
                  <a:cubicBezTo>
                    <a:pt x="7003" y="9431"/>
                    <a:pt x="6640" y="9124"/>
                    <a:pt x="6305" y="8789"/>
                  </a:cubicBezTo>
                  <a:cubicBezTo>
                    <a:pt x="1395" y="5971"/>
                    <a:pt x="335" y="3042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0"/>
            <p:cNvSpPr/>
            <p:nvPr/>
          </p:nvSpPr>
          <p:spPr>
            <a:xfrm>
              <a:off x="5134332" y="4301854"/>
              <a:ext cx="252670" cy="255393"/>
            </a:xfrm>
            <a:custGeom>
              <a:avLst/>
              <a:gdLst/>
              <a:ahLst/>
              <a:cxnLst/>
              <a:rect l="l" t="t" r="r" b="b"/>
              <a:pathLst>
                <a:path w="7701" h="7784" extrusionOk="0">
                  <a:moveTo>
                    <a:pt x="6111" y="0"/>
                  </a:moveTo>
                  <a:cubicBezTo>
                    <a:pt x="5664" y="140"/>
                    <a:pt x="5218" y="279"/>
                    <a:pt x="4799" y="447"/>
                  </a:cubicBezTo>
                  <a:cubicBezTo>
                    <a:pt x="4883" y="1367"/>
                    <a:pt x="4102" y="2874"/>
                    <a:pt x="3293" y="3181"/>
                  </a:cubicBezTo>
                  <a:cubicBezTo>
                    <a:pt x="3221" y="3210"/>
                    <a:pt x="3155" y="3224"/>
                    <a:pt x="3094" y="3224"/>
                  </a:cubicBezTo>
                  <a:cubicBezTo>
                    <a:pt x="2632" y="3224"/>
                    <a:pt x="2472" y="2432"/>
                    <a:pt x="2595" y="1618"/>
                  </a:cubicBezTo>
                  <a:lnTo>
                    <a:pt x="2595" y="1590"/>
                  </a:lnTo>
                  <a:lnTo>
                    <a:pt x="2539" y="1618"/>
                  </a:lnTo>
                  <a:cubicBezTo>
                    <a:pt x="1424" y="2427"/>
                    <a:pt x="670" y="3348"/>
                    <a:pt x="363" y="4325"/>
                  </a:cubicBezTo>
                  <a:cubicBezTo>
                    <a:pt x="1" y="5385"/>
                    <a:pt x="140" y="6556"/>
                    <a:pt x="866" y="7784"/>
                  </a:cubicBezTo>
                  <a:cubicBezTo>
                    <a:pt x="1672" y="3727"/>
                    <a:pt x="4727" y="2946"/>
                    <a:pt x="6260" y="2946"/>
                  </a:cubicBezTo>
                  <a:cubicBezTo>
                    <a:pt x="6476" y="2946"/>
                    <a:pt x="6663" y="2961"/>
                    <a:pt x="6808" y="2985"/>
                  </a:cubicBezTo>
                  <a:cubicBezTo>
                    <a:pt x="6669" y="2148"/>
                    <a:pt x="6920" y="1339"/>
                    <a:pt x="7701" y="642"/>
                  </a:cubicBezTo>
                  <a:cubicBezTo>
                    <a:pt x="7171" y="363"/>
                    <a:pt x="6613" y="14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0"/>
            <p:cNvSpPr/>
            <p:nvPr/>
          </p:nvSpPr>
          <p:spPr>
            <a:xfrm>
              <a:off x="5334806" y="4314651"/>
              <a:ext cx="52201" cy="85175"/>
            </a:xfrm>
            <a:custGeom>
              <a:avLst/>
              <a:gdLst/>
              <a:ahLst/>
              <a:cxnLst/>
              <a:rect l="l" t="t" r="r" b="b"/>
              <a:pathLst>
                <a:path w="1591" h="2596" extrusionOk="0">
                  <a:moveTo>
                    <a:pt x="1089" y="1"/>
                  </a:moveTo>
                  <a:cubicBezTo>
                    <a:pt x="280" y="838"/>
                    <a:pt x="112" y="1675"/>
                    <a:pt x="1" y="2540"/>
                  </a:cubicBezTo>
                  <a:lnTo>
                    <a:pt x="140" y="2540"/>
                  </a:lnTo>
                  <a:cubicBezTo>
                    <a:pt x="363" y="2540"/>
                    <a:pt x="559" y="2567"/>
                    <a:pt x="698" y="2595"/>
                  </a:cubicBezTo>
                  <a:cubicBezTo>
                    <a:pt x="670" y="2456"/>
                    <a:pt x="670" y="2288"/>
                    <a:pt x="670" y="2149"/>
                  </a:cubicBezTo>
                  <a:cubicBezTo>
                    <a:pt x="670" y="1954"/>
                    <a:pt x="670" y="1786"/>
                    <a:pt x="726" y="1591"/>
                  </a:cubicBezTo>
                  <a:cubicBezTo>
                    <a:pt x="865" y="1117"/>
                    <a:pt x="1144" y="670"/>
                    <a:pt x="1591" y="252"/>
                  </a:cubicBezTo>
                  <a:lnTo>
                    <a:pt x="1563" y="252"/>
                  </a:lnTo>
                  <a:cubicBezTo>
                    <a:pt x="1396" y="168"/>
                    <a:pt x="1256" y="84"/>
                    <a:pt x="108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0"/>
            <p:cNvSpPr/>
            <p:nvPr/>
          </p:nvSpPr>
          <p:spPr>
            <a:xfrm>
              <a:off x="5215802" y="4359503"/>
              <a:ext cx="26576" cy="47640"/>
            </a:xfrm>
            <a:custGeom>
              <a:avLst/>
              <a:gdLst/>
              <a:ahLst/>
              <a:cxnLst/>
              <a:rect l="l" t="t" r="r" b="b"/>
              <a:pathLst>
                <a:path w="810" h="1452" extrusionOk="0">
                  <a:moveTo>
                    <a:pt x="614" y="1452"/>
                  </a:moveTo>
                  <a:lnTo>
                    <a:pt x="614" y="1452"/>
                  </a:lnTo>
                  <a:lnTo>
                    <a:pt x="614" y="1452"/>
                  </a:lnTo>
                  <a:lnTo>
                    <a:pt x="614" y="1452"/>
                  </a:lnTo>
                  <a:close/>
                  <a:moveTo>
                    <a:pt x="614" y="1452"/>
                  </a:moveTo>
                  <a:cubicBezTo>
                    <a:pt x="168" y="1452"/>
                    <a:pt x="1" y="782"/>
                    <a:pt x="84" y="1"/>
                  </a:cubicBezTo>
                  <a:lnTo>
                    <a:pt x="84" y="1"/>
                  </a:ln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40"/>
                    <a:pt x="56" y="252"/>
                    <a:pt x="56" y="363"/>
                  </a:cubicBezTo>
                  <a:cubicBezTo>
                    <a:pt x="56" y="977"/>
                    <a:pt x="252" y="1452"/>
                    <a:pt x="614" y="1452"/>
                  </a:cubicBezTo>
                  <a:moveTo>
                    <a:pt x="810" y="1424"/>
                  </a:moveTo>
                  <a:cubicBezTo>
                    <a:pt x="810" y="1424"/>
                    <a:pt x="810" y="1424"/>
                    <a:pt x="810" y="1424"/>
                  </a:cubicBezTo>
                  <a:cubicBezTo>
                    <a:pt x="810" y="1424"/>
                    <a:pt x="810" y="1424"/>
                    <a:pt x="810" y="1424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0"/>
            <p:cNvSpPr/>
            <p:nvPr/>
          </p:nvSpPr>
          <p:spPr>
            <a:xfrm>
              <a:off x="5139845" y="4354024"/>
              <a:ext cx="123595" cy="203225"/>
            </a:xfrm>
            <a:custGeom>
              <a:avLst/>
              <a:gdLst/>
              <a:ahLst/>
              <a:cxnLst/>
              <a:rect l="l" t="t" r="r" b="b"/>
              <a:pathLst>
                <a:path w="3767" h="6194" extrusionOk="0">
                  <a:moveTo>
                    <a:pt x="2427" y="0"/>
                  </a:moveTo>
                  <a:lnTo>
                    <a:pt x="2371" y="28"/>
                  </a:lnTo>
                  <a:cubicBezTo>
                    <a:pt x="1256" y="837"/>
                    <a:pt x="502" y="1758"/>
                    <a:pt x="195" y="2735"/>
                  </a:cubicBezTo>
                  <a:cubicBezTo>
                    <a:pt x="56" y="3097"/>
                    <a:pt x="0" y="3488"/>
                    <a:pt x="0" y="3878"/>
                  </a:cubicBezTo>
                  <a:cubicBezTo>
                    <a:pt x="0" y="4632"/>
                    <a:pt x="223" y="5385"/>
                    <a:pt x="698" y="6194"/>
                  </a:cubicBezTo>
                  <a:cubicBezTo>
                    <a:pt x="698" y="6194"/>
                    <a:pt x="698" y="6166"/>
                    <a:pt x="725" y="6166"/>
                  </a:cubicBezTo>
                  <a:cubicBezTo>
                    <a:pt x="725" y="6138"/>
                    <a:pt x="725" y="6110"/>
                    <a:pt x="725" y="6110"/>
                  </a:cubicBezTo>
                  <a:cubicBezTo>
                    <a:pt x="725" y="6110"/>
                    <a:pt x="725" y="6082"/>
                    <a:pt x="725" y="6082"/>
                  </a:cubicBezTo>
                  <a:cubicBezTo>
                    <a:pt x="725" y="6082"/>
                    <a:pt x="725" y="6055"/>
                    <a:pt x="725" y="6055"/>
                  </a:cubicBezTo>
                  <a:cubicBezTo>
                    <a:pt x="725" y="6055"/>
                    <a:pt x="725" y="6055"/>
                    <a:pt x="725" y="6027"/>
                  </a:cubicBezTo>
                  <a:lnTo>
                    <a:pt x="753" y="6027"/>
                  </a:lnTo>
                  <a:cubicBezTo>
                    <a:pt x="1200" y="3906"/>
                    <a:pt x="2288" y="2707"/>
                    <a:pt x="3432" y="2037"/>
                  </a:cubicBezTo>
                  <a:cubicBezTo>
                    <a:pt x="3543" y="1758"/>
                    <a:pt x="3655" y="1451"/>
                    <a:pt x="3766" y="1116"/>
                  </a:cubicBezTo>
                  <a:lnTo>
                    <a:pt x="3766" y="1116"/>
                  </a:lnTo>
                  <a:cubicBezTo>
                    <a:pt x="3543" y="1340"/>
                    <a:pt x="3348" y="1507"/>
                    <a:pt x="3125" y="1591"/>
                  </a:cubicBezTo>
                  <a:cubicBezTo>
                    <a:pt x="3041" y="1619"/>
                    <a:pt x="2985" y="1619"/>
                    <a:pt x="2929" y="1619"/>
                  </a:cubicBezTo>
                  <a:cubicBezTo>
                    <a:pt x="2483" y="1619"/>
                    <a:pt x="2316" y="949"/>
                    <a:pt x="2399" y="168"/>
                  </a:cubicBezTo>
                  <a:cubicBezTo>
                    <a:pt x="2399" y="112"/>
                    <a:pt x="2427" y="84"/>
                    <a:pt x="2427" y="28"/>
                  </a:cubicBezTo>
                  <a:lnTo>
                    <a:pt x="2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0"/>
            <p:cNvSpPr/>
            <p:nvPr/>
          </p:nvSpPr>
          <p:spPr>
            <a:xfrm>
              <a:off x="5112382" y="4589278"/>
              <a:ext cx="1044441" cy="265991"/>
            </a:xfrm>
            <a:custGeom>
              <a:avLst/>
              <a:gdLst/>
              <a:ahLst/>
              <a:cxnLst/>
              <a:rect l="l" t="t" r="r" b="b"/>
              <a:pathLst>
                <a:path w="31833" h="8107" extrusionOk="0">
                  <a:moveTo>
                    <a:pt x="0" y="419"/>
                  </a:moveTo>
                  <a:cubicBezTo>
                    <a:pt x="19" y="476"/>
                    <a:pt x="45" y="537"/>
                    <a:pt x="75" y="599"/>
                  </a:cubicBezTo>
                  <a:lnTo>
                    <a:pt x="75" y="599"/>
                  </a:lnTo>
                  <a:cubicBezTo>
                    <a:pt x="50" y="540"/>
                    <a:pt x="25" y="479"/>
                    <a:pt x="0" y="419"/>
                  </a:cubicBezTo>
                  <a:close/>
                  <a:moveTo>
                    <a:pt x="31833" y="0"/>
                  </a:moveTo>
                  <a:lnTo>
                    <a:pt x="31833" y="0"/>
                  </a:lnTo>
                  <a:cubicBezTo>
                    <a:pt x="31414" y="698"/>
                    <a:pt x="30745" y="1423"/>
                    <a:pt x="29824" y="2121"/>
                  </a:cubicBezTo>
                  <a:cubicBezTo>
                    <a:pt x="25807" y="5078"/>
                    <a:pt x="18441" y="6557"/>
                    <a:pt x="11829" y="7059"/>
                  </a:cubicBezTo>
                  <a:cubicBezTo>
                    <a:pt x="11430" y="7091"/>
                    <a:pt x="11043" y="7106"/>
                    <a:pt x="10667" y="7106"/>
                  </a:cubicBezTo>
                  <a:cubicBezTo>
                    <a:pt x="4813" y="7106"/>
                    <a:pt x="1721" y="3389"/>
                    <a:pt x="279" y="977"/>
                  </a:cubicBezTo>
                  <a:cubicBezTo>
                    <a:pt x="206" y="848"/>
                    <a:pt x="132" y="720"/>
                    <a:pt x="75" y="599"/>
                  </a:cubicBezTo>
                  <a:lnTo>
                    <a:pt x="75" y="599"/>
                  </a:lnTo>
                  <a:cubicBezTo>
                    <a:pt x="2576" y="6561"/>
                    <a:pt x="6919" y="8106"/>
                    <a:pt x="11636" y="8106"/>
                  </a:cubicBezTo>
                  <a:cubicBezTo>
                    <a:pt x="13440" y="8106"/>
                    <a:pt x="15299" y="7880"/>
                    <a:pt x="17130" y="7589"/>
                  </a:cubicBezTo>
                  <a:cubicBezTo>
                    <a:pt x="25584" y="6250"/>
                    <a:pt x="31387" y="2986"/>
                    <a:pt x="3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0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6640" y="5553"/>
                  </a:moveTo>
                  <a:cubicBezTo>
                    <a:pt x="3153" y="4437"/>
                    <a:pt x="1116" y="1870"/>
                    <a:pt x="28" y="29"/>
                  </a:cubicBezTo>
                  <a:cubicBezTo>
                    <a:pt x="1116" y="1870"/>
                    <a:pt x="3153" y="4437"/>
                    <a:pt x="6640" y="5553"/>
                  </a:cubicBezTo>
                  <a:lnTo>
                    <a:pt x="6640" y="5553"/>
                  </a:lnTo>
                  <a:close/>
                  <a:moveTo>
                    <a:pt x="28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28" y="29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1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0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0" y="1"/>
                  </a:moveTo>
                  <a:cubicBezTo>
                    <a:pt x="0" y="1"/>
                    <a:pt x="0" y="19"/>
                    <a:pt x="15" y="26"/>
                  </a:cubicBezTo>
                  <a:lnTo>
                    <a:pt x="15" y="26"/>
                  </a:lnTo>
                  <a:cubicBezTo>
                    <a:pt x="10" y="18"/>
                    <a:pt x="5" y="9"/>
                    <a:pt x="0" y="1"/>
                  </a:cubicBezTo>
                  <a:close/>
                  <a:moveTo>
                    <a:pt x="15" y="26"/>
                  </a:moveTo>
                  <a:cubicBezTo>
                    <a:pt x="1107" y="1866"/>
                    <a:pt x="3141" y="4414"/>
                    <a:pt x="6612" y="5553"/>
                  </a:cubicBezTo>
                  <a:lnTo>
                    <a:pt x="6640" y="5553"/>
                  </a:lnTo>
                  <a:cubicBezTo>
                    <a:pt x="3153" y="4437"/>
                    <a:pt x="1116" y="1870"/>
                    <a:pt x="28" y="29"/>
                  </a:cubicBezTo>
                  <a:cubicBezTo>
                    <a:pt x="23" y="29"/>
                    <a:pt x="19" y="28"/>
                    <a:pt x="15" y="26"/>
                  </a:cubicBezTo>
                  <a:close/>
                </a:path>
              </a:pathLst>
            </a:custGeom>
            <a:solidFill>
              <a:srgbClr val="9CA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0"/>
            <p:cNvSpPr/>
            <p:nvPr/>
          </p:nvSpPr>
          <p:spPr>
            <a:xfrm>
              <a:off x="5112382" y="4602993"/>
              <a:ext cx="307594" cy="248109"/>
            </a:xfrm>
            <a:custGeom>
              <a:avLst/>
              <a:gdLst/>
              <a:ahLst/>
              <a:cxnLst/>
              <a:rect l="l" t="t" r="r" b="b"/>
              <a:pathLst>
                <a:path w="9375" h="7562" extrusionOk="0">
                  <a:moveTo>
                    <a:pt x="0" y="1"/>
                  </a:moveTo>
                  <a:cubicBezTo>
                    <a:pt x="18" y="53"/>
                    <a:pt x="41" y="109"/>
                    <a:pt x="67" y="166"/>
                  </a:cubicBezTo>
                  <a:lnTo>
                    <a:pt x="67" y="166"/>
                  </a:lnTo>
                  <a:cubicBezTo>
                    <a:pt x="45" y="111"/>
                    <a:pt x="22" y="56"/>
                    <a:pt x="0" y="1"/>
                  </a:cubicBezTo>
                  <a:close/>
                  <a:moveTo>
                    <a:pt x="67" y="166"/>
                  </a:moveTo>
                  <a:cubicBezTo>
                    <a:pt x="2139" y="5176"/>
                    <a:pt x="5538" y="7065"/>
                    <a:pt x="9374" y="7562"/>
                  </a:cubicBezTo>
                  <a:cubicBezTo>
                    <a:pt x="8537" y="7115"/>
                    <a:pt x="7672" y="6641"/>
                    <a:pt x="6919" y="6111"/>
                  </a:cubicBezTo>
                  <a:cubicBezTo>
                    <a:pt x="3432" y="4967"/>
                    <a:pt x="1367" y="2400"/>
                    <a:pt x="279" y="559"/>
                  </a:cubicBezTo>
                  <a:cubicBezTo>
                    <a:pt x="202" y="425"/>
                    <a:pt x="126" y="291"/>
                    <a:pt x="67" y="16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0"/>
            <p:cNvSpPr/>
            <p:nvPr/>
          </p:nvSpPr>
          <p:spPr>
            <a:xfrm>
              <a:off x="5162714" y="4398483"/>
              <a:ext cx="199583" cy="188986"/>
            </a:xfrm>
            <a:custGeom>
              <a:avLst/>
              <a:gdLst/>
              <a:ahLst/>
              <a:cxnLst/>
              <a:rect l="l" t="t" r="r" b="b"/>
              <a:pathLst>
                <a:path w="6083" h="5760" extrusionOk="0">
                  <a:moveTo>
                    <a:pt x="5395" y="1"/>
                  </a:moveTo>
                  <a:cubicBezTo>
                    <a:pt x="3862" y="1"/>
                    <a:pt x="807" y="782"/>
                    <a:pt x="1" y="4839"/>
                  </a:cubicBezTo>
                  <a:cubicBezTo>
                    <a:pt x="112" y="5034"/>
                    <a:pt x="252" y="5202"/>
                    <a:pt x="391" y="5397"/>
                  </a:cubicBezTo>
                  <a:cubicBezTo>
                    <a:pt x="447" y="5481"/>
                    <a:pt x="531" y="5620"/>
                    <a:pt x="670" y="5760"/>
                  </a:cubicBezTo>
                  <a:cubicBezTo>
                    <a:pt x="1319" y="986"/>
                    <a:pt x="4624" y="582"/>
                    <a:pt x="5725" y="582"/>
                  </a:cubicBezTo>
                  <a:cubicBezTo>
                    <a:pt x="5950" y="582"/>
                    <a:pt x="6083" y="598"/>
                    <a:pt x="6083" y="598"/>
                  </a:cubicBezTo>
                  <a:cubicBezTo>
                    <a:pt x="6027" y="403"/>
                    <a:pt x="5971" y="236"/>
                    <a:pt x="5943" y="40"/>
                  </a:cubicBezTo>
                  <a:cubicBezTo>
                    <a:pt x="5798" y="16"/>
                    <a:pt x="5611" y="1"/>
                    <a:pt x="5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0"/>
            <p:cNvSpPr/>
            <p:nvPr/>
          </p:nvSpPr>
          <p:spPr>
            <a:xfrm>
              <a:off x="5215441" y="4316488"/>
              <a:ext cx="79138" cy="91146"/>
            </a:xfrm>
            <a:custGeom>
              <a:avLst/>
              <a:gdLst/>
              <a:ahLst/>
              <a:cxnLst/>
              <a:rect l="l" t="t" r="r" b="b"/>
              <a:pathLst>
                <a:path w="2412" h="2778" extrusionOk="0">
                  <a:moveTo>
                    <a:pt x="2327" y="1"/>
                  </a:moveTo>
                  <a:lnTo>
                    <a:pt x="2327" y="1"/>
                  </a:lnTo>
                  <a:cubicBezTo>
                    <a:pt x="1435" y="335"/>
                    <a:pt x="681" y="726"/>
                    <a:pt x="123" y="1144"/>
                  </a:cubicBezTo>
                  <a:lnTo>
                    <a:pt x="123" y="1172"/>
                  </a:lnTo>
                  <a:cubicBezTo>
                    <a:pt x="0" y="1986"/>
                    <a:pt x="160" y="2778"/>
                    <a:pt x="622" y="2778"/>
                  </a:cubicBezTo>
                  <a:cubicBezTo>
                    <a:pt x="683" y="2778"/>
                    <a:pt x="749" y="2764"/>
                    <a:pt x="821" y="2735"/>
                  </a:cubicBezTo>
                  <a:cubicBezTo>
                    <a:pt x="1630" y="2428"/>
                    <a:pt x="2411" y="921"/>
                    <a:pt x="2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0"/>
            <p:cNvSpPr/>
            <p:nvPr/>
          </p:nvSpPr>
          <p:spPr>
            <a:xfrm>
              <a:off x="5291791" y="431648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0"/>
            <p:cNvSpPr/>
            <p:nvPr/>
          </p:nvSpPr>
          <p:spPr>
            <a:xfrm>
              <a:off x="5216720" y="4316488"/>
              <a:ext cx="76021" cy="89735"/>
            </a:xfrm>
            <a:custGeom>
              <a:avLst/>
              <a:gdLst/>
              <a:ahLst/>
              <a:cxnLst/>
              <a:rect l="l" t="t" r="r" b="b"/>
              <a:pathLst>
                <a:path w="2317" h="2735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1396" y="335"/>
                    <a:pt x="642" y="726"/>
                    <a:pt x="84" y="1144"/>
                  </a:cubicBezTo>
                  <a:lnTo>
                    <a:pt x="84" y="1172"/>
                  </a:lnTo>
                  <a:cubicBezTo>
                    <a:pt x="84" y="1228"/>
                    <a:pt x="56" y="1256"/>
                    <a:pt x="56" y="1312"/>
                  </a:cubicBezTo>
                  <a:cubicBezTo>
                    <a:pt x="1" y="1981"/>
                    <a:pt x="112" y="2595"/>
                    <a:pt x="447" y="2735"/>
                  </a:cubicBezTo>
                  <a:cubicBezTo>
                    <a:pt x="84" y="2121"/>
                    <a:pt x="586" y="1200"/>
                    <a:pt x="1396" y="838"/>
                  </a:cubicBezTo>
                  <a:cubicBezTo>
                    <a:pt x="1479" y="670"/>
                    <a:pt x="1619" y="531"/>
                    <a:pt x="1702" y="419"/>
                  </a:cubicBezTo>
                  <a:cubicBezTo>
                    <a:pt x="1730" y="391"/>
                    <a:pt x="1758" y="391"/>
                    <a:pt x="1786" y="391"/>
                  </a:cubicBezTo>
                  <a:cubicBezTo>
                    <a:pt x="1870" y="391"/>
                    <a:pt x="1898" y="531"/>
                    <a:pt x="1898" y="698"/>
                  </a:cubicBezTo>
                  <a:lnTo>
                    <a:pt x="2233" y="698"/>
                  </a:lnTo>
                  <a:cubicBezTo>
                    <a:pt x="2288" y="447"/>
                    <a:pt x="2316" y="224"/>
                    <a:pt x="2288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0"/>
            <p:cNvSpPr/>
            <p:nvPr/>
          </p:nvSpPr>
          <p:spPr>
            <a:xfrm>
              <a:off x="5184697" y="4417546"/>
              <a:ext cx="183080" cy="200141"/>
            </a:xfrm>
            <a:custGeom>
              <a:avLst/>
              <a:gdLst/>
              <a:ahLst/>
              <a:cxnLst/>
              <a:rect l="l" t="t" r="r" b="b"/>
              <a:pathLst>
                <a:path w="5580" h="6100" extrusionOk="0">
                  <a:moveTo>
                    <a:pt x="5055" y="1"/>
                  </a:moveTo>
                  <a:cubicBezTo>
                    <a:pt x="3954" y="1"/>
                    <a:pt x="649" y="405"/>
                    <a:pt x="0" y="5179"/>
                  </a:cubicBezTo>
                  <a:cubicBezTo>
                    <a:pt x="195" y="5430"/>
                    <a:pt x="474" y="5737"/>
                    <a:pt x="809" y="6099"/>
                  </a:cubicBezTo>
                  <a:cubicBezTo>
                    <a:pt x="1200" y="408"/>
                    <a:pt x="5580" y="380"/>
                    <a:pt x="5580" y="380"/>
                  </a:cubicBezTo>
                  <a:cubicBezTo>
                    <a:pt x="5524" y="241"/>
                    <a:pt x="5468" y="129"/>
                    <a:pt x="5413" y="17"/>
                  </a:cubicBezTo>
                  <a:cubicBezTo>
                    <a:pt x="5413" y="17"/>
                    <a:pt x="5280" y="1"/>
                    <a:pt x="5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0"/>
            <p:cNvSpPr/>
            <p:nvPr/>
          </p:nvSpPr>
          <p:spPr>
            <a:xfrm>
              <a:off x="5211241" y="4430014"/>
              <a:ext cx="165690" cy="216973"/>
            </a:xfrm>
            <a:custGeom>
              <a:avLst/>
              <a:gdLst/>
              <a:ahLst/>
              <a:cxnLst/>
              <a:rect l="l" t="t" r="r" b="b"/>
              <a:pathLst>
                <a:path w="5050" h="6613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251" y="6026"/>
                    <a:pt x="558" y="6305"/>
                    <a:pt x="893" y="6612"/>
                  </a:cubicBezTo>
                  <a:cubicBezTo>
                    <a:pt x="1172" y="3097"/>
                    <a:pt x="2623" y="781"/>
                    <a:pt x="5050" y="502"/>
                  </a:cubicBezTo>
                  <a:cubicBezTo>
                    <a:pt x="4938" y="335"/>
                    <a:pt x="4855" y="167"/>
                    <a:pt x="4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0"/>
            <p:cNvSpPr/>
            <p:nvPr/>
          </p:nvSpPr>
          <p:spPr>
            <a:xfrm>
              <a:off x="5240508" y="4446485"/>
              <a:ext cx="154732" cy="230687"/>
            </a:xfrm>
            <a:custGeom>
              <a:avLst/>
              <a:gdLst/>
              <a:ahLst/>
              <a:cxnLst/>
              <a:rect l="l" t="t" r="r" b="b"/>
              <a:pathLst>
                <a:path w="4716" h="7031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336" y="6417"/>
                    <a:pt x="726" y="6724"/>
                    <a:pt x="1117" y="7031"/>
                  </a:cubicBezTo>
                  <a:cubicBezTo>
                    <a:pt x="1061" y="1144"/>
                    <a:pt x="4716" y="698"/>
                    <a:pt x="4716" y="698"/>
                  </a:cubicBezTo>
                  <a:cubicBezTo>
                    <a:pt x="4493" y="474"/>
                    <a:pt x="4325" y="223"/>
                    <a:pt x="4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0"/>
            <p:cNvSpPr/>
            <p:nvPr/>
          </p:nvSpPr>
          <p:spPr>
            <a:xfrm>
              <a:off x="5338481" y="4397958"/>
              <a:ext cx="19259" cy="1870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586" y="56"/>
                  </a:moveTo>
                  <a:cubicBezTo>
                    <a:pt x="447" y="28"/>
                    <a:pt x="251" y="1"/>
                    <a:pt x="28" y="1"/>
                  </a:cubicBezTo>
                  <a:cubicBezTo>
                    <a:pt x="251" y="1"/>
                    <a:pt x="447" y="28"/>
                    <a:pt x="586" y="56"/>
                  </a:cubicBezTo>
                  <a:lnTo>
                    <a:pt x="586" y="56"/>
                  </a:lnTo>
                  <a:close/>
                  <a:moveTo>
                    <a:pt x="0" y="1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B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0"/>
            <p:cNvSpPr/>
            <p:nvPr/>
          </p:nvSpPr>
          <p:spPr>
            <a:xfrm>
              <a:off x="5162714" y="4397958"/>
              <a:ext cx="196827" cy="172121"/>
            </a:xfrm>
            <a:custGeom>
              <a:avLst/>
              <a:gdLst/>
              <a:ahLst/>
              <a:cxnLst/>
              <a:rect l="l" t="t" r="r" b="b"/>
              <a:pathLst>
                <a:path w="5999" h="5246" extrusionOk="0">
                  <a:moveTo>
                    <a:pt x="5357" y="1"/>
                  </a:moveTo>
                  <a:cubicBezTo>
                    <a:pt x="3823" y="28"/>
                    <a:pt x="865" y="810"/>
                    <a:pt x="56" y="4688"/>
                  </a:cubicBezTo>
                  <a:lnTo>
                    <a:pt x="28" y="4688"/>
                  </a:lnTo>
                  <a:cubicBezTo>
                    <a:pt x="28" y="4716"/>
                    <a:pt x="28" y="4716"/>
                    <a:pt x="28" y="4716"/>
                  </a:cubicBezTo>
                  <a:cubicBezTo>
                    <a:pt x="28" y="4716"/>
                    <a:pt x="28" y="4743"/>
                    <a:pt x="28" y="4743"/>
                  </a:cubicBezTo>
                  <a:cubicBezTo>
                    <a:pt x="28" y="4743"/>
                    <a:pt x="28" y="4771"/>
                    <a:pt x="28" y="4771"/>
                  </a:cubicBezTo>
                  <a:cubicBezTo>
                    <a:pt x="28" y="4771"/>
                    <a:pt x="28" y="4799"/>
                    <a:pt x="28" y="4827"/>
                  </a:cubicBezTo>
                  <a:cubicBezTo>
                    <a:pt x="1" y="4827"/>
                    <a:pt x="1" y="4855"/>
                    <a:pt x="1" y="4855"/>
                  </a:cubicBezTo>
                  <a:cubicBezTo>
                    <a:pt x="84" y="4994"/>
                    <a:pt x="196" y="5106"/>
                    <a:pt x="280" y="5246"/>
                  </a:cubicBezTo>
                  <a:cubicBezTo>
                    <a:pt x="1228" y="865"/>
                    <a:pt x="4130" y="335"/>
                    <a:pt x="5525" y="335"/>
                  </a:cubicBezTo>
                  <a:cubicBezTo>
                    <a:pt x="5720" y="335"/>
                    <a:pt x="5887" y="363"/>
                    <a:pt x="5999" y="363"/>
                  </a:cubicBezTo>
                  <a:cubicBezTo>
                    <a:pt x="5971" y="280"/>
                    <a:pt x="5971" y="168"/>
                    <a:pt x="5943" y="84"/>
                  </a:cubicBezTo>
                  <a:cubicBezTo>
                    <a:pt x="5943" y="56"/>
                    <a:pt x="5943" y="56"/>
                    <a:pt x="5943" y="56"/>
                  </a:cubicBezTo>
                  <a:cubicBezTo>
                    <a:pt x="5804" y="28"/>
                    <a:pt x="5608" y="1"/>
                    <a:pt x="538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0"/>
            <p:cNvSpPr/>
            <p:nvPr/>
          </p:nvSpPr>
          <p:spPr>
            <a:xfrm>
              <a:off x="5184697" y="4587441"/>
              <a:ext cx="33" cy="951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9"/>
                  </a:moveTo>
                  <a:cubicBezTo>
                    <a:pt x="0" y="29"/>
                    <a:pt x="0" y="29"/>
                    <a:pt x="0" y="1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B8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0"/>
            <p:cNvSpPr/>
            <p:nvPr/>
          </p:nvSpPr>
          <p:spPr>
            <a:xfrm>
              <a:off x="5184697" y="4417185"/>
              <a:ext cx="177601" cy="169365"/>
            </a:xfrm>
            <a:custGeom>
              <a:avLst/>
              <a:gdLst/>
              <a:ahLst/>
              <a:cxnLst/>
              <a:rect l="l" t="t" r="r" b="b"/>
              <a:pathLst>
                <a:path w="5413" h="5162" extrusionOk="0">
                  <a:moveTo>
                    <a:pt x="0" y="5162"/>
                  </a:moveTo>
                  <a:cubicBezTo>
                    <a:pt x="0" y="5078"/>
                    <a:pt x="28" y="4994"/>
                    <a:pt x="28" y="4883"/>
                  </a:cubicBezTo>
                  <a:cubicBezTo>
                    <a:pt x="28" y="4994"/>
                    <a:pt x="0" y="5078"/>
                    <a:pt x="0" y="5162"/>
                  </a:cubicBezTo>
                  <a:close/>
                  <a:moveTo>
                    <a:pt x="56" y="4883"/>
                  </a:moveTo>
                  <a:lnTo>
                    <a:pt x="56" y="4883"/>
                  </a:lnTo>
                  <a:lnTo>
                    <a:pt x="56" y="4883"/>
                  </a:lnTo>
                  <a:close/>
                  <a:moveTo>
                    <a:pt x="5413" y="28"/>
                  </a:moveTo>
                  <a:cubicBezTo>
                    <a:pt x="5413" y="28"/>
                    <a:pt x="5301" y="0"/>
                    <a:pt x="5078" y="0"/>
                  </a:cubicBezTo>
                  <a:cubicBezTo>
                    <a:pt x="5301" y="0"/>
                    <a:pt x="5413" y="28"/>
                    <a:pt x="5413" y="28"/>
                  </a:cubicBezTo>
                  <a:close/>
                  <a:moveTo>
                    <a:pt x="5050" y="0"/>
                  </a:moveTo>
                  <a:cubicBezTo>
                    <a:pt x="5050" y="0"/>
                    <a:pt x="5078" y="0"/>
                    <a:pt x="5078" y="0"/>
                  </a:cubicBezTo>
                  <a:lnTo>
                    <a:pt x="5078" y="0"/>
                  </a:lnTo>
                  <a:cubicBezTo>
                    <a:pt x="5078" y="0"/>
                    <a:pt x="5050" y="0"/>
                    <a:pt x="5050" y="0"/>
                  </a:cubicBezTo>
                  <a:close/>
                </a:path>
              </a:pathLst>
            </a:custGeom>
            <a:solidFill>
              <a:srgbClr val="92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0"/>
            <p:cNvSpPr/>
            <p:nvPr/>
          </p:nvSpPr>
          <p:spPr>
            <a:xfrm>
              <a:off x="5184697" y="4417185"/>
              <a:ext cx="179438" cy="180357"/>
            </a:xfrm>
            <a:custGeom>
              <a:avLst/>
              <a:gdLst/>
              <a:ahLst/>
              <a:cxnLst/>
              <a:rect l="l" t="t" r="r" b="b"/>
              <a:pathLst>
                <a:path w="5469" h="5497" extrusionOk="0">
                  <a:moveTo>
                    <a:pt x="5050" y="0"/>
                  </a:moveTo>
                  <a:cubicBezTo>
                    <a:pt x="3962" y="0"/>
                    <a:pt x="781" y="419"/>
                    <a:pt x="56" y="4883"/>
                  </a:cubicBezTo>
                  <a:lnTo>
                    <a:pt x="28" y="4883"/>
                  </a:lnTo>
                  <a:cubicBezTo>
                    <a:pt x="28" y="4994"/>
                    <a:pt x="0" y="5078"/>
                    <a:pt x="0" y="5162"/>
                  </a:cubicBezTo>
                  <a:cubicBezTo>
                    <a:pt x="0" y="5162"/>
                    <a:pt x="0" y="5190"/>
                    <a:pt x="0" y="5190"/>
                  </a:cubicBezTo>
                  <a:cubicBezTo>
                    <a:pt x="0" y="5218"/>
                    <a:pt x="0" y="5218"/>
                    <a:pt x="0" y="5218"/>
                  </a:cubicBezTo>
                  <a:cubicBezTo>
                    <a:pt x="84" y="5301"/>
                    <a:pt x="168" y="5385"/>
                    <a:pt x="251" y="5497"/>
                  </a:cubicBezTo>
                  <a:cubicBezTo>
                    <a:pt x="1116" y="754"/>
                    <a:pt x="4380" y="168"/>
                    <a:pt x="5468" y="112"/>
                  </a:cubicBezTo>
                  <a:cubicBezTo>
                    <a:pt x="5440" y="84"/>
                    <a:pt x="5440" y="56"/>
                    <a:pt x="5413" y="28"/>
                  </a:cubicBezTo>
                  <a:cubicBezTo>
                    <a:pt x="5413" y="28"/>
                    <a:pt x="5301" y="0"/>
                    <a:pt x="507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0"/>
            <p:cNvSpPr/>
            <p:nvPr/>
          </p:nvSpPr>
          <p:spPr>
            <a:xfrm>
              <a:off x="5211241" y="4430014"/>
              <a:ext cx="159293" cy="201388"/>
            </a:xfrm>
            <a:custGeom>
              <a:avLst/>
              <a:gdLst/>
              <a:ahLst/>
              <a:cxnLst/>
              <a:rect l="l" t="t" r="r" b="b"/>
              <a:pathLst>
                <a:path w="4855" h="6138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112" y="5859"/>
                    <a:pt x="251" y="5998"/>
                    <a:pt x="391" y="6138"/>
                  </a:cubicBezTo>
                  <a:cubicBezTo>
                    <a:pt x="865" y="2650"/>
                    <a:pt x="2400" y="391"/>
                    <a:pt x="4855" y="167"/>
                  </a:cubicBezTo>
                  <a:cubicBezTo>
                    <a:pt x="4827" y="112"/>
                    <a:pt x="4799" y="56"/>
                    <a:pt x="4771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0"/>
            <p:cNvSpPr/>
            <p:nvPr/>
          </p:nvSpPr>
          <p:spPr>
            <a:xfrm>
              <a:off x="5240508" y="4446485"/>
              <a:ext cx="144692" cy="216054"/>
            </a:xfrm>
            <a:custGeom>
              <a:avLst/>
              <a:gdLst/>
              <a:ahLst/>
              <a:cxnLst/>
              <a:rect l="l" t="t" r="r" b="b"/>
              <a:pathLst>
                <a:path w="4410" h="6585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168" y="6278"/>
                    <a:pt x="364" y="6417"/>
                    <a:pt x="531" y="6584"/>
                  </a:cubicBezTo>
                  <a:cubicBezTo>
                    <a:pt x="754" y="1116"/>
                    <a:pt x="3907" y="419"/>
                    <a:pt x="4409" y="335"/>
                  </a:cubicBezTo>
                  <a:cubicBezTo>
                    <a:pt x="4325" y="223"/>
                    <a:pt x="4242" y="112"/>
                    <a:pt x="41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0"/>
            <p:cNvSpPr/>
            <p:nvPr/>
          </p:nvSpPr>
          <p:spPr>
            <a:xfrm>
              <a:off x="5275320" y="4469354"/>
              <a:ext cx="140066" cy="231639"/>
            </a:xfrm>
            <a:custGeom>
              <a:avLst/>
              <a:gdLst/>
              <a:ahLst/>
              <a:cxnLst/>
              <a:rect l="l" t="t" r="r" b="b"/>
              <a:pathLst>
                <a:path w="4269" h="7060" extrusionOk="0">
                  <a:moveTo>
                    <a:pt x="3655" y="1"/>
                  </a:moveTo>
                  <a:cubicBezTo>
                    <a:pt x="3655" y="1"/>
                    <a:pt x="0" y="447"/>
                    <a:pt x="56" y="6334"/>
                  </a:cubicBezTo>
                  <a:cubicBezTo>
                    <a:pt x="195" y="6445"/>
                    <a:pt x="363" y="6557"/>
                    <a:pt x="502" y="6641"/>
                  </a:cubicBezTo>
                  <a:cubicBezTo>
                    <a:pt x="726" y="6780"/>
                    <a:pt x="921" y="6920"/>
                    <a:pt x="1144" y="7059"/>
                  </a:cubicBezTo>
                  <a:cubicBezTo>
                    <a:pt x="809" y="3879"/>
                    <a:pt x="2232" y="949"/>
                    <a:pt x="4269" y="614"/>
                  </a:cubicBezTo>
                  <a:cubicBezTo>
                    <a:pt x="4129" y="475"/>
                    <a:pt x="3990" y="335"/>
                    <a:pt x="3850" y="196"/>
                  </a:cubicBezTo>
                  <a:cubicBezTo>
                    <a:pt x="3767" y="140"/>
                    <a:pt x="3711" y="56"/>
                    <a:pt x="3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0"/>
            <p:cNvSpPr/>
            <p:nvPr/>
          </p:nvSpPr>
          <p:spPr>
            <a:xfrm>
              <a:off x="5277125" y="4469354"/>
              <a:ext cx="124547" cy="217891"/>
            </a:xfrm>
            <a:custGeom>
              <a:avLst/>
              <a:gdLst/>
              <a:ahLst/>
              <a:cxnLst/>
              <a:rect l="l" t="t" r="r" b="b"/>
              <a:pathLst>
                <a:path w="3796" h="6641" extrusionOk="0">
                  <a:moveTo>
                    <a:pt x="3600" y="1"/>
                  </a:moveTo>
                  <a:cubicBezTo>
                    <a:pt x="3600" y="1"/>
                    <a:pt x="1" y="447"/>
                    <a:pt x="1" y="6166"/>
                  </a:cubicBezTo>
                  <a:cubicBezTo>
                    <a:pt x="1" y="6222"/>
                    <a:pt x="1" y="6278"/>
                    <a:pt x="1" y="6334"/>
                  </a:cubicBezTo>
                  <a:cubicBezTo>
                    <a:pt x="29" y="6362"/>
                    <a:pt x="57" y="6362"/>
                    <a:pt x="57" y="6390"/>
                  </a:cubicBezTo>
                  <a:cubicBezTo>
                    <a:pt x="196" y="6473"/>
                    <a:pt x="308" y="6557"/>
                    <a:pt x="447" y="6641"/>
                  </a:cubicBezTo>
                  <a:cubicBezTo>
                    <a:pt x="364" y="3488"/>
                    <a:pt x="1842" y="642"/>
                    <a:pt x="3795" y="196"/>
                  </a:cubicBezTo>
                  <a:cubicBezTo>
                    <a:pt x="3712" y="140"/>
                    <a:pt x="3656" y="56"/>
                    <a:pt x="3600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0"/>
            <p:cNvSpPr/>
            <p:nvPr/>
          </p:nvSpPr>
          <p:spPr>
            <a:xfrm>
              <a:off x="5353115" y="4263728"/>
              <a:ext cx="653608" cy="299030"/>
            </a:xfrm>
            <a:custGeom>
              <a:avLst/>
              <a:gdLst/>
              <a:ahLst/>
              <a:cxnLst/>
              <a:rect l="l" t="t" r="r" b="b"/>
              <a:pathLst>
                <a:path w="19921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8079" y="6044"/>
                    <a:pt x="19363" y="4622"/>
                    <a:pt x="19921" y="3478"/>
                  </a:cubicBezTo>
                  <a:lnTo>
                    <a:pt x="19921" y="3478"/>
                  </a:lnTo>
                  <a:cubicBezTo>
                    <a:pt x="19887" y="3511"/>
                    <a:pt x="19754" y="3645"/>
                    <a:pt x="19544" y="3645"/>
                  </a:cubicBezTo>
                  <a:cubicBezTo>
                    <a:pt x="19404" y="3645"/>
                    <a:pt x="19229" y="3585"/>
                    <a:pt x="19028" y="3394"/>
                  </a:cubicBezTo>
                  <a:cubicBezTo>
                    <a:pt x="18553" y="4147"/>
                    <a:pt x="17716" y="520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2304" y="7691"/>
                    <a:pt x="10491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0"/>
            <p:cNvSpPr/>
            <p:nvPr/>
          </p:nvSpPr>
          <p:spPr>
            <a:xfrm>
              <a:off x="5947219" y="4375088"/>
              <a:ext cx="59517" cy="39372"/>
            </a:xfrm>
            <a:custGeom>
              <a:avLst/>
              <a:gdLst/>
              <a:ahLst/>
              <a:cxnLst/>
              <a:rect l="l" t="t" r="r" b="b"/>
              <a:pathLst>
                <a:path w="1814" h="1200" extrusionOk="0">
                  <a:moveTo>
                    <a:pt x="921" y="0"/>
                  </a:moveTo>
                  <a:cubicBezTo>
                    <a:pt x="921" y="28"/>
                    <a:pt x="921" y="28"/>
                    <a:pt x="921" y="28"/>
                  </a:cubicBezTo>
                  <a:cubicBezTo>
                    <a:pt x="698" y="363"/>
                    <a:pt x="391" y="781"/>
                    <a:pt x="0" y="1200"/>
                  </a:cubicBezTo>
                  <a:cubicBezTo>
                    <a:pt x="363" y="1144"/>
                    <a:pt x="698" y="1088"/>
                    <a:pt x="1032" y="1088"/>
                  </a:cubicBezTo>
                  <a:lnTo>
                    <a:pt x="1172" y="1088"/>
                  </a:lnTo>
                  <a:cubicBezTo>
                    <a:pt x="1423" y="753"/>
                    <a:pt x="1646" y="446"/>
                    <a:pt x="1786" y="140"/>
                  </a:cubicBezTo>
                  <a:cubicBezTo>
                    <a:pt x="1814" y="112"/>
                    <a:pt x="1814" y="112"/>
                    <a:pt x="1814" y="84"/>
                  </a:cubicBezTo>
                  <a:lnTo>
                    <a:pt x="1814" y="84"/>
                  </a:lnTo>
                  <a:cubicBezTo>
                    <a:pt x="1786" y="140"/>
                    <a:pt x="1646" y="251"/>
                    <a:pt x="1423" y="251"/>
                  </a:cubicBezTo>
                  <a:cubicBezTo>
                    <a:pt x="1283" y="251"/>
                    <a:pt x="1144" y="195"/>
                    <a:pt x="949" y="28"/>
                  </a:cubicBezTo>
                  <a:cubicBezTo>
                    <a:pt x="949" y="28"/>
                    <a:pt x="921" y="28"/>
                    <a:pt x="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0"/>
            <p:cNvSpPr/>
            <p:nvPr/>
          </p:nvSpPr>
          <p:spPr>
            <a:xfrm>
              <a:off x="5353115" y="4263728"/>
              <a:ext cx="632544" cy="299030"/>
            </a:xfrm>
            <a:custGeom>
              <a:avLst/>
              <a:gdLst/>
              <a:ahLst/>
              <a:cxnLst/>
              <a:rect l="l" t="t" r="r" b="b"/>
              <a:pathLst>
                <a:path w="19279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7577" y="6296"/>
                    <a:pt x="18609" y="5375"/>
                    <a:pt x="19279" y="4482"/>
                  </a:cubicBezTo>
                  <a:cubicBezTo>
                    <a:pt x="18888" y="4482"/>
                    <a:pt x="18498" y="4510"/>
                    <a:pt x="18107" y="4594"/>
                  </a:cubicBezTo>
                  <a:cubicBezTo>
                    <a:pt x="17661" y="5096"/>
                    <a:pt x="17075" y="559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4229" y="7049"/>
                    <a:pt x="14145" y="7077"/>
                    <a:pt x="14062" y="7105"/>
                  </a:cubicBezTo>
                  <a:cubicBezTo>
                    <a:pt x="12165" y="7691"/>
                    <a:pt x="10435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0"/>
            <p:cNvSpPr/>
            <p:nvPr/>
          </p:nvSpPr>
          <p:spPr>
            <a:xfrm>
              <a:off x="5334806" y="4267042"/>
              <a:ext cx="204177" cy="55875"/>
            </a:xfrm>
            <a:custGeom>
              <a:avLst/>
              <a:gdLst/>
              <a:ahLst/>
              <a:cxnLst/>
              <a:rect l="l" t="t" r="r" b="b"/>
              <a:pathLst>
                <a:path w="6223" h="1703" extrusionOk="0">
                  <a:moveTo>
                    <a:pt x="6222" y="1"/>
                  </a:moveTo>
                  <a:cubicBezTo>
                    <a:pt x="3879" y="168"/>
                    <a:pt x="1758" y="531"/>
                    <a:pt x="1" y="1061"/>
                  </a:cubicBezTo>
                  <a:cubicBezTo>
                    <a:pt x="503" y="1201"/>
                    <a:pt x="1061" y="1424"/>
                    <a:pt x="1591" y="1703"/>
                  </a:cubicBezTo>
                  <a:cubicBezTo>
                    <a:pt x="2456" y="922"/>
                    <a:pt x="3962" y="336"/>
                    <a:pt x="6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0"/>
            <p:cNvSpPr/>
            <p:nvPr/>
          </p:nvSpPr>
          <p:spPr>
            <a:xfrm>
              <a:off x="5301864" y="4489500"/>
              <a:ext cx="366160" cy="261725"/>
            </a:xfrm>
            <a:custGeom>
              <a:avLst/>
              <a:gdLst/>
              <a:ahLst/>
              <a:cxnLst/>
              <a:rect l="l" t="t" r="r" b="b"/>
              <a:pathLst>
                <a:path w="11160" h="7977" extrusionOk="0">
                  <a:moveTo>
                    <a:pt x="4101" y="2624"/>
                  </a:moveTo>
                  <a:cubicBezTo>
                    <a:pt x="6124" y="2624"/>
                    <a:pt x="8813" y="3538"/>
                    <a:pt x="8482" y="4939"/>
                  </a:cubicBezTo>
                  <a:cubicBezTo>
                    <a:pt x="8302" y="5655"/>
                    <a:pt x="7419" y="5955"/>
                    <a:pt x="6356" y="5955"/>
                  </a:cubicBezTo>
                  <a:cubicBezTo>
                    <a:pt x="4276" y="5955"/>
                    <a:pt x="1510" y="4808"/>
                    <a:pt x="2009" y="3404"/>
                  </a:cubicBezTo>
                  <a:cubicBezTo>
                    <a:pt x="2198" y="2865"/>
                    <a:pt x="3062" y="2624"/>
                    <a:pt x="4101" y="2624"/>
                  </a:cubicBezTo>
                  <a:close/>
                  <a:moveTo>
                    <a:pt x="3460" y="0"/>
                  </a:moveTo>
                  <a:cubicBezTo>
                    <a:pt x="1423" y="335"/>
                    <a:pt x="0" y="3265"/>
                    <a:pt x="335" y="6445"/>
                  </a:cubicBezTo>
                  <a:cubicBezTo>
                    <a:pt x="1791" y="7324"/>
                    <a:pt x="3541" y="7977"/>
                    <a:pt x="5564" y="7977"/>
                  </a:cubicBezTo>
                  <a:cubicBezTo>
                    <a:pt x="5789" y="7977"/>
                    <a:pt x="6018" y="7968"/>
                    <a:pt x="6250" y="7952"/>
                  </a:cubicBezTo>
                  <a:cubicBezTo>
                    <a:pt x="7533" y="7868"/>
                    <a:pt x="8928" y="7756"/>
                    <a:pt x="10407" y="7561"/>
                  </a:cubicBezTo>
                  <a:lnTo>
                    <a:pt x="10379" y="7394"/>
                  </a:lnTo>
                  <a:cubicBezTo>
                    <a:pt x="11160" y="6166"/>
                    <a:pt x="10741" y="4241"/>
                    <a:pt x="9653" y="2232"/>
                  </a:cubicBezTo>
                  <a:cubicBezTo>
                    <a:pt x="7756" y="2232"/>
                    <a:pt x="5943" y="1814"/>
                    <a:pt x="4492" y="810"/>
                  </a:cubicBezTo>
                  <a:cubicBezTo>
                    <a:pt x="4101" y="531"/>
                    <a:pt x="3767" y="279"/>
                    <a:pt x="3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0"/>
            <p:cNvSpPr/>
            <p:nvPr/>
          </p:nvSpPr>
          <p:spPr>
            <a:xfrm>
              <a:off x="5393406" y="4489500"/>
              <a:ext cx="230687" cy="86061"/>
            </a:xfrm>
            <a:custGeom>
              <a:avLst/>
              <a:gdLst/>
              <a:ahLst/>
              <a:cxnLst/>
              <a:rect l="l" t="t" r="r" b="b"/>
              <a:pathLst>
                <a:path w="7031" h="2623" extrusionOk="0">
                  <a:moveTo>
                    <a:pt x="670" y="0"/>
                  </a:moveTo>
                  <a:cubicBezTo>
                    <a:pt x="447" y="28"/>
                    <a:pt x="223" y="112"/>
                    <a:pt x="0" y="196"/>
                  </a:cubicBezTo>
                  <a:cubicBezTo>
                    <a:pt x="1618" y="1814"/>
                    <a:pt x="3962" y="2623"/>
                    <a:pt x="6138" y="2623"/>
                  </a:cubicBezTo>
                  <a:cubicBezTo>
                    <a:pt x="6445" y="2623"/>
                    <a:pt x="6752" y="2623"/>
                    <a:pt x="7031" y="2595"/>
                  </a:cubicBezTo>
                  <a:cubicBezTo>
                    <a:pt x="7003" y="2511"/>
                    <a:pt x="6975" y="2456"/>
                    <a:pt x="6947" y="2400"/>
                  </a:cubicBezTo>
                  <a:cubicBezTo>
                    <a:pt x="6919" y="2344"/>
                    <a:pt x="6891" y="2288"/>
                    <a:pt x="6863" y="2232"/>
                  </a:cubicBezTo>
                  <a:cubicBezTo>
                    <a:pt x="4966" y="2232"/>
                    <a:pt x="3153" y="1814"/>
                    <a:pt x="1702" y="810"/>
                  </a:cubicBezTo>
                  <a:cubicBezTo>
                    <a:pt x="1311" y="531"/>
                    <a:pt x="977" y="279"/>
                    <a:pt x="67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0"/>
            <p:cNvSpPr/>
            <p:nvPr/>
          </p:nvSpPr>
          <p:spPr>
            <a:xfrm>
              <a:off x="5314660" y="4701885"/>
              <a:ext cx="170317" cy="49445"/>
            </a:xfrm>
            <a:custGeom>
              <a:avLst/>
              <a:gdLst/>
              <a:ahLst/>
              <a:cxnLst/>
              <a:rect l="l" t="t" r="r" b="b"/>
              <a:pathLst>
                <a:path w="5191" h="1507" extrusionOk="0">
                  <a:moveTo>
                    <a:pt x="5190" y="1507"/>
                  </a:moveTo>
                  <a:cubicBezTo>
                    <a:pt x="3181" y="1507"/>
                    <a:pt x="1452" y="865"/>
                    <a:pt x="1" y="0"/>
                  </a:cubicBezTo>
                  <a:cubicBezTo>
                    <a:pt x="1452" y="865"/>
                    <a:pt x="3181" y="1507"/>
                    <a:pt x="5190" y="1507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0"/>
            <p:cNvSpPr/>
            <p:nvPr/>
          </p:nvSpPr>
          <p:spPr>
            <a:xfrm>
              <a:off x="5358594" y="4606668"/>
              <a:ext cx="152009" cy="77825"/>
            </a:xfrm>
            <a:custGeom>
              <a:avLst/>
              <a:gdLst/>
              <a:ahLst/>
              <a:cxnLst/>
              <a:rect l="l" t="t" r="r" b="b"/>
              <a:pathLst>
                <a:path w="4633" h="2372" extrusionOk="0">
                  <a:moveTo>
                    <a:pt x="224" y="1"/>
                  </a:moveTo>
                  <a:cubicBezTo>
                    <a:pt x="224" y="1"/>
                    <a:pt x="224" y="1"/>
                    <a:pt x="224" y="28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84"/>
                    <a:pt x="224" y="112"/>
                    <a:pt x="224" y="168"/>
                  </a:cubicBezTo>
                  <a:cubicBezTo>
                    <a:pt x="224" y="1423"/>
                    <a:pt x="2707" y="2372"/>
                    <a:pt x="4632" y="2372"/>
                  </a:cubicBezTo>
                  <a:cubicBezTo>
                    <a:pt x="2623" y="2372"/>
                    <a:pt x="1" y="1312"/>
                    <a:pt x="252" y="1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0"/>
            <p:cNvSpPr/>
            <p:nvPr/>
          </p:nvSpPr>
          <p:spPr>
            <a:xfrm>
              <a:off x="5309181" y="4577368"/>
              <a:ext cx="334137" cy="173959"/>
            </a:xfrm>
            <a:custGeom>
              <a:avLst/>
              <a:gdLst/>
              <a:ahLst/>
              <a:cxnLst/>
              <a:rect l="l" t="t" r="r" b="b"/>
              <a:pathLst>
                <a:path w="10184" h="5302" extrusionOk="0">
                  <a:moveTo>
                    <a:pt x="2567" y="1"/>
                  </a:moveTo>
                  <a:cubicBezTo>
                    <a:pt x="1758" y="168"/>
                    <a:pt x="1005" y="447"/>
                    <a:pt x="307" y="810"/>
                  </a:cubicBezTo>
                  <a:cubicBezTo>
                    <a:pt x="84" y="1703"/>
                    <a:pt x="0" y="2735"/>
                    <a:pt x="112" y="3767"/>
                  </a:cubicBezTo>
                  <a:cubicBezTo>
                    <a:pt x="140" y="3767"/>
                    <a:pt x="140" y="3795"/>
                    <a:pt x="140" y="3795"/>
                  </a:cubicBezTo>
                  <a:lnTo>
                    <a:pt x="168" y="3795"/>
                  </a:lnTo>
                  <a:cubicBezTo>
                    <a:pt x="1619" y="4660"/>
                    <a:pt x="3348" y="5302"/>
                    <a:pt x="5357" y="5302"/>
                  </a:cubicBezTo>
                  <a:cubicBezTo>
                    <a:pt x="5580" y="5302"/>
                    <a:pt x="5776" y="5302"/>
                    <a:pt x="5999" y="5274"/>
                  </a:cubicBezTo>
                  <a:lnTo>
                    <a:pt x="6027" y="5274"/>
                  </a:lnTo>
                  <a:cubicBezTo>
                    <a:pt x="7031" y="5218"/>
                    <a:pt x="8119" y="5134"/>
                    <a:pt x="9263" y="4995"/>
                  </a:cubicBezTo>
                  <a:cubicBezTo>
                    <a:pt x="9542" y="4660"/>
                    <a:pt x="9877" y="4353"/>
                    <a:pt x="10184" y="4046"/>
                  </a:cubicBezTo>
                  <a:cubicBezTo>
                    <a:pt x="9932" y="2819"/>
                    <a:pt x="9096" y="1898"/>
                    <a:pt x="7980" y="1284"/>
                  </a:cubicBezTo>
                  <a:lnTo>
                    <a:pt x="7980" y="1284"/>
                  </a:lnTo>
                  <a:cubicBezTo>
                    <a:pt x="8203" y="1563"/>
                    <a:pt x="8342" y="1870"/>
                    <a:pt x="8259" y="2205"/>
                  </a:cubicBezTo>
                  <a:cubicBezTo>
                    <a:pt x="8259" y="2205"/>
                    <a:pt x="8259" y="2205"/>
                    <a:pt x="8259" y="2233"/>
                  </a:cubicBezTo>
                  <a:cubicBezTo>
                    <a:pt x="8259" y="2233"/>
                    <a:pt x="8259" y="2233"/>
                    <a:pt x="8259" y="2261"/>
                  </a:cubicBezTo>
                  <a:cubicBezTo>
                    <a:pt x="8259" y="2261"/>
                    <a:pt x="8259" y="2289"/>
                    <a:pt x="8259" y="2289"/>
                  </a:cubicBezTo>
                  <a:cubicBezTo>
                    <a:pt x="8063" y="2986"/>
                    <a:pt x="7170" y="3265"/>
                    <a:pt x="6138" y="3265"/>
                  </a:cubicBezTo>
                  <a:cubicBezTo>
                    <a:pt x="4129" y="3265"/>
                    <a:pt x="1507" y="2205"/>
                    <a:pt x="1758" y="894"/>
                  </a:cubicBezTo>
                  <a:cubicBezTo>
                    <a:pt x="1758" y="894"/>
                    <a:pt x="1758" y="894"/>
                    <a:pt x="1758" y="866"/>
                  </a:cubicBezTo>
                  <a:cubicBezTo>
                    <a:pt x="1758" y="866"/>
                    <a:pt x="1758" y="838"/>
                    <a:pt x="1758" y="838"/>
                  </a:cubicBezTo>
                  <a:lnTo>
                    <a:pt x="1758" y="810"/>
                  </a:lnTo>
                  <a:cubicBezTo>
                    <a:pt x="1758" y="810"/>
                    <a:pt x="1758" y="782"/>
                    <a:pt x="1758" y="782"/>
                  </a:cubicBezTo>
                  <a:cubicBezTo>
                    <a:pt x="1786" y="782"/>
                    <a:pt x="1786" y="782"/>
                    <a:pt x="1786" y="754"/>
                  </a:cubicBezTo>
                  <a:cubicBezTo>
                    <a:pt x="1786" y="754"/>
                    <a:pt x="1786" y="726"/>
                    <a:pt x="1786" y="726"/>
                  </a:cubicBezTo>
                  <a:cubicBezTo>
                    <a:pt x="1786" y="726"/>
                    <a:pt x="1786" y="698"/>
                    <a:pt x="1786" y="698"/>
                  </a:cubicBezTo>
                  <a:cubicBezTo>
                    <a:pt x="1814" y="670"/>
                    <a:pt x="1814" y="642"/>
                    <a:pt x="1814" y="642"/>
                  </a:cubicBezTo>
                  <a:cubicBezTo>
                    <a:pt x="1814" y="642"/>
                    <a:pt x="1814" y="642"/>
                    <a:pt x="1814" y="615"/>
                  </a:cubicBezTo>
                  <a:cubicBezTo>
                    <a:pt x="2009" y="308"/>
                    <a:pt x="2456" y="112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0"/>
            <p:cNvSpPr/>
            <p:nvPr/>
          </p:nvSpPr>
          <p:spPr>
            <a:xfrm>
              <a:off x="5386057" y="4352186"/>
              <a:ext cx="182194" cy="172121"/>
            </a:xfrm>
            <a:custGeom>
              <a:avLst/>
              <a:gdLst/>
              <a:ahLst/>
              <a:cxnLst/>
              <a:rect l="l" t="t" r="r" b="b"/>
              <a:pathLst>
                <a:path w="5553" h="5246" extrusionOk="0">
                  <a:moveTo>
                    <a:pt x="531" y="1"/>
                  </a:moveTo>
                  <a:cubicBezTo>
                    <a:pt x="1" y="838"/>
                    <a:pt x="224" y="1898"/>
                    <a:pt x="1312" y="3042"/>
                  </a:cubicBezTo>
                  <a:cubicBezTo>
                    <a:pt x="2456" y="4213"/>
                    <a:pt x="3879" y="4939"/>
                    <a:pt x="5553" y="5246"/>
                  </a:cubicBezTo>
                  <a:cubicBezTo>
                    <a:pt x="5553" y="5246"/>
                    <a:pt x="5302" y="4799"/>
                    <a:pt x="4883" y="4158"/>
                  </a:cubicBezTo>
                  <a:cubicBezTo>
                    <a:pt x="4214" y="3181"/>
                    <a:pt x="3070" y="1730"/>
                    <a:pt x="1619" y="670"/>
                  </a:cubicBezTo>
                  <a:cubicBezTo>
                    <a:pt x="1256" y="419"/>
                    <a:pt x="894" y="196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0"/>
            <p:cNvSpPr/>
            <p:nvPr/>
          </p:nvSpPr>
          <p:spPr>
            <a:xfrm>
              <a:off x="5394325" y="4352186"/>
              <a:ext cx="148301" cy="165723"/>
            </a:xfrm>
            <a:custGeom>
              <a:avLst/>
              <a:gdLst/>
              <a:ahLst/>
              <a:cxnLst/>
              <a:rect l="l" t="t" r="r" b="b"/>
              <a:pathLst>
                <a:path w="4520" h="5051" extrusionOk="0">
                  <a:moveTo>
                    <a:pt x="279" y="1"/>
                  </a:moveTo>
                  <a:cubicBezTo>
                    <a:pt x="84" y="280"/>
                    <a:pt x="0" y="586"/>
                    <a:pt x="0" y="921"/>
                  </a:cubicBezTo>
                  <a:cubicBezTo>
                    <a:pt x="0" y="1563"/>
                    <a:pt x="363" y="2288"/>
                    <a:pt x="1060" y="3042"/>
                  </a:cubicBezTo>
                  <a:cubicBezTo>
                    <a:pt x="2037" y="4018"/>
                    <a:pt x="3181" y="4688"/>
                    <a:pt x="4520" y="5050"/>
                  </a:cubicBezTo>
                  <a:cubicBezTo>
                    <a:pt x="4045" y="4827"/>
                    <a:pt x="3543" y="4548"/>
                    <a:pt x="3097" y="4158"/>
                  </a:cubicBezTo>
                  <a:cubicBezTo>
                    <a:pt x="1897" y="3070"/>
                    <a:pt x="697" y="1954"/>
                    <a:pt x="949" y="391"/>
                  </a:cubicBezTo>
                  <a:cubicBezTo>
                    <a:pt x="753" y="252"/>
                    <a:pt x="558" y="140"/>
                    <a:pt x="363" y="29"/>
                  </a:cubicBezTo>
                  <a:cubicBezTo>
                    <a:pt x="335" y="29"/>
                    <a:pt x="307" y="1"/>
                    <a:pt x="27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0"/>
            <p:cNvSpPr/>
            <p:nvPr/>
          </p:nvSpPr>
          <p:spPr>
            <a:xfrm>
              <a:off x="5351408" y="4575563"/>
              <a:ext cx="239644" cy="109323"/>
            </a:xfrm>
            <a:custGeom>
              <a:avLst/>
              <a:gdLst/>
              <a:ahLst/>
              <a:cxnLst/>
              <a:rect l="l" t="t" r="r" b="b"/>
              <a:pathLst>
                <a:path w="7304" h="3332" extrusionOk="0">
                  <a:moveTo>
                    <a:pt x="2591" y="1"/>
                  </a:moveTo>
                  <a:cubicBezTo>
                    <a:pt x="1552" y="1"/>
                    <a:pt x="688" y="242"/>
                    <a:pt x="499" y="781"/>
                  </a:cubicBezTo>
                  <a:cubicBezTo>
                    <a:pt x="0" y="2185"/>
                    <a:pt x="2766" y="3332"/>
                    <a:pt x="4846" y="3332"/>
                  </a:cubicBezTo>
                  <a:cubicBezTo>
                    <a:pt x="5909" y="3332"/>
                    <a:pt x="6792" y="3032"/>
                    <a:pt x="6972" y="2316"/>
                  </a:cubicBezTo>
                  <a:cubicBezTo>
                    <a:pt x="7303" y="915"/>
                    <a:pt x="4614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0"/>
            <p:cNvSpPr/>
            <p:nvPr/>
          </p:nvSpPr>
          <p:spPr>
            <a:xfrm>
              <a:off x="5363187" y="4575530"/>
              <a:ext cx="184031" cy="102564"/>
            </a:xfrm>
            <a:custGeom>
              <a:avLst/>
              <a:gdLst/>
              <a:ahLst/>
              <a:cxnLst/>
              <a:rect l="l" t="t" r="r" b="b"/>
              <a:pathLst>
                <a:path w="5609" h="3126" extrusionOk="0">
                  <a:moveTo>
                    <a:pt x="2846" y="3126"/>
                  </a:moveTo>
                  <a:lnTo>
                    <a:pt x="2818" y="3126"/>
                  </a:lnTo>
                  <a:cubicBezTo>
                    <a:pt x="1340" y="2763"/>
                    <a:pt x="0" y="1954"/>
                    <a:pt x="84" y="1005"/>
                  </a:cubicBezTo>
                  <a:lnTo>
                    <a:pt x="84" y="1005"/>
                  </a:lnTo>
                  <a:cubicBezTo>
                    <a:pt x="84" y="1005"/>
                    <a:pt x="84" y="1005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lnTo>
                    <a:pt x="84" y="950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lnTo>
                    <a:pt x="112" y="922"/>
                  </a:ln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40" y="838"/>
                    <a:pt x="140" y="838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335" y="252"/>
                    <a:pt x="1200" y="1"/>
                    <a:pt x="2232" y="1"/>
                  </a:cubicBezTo>
                  <a:cubicBezTo>
                    <a:pt x="2986" y="1"/>
                    <a:pt x="3851" y="140"/>
                    <a:pt x="4604" y="364"/>
                  </a:cubicBezTo>
                  <a:cubicBezTo>
                    <a:pt x="4911" y="587"/>
                    <a:pt x="5190" y="866"/>
                    <a:pt x="5385" y="1173"/>
                  </a:cubicBezTo>
                  <a:cubicBezTo>
                    <a:pt x="4939" y="1173"/>
                    <a:pt x="4325" y="1340"/>
                    <a:pt x="4632" y="1563"/>
                  </a:cubicBezTo>
                  <a:cubicBezTo>
                    <a:pt x="4827" y="1731"/>
                    <a:pt x="5273" y="1926"/>
                    <a:pt x="5608" y="2010"/>
                  </a:cubicBezTo>
                  <a:cubicBezTo>
                    <a:pt x="5497" y="2623"/>
                    <a:pt x="4743" y="3126"/>
                    <a:pt x="2846" y="3126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0"/>
            <p:cNvSpPr/>
            <p:nvPr/>
          </p:nvSpPr>
          <p:spPr>
            <a:xfrm>
              <a:off x="5439177" y="4374170"/>
              <a:ext cx="149220" cy="114441"/>
            </a:xfrm>
            <a:custGeom>
              <a:avLst/>
              <a:gdLst/>
              <a:ahLst/>
              <a:cxnLst/>
              <a:rect l="l" t="t" r="r" b="b"/>
              <a:pathLst>
                <a:path w="4548" h="3488" extrusionOk="0">
                  <a:moveTo>
                    <a:pt x="0" y="0"/>
                  </a:moveTo>
                  <a:lnTo>
                    <a:pt x="0" y="0"/>
                  </a:lnTo>
                  <a:cubicBezTo>
                    <a:pt x="1451" y="1060"/>
                    <a:pt x="2595" y="2511"/>
                    <a:pt x="3264" y="3488"/>
                  </a:cubicBezTo>
                  <a:cubicBezTo>
                    <a:pt x="2818" y="2762"/>
                    <a:pt x="2929" y="2316"/>
                    <a:pt x="3236" y="2065"/>
                  </a:cubicBezTo>
                  <a:lnTo>
                    <a:pt x="3348" y="1981"/>
                  </a:lnTo>
                  <a:cubicBezTo>
                    <a:pt x="3515" y="1869"/>
                    <a:pt x="3739" y="1814"/>
                    <a:pt x="3934" y="1758"/>
                  </a:cubicBezTo>
                  <a:cubicBezTo>
                    <a:pt x="4213" y="1702"/>
                    <a:pt x="4464" y="1702"/>
                    <a:pt x="4464" y="1702"/>
                  </a:cubicBezTo>
                  <a:cubicBezTo>
                    <a:pt x="4520" y="1646"/>
                    <a:pt x="4548" y="1563"/>
                    <a:pt x="4548" y="1451"/>
                  </a:cubicBezTo>
                  <a:cubicBezTo>
                    <a:pt x="4548" y="1228"/>
                    <a:pt x="4436" y="921"/>
                    <a:pt x="4185" y="670"/>
                  </a:cubicBezTo>
                  <a:lnTo>
                    <a:pt x="4073" y="586"/>
                  </a:lnTo>
                  <a:cubicBezTo>
                    <a:pt x="3836" y="369"/>
                    <a:pt x="3571" y="235"/>
                    <a:pt x="3377" y="235"/>
                  </a:cubicBezTo>
                  <a:cubicBezTo>
                    <a:pt x="3297" y="235"/>
                    <a:pt x="3229" y="258"/>
                    <a:pt x="3181" y="307"/>
                  </a:cubicBezTo>
                  <a:lnTo>
                    <a:pt x="3153" y="307"/>
                  </a:lnTo>
                  <a:lnTo>
                    <a:pt x="3181" y="335"/>
                  </a:lnTo>
                  <a:cubicBezTo>
                    <a:pt x="3181" y="335"/>
                    <a:pt x="2846" y="614"/>
                    <a:pt x="2260" y="698"/>
                  </a:cubicBezTo>
                  <a:cubicBezTo>
                    <a:pt x="2163" y="713"/>
                    <a:pt x="2057" y="722"/>
                    <a:pt x="1944" y="722"/>
                  </a:cubicBezTo>
                  <a:cubicBezTo>
                    <a:pt x="1438" y="722"/>
                    <a:pt x="775" y="54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0"/>
            <p:cNvSpPr/>
            <p:nvPr/>
          </p:nvSpPr>
          <p:spPr>
            <a:xfrm>
              <a:off x="5539841" y="4480346"/>
              <a:ext cx="6464" cy="8268"/>
            </a:xfrm>
            <a:custGeom>
              <a:avLst/>
              <a:gdLst/>
              <a:ahLst/>
              <a:cxnLst/>
              <a:rect l="l" t="t" r="r" b="b"/>
              <a:pathLst>
                <a:path w="197" h="252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1"/>
                    <a:pt x="97" y="122"/>
                    <a:pt x="146" y="183"/>
                  </a:cubicBezTo>
                  <a:lnTo>
                    <a:pt x="146" y="183"/>
                  </a:lnTo>
                  <a:cubicBezTo>
                    <a:pt x="120" y="139"/>
                    <a:pt x="103" y="92"/>
                    <a:pt x="85" y="56"/>
                  </a:cubicBezTo>
                  <a:lnTo>
                    <a:pt x="1" y="0"/>
                  </a:lnTo>
                  <a:close/>
                  <a:moveTo>
                    <a:pt x="146" y="183"/>
                  </a:moveTo>
                  <a:cubicBezTo>
                    <a:pt x="160" y="208"/>
                    <a:pt x="176" y="232"/>
                    <a:pt x="196" y="252"/>
                  </a:cubicBezTo>
                  <a:cubicBezTo>
                    <a:pt x="181" y="229"/>
                    <a:pt x="164" y="206"/>
                    <a:pt x="146" y="183"/>
                  </a:cubicBezTo>
                  <a:close/>
                </a:path>
              </a:pathLst>
            </a:custGeom>
            <a:solidFill>
              <a:srgbClr val="44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0"/>
            <p:cNvSpPr/>
            <p:nvPr/>
          </p:nvSpPr>
          <p:spPr>
            <a:xfrm>
              <a:off x="5439177" y="4374170"/>
              <a:ext cx="75988" cy="73265"/>
            </a:xfrm>
            <a:custGeom>
              <a:avLst/>
              <a:gdLst/>
              <a:ahLst/>
              <a:cxnLst/>
              <a:rect l="l" t="t" r="r" b="b"/>
              <a:pathLst>
                <a:path w="2316" h="2233" extrusionOk="0">
                  <a:moveTo>
                    <a:pt x="2316" y="2232"/>
                  </a:moveTo>
                  <a:cubicBezTo>
                    <a:pt x="1674" y="1479"/>
                    <a:pt x="921" y="670"/>
                    <a:pt x="28" y="28"/>
                  </a:cubicBezTo>
                  <a:cubicBezTo>
                    <a:pt x="921" y="670"/>
                    <a:pt x="1674" y="1479"/>
                    <a:pt x="2316" y="2232"/>
                  </a:cubicBezTo>
                  <a:cubicBezTo>
                    <a:pt x="2316" y="2232"/>
                    <a:pt x="2316" y="2232"/>
                    <a:pt x="2316" y="2232"/>
                  </a:cubicBezTo>
                  <a:close/>
                  <a:moveTo>
                    <a:pt x="28" y="28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rgbClr val="B2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0"/>
            <p:cNvSpPr/>
            <p:nvPr/>
          </p:nvSpPr>
          <p:spPr>
            <a:xfrm>
              <a:off x="5440063" y="4375088"/>
              <a:ext cx="123628" cy="72346"/>
            </a:xfrm>
            <a:custGeom>
              <a:avLst/>
              <a:gdLst/>
              <a:ahLst/>
              <a:cxnLst/>
              <a:rect l="l" t="t" r="r" b="b"/>
              <a:pathLst>
                <a:path w="3768" h="2205" extrusionOk="0">
                  <a:moveTo>
                    <a:pt x="1" y="0"/>
                  </a:moveTo>
                  <a:cubicBezTo>
                    <a:pt x="894" y="642"/>
                    <a:pt x="1647" y="1451"/>
                    <a:pt x="2289" y="2204"/>
                  </a:cubicBezTo>
                  <a:cubicBezTo>
                    <a:pt x="2233" y="1590"/>
                    <a:pt x="2763" y="725"/>
                    <a:pt x="3767" y="335"/>
                  </a:cubicBezTo>
                  <a:lnTo>
                    <a:pt x="3739" y="335"/>
                  </a:lnTo>
                  <a:cubicBezTo>
                    <a:pt x="3656" y="279"/>
                    <a:pt x="3572" y="251"/>
                    <a:pt x="3488" y="223"/>
                  </a:cubicBezTo>
                  <a:lnTo>
                    <a:pt x="3349" y="223"/>
                  </a:lnTo>
                  <a:cubicBezTo>
                    <a:pt x="3265" y="223"/>
                    <a:pt x="3209" y="223"/>
                    <a:pt x="3154" y="279"/>
                  </a:cubicBezTo>
                  <a:lnTo>
                    <a:pt x="3126" y="279"/>
                  </a:lnTo>
                  <a:lnTo>
                    <a:pt x="3154" y="307"/>
                  </a:lnTo>
                  <a:cubicBezTo>
                    <a:pt x="3154" y="307"/>
                    <a:pt x="2819" y="586"/>
                    <a:pt x="2233" y="670"/>
                  </a:cubicBezTo>
                  <a:lnTo>
                    <a:pt x="2205" y="670"/>
                  </a:lnTo>
                  <a:cubicBezTo>
                    <a:pt x="2121" y="698"/>
                    <a:pt x="2038" y="698"/>
                    <a:pt x="1954" y="698"/>
                  </a:cubicBezTo>
                  <a:cubicBezTo>
                    <a:pt x="1452" y="698"/>
                    <a:pt x="810" y="530"/>
                    <a:pt x="57" y="28"/>
                  </a:cubicBezTo>
                  <a:cubicBezTo>
                    <a:pt x="57" y="28"/>
                    <a:pt x="29" y="28"/>
                    <a:pt x="2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0"/>
            <p:cNvSpPr/>
            <p:nvPr/>
          </p:nvSpPr>
          <p:spPr>
            <a:xfrm>
              <a:off x="5508736" y="4322394"/>
              <a:ext cx="64111" cy="71034"/>
            </a:xfrm>
            <a:custGeom>
              <a:avLst/>
              <a:gdLst/>
              <a:ahLst/>
              <a:cxnLst/>
              <a:rect l="l" t="t" r="r" b="b"/>
              <a:pathLst>
                <a:path w="1954" h="2165" extrusionOk="0">
                  <a:moveTo>
                    <a:pt x="439" y="0"/>
                  </a:moveTo>
                  <a:cubicBezTo>
                    <a:pt x="273" y="0"/>
                    <a:pt x="125" y="32"/>
                    <a:pt x="0" y="100"/>
                  </a:cubicBezTo>
                  <a:cubicBezTo>
                    <a:pt x="0" y="100"/>
                    <a:pt x="475" y="825"/>
                    <a:pt x="1033" y="1885"/>
                  </a:cubicBezTo>
                  <a:lnTo>
                    <a:pt x="1061" y="1885"/>
                  </a:lnTo>
                  <a:cubicBezTo>
                    <a:pt x="1109" y="1836"/>
                    <a:pt x="1177" y="1813"/>
                    <a:pt x="1257" y="1813"/>
                  </a:cubicBezTo>
                  <a:cubicBezTo>
                    <a:pt x="1451" y="1813"/>
                    <a:pt x="1716" y="1947"/>
                    <a:pt x="1953" y="2164"/>
                  </a:cubicBezTo>
                  <a:cubicBezTo>
                    <a:pt x="1842" y="1885"/>
                    <a:pt x="1730" y="1634"/>
                    <a:pt x="1646" y="1411"/>
                  </a:cubicBezTo>
                  <a:cubicBezTo>
                    <a:pt x="1367" y="685"/>
                    <a:pt x="1284" y="183"/>
                    <a:pt x="1284" y="183"/>
                  </a:cubicBezTo>
                  <a:cubicBezTo>
                    <a:pt x="969" y="67"/>
                    <a:pt x="683" y="0"/>
                    <a:pt x="439" y="0"/>
                  </a:cubicBezTo>
                  <a:close/>
                </a:path>
              </a:pathLst>
            </a:custGeom>
            <a:solidFill>
              <a:srgbClr val="797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0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558" y="335"/>
                  </a:moveTo>
                  <a:lnTo>
                    <a:pt x="558" y="335"/>
                  </a:lnTo>
                  <a:cubicBezTo>
                    <a:pt x="363" y="168"/>
                    <a:pt x="168" y="56"/>
                    <a:pt x="0" y="0"/>
                  </a:cubicBezTo>
                  <a:lnTo>
                    <a:pt x="0" y="0"/>
                  </a:lnTo>
                  <a:cubicBezTo>
                    <a:pt x="168" y="56"/>
                    <a:pt x="363" y="168"/>
                    <a:pt x="558" y="335"/>
                  </a:cubicBezTo>
                  <a:close/>
                </a:path>
              </a:pathLst>
            </a:custGeom>
            <a:solidFill>
              <a:srgbClr val="5CB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0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0" y="0"/>
                  </a:moveTo>
                  <a:cubicBezTo>
                    <a:pt x="168" y="56"/>
                    <a:pt x="363" y="168"/>
                    <a:pt x="558" y="335"/>
                  </a:cubicBezTo>
                  <a:cubicBezTo>
                    <a:pt x="447" y="223"/>
                    <a:pt x="363" y="168"/>
                    <a:pt x="251" y="112"/>
                  </a:cubicBezTo>
                  <a:cubicBezTo>
                    <a:pt x="168" y="56"/>
                    <a:pt x="84" y="28"/>
                    <a:pt x="0" y="0"/>
                  </a:cubicBezTo>
                  <a:close/>
                </a:path>
              </a:pathLst>
            </a:custGeom>
            <a:solidFill>
              <a:srgbClr val="6C6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0"/>
            <p:cNvSpPr/>
            <p:nvPr/>
          </p:nvSpPr>
          <p:spPr>
            <a:xfrm>
              <a:off x="5554507" y="4382405"/>
              <a:ext cx="8268" cy="3675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251" y="112"/>
                  </a:moveTo>
                  <a:cubicBezTo>
                    <a:pt x="168" y="56"/>
                    <a:pt x="84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28"/>
                    <a:pt x="168" y="56"/>
                    <a:pt x="251" y="112"/>
                  </a:cubicBezTo>
                  <a:close/>
                </a:path>
              </a:pathLst>
            </a:custGeom>
            <a:solidFill>
              <a:srgbClr val="7E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0"/>
            <p:cNvSpPr/>
            <p:nvPr/>
          </p:nvSpPr>
          <p:spPr>
            <a:xfrm>
              <a:off x="5534361" y="4331122"/>
              <a:ext cx="38486" cy="62306"/>
            </a:xfrm>
            <a:custGeom>
              <a:avLst/>
              <a:gdLst/>
              <a:ahLst/>
              <a:cxnLst/>
              <a:rect l="l" t="t" r="r" b="b"/>
              <a:pathLst>
                <a:path w="1173" h="1899" extrusionOk="0">
                  <a:moveTo>
                    <a:pt x="1" y="1"/>
                  </a:moveTo>
                  <a:cubicBezTo>
                    <a:pt x="224" y="503"/>
                    <a:pt x="419" y="1033"/>
                    <a:pt x="614" y="1563"/>
                  </a:cubicBezTo>
                  <a:cubicBezTo>
                    <a:pt x="782" y="1619"/>
                    <a:pt x="977" y="1731"/>
                    <a:pt x="1172" y="1898"/>
                  </a:cubicBezTo>
                  <a:cubicBezTo>
                    <a:pt x="1061" y="1619"/>
                    <a:pt x="949" y="1368"/>
                    <a:pt x="865" y="1145"/>
                  </a:cubicBezTo>
                  <a:cubicBezTo>
                    <a:pt x="782" y="922"/>
                    <a:pt x="726" y="698"/>
                    <a:pt x="670" y="531"/>
                  </a:cubicBezTo>
                  <a:cubicBezTo>
                    <a:pt x="614" y="392"/>
                    <a:pt x="586" y="280"/>
                    <a:pt x="559" y="196"/>
                  </a:cubicBezTo>
                  <a:cubicBezTo>
                    <a:pt x="475" y="168"/>
                    <a:pt x="391" y="113"/>
                    <a:pt x="335" y="85"/>
                  </a:cubicBezTo>
                  <a:cubicBezTo>
                    <a:pt x="224" y="57"/>
                    <a:pt x="112" y="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0"/>
            <p:cNvSpPr/>
            <p:nvPr/>
          </p:nvSpPr>
          <p:spPr>
            <a:xfrm>
              <a:off x="5508736" y="4322853"/>
              <a:ext cx="45803" cy="61420"/>
            </a:xfrm>
            <a:custGeom>
              <a:avLst/>
              <a:gdLst/>
              <a:ahLst/>
              <a:cxnLst/>
              <a:rect l="l" t="t" r="r" b="b"/>
              <a:pathLst>
                <a:path w="1396" h="1872" extrusionOk="0">
                  <a:moveTo>
                    <a:pt x="421" y="1"/>
                  </a:moveTo>
                  <a:cubicBezTo>
                    <a:pt x="264" y="1"/>
                    <a:pt x="127" y="31"/>
                    <a:pt x="0" y="86"/>
                  </a:cubicBezTo>
                  <a:cubicBezTo>
                    <a:pt x="0" y="86"/>
                    <a:pt x="475" y="811"/>
                    <a:pt x="1033" y="1871"/>
                  </a:cubicBezTo>
                  <a:lnTo>
                    <a:pt x="1061" y="1871"/>
                  </a:lnTo>
                  <a:cubicBezTo>
                    <a:pt x="1114" y="1818"/>
                    <a:pt x="1178" y="1799"/>
                    <a:pt x="1253" y="1799"/>
                  </a:cubicBezTo>
                  <a:cubicBezTo>
                    <a:pt x="1297" y="1799"/>
                    <a:pt x="1344" y="1805"/>
                    <a:pt x="1395" y="1815"/>
                  </a:cubicBezTo>
                  <a:cubicBezTo>
                    <a:pt x="1172" y="1201"/>
                    <a:pt x="949" y="616"/>
                    <a:pt x="698" y="30"/>
                  </a:cubicBezTo>
                  <a:cubicBezTo>
                    <a:pt x="599" y="10"/>
                    <a:pt x="507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0"/>
            <p:cNvSpPr/>
            <p:nvPr/>
          </p:nvSpPr>
          <p:spPr>
            <a:xfrm>
              <a:off x="5403479" y="4281709"/>
              <a:ext cx="306675" cy="116147"/>
            </a:xfrm>
            <a:custGeom>
              <a:avLst/>
              <a:gdLst/>
              <a:ahLst/>
              <a:cxnLst/>
              <a:rect l="l" t="t" r="r" b="b"/>
              <a:pathLst>
                <a:path w="9347" h="3540" extrusionOk="0">
                  <a:moveTo>
                    <a:pt x="6899" y="0"/>
                  </a:moveTo>
                  <a:cubicBezTo>
                    <a:pt x="6513" y="0"/>
                    <a:pt x="6119" y="10"/>
                    <a:pt x="5719" y="28"/>
                  </a:cubicBezTo>
                  <a:cubicBezTo>
                    <a:pt x="2734" y="168"/>
                    <a:pt x="670" y="949"/>
                    <a:pt x="0" y="2149"/>
                  </a:cubicBezTo>
                  <a:cubicBezTo>
                    <a:pt x="363" y="2344"/>
                    <a:pt x="725" y="2567"/>
                    <a:pt x="1088" y="2818"/>
                  </a:cubicBezTo>
                  <a:cubicBezTo>
                    <a:pt x="1863" y="3365"/>
                    <a:pt x="2526" y="3540"/>
                    <a:pt x="3032" y="3540"/>
                  </a:cubicBezTo>
                  <a:cubicBezTo>
                    <a:pt x="3145" y="3540"/>
                    <a:pt x="3251" y="3531"/>
                    <a:pt x="3348" y="3516"/>
                  </a:cubicBezTo>
                  <a:cubicBezTo>
                    <a:pt x="3934" y="3432"/>
                    <a:pt x="4269" y="3153"/>
                    <a:pt x="4269" y="3153"/>
                  </a:cubicBezTo>
                  <a:lnTo>
                    <a:pt x="4241" y="3125"/>
                  </a:lnTo>
                  <a:cubicBezTo>
                    <a:pt x="3683" y="2065"/>
                    <a:pt x="3208" y="1340"/>
                    <a:pt x="3208" y="1340"/>
                  </a:cubicBezTo>
                  <a:cubicBezTo>
                    <a:pt x="3333" y="1272"/>
                    <a:pt x="3481" y="1240"/>
                    <a:pt x="3647" y="1240"/>
                  </a:cubicBezTo>
                  <a:cubicBezTo>
                    <a:pt x="3891" y="1240"/>
                    <a:pt x="4177" y="1307"/>
                    <a:pt x="4492" y="1423"/>
                  </a:cubicBezTo>
                  <a:cubicBezTo>
                    <a:pt x="4492" y="1423"/>
                    <a:pt x="4575" y="1925"/>
                    <a:pt x="4854" y="2651"/>
                  </a:cubicBezTo>
                  <a:cubicBezTo>
                    <a:pt x="5133" y="2483"/>
                    <a:pt x="5440" y="2316"/>
                    <a:pt x="5775" y="2204"/>
                  </a:cubicBezTo>
                  <a:cubicBezTo>
                    <a:pt x="7477" y="1507"/>
                    <a:pt x="9346" y="1395"/>
                    <a:pt x="9346" y="1395"/>
                  </a:cubicBezTo>
                  <a:cubicBezTo>
                    <a:pt x="9207" y="1005"/>
                    <a:pt x="9151" y="558"/>
                    <a:pt x="9123" y="112"/>
                  </a:cubicBezTo>
                  <a:cubicBezTo>
                    <a:pt x="8416" y="38"/>
                    <a:pt x="7672" y="0"/>
                    <a:pt x="6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0"/>
            <p:cNvSpPr/>
            <p:nvPr/>
          </p:nvSpPr>
          <p:spPr>
            <a:xfrm>
              <a:off x="5539841" y="4378730"/>
              <a:ext cx="2789" cy="5545"/>
            </a:xfrm>
            <a:custGeom>
              <a:avLst/>
              <a:gdLst/>
              <a:ahLst/>
              <a:cxnLst/>
              <a:rect l="l" t="t" r="r" b="b"/>
              <a:pathLst>
                <a:path w="85" h="169" extrusionOk="0">
                  <a:moveTo>
                    <a:pt x="85" y="168"/>
                  </a:moveTo>
                  <a:cubicBezTo>
                    <a:pt x="57" y="112"/>
                    <a:pt x="29" y="56"/>
                    <a:pt x="1" y="1"/>
                  </a:cubicBezTo>
                  <a:cubicBezTo>
                    <a:pt x="29" y="56"/>
                    <a:pt x="57" y="112"/>
                    <a:pt x="85" y="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0"/>
            <p:cNvSpPr/>
            <p:nvPr/>
          </p:nvSpPr>
          <p:spPr>
            <a:xfrm>
              <a:off x="5440982" y="4345788"/>
              <a:ext cx="102564" cy="52201"/>
            </a:xfrm>
            <a:custGeom>
              <a:avLst/>
              <a:gdLst/>
              <a:ahLst/>
              <a:cxnLst/>
              <a:rect l="l" t="t" r="r" b="b"/>
              <a:pathLst>
                <a:path w="3126" h="1591" extrusionOk="0">
                  <a:moveTo>
                    <a:pt x="2428" y="0"/>
                  </a:moveTo>
                  <a:cubicBezTo>
                    <a:pt x="2289" y="56"/>
                    <a:pt x="2121" y="84"/>
                    <a:pt x="1982" y="140"/>
                  </a:cubicBezTo>
                  <a:cubicBezTo>
                    <a:pt x="2010" y="447"/>
                    <a:pt x="2149" y="865"/>
                    <a:pt x="2400" y="1284"/>
                  </a:cubicBezTo>
                  <a:cubicBezTo>
                    <a:pt x="2427" y="1364"/>
                    <a:pt x="2480" y="1419"/>
                    <a:pt x="2509" y="1498"/>
                  </a:cubicBezTo>
                  <a:lnTo>
                    <a:pt x="2509" y="1498"/>
                  </a:lnTo>
                  <a:cubicBezTo>
                    <a:pt x="2905" y="1384"/>
                    <a:pt x="3126" y="1200"/>
                    <a:pt x="3126" y="1200"/>
                  </a:cubicBezTo>
                  <a:lnTo>
                    <a:pt x="3098" y="1172"/>
                  </a:lnTo>
                  <a:cubicBezTo>
                    <a:pt x="3070" y="1116"/>
                    <a:pt x="3042" y="1060"/>
                    <a:pt x="3014" y="1005"/>
                  </a:cubicBezTo>
                  <a:cubicBezTo>
                    <a:pt x="2791" y="586"/>
                    <a:pt x="2595" y="251"/>
                    <a:pt x="2428" y="0"/>
                  </a:cubicBezTo>
                  <a:close/>
                  <a:moveTo>
                    <a:pt x="2509" y="1498"/>
                  </a:moveTo>
                  <a:cubicBezTo>
                    <a:pt x="2417" y="1524"/>
                    <a:pt x="2315" y="1547"/>
                    <a:pt x="2205" y="1563"/>
                  </a:cubicBezTo>
                  <a:cubicBezTo>
                    <a:pt x="2289" y="1563"/>
                    <a:pt x="2512" y="1507"/>
                    <a:pt x="2512" y="1507"/>
                  </a:cubicBezTo>
                  <a:cubicBezTo>
                    <a:pt x="2511" y="1504"/>
                    <a:pt x="2510" y="1501"/>
                    <a:pt x="2509" y="1498"/>
                  </a:cubicBezTo>
                  <a:close/>
                  <a:moveTo>
                    <a:pt x="2177" y="1563"/>
                  </a:moveTo>
                  <a:lnTo>
                    <a:pt x="2177" y="1563"/>
                  </a:lnTo>
                  <a:cubicBezTo>
                    <a:pt x="2105" y="1587"/>
                    <a:pt x="1993" y="1590"/>
                    <a:pt x="1962" y="1590"/>
                  </a:cubicBezTo>
                  <a:lnTo>
                    <a:pt x="1962" y="1590"/>
                  </a:lnTo>
                  <a:cubicBezTo>
                    <a:pt x="2033" y="1590"/>
                    <a:pt x="2105" y="1587"/>
                    <a:pt x="2177" y="1563"/>
                  </a:cubicBezTo>
                  <a:close/>
                  <a:moveTo>
                    <a:pt x="1452" y="307"/>
                  </a:moveTo>
                  <a:cubicBezTo>
                    <a:pt x="949" y="502"/>
                    <a:pt x="475" y="698"/>
                    <a:pt x="1" y="921"/>
                  </a:cubicBezTo>
                  <a:cubicBezTo>
                    <a:pt x="782" y="1423"/>
                    <a:pt x="1424" y="1591"/>
                    <a:pt x="1926" y="1591"/>
                  </a:cubicBezTo>
                  <a:cubicBezTo>
                    <a:pt x="1935" y="1591"/>
                    <a:pt x="1944" y="1591"/>
                    <a:pt x="1954" y="1591"/>
                  </a:cubicBezTo>
                  <a:lnTo>
                    <a:pt x="1954" y="1591"/>
                  </a:lnTo>
                  <a:cubicBezTo>
                    <a:pt x="1926" y="1563"/>
                    <a:pt x="1898" y="1507"/>
                    <a:pt x="1898" y="1479"/>
                  </a:cubicBezTo>
                  <a:cubicBezTo>
                    <a:pt x="1647" y="1060"/>
                    <a:pt x="1507" y="670"/>
                    <a:pt x="1452" y="307"/>
                  </a:cubicBezTo>
                  <a:close/>
                  <a:moveTo>
                    <a:pt x="1962" y="1590"/>
                  </a:moveTo>
                  <a:lnTo>
                    <a:pt x="1962" y="1590"/>
                  </a:lnTo>
                  <a:cubicBezTo>
                    <a:pt x="1959" y="1590"/>
                    <a:pt x="1956" y="1591"/>
                    <a:pt x="1954" y="1591"/>
                  </a:cubicBezTo>
                  <a:lnTo>
                    <a:pt x="1954" y="1591"/>
                  </a:lnTo>
                  <a:cubicBezTo>
                    <a:pt x="1954" y="1591"/>
                    <a:pt x="1954" y="1591"/>
                    <a:pt x="1954" y="1591"/>
                  </a:cubicBezTo>
                  <a:cubicBezTo>
                    <a:pt x="1954" y="1591"/>
                    <a:pt x="1957" y="1591"/>
                    <a:pt x="1962" y="1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0"/>
            <p:cNvSpPr/>
            <p:nvPr/>
          </p:nvSpPr>
          <p:spPr>
            <a:xfrm>
              <a:off x="5556344" y="4348544"/>
              <a:ext cx="6431" cy="20145"/>
            </a:xfrm>
            <a:custGeom>
              <a:avLst/>
              <a:gdLst/>
              <a:ahLst/>
              <a:cxnLst/>
              <a:rect l="l" t="t" r="r" b="b"/>
              <a:pathLst>
                <a:path w="196" h="614" extrusionOk="0">
                  <a:moveTo>
                    <a:pt x="195" y="614"/>
                  </a:moveTo>
                  <a:cubicBezTo>
                    <a:pt x="112" y="391"/>
                    <a:pt x="56" y="167"/>
                    <a:pt x="0" y="0"/>
                  </a:cubicBezTo>
                  <a:cubicBezTo>
                    <a:pt x="56" y="167"/>
                    <a:pt x="112" y="391"/>
                    <a:pt x="195" y="614"/>
                  </a:cubicBezTo>
                  <a:lnTo>
                    <a:pt x="195" y="614"/>
                  </a:lnTo>
                  <a:lnTo>
                    <a:pt x="195" y="614"/>
                  </a:lnTo>
                  <a:lnTo>
                    <a:pt x="195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0"/>
            <p:cNvSpPr/>
            <p:nvPr/>
          </p:nvSpPr>
          <p:spPr>
            <a:xfrm>
              <a:off x="5552670" y="4320163"/>
              <a:ext cx="157488" cy="48526"/>
            </a:xfrm>
            <a:custGeom>
              <a:avLst/>
              <a:gdLst/>
              <a:ahLst/>
              <a:cxnLst/>
              <a:rect l="l" t="t" r="r" b="b"/>
              <a:pathLst>
                <a:path w="4800" h="1479" extrusionOk="0">
                  <a:moveTo>
                    <a:pt x="4492" y="0"/>
                  </a:moveTo>
                  <a:cubicBezTo>
                    <a:pt x="3293" y="0"/>
                    <a:pt x="2037" y="112"/>
                    <a:pt x="782" y="363"/>
                  </a:cubicBezTo>
                  <a:cubicBezTo>
                    <a:pt x="1033" y="502"/>
                    <a:pt x="1284" y="698"/>
                    <a:pt x="1535" y="893"/>
                  </a:cubicBezTo>
                  <a:cubicBezTo>
                    <a:pt x="2009" y="726"/>
                    <a:pt x="2511" y="586"/>
                    <a:pt x="2930" y="502"/>
                  </a:cubicBezTo>
                  <a:lnTo>
                    <a:pt x="2958" y="502"/>
                  </a:lnTo>
                  <a:cubicBezTo>
                    <a:pt x="3516" y="363"/>
                    <a:pt x="4018" y="307"/>
                    <a:pt x="4353" y="279"/>
                  </a:cubicBezTo>
                  <a:cubicBezTo>
                    <a:pt x="4632" y="223"/>
                    <a:pt x="4799" y="223"/>
                    <a:pt x="4799" y="223"/>
                  </a:cubicBezTo>
                  <a:cubicBezTo>
                    <a:pt x="4771" y="168"/>
                    <a:pt x="4743" y="84"/>
                    <a:pt x="4743" y="0"/>
                  </a:cubicBezTo>
                  <a:close/>
                  <a:moveTo>
                    <a:pt x="1" y="530"/>
                  </a:moveTo>
                  <a:cubicBezTo>
                    <a:pt x="28" y="614"/>
                    <a:pt x="56" y="726"/>
                    <a:pt x="112" y="865"/>
                  </a:cubicBezTo>
                  <a:cubicBezTo>
                    <a:pt x="168" y="1032"/>
                    <a:pt x="224" y="1256"/>
                    <a:pt x="307" y="1479"/>
                  </a:cubicBezTo>
                  <a:cubicBezTo>
                    <a:pt x="531" y="1339"/>
                    <a:pt x="754" y="1228"/>
                    <a:pt x="977" y="1116"/>
                  </a:cubicBezTo>
                  <a:cubicBezTo>
                    <a:pt x="670" y="865"/>
                    <a:pt x="335" y="670"/>
                    <a:pt x="1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0"/>
            <p:cNvSpPr/>
            <p:nvPr/>
          </p:nvSpPr>
          <p:spPr>
            <a:xfrm>
              <a:off x="5531605" y="4441891"/>
              <a:ext cx="111718" cy="87242"/>
            </a:xfrm>
            <a:custGeom>
              <a:avLst/>
              <a:gdLst/>
              <a:ahLst/>
              <a:cxnLst/>
              <a:rect l="l" t="t" r="r" b="b"/>
              <a:pathLst>
                <a:path w="3405" h="2659" extrusionOk="0">
                  <a:moveTo>
                    <a:pt x="419" y="1"/>
                  </a:moveTo>
                  <a:cubicBezTo>
                    <a:pt x="112" y="252"/>
                    <a:pt x="1" y="698"/>
                    <a:pt x="447" y="1424"/>
                  </a:cubicBezTo>
                  <a:cubicBezTo>
                    <a:pt x="866" y="2065"/>
                    <a:pt x="1117" y="2512"/>
                    <a:pt x="1117" y="2512"/>
                  </a:cubicBezTo>
                  <a:cubicBezTo>
                    <a:pt x="1695" y="2604"/>
                    <a:pt x="2330" y="2658"/>
                    <a:pt x="2991" y="2658"/>
                  </a:cubicBezTo>
                  <a:cubicBezTo>
                    <a:pt x="3128" y="2658"/>
                    <a:pt x="3266" y="2656"/>
                    <a:pt x="3405" y="2651"/>
                  </a:cubicBezTo>
                  <a:cubicBezTo>
                    <a:pt x="1284" y="1507"/>
                    <a:pt x="419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0"/>
            <p:cNvSpPr/>
            <p:nvPr/>
          </p:nvSpPr>
          <p:spPr>
            <a:xfrm>
              <a:off x="5545353" y="4327480"/>
              <a:ext cx="344210" cy="201421"/>
            </a:xfrm>
            <a:custGeom>
              <a:avLst/>
              <a:gdLst/>
              <a:ahLst/>
              <a:cxnLst/>
              <a:rect l="l" t="t" r="r" b="b"/>
              <a:pathLst>
                <a:path w="10491" h="6139" extrusionOk="0">
                  <a:moveTo>
                    <a:pt x="5022" y="0"/>
                  </a:moveTo>
                  <a:cubicBezTo>
                    <a:pt x="5022" y="0"/>
                    <a:pt x="3153" y="112"/>
                    <a:pt x="1451" y="809"/>
                  </a:cubicBezTo>
                  <a:cubicBezTo>
                    <a:pt x="1116" y="921"/>
                    <a:pt x="809" y="1088"/>
                    <a:pt x="530" y="1256"/>
                  </a:cubicBezTo>
                  <a:cubicBezTo>
                    <a:pt x="614" y="1479"/>
                    <a:pt x="726" y="1730"/>
                    <a:pt x="837" y="2009"/>
                  </a:cubicBezTo>
                  <a:lnTo>
                    <a:pt x="949" y="2093"/>
                  </a:lnTo>
                  <a:cubicBezTo>
                    <a:pt x="1200" y="2344"/>
                    <a:pt x="1312" y="2651"/>
                    <a:pt x="1312" y="2874"/>
                  </a:cubicBezTo>
                  <a:cubicBezTo>
                    <a:pt x="1646" y="3460"/>
                    <a:pt x="2121" y="4074"/>
                    <a:pt x="2679" y="4659"/>
                  </a:cubicBezTo>
                  <a:cubicBezTo>
                    <a:pt x="2649" y="4661"/>
                    <a:pt x="2618" y="4662"/>
                    <a:pt x="2587" y="4662"/>
                  </a:cubicBezTo>
                  <a:cubicBezTo>
                    <a:pt x="2184" y="4662"/>
                    <a:pt x="1688" y="4496"/>
                    <a:pt x="1144" y="4185"/>
                  </a:cubicBezTo>
                  <a:cubicBezTo>
                    <a:pt x="809" y="3990"/>
                    <a:pt x="447" y="3711"/>
                    <a:pt x="112" y="3404"/>
                  </a:cubicBezTo>
                  <a:lnTo>
                    <a:pt x="0" y="3488"/>
                  </a:lnTo>
                  <a:cubicBezTo>
                    <a:pt x="0" y="3488"/>
                    <a:pt x="865" y="4994"/>
                    <a:pt x="2986" y="6138"/>
                  </a:cubicBezTo>
                  <a:cubicBezTo>
                    <a:pt x="4632" y="6082"/>
                    <a:pt x="6445" y="5748"/>
                    <a:pt x="8454" y="5078"/>
                  </a:cubicBezTo>
                  <a:cubicBezTo>
                    <a:pt x="9235" y="4827"/>
                    <a:pt x="9905" y="4492"/>
                    <a:pt x="10490" y="4129"/>
                  </a:cubicBezTo>
                  <a:cubicBezTo>
                    <a:pt x="7477" y="503"/>
                    <a:pt x="5022" y="0"/>
                    <a:pt x="502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0"/>
            <p:cNvSpPr/>
            <p:nvPr/>
          </p:nvSpPr>
          <p:spPr>
            <a:xfrm>
              <a:off x="5613993" y="4337553"/>
              <a:ext cx="275571" cy="191348"/>
            </a:xfrm>
            <a:custGeom>
              <a:avLst/>
              <a:gdLst/>
              <a:ahLst/>
              <a:cxnLst/>
              <a:rect l="l" t="t" r="r" b="b"/>
              <a:pathLst>
                <a:path w="8399" h="5832" extrusionOk="0">
                  <a:moveTo>
                    <a:pt x="3739" y="0"/>
                  </a:moveTo>
                  <a:cubicBezTo>
                    <a:pt x="1703" y="56"/>
                    <a:pt x="140" y="1758"/>
                    <a:pt x="1" y="3655"/>
                  </a:cubicBezTo>
                  <a:cubicBezTo>
                    <a:pt x="168" y="3878"/>
                    <a:pt x="363" y="4129"/>
                    <a:pt x="587" y="4352"/>
                  </a:cubicBezTo>
                  <a:cubicBezTo>
                    <a:pt x="419" y="4352"/>
                    <a:pt x="196" y="4325"/>
                    <a:pt x="1" y="4269"/>
                  </a:cubicBezTo>
                  <a:lnTo>
                    <a:pt x="1" y="4269"/>
                  </a:lnTo>
                  <a:cubicBezTo>
                    <a:pt x="29" y="4687"/>
                    <a:pt x="140" y="5078"/>
                    <a:pt x="308" y="5496"/>
                  </a:cubicBezTo>
                  <a:cubicBezTo>
                    <a:pt x="503" y="5608"/>
                    <a:pt x="698" y="5720"/>
                    <a:pt x="894" y="5831"/>
                  </a:cubicBezTo>
                  <a:cubicBezTo>
                    <a:pt x="2540" y="5775"/>
                    <a:pt x="4353" y="5441"/>
                    <a:pt x="6362" y="4771"/>
                  </a:cubicBezTo>
                  <a:cubicBezTo>
                    <a:pt x="7143" y="4520"/>
                    <a:pt x="7813" y="4185"/>
                    <a:pt x="8398" y="3822"/>
                  </a:cubicBezTo>
                  <a:cubicBezTo>
                    <a:pt x="6445" y="1451"/>
                    <a:pt x="4716" y="419"/>
                    <a:pt x="373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0"/>
            <p:cNvSpPr/>
            <p:nvPr/>
          </p:nvSpPr>
          <p:spPr>
            <a:xfrm>
              <a:off x="5545353" y="4439168"/>
              <a:ext cx="78744" cy="78744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12" y="0"/>
                  </a:moveTo>
                  <a:lnTo>
                    <a:pt x="0" y="84"/>
                  </a:lnTo>
                  <a:cubicBezTo>
                    <a:pt x="0" y="84"/>
                    <a:pt x="698" y="1311"/>
                    <a:pt x="2400" y="2399"/>
                  </a:cubicBezTo>
                  <a:cubicBezTo>
                    <a:pt x="2232" y="1981"/>
                    <a:pt x="2121" y="1590"/>
                    <a:pt x="2093" y="1172"/>
                  </a:cubicBezTo>
                  <a:cubicBezTo>
                    <a:pt x="1786" y="1116"/>
                    <a:pt x="1479" y="976"/>
                    <a:pt x="1144" y="781"/>
                  </a:cubicBezTo>
                  <a:cubicBezTo>
                    <a:pt x="809" y="586"/>
                    <a:pt x="447" y="307"/>
                    <a:pt x="11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0"/>
            <p:cNvSpPr/>
            <p:nvPr/>
          </p:nvSpPr>
          <p:spPr>
            <a:xfrm>
              <a:off x="5603034" y="4327480"/>
              <a:ext cx="133668" cy="21983"/>
            </a:xfrm>
            <a:custGeom>
              <a:avLst/>
              <a:gdLst/>
              <a:ahLst/>
              <a:cxnLst/>
              <a:rect l="l" t="t" r="r" b="b"/>
              <a:pathLst>
                <a:path w="4074" h="670" extrusionOk="0">
                  <a:moveTo>
                    <a:pt x="0" y="670"/>
                  </a:moveTo>
                  <a:lnTo>
                    <a:pt x="0" y="670"/>
                  </a:lnTo>
                  <a:cubicBezTo>
                    <a:pt x="474" y="503"/>
                    <a:pt x="976" y="363"/>
                    <a:pt x="1395" y="279"/>
                  </a:cubicBezTo>
                  <a:cubicBezTo>
                    <a:pt x="976" y="363"/>
                    <a:pt x="474" y="503"/>
                    <a:pt x="0" y="670"/>
                  </a:cubicBezTo>
                  <a:close/>
                  <a:moveTo>
                    <a:pt x="3348" y="391"/>
                  </a:moveTo>
                  <a:cubicBezTo>
                    <a:pt x="3181" y="279"/>
                    <a:pt x="3013" y="168"/>
                    <a:pt x="2846" y="56"/>
                  </a:cubicBezTo>
                  <a:lnTo>
                    <a:pt x="2818" y="56"/>
                  </a:lnTo>
                  <a:cubicBezTo>
                    <a:pt x="3097" y="0"/>
                    <a:pt x="3264" y="0"/>
                    <a:pt x="3264" y="0"/>
                  </a:cubicBezTo>
                  <a:lnTo>
                    <a:pt x="3264" y="0"/>
                  </a:lnTo>
                  <a:lnTo>
                    <a:pt x="3264" y="0"/>
                  </a:lnTo>
                  <a:cubicBezTo>
                    <a:pt x="3264" y="0"/>
                    <a:pt x="3264" y="0"/>
                    <a:pt x="3292" y="28"/>
                  </a:cubicBezTo>
                  <a:cubicBezTo>
                    <a:pt x="3404" y="28"/>
                    <a:pt x="3683" y="112"/>
                    <a:pt x="4073" y="307"/>
                  </a:cubicBezTo>
                  <a:cubicBezTo>
                    <a:pt x="3822" y="307"/>
                    <a:pt x="3599" y="335"/>
                    <a:pt x="3348" y="39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0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0"/>
            <p:cNvSpPr/>
            <p:nvPr/>
          </p:nvSpPr>
          <p:spPr>
            <a:xfrm>
              <a:off x="5552670" y="4421745"/>
              <a:ext cx="90654" cy="107157"/>
            </a:xfrm>
            <a:custGeom>
              <a:avLst/>
              <a:gdLst/>
              <a:ahLst/>
              <a:cxnLst/>
              <a:rect l="l" t="t" r="r" b="b"/>
              <a:pathLst>
                <a:path w="2763" h="3266" extrusionOk="0">
                  <a:moveTo>
                    <a:pt x="1" y="950"/>
                  </a:moveTo>
                  <a:lnTo>
                    <a:pt x="1" y="950"/>
                  </a:lnTo>
                  <a:cubicBezTo>
                    <a:pt x="92" y="1077"/>
                    <a:pt x="216" y="1236"/>
                    <a:pt x="375" y="1416"/>
                  </a:cubicBezTo>
                  <a:lnTo>
                    <a:pt x="375" y="1416"/>
                  </a:lnTo>
                  <a:cubicBezTo>
                    <a:pt x="215" y="1226"/>
                    <a:pt x="90" y="1061"/>
                    <a:pt x="1" y="950"/>
                  </a:cubicBezTo>
                  <a:close/>
                  <a:moveTo>
                    <a:pt x="1089" y="1"/>
                  </a:moveTo>
                  <a:lnTo>
                    <a:pt x="1089" y="1"/>
                  </a:lnTo>
                  <a:cubicBezTo>
                    <a:pt x="1368" y="475"/>
                    <a:pt x="1730" y="977"/>
                    <a:pt x="2177" y="1480"/>
                  </a:cubicBezTo>
                  <a:cubicBezTo>
                    <a:pt x="2065" y="1340"/>
                    <a:pt x="1953" y="1228"/>
                    <a:pt x="1870" y="1089"/>
                  </a:cubicBezTo>
                  <a:cubicBezTo>
                    <a:pt x="1563" y="726"/>
                    <a:pt x="1312" y="364"/>
                    <a:pt x="1089" y="1"/>
                  </a:cubicBezTo>
                  <a:close/>
                  <a:moveTo>
                    <a:pt x="375" y="1416"/>
                  </a:moveTo>
                  <a:cubicBezTo>
                    <a:pt x="416" y="1464"/>
                    <a:pt x="458" y="1513"/>
                    <a:pt x="503" y="1563"/>
                  </a:cubicBezTo>
                  <a:cubicBezTo>
                    <a:pt x="503" y="1563"/>
                    <a:pt x="503" y="1563"/>
                    <a:pt x="503" y="1557"/>
                  </a:cubicBezTo>
                  <a:lnTo>
                    <a:pt x="503" y="1557"/>
                  </a:lnTo>
                  <a:cubicBezTo>
                    <a:pt x="871" y="1953"/>
                    <a:pt x="1394" y="2427"/>
                    <a:pt x="2095" y="2877"/>
                  </a:cubicBezTo>
                  <a:lnTo>
                    <a:pt x="2095" y="2877"/>
                  </a:lnTo>
                  <a:cubicBezTo>
                    <a:pt x="1409" y="2418"/>
                    <a:pt x="879" y="1938"/>
                    <a:pt x="503" y="1535"/>
                  </a:cubicBezTo>
                  <a:cubicBezTo>
                    <a:pt x="503" y="1546"/>
                    <a:pt x="503" y="1553"/>
                    <a:pt x="503" y="1557"/>
                  </a:cubicBezTo>
                  <a:lnTo>
                    <a:pt x="503" y="1557"/>
                  </a:lnTo>
                  <a:cubicBezTo>
                    <a:pt x="458" y="1509"/>
                    <a:pt x="416" y="1462"/>
                    <a:pt x="375" y="1416"/>
                  </a:cubicBezTo>
                  <a:close/>
                  <a:moveTo>
                    <a:pt x="2095" y="2877"/>
                  </a:moveTo>
                  <a:lnTo>
                    <a:pt x="2095" y="2877"/>
                  </a:lnTo>
                  <a:cubicBezTo>
                    <a:pt x="2122" y="2894"/>
                    <a:pt x="2149" y="2912"/>
                    <a:pt x="2177" y="2930"/>
                  </a:cubicBezTo>
                  <a:cubicBezTo>
                    <a:pt x="2191" y="2939"/>
                    <a:pt x="2206" y="2947"/>
                    <a:pt x="2221" y="2956"/>
                  </a:cubicBezTo>
                  <a:lnTo>
                    <a:pt x="2221" y="2956"/>
                  </a:lnTo>
                  <a:cubicBezTo>
                    <a:pt x="2178" y="2929"/>
                    <a:pt x="2137" y="2903"/>
                    <a:pt x="2095" y="2877"/>
                  </a:cubicBezTo>
                  <a:close/>
                  <a:moveTo>
                    <a:pt x="2221" y="2956"/>
                  </a:moveTo>
                  <a:cubicBezTo>
                    <a:pt x="2391" y="3061"/>
                    <a:pt x="2572" y="3165"/>
                    <a:pt x="2763" y="3265"/>
                  </a:cubicBezTo>
                  <a:cubicBezTo>
                    <a:pt x="2582" y="3162"/>
                    <a:pt x="2402" y="3059"/>
                    <a:pt x="2221" y="2956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0"/>
            <p:cNvSpPr/>
            <p:nvPr/>
          </p:nvSpPr>
          <p:spPr>
            <a:xfrm>
              <a:off x="5613993" y="4340276"/>
              <a:ext cx="242630" cy="188625"/>
            </a:xfrm>
            <a:custGeom>
              <a:avLst/>
              <a:gdLst/>
              <a:ahLst/>
              <a:cxnLst/>
              <a:rect l="l" t="t" r="r" b="b"/>
              <a:pathLst>
                <a:path w="7395" h="5749" extrusionOk="0">
                  <a:moveTo>
                    <a:pt x="475" y="1954"/>
                  </a:moveTo>
                  <a:cubicBezTo>
                    <a:pt x="196" y="2456"/>
                    <a:pt x="29" y="3014"/>
                    <a:pt x="1" y="3572"/>
                  </a:cubicBezTo>
                  <a:cubicBezTo>
                    <a:pt x="84" y="3711"/>
                    <a:pt x="196" y="3823"/>
                    <a:pt x="308" y="3963"/>
                  </a:cubicBezTo>
                  <a:lnTo>
                    <a:pt x="475" y="3963"/>
                  </a:lnTo>
                  <a:cubicBezTo>
                    <a:pt x="670" y="3963"/>
                    <a:pt x="810" y="3907"/>
                    <a:pt x="894" y="3823"/>
                  </a:cubicBezTo>
                  <a:cubicBezTo>
                    <a:pt x="1173" y="3544"/>
                    <a:pt x="1033" y="2791"/>
                    <a:pt x="475" y="1954"/>
                  </a:cubicBezTo>
                  <a:close/>
                  <a:moveTo>
                    <a:pt x="3014" y="1"/>
                  </a:moveTo>
                  <a:cubicBezTo>
                    <a:pt x="2093" y="224"/>
                    <a:pt x="1312" y="754"/>
                    <a:pt x="782" y="1480"/>
                  </a:cubicBezTo>
                  <a:cubicBezTo>
                    <a:pt x="1591" y="2568"/>
                    <a:pt x="1814" y="3656"/>
                    <a:pt x="1284" y="4186"/>
                  </a:cubicBezTo>
                  <a:cubicBezTo>
                    <a:pt x="1089" y="4381"/>
                    <a:pt x="810" y="4493"/>
                    <a:pt x="475" y="4493"/>
                  </a:cubicBezTo>
                  <a:cubicBezTo>
                    <a:pt x="363" y="4493"/>
                    <a:pt x="252" y="4493"/>
                    <a:pt x="140" y="4465"/>
                  </a:cubicBezTo>
                  <a:cubicBezTo>
                    <a:pt x="112" y="4465"/>
                    <a:pt x="57" y="4437"/>
                    <a:pt x="29" y="4437"/>
                  </a:cubicBezTo>
                  <a:cubicBezTo>
                    <a:pt x="84" y="4772"/>
                    <a:pt x="168" y="5079"/>
                    <a:pt x="308" y="5413"/>
                  </a:cubicBezTo>
                  <a:cubicBezTo>
                    <a:pt x="503" y="5525"/>
                    <a:pt x="698" y="5637"/>
                    <a:pt x="894" y="5748"/>
                  </a:cubicBezTo>
                  <a:cubicBezTo>
                    <a:pt x="1647" y="5720"/>
                    <a:pt x="2456" y="5637"/>
                    <a:pt x="3293" y="5497"/>
                  </a:cubicBezTo>
                  <a:cubicBezTo>
                    <a:pt x="7394" y="3237"/>
                    <a:pt x="5246" y="1480"/>
                    <a:pt x="3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0"/>
            <p:cNvSpPr/>
            <p:nvPr/>
          </p:nvSpPr>
          <p:spPr>
            <a:xfrm>
              <a:off x="5569141" y="4467517"/>
              <a:ext cx="54957" cy="50396"/>
            </a:xfrm>
            <a:custGeom>
              <a:avLst/>
              <a:gdLst/>
              <a:ahLst/>
              <a:cxnLst/>
              <a:rect l="l" t="t" r="r" b="b"/>
              <a:pathLst>
                <a:path w="1675" h="1536" extrusionOk="0">
                  <a:moveTo>
                    <a:pt x="112" y="1"/>
                  </a:moveTo>
                  <a:cubicBezTo>
                    <a:pt x="84" y="57"/>
                    <a:pt x="29" y="112"/>
                    <a:pt x="1" y="140"/>
                  </a:cubicBezTo>
                  <a:cubicBezTo>
                    <a:pt x="391" y="559"/>
                    <a:pt x="949" y="1061"/>
                    <a:pt x="1675" y="1535"/>
                  </a:cubicBezTo>
                  <a:cubicBezTo>
                    <a:pt x="1535" y="1201"/>
                    <a:pt x="1451" y="894"/>
                    <a:pt x="1396" y="559"/>
                  </a:cubicBezTo>
                  <a:cubicBezTo>
                    <a:pt x="1005" y="475"/>
                    <a:pt x="559" y="280"/>
                    <a:pt x="112" y="1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0"/>
            <p:cNvSpPr/>
            <p:nvPr/>
          </p:nvSpPr>
          <p:spPr>
            <a:xfrm>
              <a:off x="5648772" y="4336634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cubicBezTo>
                    <a:pt x="1" y="0"/>
                    <a:pt x="29" y="0"/>
                    <a:pt x="29" y="0"/>
                  </a:cubicBezTo>
                  <a:cubicBezTo>
                    <a:pt x="2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0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0"/>
            <p:cNvSpPr/>
            <p:nvPr/>
          </p:nvSpPr>
          <p:spPr>
            <a:xfrm>
              <a:off x="5649691" y="4329317"/>
              <a:ext cx="45803" cy="7349"/>
            </a:xfrm>
            <a:custGeom>
              <a:avLst/>
              <a:gdLst/>
              <a:ahLst/>
              <a:cxnLst/>
              <a:rect l="l" t="t" r="r" b="b"/>
              <a:pathLst>
                <a:path w="1396" h="224" extrusionOk="0">
                  <a:moveTo>
                    <a:pt x="1" y="223"/>
                  </a:moveTo>
                  <a:cubicBezTo>
                    <a:pt x="559" y="84"/>
                    <a:pt x="1061" y="28"/>
                    <a:pt x="1396" y="0"/>
                  </a:cubicBezTo>
                  <a:lnTo>
                    <a:pt x="1396" y="0"/>
                  </a:lnTo>
                  <a:cubicBezTo>
                    <a:pt x="1061" y="28"/>
                    <a:pt x="559" y="84"/>
                    <a:pt x="1" y="223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0"/>
            <p:cNvSpPr/>
            <p:nvPr/>
          </p:nvSpPr>
          <p:spPr>
            <a:xfrm>
              <a:off x="5562743" y="4329317"/>
              <a:ext cx="150139" cy="128156"/>
            </a:xfrm>
            <a:custGeom>
              <a:avLst/>
              <a:gdLst/>
              <a:ahLst/>
              <a:cxnLst/>
              <a:rect l="l" t="t" r="r" b="b"/>
              <a:pathLst>
                <a:path w="4576" h="3906" extrusionOk="0">
                  <a:moveTo>
                    <a:pt x="1563" y="3906"/>
                  </a:moveTo>
                  <a:cubicBezTo>
                    <a:pt x="1256" y="3543"/>
                    <a:pt x="1005" y="3181"/>
                    <a:pt x="782" y="2818"/>
                  </a:cubicBezTo>
                  <a:lnTo>
                    <a:pt x="782" y="2790"/>
                  </a:lnTo>
                  <a:lnTo>
                    <a:pt x="782" y="2790"/>
                  </a:lnTo>
                  <a:lnTo>
                    <a:pt x="782" y="2790"/>
                  </a:lnTo>
                  <a:cubicBezTo>
                    <a:pt x="782" y="2567"/>
                    <a:pt x="670" y="2288"/>
                    <a:pt x="419" y="2037"/>
                  </a:cubicBezTo>
                  <a:lnTo>
                    <a:pt x="307" y="1953"/>
                  </a:lnTo>
                  <a:lnTo>
                    <a:pt x="307" y="1953"/>
                  </a:lnTo>
                  <a:cubicBezTo>
                    <a:pt x="196" y="1674"/>
                    <a:pt x="84" y="1423"/>
                    <a:pt x="0" y="1200"/>
                  </a:cubicBezTo>
                  <a:cubicBezTo>
                    <a:pt x="224" y="1060"/>
                    <a:pt x="447" y="949"/>
                    <a:pt x="670" y="837"/>
                  </a:cubicBezTo>
                  <a:cubicBezTo>
                    <a:pt x="865" y="1004"/>
                    <a:pt x="1061" y="1172"/>
                    <a:pt x="1228" y="1339"/>
                  </a:cubicBezTo>
                  <a:cubicBezTo>
                    <a:pt x="1563" y="1646"/>
                    <a:pt x="1814" y="1981"/>
                    <a:pt x="2037" y="2288"/>
                  </a:cubicBezTo>
                  <a:cubicBezTo>
                    <a:pt x="1758" y="2790"/>
                    <a:pt x="1591" y="3348"/>
                    <a:pt x="1563" y="3906"/>
                  </a:cubicBezTo>
                  <a:lnTo>
                    <a:pt x="1563" y="3906"/>
                  </a:lnTo>
                  <a:lnTo>
                    <a:pt x="1563" y="3906"/>
                  </a:lnTo>
                  <a:moveTo>
                    <a:pt x="2344" y="1814"/>
                  </a:moveTo>
                  <a:cubicBezTo>
                    <a:pt x="2121" y="1535"/>
                    <a:pt x="1870" y="1228"/>
                    <a:pt x="1591" y="949"/>
                  </a:cubicBezTo>
                  <a:cubicBezTo>
                    <a:pt x="1479" y="837"/>
                    <a:pt x="1368" y="726"/>
                    <a:pt x="1228" y="614"/>
                  </a:cubicBezTo>
                  <a:cubicBezTo>
                    <a:pt x="1702" y="447"/>
                    <a:pt x="2204" y="307"/>
                    <a:pt x="2623" y="223"/>
                  </a:cubicBezTo>
                  <a:cubicBezTo>
                    <a:pt x="2623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lnTo>
                    <a:pt x="2651" y="223"/>
                  </a:lnTo>
                  <a:cubicBezTo>
                    <a:pt x="3209" y="84"/>
                    <a:pt x="3711" y="28"/>
                    <a:pt x="4046" y="0"/>
                  </a:cubicBezTo>
                  <a:lnTo>
                    <a:pt x="4074" y="0"/>
                  </a:lnTo>
                  <a:cubicBezTo>
                    <a:pt x="4241" y="112"/>
                    <a:pt x="4409" y="223"/>
                    <a:pt x="4576" y="335"/>
                  </a:cubicBezTo>
                  <a:cubicBezTo>
                    <a:pt x="3655" y="558"/>
                    <a:pt x="2874" y="1088"/>
                    <a:pt x="2344" y="181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0"/>
            <p:cNvSpPr/>
            <p:nvPr/>
          </p:nvSpPr>
          <p:spPr>
            <a:xfrm>
              <a:off x="5552768" y="4453014"/>
              <a:ext cx="16405" cy="20047"/>
            </a:xfrm>
            <a:custGeom>
              <a:avLst/>
              <a:gdLst/>
              <a:ahLst/>
              <a:cxnLst/>
              <a:rect l="l" t="t" r="r" b="b"/>
              <a:pathLst>
                <a:path w="500" h="611" extrusionOk="0">
                  <a:moveTo>
                    <a:pt x="1" y="1"/>
                  </a:moveTo>
                  <a:cubicBezTo>
                    <a:pt x="113" y="140"/>
                    <a:pt x="279" y="362"/>
                    <a:pt x="500" y="610"/>
                  </a:cubicBezTo>
                  <a:cubicBezTo>
                    <a:pt x="500" y="610"/>
                    <a:pt x="500" y="610"/>
                    <a:pt x="500" y="582"/>
                  </a:cubicBezTo>
                  <a:cubicBezTo>
                    <a:pt x="279" y="361"/>
                    <a:pt x="113" y="140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0"/>
            <p:cNvSpPr/>
            <p:nvPr/>
          </p:nvSpPr>
          <p:spPr>
            <a:xfrm>
              <a:off x="5552670" y="4452883"/>
              <a:ext cx="20178" cy="19259"/>
            </a:xfrm>
            <a:custGeom>
              <a:avLst/>
              <a:gdLst/>
              <a:ahLst/>
              <a:cxnLst/>
              <a:rect l="l" t="t" r="r" b="b"/>
              <a:pathLst>
                <a:path w="615" h="587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40"/>
                    <a:pt x="280" y="363"/>
                    <a:pt x="503" y="586"/>
                  </a:cubicBezTo>
                  <a:cubicBezTo>
                    <a:pt x="531" y="558"/>
                    <a:pt x="586" y="503"/>
                    <a:pt x="614" y="447"/>
                  </a:cubicBezTo>
                  <a:cubicBezTo>
                    <a:pt x="419" y="307"/>
                    <a:pt x="196" y="168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0"/>
            <p:cNvSpPr/>
            <p:nvPr/>
          </p:nvSpPr>
          <p:spPr>
            <a:xfrm>
              <a:off x="5545353" y="4439168"/>
              <a:ext cx="3675" cy="2756"/>
            </a:xfrm>
            <a:custGeom>
              <a:avLst/>
              <a:gdLst/>
              <a:ahLst/>
              <a:cxnLst/>
              <a:rect l="l" t="t" r="r" b="b"/>
              <a:pathLst>
                <a:path w="112" h="84" extrusionOk="0">
                  <a:moveTo>
                    <a:pt x="112" y="0"/>
                  </a:moveTo>
                  <a:lnTo>
                    <a:pt x="0" y="84"/>
                  </a:lnTo>
                  <a:cubicBezTo>
                    <a:pt x="28" y="84"/>
                    <a:pt x="84" y="56"/>
                    <a:pt x="112" y="0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0"/>
            <p:cNvSpPr/>
            <p:nvPr/>
          </p:nvSpPr>
          <p:spPr>
            <a:xfrm>
              <a:off x="5548995" y="4431818"/>
              <a:ext cx="33926" cy="33007"/>
            </a:xfrm>
            <a:custGeom>
              <a:avLst/>
              <a:gdLst/>
              <a:ahLst/>
              <a:cxnLst/>
              <a:rect l="l" t="t" r="r" b="b"/>
              <a:pathLst>
                <a:path w="1034" h="1006" extrusionOk="0">
                  <a:moveTo>
                    <a:pt x="587" y="1"/>
                  </a:moveTo>
                  <a:cubicBezTo>
                    <a:pt x="392" y="57"/>
                    <a:pt x="168" y="112"/>
                    <a:pt x="1" y="224"/>
                  </a:cubicBezTo>
                  <a:cubicBezTo>
                    <a:pt x="336" y="531"/>
                    <a:pt x="698" y="810"/>
                    <a:pt x="1033" y="1005"/>
                  </a:cubicBezTo>
                  <a:cubicBezTo>
                    <a:pt x="894" y="670"/>
                    <a:pt x="726" y="336"/>
                    <a:pt x="587" y="1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0"/>
            <p:cNvSpPr/>
            <p:nvPr/>
          </p:nvSpPr>
          <p:spPr>
            <a:xfrm>
              <a:off x="5548995" y="4431818"/>
              <a:ext cx="26609" cy="16503"/>
            </a:xfrm>
            <a:custGeom>
              <a:avLst/>
              <a:gdLst/>
              <a:ahLst/>
              <a:cxnLst/>
              <a:rect l="l" t="t" r="r" b="b"/>
              <a:pathLst>
                <a:path w="811" h="503" extrusionOk="0">
                  <a:moveTo>
                    <a:pt x="810" y="503"/>
                  </a:moveTo>
                  <a:cubicBezTo>
                    <a:pt x="726" y="447"/>
                    <a:pt x="643" y="391"/>
                    <a:pt x="531" y="308"/>
                  </a:cubicBezTo>
                  <a:cubicBezTo>
                    <a:pt x="531" y="308"/>
                    <a:pt x="531" y="308"/>
                    <a:pt x="531" y="308"/>
                  </a:cubicBezTo>
                  <a:cubicBezTo>
                    <a:pt x="447" y="224"/>
                    <a:pt x="364" y="168"/>
                    <a:pt x="280" y="85"/>
                  </a:cubicBezTo>
                  <a:cubicBezTo>
                    <a:pt x="392" y="57"/>
                    <a:pt x="475" y="29"/>
                    <a:pt x="587" y="1"/>
                  </a:cubicBezTo>
                  <a:lnTo>
                    <a:pt x="587" y="1"/>
                  </a:lnTo>
                  <a:lnTo>
                    <a:pt x="587" y="1"/>
                  </a:lnTo>
                  <a:cubicBezTo>
                    <a:pt x="671" y="168"/>
                    <a:pt x="726" y="336"/>
                    <a:pt x="810" y="503"/>
                  </a:cubicBezTo>
                  <a:moveTo>
                    <a:pt x="1" y="224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29" y="224"/>
                    <a:pt x="29" y="224"/>
                    <a:pt x="57" y="196"/>
                  </a:cubicBezTo>
                  <a:cubicBezTo>
                    <a:pt x="29" y="224"/>
                    <a:pt x="29" y="224"/>
                    <a:pt x="1" y="224"/>
                  </a:cubicBezTo>
                </a:path>
              </a:pathLst>
            </a:custGeom>
            <a:solidFill>
              <a:srgbClr val="D8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0"/>
            <p:cNvSpPr/>
            <p:nvPr/>
          </p:nvSpPr>
          <p:spPr>
            <a:xfrm>
              <a:off x="5568222" y="4421745"/>
              <a:ext cx="65029" cy="58730"/>
            </a:xfrm>
            <a:custGeom>
              <a:avLst/>
              <a:gdLst/>
              <a:ahLst/>
              <a:cxnLst/>
              <a:rect l="l" t="t" r="r" b="b"/>
              <a:pathLst>
                <a:path w="1982" h="1790" extrusionOk="0">
                  <a:moveTo>
                    <a:pt x="615" y="1"/>
                  </a:moveTo>
                  <a:cubicBezTo>
                    <a:pt x="615" y="113"/>
                    <a:pt x="587" y="196"/>
                    <a:pt x="531" y="252"/>
                  </a:cubicBezTo>
                  <a:cubicBezTo>
                    <a:pt x="531" y="252"/>
                    <a:pt x="280" y="252"/>
                    <a:pt x="1" y="308"/>
                  </a:cubicBezTo>
                  <a:cubicBezTo>
                    <a:pt x="140" y="643"/>
                    <a:pt x="308" y="977"/>
                    <a:pt x="447" y="1312"/>
                  </a:cubicBezTo>
                  <a:cubicBezTo>
                    <a:pt x="991" y="1623"/>
                    <a:pt x="1487" y="1789"/>
                    <a:pt x="1890" y="1789"/>
                  </a:cubicBezTo>
                  <a:cubicBezTo>
                    <a:pt x="1921" y="1789"/>
                    <a:pt x="1952" y="1788"/>
                    <a:pt x="1982" y="1786"/>
                  </a:cubicBezTo>
                  <a:cubicBezTo>
                    <a:pt x="1424" y="1201"/>
                    <a:pt x="949" y="587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0"/>
            <p:cNvSpPr/>
            <p:nvPr/>
          </p:nvSpPr>
          <p:spPr>
            <a:xfrm>
              <a:off x="5582888" y="4421745"/>
              <a:ext cx="41209" cy="48559"/>
            </a:xfrm>
            <a:custGeom>
              <a:avLst/>
              <a:gdLst/>
              <a:ahLst/>
              <a:cxnLst/>
              <a:rect l="l" t="t" r="r" b="b"/>
              <a:pathLst>
                <a:path w="1256" h="1480" extrusionOk="0">
                  <a:moveTo>
                    <a:pt x="168" y="1"/>
                  </a:moveTo>
                  <a:lnTo>
                    <a:pt x="168" y="29"/>
                  </a:lnTo>
                  <a:cubicBezTo>
                    <a:pt x="168" y="113"/>
                    <a:pt x="140" y="196"/>
                    <a:pt x="84" y="252"/>
                  </a:cubicBezTo>
                  <a:lnTo>
                    <a:pt x="0" y="252"/>
                  </a:lnTo>
                  <a:cubicBezTo>
                    <a:pt x="223" y="615"/>
                    <a:pt x="475" y="1005"/>
                    <a:pt x="754" y="1340"/>
                  </a:cubicBezTo>
                  <a:cubicBezTo>
                    <a:pt x="921" y="1424"/>
                    <a:pt x="1088" y="1452"/>
                    <a:pt x="1256" y="1480"/>
                  </a:cubicBezTo>
                  <a:cubicBezTo>
                    <a:pt x="809" y="977"/>
                    <a:pt x="447" y="475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0"/>
            <p:cNvSpPr/>
            <p:nvPr/>
          </p:nvSpPr>
          <p:spPr>
            <a:xfrm>
              <a:off x="5702812" y="4125168"/>
              <a:ext cx="257230" cy="337812"/>
            </a:xfrm>
            <a:custGeom>
              <a:avLst/>
              <a:gdLst/>
              <a:ahLst/>
              <a:cxnLst/>
              <a:rect l="l" t="t" r="r" b="b"/>
              <a:pathLst>
                <a:path w="7840" h="1029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492"/>
                    <a:pt x="0" y="4688"/>
                    <a:pt x="0" y="4883"/>
                  </a:cubicBezTo>
                  <a:cubicBezTo>
                    <a:pt x="28" y="5329"/>
                    <a:pt x="84" y="5776"/>
                    <a:pt x="223" y="6166"/>
                  </a:cubicBezTo>
                  <a:cubicBezTo>
                    <a:pt x="223" y="6166"/>
                    <a:pt x="2678" y="6669"/>
                    <a:pt x="5691" y="10295"/>
                  </a:cubicBezTo>
                  <a:cubicBezTo>
                    <a:pt x="5245" y="8147"/>
                    <a:pt x="6194" y="3516"/>
                    <a:pt x="7840" y="2233"/>
                  </a:cubicBezTo>
                  <a:cubicBezTo>
                    <a:pt x="6166" y="1005"/>
                    <a:pt x="4073" y="224"/>
                    <a:pt x="1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0"/>
            <p:cNvSpPr/>
            <p:nvPr/>
          </p:nvSpPr>
          <p:spPr>
            <a:xfrm>
              <a:off x="5765972" y="4114045"/>
              <a:ext cx="238922" cy="84387"/>
            </a:xfrm>
            <a:custGeom>
              <a:avLst/>
              <a:gdLst/>
              <a:ahLst/>
              <a:cxnLst/>
              <a:rect l="l" t="t" r="r" b="b"/>
              <a:pathLst>
                <a:path w="7282" h="2572" extrusionOk="0">
                  <a:moveTo>
                    <a:pt x="1494" y="0"/>
                  </a:moveTo>
                  <a:cubicBezTo>
                    <a:pt x="1423" y="0"/>
                    <a:pt x="1353" y="2"/>
                    <a:pt x="1283" y="5"/>
                  </a:cubicBezTo>
                  <a:cubicBezTo>
                    <a:pt x="977" y="5"/>
                    <a:pt x="670" y="61"/>
                    <a:pt x="419" y="144"/>
                  </a:cubicBezTo>
                  <a:cubicBezTo>
                    <a:pt x="251" y="200"/>
                    <a:pt x="140" y="256"/>
                    <a:pt x="0" y="340"/>
                  </a:cubicBezTo>
                  <a:cubicBezTo>
                    <a:pt x="2148" y="563"/>
                    <a:pt x="4241" y="1344"/>
                    <a:pt x="5915" y="2572"/>
                  </a:cubicBezTo>
                  <a:cubicBezTo>
                    <a:pt x="6204" y="2340"/>
                    <a:pt x="6506" y="2216"/>
                    <a:pt x="6831" y="2216"/>
                  </a:cubicBezTo>
                  <a:cubicBezTo>
                    <a:pt x="6976" y="2216"/>
                    <a:pt x="7126" y="2241"/>
                    <a:pt x="7282" y="2293"/>
                  </a:cubicBezTo>
                  <a:cubicBezTo>
                    <a:pt x="6125" y="1082"/>
                    <a:pt x="3436" y="0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0"/>
            <p:cNvSpPr/>
            <p:nvPr/>
          </p:nvSpPr>
          <p:spPr>
            <a:xfrm>
              <a:off x="5852921" y="4422664"/>
              <a:ext cx="29332" cy="31169"/>
            </a:xfrm>
            <a:custGeom>
              <a:avLst/>
              <a:gdLst/>
              <a:ahLst/>
              <a:cxnLst/>
              <a:rect l="l" t="t" r="r" b="b"/>
              <a:pathLst>
                <a:path w="894" h="950" extrusionOk="0">
                  <a:moveTo>
                    <a:pt x="893" y="949"/>
                  </a:moveTo>
                  <a:cubicBezTo>
                    <a:pt x="865" y="922"/>
                    <a:pt x="837" y="894"/>
                    <a:pt x="810" y="866"/>
                  </a:cubicBezTo>
                  <a:cubicBezTo>
                    <a:pt x="558" y="559"/>
                    <a:pt x="279" y="280"/>
                    <a:pt x="28" y="29"/>
                  </a:cubicBezTo>
                  <a:cubicBezTo>
                    <a:pt x="307" y="308"/>
                    <a:pt x="586" y="615"/>
                    <a:pt x="893" y="949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1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2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0"/>
            <p:cNvSpPr/>
            <p:nvPr/>
          </p:nvSpPr>
          <p:spPr>
            <a:xfrm>
              <a:off x="5812629" y="4385129"/>
              <a:ext cx="66867" cy="65948"/>
            </a:xfrm>
            <a:custGeom>
              <a:avLst/>
              <a:gdLst/>
              <a:ahLst/>
              <a:cxnLst/>
              <a:rect l="l" t="t" r="r" b="b"/>
              <a:pathLst>
                <a:path w="2038" h="2010" extrusionOk="0">
                  <a:moveTo>
                    <a:pt x="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357" y="321"/>
                    <a:pt x="742" y="659"/>
                    <a:pt x="1144" y="1056"/>
                  </a:cubicBezTo>
                  <a:lnTo>
                    <a:pt x="1144" y="1056"/>
                  </a:lnTo>
                  <a:cubicBezTo>
                    <a:pt x="754" y="650"/>
                    <a:pt x="365" y="313"/>
                    <a:pt x="1" y="1"/>
                  </a:cubicBezTo>
                  <a:close/>
                  <a:moveTo>
                    <a:pt x="1144" y="1056"/>
                  </a:moveTo>
                  <a:cubicBezTo>
                    <a:pt x="1172" y="1085"/>
                    <a:pt x="1200" y="1115"/>
                    <a:pt x="1228" y="1145"/>
                  </a:cubicBezTo>
                  <a:lnTo>
                    <a:pt x="1233" y="1145"/>
                  </a:lnTo>
                  <a:cubicBezTo>
                    <a:pt x="1204" y="1115"/>
                    <a:pt x="1174" y="1085"/>
                    <a:pt x="1144" y="1056"/>
                  </a:cubicBezTo>
                  <a:close/>
                  <a:moveTo>
                    <a:pt x="1233" y="1145"/>
                  </a:moveTo>
                  <a:lnTo>
                    <a:pt x="1233" y="1145"/>
                  </a:lnTo>
                  <a:cubicBezTo>
                    <a:pt x="1241" y="1152"/>
                    <a:pt x="1249" y="1160"/>
                    <a:pt x="1256" y="1168"/>
                  </a:cubicBezTo>
                  <a:lnTo>
                    <a:pt x="1256" y="1168"/>
                  </a:lnTo>
                  <a:cubicBezTo>
                    <a:pt x="1256" y="1164"/>
                    <a:pt x="1256" y="1157"/>
                    <a:pt x="1256" y="1145"/>
                  </a:cubicBezTo>
                  <a:close/>
                  <a:moveTo>
                    <a:pt x="1256" y="1168"/>
                  </a:moveTo>
                  <a:cubicBezTo>
                    <a:pt x="1256" y="1173"/>
                    <a:pt x="1256" y="1173"/>
                    <a:pt x="1256" y="1173"/>
                  </a:cubicBezTo>
                  <a:cubicBezTo>
                    <a:pt x="1335" y="1251"/>
                    <a:pt x="1417" y="1333"/>
                    <a:pt x="1499" y="1417"/>
                  </a:cubicBezTo>
                  <a:lnTo>
                    <a:pt x="1499" y="1417"/>
                  </a:lnTo>
                  <a:cubicBezTo>
                    <a:pt x="1418" y="1332"/>
                    <a:pt x="1337" y="1249"/>
                    <a:pt x="1256" y="1168"/>
                  </a:cubicBezTo>
                  <a:close/>
                  <a:moveTo>
                    <a:pt x="1499" y="1417"/>
                  </a:moveTo>
                  <a:cubicBezTo>
                    <a:pt x="1676" y="1603"/>
                    <a:pt x="1856" y="1800"/>
                    <a:pt x="2038" y="2010"/>
                  </a:cubicBezTo>
                  <a:cubicBezTo>
                    <a:pt x="1865" y="1799"/>
                    <a:pt x="1680" y="1602"/>
                    <a:pt x="1499" y="1417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0"/>
            <p:cNvSpPr/>
            <p:nvPr/>
          </p:nvSpPr>
          <p:spPr>
            <a:xfrm>
              <a:off x="5812629" y="4162703"/>
              <a:ext cx="147415" cy="300277"/>
            </a:xfrm>
            <a:custGeom>
              <a:avLst/>
              <a:gdLst/>
              <a:ahLst/>
              <a:cxnLst/>
              <a:rect l="l" t="t" r="r" b="b"/>
              <a:pathLst>
                <a:path w="4493" h="9152" extrusionOk="0">
                  <a:moveTo>
                    <a:pt x="2623" y="0"/>
                  </a:moveTo>
                  <a:cubicBezTo>
                    <a:pt x="1117" y="1786"/>
                    <a:pt x="224" y="4241"/>
                    <a:pt x="1" y="6780"/>
                  </a:cubicBezTo>
                  <a:cubicBezTo>
                    <a:pt x="391" y="7115"/>
                    <a:pt x="810" y="7477"/>
                    <a:pt x="1228" y="7924"/>
                  </a:cubicBezTo>
                  <a:lnTo>
                    <a:pt x="1256" y="7924"/>
                  </a:lnTo>
                  <a:cubicBezTo>
                    <a:pt x="1256" y="7952"/>
                    <a:pt x="1256" y="7952"/>
                    <a:pt x="1256" y="7952"/>
                  </a:cubicBezTo>
                  <a:cubicBezTo>
                    <a:pt x="1535" y="8231"/>
                    <a:pt x="1814" y="8538"/>
                    <a:pt x="2121" y="8872"/>
                  </a:cubicBezTo>
                  <a:cubicBezTo>
                    <a:pt x="2177" y="8956"/>
                    <a:pt x="2261" y="9068"/>
                    <a:pt x="2344" y="9151"/>
                  </a:cubicBezTo>
                  <a:cubicBezTo>
                    <a:pt x="2261" y="8789"/>
                    <a:pt x="2233" y="8342"/>
                    <a:pt x="2233" y="7868"/>
                  </a:cubicBezTo>
                  <a:cubicBezTo>
                    <a:pt x="2233" y="5525"/>
                    <a:pt x="3126" y="2149"/>
                    <a:pt x="4493" y="1089"/>
                  </a:cubicBezTo>
                  <a:cubicBezTo>
                    <a:pt x="3907" y="670"/>
                    <a:pt x="3293" y="307"/>
                    <a:pt x="2623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0"/>
            <p:cNvSpPr/>
            <p:nvPr/>
          </p:nvSpPr>
          <p:spPr>
            <a:xfrm>
              <a:off x="5767777" y="4354024"/>
              <a:ext cx="42161" cy="29332"/>
            </a:xfrm>
            <a:custGeom>
              <a:avLst/>
              <a:gdLst/>
              <a:ahLst/>
              <a:cxnLst/>
              <a:rect l="l" t="t" r="r" b="b"/>
              <a:pathLst>
                <a:path w="1285" h="894" extrusionOk="0">
                  <a:moveTo>
                    <a:pt x="1284" y="893"/>
                  </a:moveTo>
                  <a:cubicBezTo>
                    <a:pt x="1284" y="893"/>
                    <a:pt x="1284" y="893"/>
                    <a:pt x="1284" y="893"/>
                  </a:cubicBezTo>
                  <a:cubicBezTo>
                    <a:pt x="1284" y="893"/>
                    <a:pt x="1284" y="893"/>
                    <a:pt x="1284" y="893"/>
                  </a:cubicBezTo>
                  <a:close/>
                  <a:moveTo>
                    <a:pt x="1284" y="893"/>
                  </a:moveTo>
                  <a:cubicBezTo>
                    <a:pt x="810" y="503"/>
                    <a:pt x="391" y="224"/>
                    <a:pt x="1" y="0"/>
                  </a:cubicBezTo>
                  <a:lnTo>
                    <a:pt x="1" y="0"/>
                  </a:lnTo>
                  <a:cubicBezTo>
                    <a:pt x="391" y="224"/>
                    <a:pt x="810" y="503"/>
                    <a:pt x="1284" y="893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0"/>
            <p:cNvSpPr/>
            <p:nvPr/>
          </p:nvSpPr>
          <p:spPr>
            <a:xfrm>
              <a:off x="5767777" y="4354024"/>
              <a:ext cx="44884" cy="32055"/>
            </a:xfrm>
            <a:custGeom>
              <a:avLst/>
              <a:gdLst/>
              <a:ahLst/>
              <a:cxnLst/>
              <a:rect l="l" t="t" r="r" b="b"/>
              <a:pathLst>
                <a:path w="1368" h="977" extrusionOk="0">
                  <a:moveTo>
                    <a:pt x="1" y="0"/>
                  </a:moveTo>
                  <a:cubicBezTo>
                    <a:pt x="419" y="251"/>
                    <a:pt x="866" y="558"/>
                    <a:pt x="1368" y="977"/>
                  </a:cubicBezTo>
                  <a:cubicBezTo>
                    <a:pt x="1368" y="977"/>
                    <a:pt x="1368" y="949"/>
                    <a:pt x="1368" y="949"/>
                  </a:cubicBezTo>
                  <a:cubicBezTo>
                    <a:pt x="1340" y="949"/>
                    <a:pt x="1312" y="921"/>
                    <a:pt x="1284" y="893"/>
                  </a:cubicBezTo>
                  <a:cubicBezTo>
                    <a:pt x="810" y="503"/>
                    <a:pt x="391" y="224"/>
                    <a:pt x="1" y="0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0"/>
            <p:cNvSpPr/>
            <p:nvPr/>
          </p:nvSpPr>
          <p:spPr>
            <a:xfrm>
              <a:off x="5710128" y="4327480"/>
              <a:ext cx="57680" cy="26576"/>
            </a:xfrm>
            <a:custGeom>
              <a:avLst/>
              <a:gdLst/>
              <a:ahLst/>
              <a:cxnLst/>
              <a:rect l="l" t="t" r="r" b="b"/>
              <a:pathLst>
                <a:path w="1758" h="810" extrusionOk="0">
                  <a:moveTo>
                    <a:pt x="0" y="0"/>
                  </a:moveTo>
                  <a:cubicBezTo>
                    <a:pt x="0" y="0"/>
                    <a:pt x="0" y="0"/>
                    <a:pt x="28" y="28"/>
                  </a:cubicBezTo>
                  <a:cubicBezTo>
                    <a:pt x="77" y="28"/>
                    <a:pt x="158" y="44"/>
                    <a:pt x="267" y="79"/>
                  </a:cubicBezTo>
                  <a:lnTo>
                    <a:pt x="267" y="79"/>
                  </a:lnTo>
                  <a:cubicBezTo>
                    <a:pt x="93" y="20"/>
                    <a:pt x="0" y="0"/>
                    <a:pt x="0" y="0"/>
                  </a:cubicBezTo>
                  <a:close/>
                  <a:moveTo>
                    <a:pt x="267" y="79"/>
                  </a:moveTo>
                  <a:cubicBezTo>
                    <a:pt x="333" y="101"/>
                    <a:pt x="411" y="130"/>
                    <a:pt x="499" y="165"/>
                  </a:cubicBezTo>
                  <a:lnTo>
                    <a:pt x="499" y="165"/>
                  </a:lnTo>
                  <a:cubicBezTo>
                    <a:pt x="412" y="129"/>
                    <a:pt x="334" y="100"/>
                    <a:pt x="267" y="79"/>
                  </a:cubicBezTo>
                  <a:close/>
                  <a:moveTo>
                    <a:pt x="499" y="165"/>
                  </a:moveTo>
                  <a:cubicBezTo>
                    <a:pt x="592" y="203"/>
                    <a:pt x="696" y="251"/>
                    <a:pt x="809" y="307"/>
                  </a:cubicBezTo>
                  <a:cubicBezTo>
                    <a:pt x="892" y="340"/>
                    <a:pt x="977" y="378"/>
                    <a:pt x="1066" y="421"/>
                  </a:cubicBezTo>
                  <a:lnTo>
                    <a:pt x="1066" y="421"/>
                  </a:lnTo>
                  <a:cubicBezTo>
                    <a:pt x="846" y="310"/>
                    <a:pt x="656" y="227"/>
                    <a:pt x="499" y="165"/>
                  </a:cubicBezTo>
                  <a:close/>
                  <a:moveTo>
                    <a:pt x="1066" y="421"/>
                  </a:moveTo>
                  <a:cubicBezTo>
                    <a:pt x="1271" y="525"/>
                    <a:pt x="1503" y="653"/>
                    <a:pt x="1758" y="809"/>
                  </a:cubicBezTo>
                  <a:cubicBezTo>
                    <a:pt x="1503" y="652"/>
                    <a:pt x="1275" y="523"/>
                    <a:pt x="1066" y="42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0"/>
            <p:cNvSpPr/>
            <p:nvPr/>
          </p:nvSpPr>
          <p:spPr>
            <a:xfrm>
              <a:off x="5736672" y="4337553"/>
              <a:ext cx="31137" cy="16503"/>
            </a:xfrm>
            <a:custGeom>
              <a:avLst/>
              <a:gdLst/>
              <a:ahLst/>
              <a:cxnLst/>
              <a:rect l="l" t="t" r="r" b="b"/>
              <a:pathLst>
                <a:path w="949" h="503" extrusionOk="0">
                  <a:moveTo>
                    <a:pt x="949" y="502"/>
                  </a:moveTo>
                  <a:cubicBezTo>
                    <a:pt x="586" y="279"/>
                    <a:pt x="279" y="1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79" y="112"/>
                    <a:pt x="586" y="279"/>
                    <a:pt x="949" y="502"/>
                  </a:cubicBezTo>
                  <a:lnTo>
                    <a:pt x="949" y="502"/>
                  </a:lnTo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0"/>
            <p:cNvSpPr/>
            <p:nvPr/>
          </p:nvSpPr>
          <p:spPr>
            <a:xfrm>
              <a:off x="5702812" y="4125168"/>
              <a:ext cx="129075" cy="228883"/>
            </a:xfrm>
            <a:custGeom>
              <a:avLst/>
              <a:gdLst/>
              <a:ahLst/>
              <a:cxnLst/>
              <a:rect l="l" t="t" r="r" b="b"/>
              <a:pathLst>
                <a:path w="3934" h="697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381"/>
                    <a:pt x="0" y="4492"/>
                    <a:pt x="0" y="4604"/>
                  </a:cubicBezTo>
                  <a:cubicBezTo>
                    <a:pt x="0" y="4688"/>
                    <a:pt x="0" y="4799"/>
                    <a:pt x="0" y="4883"/>
                  </a:cubicBezTo>
                  <a:cubicBezTo>
                    <a:pt x="28" y="5246"/>
                    <a:pt x="84" y="5608"/>
                    <a:pt x="167" y="5943"/>
                  </a:cubicBezTo>
                  <a:cubicBezTo>
                    <a:pt x="167" y="6027"/>
                    <a:pt x="195" y="6111"/>
                    <a:pt x="223" y="6166"/>
                  </a:cubicBezTo>
                  <a:cubicBezTo>
                    <a:pt x="223" y="6166"/>
                    <a:pt x="893" y="6306"/>
                    <a:pt x="1981" y="6975"/>
                  </a:cubicBezTo>
                  <a:cubicBezTo>
                    <a:pt x="1981" y="6892"/>
                    <a:pt x="1981" y="6836"/>
                    <a:pt x="1981" y="6780"/>
                  </a:cubicBezTo>
                  <a:cubicBezTo>
                    <a:pt x="1981" y="4437"/>
                    <a:pt x="2539" y="2233"/>
                    <a:pt x="3934" y="391"/>
                  </a:cubicBezTo>
                  <a:cubicBezTo>
                    <a:pt x="3320" y="224"/>
                    <a:pt x="2678" y="84"/>
                    <a:pt x="2037" y="29"/>
                  </a:cubicBezTo>
                  <a:cubicBezTo>
                    <a:pt x="2037" y="29"/>
                    <a:pt x="2037" y="29"/>
                    <a:pt x="2037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0"/>
            <p:cNvSpPr/>
            <p:nvPr/>
          </p:nvSpPr>
          <p:spPr>
            <a:xfrm>
              <a:off x="5618586" y="4318326"/>
              <a:ext cx="529094" cy="419279"/>
            </a:xfrm>
            <a:custGeom>
              <a:avLst/>
              <a:gdLst/>
              <a:ahLst/>
              <a:cxnLst/>
              <a:rect l="l" t="t" r="r" b="b"/>
              <a:pathLst>
                <a:path w="16126" h="12779" extrusionOk="0">
                  <a:moveTo>
                    <a:pt x="13057" y="0"/>
                  </a:moveTo>
                  <a:cubicBezTo>
                    <a:pt x="12387" y="977"/>
                    <a:pt x="11857" y="1814"/>
                    <a:pt x="11857" y="1814"/>
                  </a:cubicBezTo>
                  <a:lnTo>
                    <a:pt x="11830" y="1814"/>
                  </a:lnTo>
                  <a:cubicBezTo>
                    <a:pt x="11272" y="2958"/>
                    <a:pt x="9988" y="4380"/>
                    <a:pt x="8203" y="5329"/>
                  </a:cubicBezTo>
                  <a:cubicBezTo>
                    <a:pt x="5943" y="6501"/>
                    <a:pt x="2874" y="7449"/>
                    <a:pt x="0" y="7449"/>
                  </a:cubicBezTo>
                  <a:cubicBezTo>
                    <a:pt x="1088" y="9458"/>
                    <a:pt x="1507" y="11383"/>
                    <a:pt x="726" y="12611"/>
                  </a:cubicBezTo>
                  <a:lnTo>
                    <a:pt x="754" y="12778"/>
                  </a:lnTo>
                  <a:cubicBezTo>
                    <a:pt x="5748" y="12136"/>
                    <a:pt x="11411" y="10714"/>
                    <a:pt x="15094" y="6975"/>
                  </a:cubicBezTo>
                  <a:cubicBezTo>
                    <a:pt x="15875" y="6222"/>
                    <a:pt x="16126" y="4743"/>
                    <a:pt x="15707" y="3292"/>
                  </a:cubicBezTo>
                  <a:cubicBezTo>
                    <a:pt x="15373" y="2065"/>
                    <a:pt x="14508" y="809"/>
                    <a:pt x="13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0"/>
            <p:cNvSpPr/>
            <p:nvPr/>
          </p:nvSpPr>
          <p:spPr>
            <a:xfrm>
              <a:off x="6009461" y="4318326"/>
              <a:ext cx="124514" cy="164805"/>
            </a:xfrm>
            <a:custGeom>
              <a:avLst/>
              <a:gdLst/>
              <a:ahLst/>
              <a:cxnLst/>
              <a:rect l="l" t="t" r="r" b="b"/>
              <a:pathLst>
                <a:path w="3795" h="5023" extrusionOk="0">
                  <a:moveTo>
                    <a:pt x="1869" y="5022"/>
                  </a:moveTo>
                  <a:cubicBezTo>
                    <a:pt x="1535" y="3767"/>
                    <a:pt x="949" y="2595"/>
                    <a:pt x="0" y="1674"/>
                  </a:cubicBezTo>
                  <a:cubicBezTo>
                    <a:pt x="28" y="1674"/>
                    <a:pt x="28" y="1674"/>
                    <a:pt x="28" y="1646"/>
                  </a:cubicBezTo>
                  <a:cubicBezTo>
                    <a:pt x="112" y="1507"/>
                    <a:pt x="251" y="1312"/>
                    <a:pt x="447" y="1033"/>
                  </a:cubicBezTo>
                  <a:cubicBezTo>
                    <a:pt x="642" y="754"/>
                    <a:pt x="893" y="391"/>
                    <a:pt x="1144" y="0"/>
                  </a:cubicBezTo>
                  <a:lnTo>
                    <a:pt x="1144" y="0"/>
                  </a:lnTo>
                  <a:cubicBezTo>
                    <a:pt x="2595" y="809"/>
                    <a:pt x="3432" y="2009"/>
                    <a:pt x="3794" y="3237"/>
                  </a:cubicBezTo>
                  <a:cubicBezTo>
                    <a:pt x="3571" y="2539"/>
                    <a:pt x="3209" y="1842"/>
                    <a:pt x="2651" y="1228"/>
                  </a:cubicBezTo>
                  <a:cubicBezTo>
                    <a:pt x="2734" y="1535"/>
                    <a:pt x="2790" y="1842"/>
                    <a:pt x="2818" y="2149"/>
                  </a:cubicBezTo>
                  <a:cubicBezTo>
                    <a:pt x="2651" y="1925"/>
                    <a:pt x="2483" y="1786"/>
                    <a:pt x="2344" y="1702"/>
                  </a:cubicBezTo>
                  <a:cubicBezTo>
                    <a:pt x="2260" y="1674"/>
                    <a:pt x="2204" y="1646"/>
                    <a:pt x="2176" y="1646"/>
                  </a:cubicBezTo>
                  <a:cubicBezTo>
                    <a:pt x="1981" y="1646"/>
                    <a:pt x="2455" y="2400"/>
                    <a:pt x="2679" y="3404"/>
                  </a:cubicBezTo>
                  <a:cubicBezTo>
                    <a:pt x="2539" y="3990"/>
                    <a:pt x="2232" y="4520"/>
                    <a:pt x="1869" y="5022"/>
                  </a:cubicBezTo>
                  <a:close/>
                  <a:moveTo>
                    <a:pt x="3794" y="3265"/>
                  </a:moveTo>
                  <a:lnTo>
                    <a:pt x="3794" y="3265"/>
                  </a:lnTo>
                  <a:lnTo>
                    <a:pt x="3794" y="3265"/>
                  </a:lnTo>
                  <a:close/>
                  <a:moveTo>
                    <a:pt x="3794" y="3265"/>
                  </a:moveTo>
                  <a:cubicBezTo>
                    <a:pt x="3794" y="3265"/>
                    <a:pt x="3794" y="3265"/>
                    <a:pt x="3794" y="3265"/>
                  </a:cubicBezTo>
                  <a:cubicBezTo>
                    <a:pt x="3794" y="3265"/>
                    <a:pt x="3794" y="3265"/>
                    <a:pt x="3794" y="3265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0"/>
            <p:cNvSpPr/>
            <p:nvPr/>
          </p:nvSpPr>
          <p:spPr>
            <a:xfrm>
              <a:off x="5620424" y="4566376"/>
              <a:ext cx="7349" cy="14699"/>
            </a:xfrm>
            <a:custGeom>
              <a:avLst/>
              <a:gdLst/>
              <a:ahLst/>
              <a:cxnLst/>
              <a:rect l="l" t="t" r="r" b="b"/>
              <a:pathLst>
                <a:path w="224" h="448" extrusionOk="0">
                  <a:moveTo>
                    <a:pt x="0" y="1"/>
                  </a:moveTo>
                  <a:cubicBezTo>
                    <a:pt x="28" y="57"/>
                    <a:pt x="56" y="140"/>
                    <a:pt x="112" y="196"/>
                  </a:cubicBezTo>
                  <a:cubicBezTo>
                    <a:pt x="84" y="140"/>
                    <a:pt x="56" y="113"/>
                    <a:pt x="28" y="57"/>
                  </a:cubicBezTo>
                  <a:cubicBezTo>
                    <a:pt x="28" y="29"/>
                    <a:pt x="0" y="1"/>
                    <a:pt x="0" y="1"/>
                  </a:cubicBezTo>
                  <a:close/>
                  <a:moveTo>
                    <a:pt x="112" y="252"/>
                  </a:moveTo>
                  <a:lnTo>
                    <a:pt x="112" y="252"/>
                  </a:lnTo>
                  <a:cubicBezTo>
                    <a:pt x="140" y="308"/>
                    <a:pt x="195" y="364"/>
                    <a:pt x="223" y="447"/>
                  </a:cubicBezTo>
                  <a:cubicBezTo>
                    <a:pt x="195" y="364"/>
                    <a:pt x="167" y="308"/>
                    <a:pt x="112" y="252"/>
                  </a:cubicBezTo>
                  <a:close/>
                </a:path>
              </a:pathLst>
            </a:custGeom>
            <a:solidFill>
              <a:srgbClr val="795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0"/>
            <p:cNvSpPr/>
            <p:nvPr/>
          </p:nvSpPr>
          <p:spPr>
            <a:xfrm>
              <a:off x="5621343" y="4568213"/>
              <a:ext cx="2756" cy="6464"/>
            </a:xfrm>
            <a:custGeom>
              <a:avLst/>
              <a:gdLst/>
              <a:ahLst/>
              <a:cxnLst/>
              <a:rect l="l" t="t" r="r" b="b"/>
              <a:pathLst>
                <a:path w="84" h="19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57"/>
                    <a:pt x="56" y="112"/>
                    <a:pt x="84" y="196"/>
                  </a:cubicBezTo>
                  <a:cubicBezTo>
                    <a:pt x="84" y="168"/>
                    <a:pt x="84" y="168"/>
                    <a:pt x="84" y="140"/>
                  </a:cubicBezTo>
                  <a:cubicBezTo>
                    <a:pt x="56" y="85"/>
                    <a:pt x="28" y="57"/>
                    <a:pt x="0" y="1"/>
                  </a:cubicBezTo>
                  <a:close/>
                </a:path>
              </a:pathLst>
            </a:custGeom>
            <a:solidFill>
              <a:srgbClr val="563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0"/>
            <p:cNvSpPr/>
            <p:nvPr/>
          </p:nvSpPr>
          <p:spPr>
            <a:xfrm>
              <a:off x="5990234" y="4377812"/>
              <a:ext cx="16503" cy="28413"/>
            </a:xfrm>
            <a:custGeom>
              <a:avLst/>
              <a:gdLst/>
              <a:ahLst/>
              <a:cxnLst/>
              <a:rect l="l" t="t" r="r" b="b"/>
              <a:pathLst>
                <a:path w="503" h="866" extrusionOk="0">
                  <a:moveTo>
                    <a:pt x="503" y="1"/>
                  </a:moveTo>
                  <a:cubicBezTo>
                    <a:pt x="363" y="280"/>
                    <a:pt x="196" y="559"/>
                    <a:pt x="0" y="866"/>
                  </a:cubicBezTo>
                  <a:cubicBezTo>
                    <a:pt x="196" y="587"/>
                    <a:pt x="363" y="308"/>
                    <a:pt x="475" y="57"/>
                  </a:cubicBezTo>
                  <a:cubicBezTo>
                    <a:pt x="503" y="29"/>
                    <a:pt x="503" y="29"/>
                    <a:pt x="503" y="1"/>
                  </a:cubicBezTo>
                  <a:close/>
                </a:path>
              </a:pathLst>
            </a:custGeom>
            <a:solidFill>
              <a:srgbClr val="00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0"/>
            <p:cNvSpPr/>
            <p:nvPr/>
          </p:nvSpPr>
          <p:spPr>
            <a:xfrm>
              <a:off x="6005786" y="4377812"/>
              <a:ext cx="951" cy="187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cubicBezTo>
                    <a:pt x="29" y="29"/>
                    <a:pt x="29" y="29"/>
                    <a:pt x="29" y="1"/>
                  </a:cubicBezTo>
                  <a:lnTo>
                    <a:pt x="29" y="1"/>
                  </a:lnTo>
                  <a:cubicBezTo>
                    <a:pt x="29" y="29"/>
                    <a:pt x="29" y="29"/>
                    <a:pt x="1" y="57"/>
                  </a:cubicBezTo>
                  <a:close/>
                </a:path>
              </a:pathLst>
            </a:custGeom>
            <a:solidFill>
              <a:srgbClr val="00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0"/>
            <p:cNvSpPr/>
            <p:nvPr/>
          </p:nvSpPr>
          <p:spPr>
            <a:xfrm>
              <a:off x="5618586" y="4377812"/>
              <a:ext cx="388142" cy="203258"/>
            </a:xfrm>
            <a:custGeom>
              <a:avLst/>
              <a:gdLst/>
              <a:ahLst/>
              <a:cxnLst/>
              <a:rect l="l" t="t" r="r" b="b"/>
              <a:pathLst>
                <a:path w="11830" h="6195" extrusionOk="0">
                  <a:moveTo>
                    <a:pt x="11830" y="1"/>
                  </a:moveTo>
                  <a:lnTo>
                    <a:pt x="11830" y="1"/>
                  </a:lnTo>
                  <a:cubicBezTo>
                    <a:pt x="11690" y="280"/>
                    <a:pt x="11523" y="559"/>
                    <a:pt x="11327" y="866"/>
                  </a:cubicBezTo>
                  <a:cubicBezTo>
                    <a:pt x="10630" y="1786"/>
                    <a:pt x="9570" y="2791"/>
                    <a:pt x="8203" y="3516"/>
                  </a:cubicBezTo>
                  <a:cubicBezTo>
                    <a:pt x="5943" y="4688"/>
                    <a:pt x="2902" y="5636"/>
                    <a:pt x="28" y="5636"/>
                  </a:cubicBezTo>
                  <a:lnTo>
                    <a:pt x="0" y="5636"/>
                  </a:lnTo>
                  <a:cubicBezTo>
                    <a:pt x="0" y="5664"/>
                    <a:pt x="28" y="5692"/>
                    <a:pt x="56" y="5748"/>
                  </a:cubicBezTo>
                  <a:cubicBezTo>
                    <a:pt x="84" y="5804"/>
                    <a:pt x="112" y="5887"/>
                    <a:pt x="168" y="5943"/>
                  </a:cubicBezTo>
                  <a:cubicBezTo>
                    <a:pt x="168" y="5971"/>
                    <a:pt x="168" y="5971"/>
                    <a:pt x="168" y="5999"/>
                  </a:cubicBezTo>
                  <a:cubicBezTo>
                    <a:pt x="223" y="6055"/>
                    <a:pt x="251" y="6111"/>
                    <a:pt x="279" y="6194"/>
                  </a:cubicBezTo>
                  <a:lnTo>
                    <a:pt x="391" y="6194"/>
                  </a:lnTo>
                  <a:cubicBezTo>
                    <a:pt x="3627" y="6194"/>
                    <a:pt x="11355" y="4046"/>
                    <a:pt x="1183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0"/>
            <p:cNvSpPr/>
            <p:nvPr/>
          </p:nvSpPr>
          <p:spPr>
            <a:xfrm>
              <a:off x="5652447" y="4650601"/>
              <a:ext cx="4626" cy="48559"/>
            </a:xfrm>
            <a:custGeom>
              <a:avLst/>
              <a:gdLst/>
              <a:ahLst/>
              <a:cxnLst/>
              <a:rect l="l" t="t" r="r" b="b"/>
              <a:pathLst>
                <a:path w="141" h="1480" extrusionOk="0">
                  <a:moveTo>
                    <a:pt x="56" y="1479"/>
                  </a:moveTo>
                  <a:cubicBezTo>
                    <a:pt x="140" y="1033"/>
                    <a:pt x="112" y="531"/>
                    <a:pt x="1" y="1"/>
                  </a:cubicBezTo>
                  <a:lnTo>
                    <a:pt x="1" y="1"/>
                  </a:lnTo>
                  <a:cubicBezTo>
                    <a:pt x="56" y="335"/>
                    <a:pt x="84" y="642"/>
                    <a:pt x="84" y="949"/>
                  </a:cubicBezTo>
                  <a:cubicBezTo>
                    <a:pt x="84" y="1145"/>
                    <a:pt x="84" y="1312"/>
                    <a:pt x="56" y="1479"/>
                  </a:cubicBezTo>
                  <a:cubicBezTo>
                    <a:pt x="56" y="1479"/>
                    <a:pt x="56" y="1479"/>
                    <a:pt x="56" y="1479"/>
                  </a:cubicBezTo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0"/>
            <p:cNvSpPr/>
            <p:nvPr/>
          </p:nvSpPr>
          <p:spPr>
            <a:xfrm>
              <a:off x="5652447" y="4640529"/>
              <a:ext cx="76021" cy="58631"/>
            </a:xfrm>
            <a:custGeom>
              <a:avLst/>
              <a:gdLst/>
              <a:ahLst/>
              <a:cxnLst/>
              <a:rect l="l" t="t" r="r" b="b"/>
              <a:pathLst>
                <a:path w="2317" h="1787" extrusionOk="0">
                  <a:moveTo>
                    <a:pt x="2316" y="1"/>
                  </a:moveTo>
                  <a:cubicBezTo>
                    <a:pt x="1284" y="196"/>
                    <a:pt x="447" y="280"/>
                    <a:pt x="1" y="308"/>
                  </a:cubicBezTo>
                  <a:cubicBezTo>
                    <a:pt x="56" y="642"/>
                    <a:pt x="84" y="949"/>
                    <a:pt x="84" y="1256"/>
                  </a:cubicBezTo>
                  <a:cubicBezTo>
                    <a:pt x="84" y="1452"/>
                    <a:pt x="84" y="1619"/>
                    <a:pt x="56" y="1786"/>
                  </a:cubicBezTo>
                  <a:cubicBezTo>
                    <a:pt x="782" y="1145"/>
                    <a:pt x="1535" y="531"/>
                    <a:pt x="2316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0"/>
            <p:cNvSpPr/>
            <p:nvPr/>
          </p:nvSpPr>
          <p:spPr>
            <a:xfrm>
              <a:off x="6133945" y="4424502"/>
              <a:ext cx="33" cy="1870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56"/>
                  </a:moveTo>
                  <a:cubicBezTo>
                    <a:pt x="0" y="56"/>
                    <a:pt x="0" y="56"/>
                    <a:pt x="0" y="29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0"/>
            <p:cNvSpPr/>
            <p:nvPr/>
          </p:nvSpPr>
          <p:spPr>
            <a:xfrm>
              <a:off x="6004868" y="4483102"/>
              <a:ext cx="73265" cy="58599"/>
            </a:xfrm>
            <a:custGeom>
              <a:avLst/>
              <a:gdLst/>
              <a:ahLst/>
              <a:cxnLst/>
              <a:rect l="l" t="t" r="r" b="b"/>
              <a:pathLst>
                <a:path w="2233" h="1786" extrusionOk="0">
                  <a:moveTo>
                    <a:pt x="2009" y="0"/>
                  </a:moveTo>
                  <a:cubicBezTo>
                    <a:pt x="1479" y="670"/>
                    <a:pt x="810" y="1256"/>
                    <a:pt x="1" y="1786"/>
                  </a:cubicBezTo>
                  <a:cubicBezTo>
                    <a:pt x="726" y="1702"/>
                    <a:pt x="1451" y="1674"/>
                    <a:pt x="2233" y="1674"/>
                  </a:cubicBezTo>
                  <a:cubicBezTo>
                    <a:pt x="2205" y="1116"/>
                    <a:pt x="2121" y="558"/>
                    <a:pt x="200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0"/>
            <p:cNvSpPr/>
            <p:nvPr/>
          </p:nvSpPr>
          <p:spPr>
            <a:xfrm>
              <a:off x="5779687" y="4056265"/>
              <a:ext cx="404613" cy="327050"/>
            </a:xfrm>
            <a:custGeom>
              <a:avLst/>
              <a:gdLst/>
              <a:ahLst/>
              <a:cxnLst/>
              <a:rect l="l" t="t" r="r" b="b"/>
              <a:pathLst>
                <a:path w="12332" h="9968" extrusionOk="0">
                  <a:moveTo>
                    <a:pt x="2780" y="1"/>
                  </a:moveTo>
                  <a:cubicBezTo>
                    <a:pt x="1621" y="1"/>
                    <a:pt x="744" y="524"/>
                    <a:pt x="1" y="1905"/>
                  </a:cubicBezTo>
                  <a:cubicBezTo>
                    <a:pt x="252" y="1822"/>
                    <a:pt x="559" y="1766"/>
                    <a:pt x="865" y="1766"/>
                  </a:cubicBezTo>
                  <a:cubicBezTo>
                    <a:pt x="1463" y="991"/>
                    <a:pt x="2089" y="690"/>
                    <a:pt x="2844" y="690"/>
                  </a:cubicBezTo>
                  <a:cubicBezTo>
                    <a:pt x="3747" y="690"/>
                    <a:pt x="4834" y="1120"/>
                    <a:pt x="6278" y="1682"/>
                  </a:cubicBezTo>
                  <a:cubicBezTo>
                    <a:pt x="8956" y="2687"/>
                    <a:pt x="10937" y="3384"/>
                    <a:pt x="9793" y="4612"/>
                  </a:cubicBezTo>
                  <a:cubicBezTo>
                    <a:pt x="9207" y="5225"/>
                    <a:pt x="8259" y="6537"/>
                    <a:pt x="7450" y="7680"/>
                  </a:cubicBezTo>
                  <a:cubicBezTo>
                    <a:pt x="7338" y="7848"/>
                    <a:pt x="7226" y="7987"/>
                    <a:pt x="7115" y="8155"/>
                  </a:cubicBezTo>
                  <a:cubicBezTo>
                    <a:pt x="6668" y="8769"/>
                    <a:pt x="6306" y="9299"/>
                    <a:pt x="6138" y="9550"/>
                  </a:cubicBezTo>
                  <a:lnTo>
                    <a:pt x="6083" y="9633"/>
                  </a:lnTo>
                  <a:lnTo>
                    <a:pt x="6027" y="9717"/>
                  </a:lnTo>
                  <a:cubicBezTo>
                    <a:pt x="6228" y="9908"/>
                    <a:pt x="6403" y="9968"/>
                    <a:pt x="6543" y="9968"/>
                  </a:cubicBezTo>
                  <a:cubicBezTo>
                    <a:pt x="6753" y="9968"/>
                    <a:pt x="6886" y="9834"/>
                    <a:pt x="6920" y="9801"/>
                  </a:cubicBezTo>
                  <a:lnTo>
                    <a:pt x="6947" y="9801"/>
                  </a:lnTo>
                  <a:cubicBezTo>
                    <a:pt x="6947" y="9801"/>
                    <a:pt x="7477" y="8964"/>
                    <a:pt x="8147" y="7987"/>
                  </a:cubicBezTo>
                  <a:cubicBezTo>
                    <a:pt x="8705" y="7234"/>
                    <a:pt x="9347" y="6369"/>
                    <a:pt x="9877" y="5755"/>
                  </a:cubicBezTo>
                  <a:cubicBezTo>
                    <a:pt x="11132" y="4388"/>
                    <a:pt x="12332" y="3161"/>
                    <a:pt x="8063" y="1543"/>
                  </a:cubicBezTo>
                  <a:cubicBezTo>
                    <a:pt x="5789" y="681"/>
                    <a:pt x="4101" y="1"/>
                    <a:pt x="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0"/>
            <p:cNvSpPr/>
            <p:nvPr/>
          </p:nvSpPr>
          <p:spPr>
            <a:xfrm>
              <a:off x="5812629" y="4096786"/>
              <a:ext cx="11943" cy="12862"/>
            </a:xfrm>
            <a:custGeom>
              <a:avLst/>
              <a:gdLst/>
              <a:ahLst/>
              <a:cxnLst/>
              <a:rect l="l" t="t" r="r" b="b"/>
              <a:pathLst>
                <a:path w="364" h="392" extrusionOk="0">
                  <a:moveTo>
                    <a:pt x="1" y="391"/>
                  </a:moveTo>
                  <a:cubicBezTo>
                    <a:pt x="112" y="224"/>
                    <a:pt x="224" y="112"/>
                    <a:pt x="364" y="1"/>
                  </a:cubicBezTo>
                  <a:lnTo>
                    <a:pt x="364" y="1"/>
                  </a:lnTo>
                  <a:cubicBezTo>
                    <a:pt x="224" y="112"/>
                    <a:pt x="112" y="224"/>
                    <a:pt x="1" y="391"/>
                  </a:cubicBezTo>
                  <a:close/>
                </a:path>
              </a:pathLst>
            </a:custGeom>
            <a:solidFill>
              <a:srgbClr val="8D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0"/>
            <p:cNvSpPr/>
            <p:nvPr/>
          </p:nvSpPr>
          <p:spPr>
            <a:xfrm>
              <a:off x="5779687" y="4094063"/>
              <a:ext cx="44884" cy="24739"/>
            </a:xfrm>
            <a:custGeom>
              <a:avLst/>
              <a:gdLst/>
              <a:ahLst/>
              <a:cxnLst/>
              <a:rect l="l" t="t" r="r" b="b"/>
              <a:pathLst>
                <a:path w="1368" h="754" extrusionOk="0">
                  <a:moveTo>
                    <a:pt x="475" y="0"/>
                  </a:moveTo>
                  <a:cubicBezTo>
                    <a:pt x="307" y="223"/>
                    <a:pt x="140" y="474"/>
                    <a:pt x="1" y="753"/>
                  </a:cubicBezTo>
                  <a:cubicBezTo>
                    <a:pt x="252" y="670"/>
                    <a:pt x="559" y="614"/>
                    <a:pt x="865" y="614"/>
                  </a:cubicBezTo>
                  <a:cubicBezTo>
                    <a:pt x="921" y="558"/>
                    <a:pt x="949" y="502"/>
                    <a:pt x="1005" y="474"/>
                  </a:cubicBezTo>
                  <a:cubicBezTo>
                    <a:pt x="1116" y="307"/>
                    <a:pt x="1228" y="195"/>
                    <a:pt x="1368" y="84"/>
                  </a:cubicBezTo>
                  <a:cubicBezTo>
                    <a:pt x="1144" y="28"/>
                    <a:pt x="92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0"/>
            <p:cNvSpPr/>
            <p:nvPr/>
          </p:nvSpPr>
          <p:spPr>
            <a:xfrm>
              <a:off x="6006705" y="4377812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8" y="1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97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0"/>
            <p:cNvSpPr/>
            <p:nvPr/>
          </p:nvSpPr>
          <p:spPr>
            <a:xfrm>
              <a:off x="5977405" y="4347626"/>
              <a:ext cx="41242" cy="35730"/>
            </a:xfrm>
            <a:custGeom>
              <a:avLst/>
              <a:gdLst/>
              <a:ahLst/>
              <a:cxnLst/>
              <a:rect l="l" t="t" r="r" b="b"/>
              <a:pathLst>
                <a:path w="1257" h="1089" extrusionOk="0">
                  <a:moveTo>
                    <a:pt x="559" y="0"/>
                  </a:moveTo>
                  <a:cubicBezTo>
                    <a:pt x="559" y="28"/>
                    <a:pt x="559" y="56"/>
                    <a:pt x="531" y="56"/>
                  </a:cubicBezTo>
                  <a:cubicBezTo>
                    <a:pt x="363" y="335"/>
                    <a:pt x="196" y="530"/>
                    <a:pt x="112" y="670"/>
                  </a:cubicBezTo>
                  <a:lnTo>
                    <a:pt x="57" y="753"/>
                  </a:lnTo>
                  <a:lnTo>
                    <a:pt x="1" y="837"/>
                  </a:lnTo>
                  <a:cubicBezTo>
                    <a:pt x="1" y="865"/>
                    <a:pt x="29" y="865"/>
                    <a:pt x="29" y="865"/>
                  </a:cubicBezTo>
                  <a:cubicBezTo>
                    <a:pt x="224" y="1032"/>
                    <a:pt x="363" y="1088"/>
                    <a:pt x="503" y="1088"/>
                  </a:cubicBezTo>
                  <a:cubicBezTo>
                    <a:pt x="726" y="1088"/>
                    <a:pt x="866" y="977"/>
                    <a:pt x="894" y="921"/>
                  </a:cubicBezTo>
                  <a:lnTo>
                    <a:pt x="921" y="921"/>
                  </a:lnTo>
                  <a:cubicBezTo>
                    <a:pt x="921" y="921"/>
                    <a:pt x="1033" y="698"/>
                    <a:pt x="1256" y="391"/>
                  </a:cubicBezTo>
                  <a:cubicBezTo>
                    <a:pt x="1005" y="363"/>
                    <a:pt x="782" y="251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0"/>
            <p:cNvSpPr/>
            <p:nvPr/>
          </p:nvSpPr>
          <p:spPr>
            <a:xfrm>
              <a:off x="5874904" y="4186721"/>
              <a:ext cx="149220" cy="276260"/>
            </a:xfrm>
            <a:custGeom>
              <a:avLst/>
              <a:gdLst/>
              <a:ahLst/>
              <a:cxnLst/>
              <a:rect l="l" t="t" r="r" b="b"/>
              <a:pathLst>
                <a:path w="4548" h="8420" extrusionOk="0">
                  <a:moveTo>
                    <a:pt x="3511" y="1"/>
                  </a:moveTo>
                  <a:cubicBezTo>
                    <a:pt x="3186" y="1"/>
                    <a:pt x="2884" y="125"/>
                    <a:pt x="2595" y="357"/>
                  </a:cubicBezTo>
                  <a:cubicBezTo>
                    <a:pt x="949" y="1640"/>
                    <a:pt x="0" y="6271"/>
                    <a:pt x="446" y="8419"/>
                  </a:cubicBezTo>
                  <a:cubicBezTo>
                    <a:pt x="1813" y="7555"/>
                    <a:pt x="2650" y="6494"/>
                    <a:pt x="3125" y="5741"/>
                  </a:cubicBezTo>
                  <a:cubicBezTo>
                    <a:pt x="3125" y="5741"/>
                    <a:pt x="3153" y="5713"/>
                    <a:pt x="3181" y="5657"/>
                  </a:cubicBezTo>
                  <a:lnTo>
                    <a:pt x="3236" y="5574"/>
                  </a:lnTo>
                  <a:cubicBezTo>
                    <a:pt x="3515" y="5127"/>
                    <a:pt x="3627" y="4820"/>
                    <a:pt x="3627" y="4820"/>
                  </a:cubicBezTo>
                  <a:cubicBezTo>
                    <a:pt x="3711" y="4514"/>
                    <a:pt x="3794" y="4207"/>
                    <a:pt x="3878" y="3928"/>
                  </a:cubicBezTo>
                  <a:cubicBezTo>
                    <a:pt x="3906" y="3760"/>
                    <a:pt x="3934" y="3593"/>
                    <a:pt x="3962" y="3425"/>
                  </a:cubicBezTo>
                  <a:cubicBezTo>
                    <a:pt x="4548" y="775"/>
                    <a:pt x="3962" y="78"/>
                    <a:pt x="3962" y="78"/>
                  </a:cubicBezTo>
                  <a:cubicBezTo>
                    <a:pt x="3806" y="26"/>
                    <a:pt x="3656" y="1"/>
                    <a:pt x="3511" y="1"/>
                  </a:cubicBezTo>
                  <a:close/>
                </a:path>
              </a:pathLst>
            </a:custGeom>
            <a:solidFill>
              <a:srgbClr val="7C2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0"/>
            <p:cNvSpPr/>
            <p:nvPr/>
          </p:nvSpPr>
          <p:spPr>
            <a:xfrm>
              <a:off x="5885863" y="4186491"/>
              <a:ext cx="127270" cy="276490"/>
            </a:xfrm>
            <a:custGeom>
              <a:avLst/>
              <a:gdLst/>
              <a:ahLst/>
              <a:cxnLst/>
              <a:rect l="l" t="t" r="r" b="b"/>
              <a:pathLst>
                <a:path w="3879" h="8427" extrusionOk="0">
                  <a:moveTo>
                    <a:pt x="112" y="8426"/>
                  </a:moveTo>
                  <a:lnTo>
                    <a:pt x="112" y="8426"/>
                  </a:lnTo>
                  <a:lnTo>
                    <a:pt x="112" y="8426"/>
                  </a:lnTo>
                  <a:cubicBezTo>
                    <a:pt x="29" y="8064"/>
                    <a:pt x="1" y="7617"/>
                    <a:pt x="1" y="7143"/>
                  </a:cubicBezTo>
                  <a:cubicBezTo>
                    <a:pt x="1" y="4800"/>
                    <a:pt x="894" y="1424"/>
                    <a:pt x="2261" y="364"/>
                  </a:cubicBez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lnTo>
                    <a:pt x="2261" y="364"/>
                  </a:ln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cubicBezTo>
                    <a:pt x="2540" y="140"/>
                    <a:pt x="2847" y="1"/>
                    <a:pt x="3153" y="1"/>
                  </a:cubicBezTo>
                  <a:cubicBezTo>
                    <a:pt x="3321" y="1"/>
                    <a:pt x="3460" y="29"/>
                    <a:pt x="3628" y="85"/>
                  </a:cubicBezTo>
                  <a:cubicBezTo>
                    <a:pt x="3628" y="85"/>
                    <a:pt x="3879" y="391"/>
                    <a:pt x="3879" y="1424"/>
                  </a:cubicBezTo>
                  <a:cubicBezTo>
                    <a:pt x="3879" y="1926"/>
                    <a:pt x="3823" y="2568"/>
                    <a:pt x="3628" y="3432"/>
                  </a:cubicBezTo>
                  <a:cubicBezTo>
                    <a:pt x="3600" y="3600"/>
                    <a:pt x="3572" y="3767"/>
                    <a:pt x="3544" y="3935"/>
                  </a:cubicBezTo>
                  <a:cubicBezTo>
                    <a:pt x="3460" y="4214"/>
                    <a:pt x="3377" y="4521"/>
                    <a:pt x="3293" y="4827"/>
                  </a:cubicBezTo>
                  <a:cubicBezTo>
                    <a:pt x="3293" y="4827"/>
                    <a:pt x="3181" y="5134"/>
                    <a:pt x="2902" y="5581"/>
                  </a:cubicBezTo>
                  <a:lnTo>
                    <a:pt x="2902" y="5581"/>
                  </a:lnTo>
                  <a:lnTo>
                    <a:pt x="2847" y="5664"/>
                  </a:lnTo>
                  <a:lnTo>
                    <a:pt x="2847" y="5664"/>
                  </a:lnTo>
                  <a:cubicBezTo>
                    <a:pt x="2819" y="5720"/>
                    <a:pt x="2791" y="5748"/>
                    <a:pt x="2791" y="5748"/>
                  </a:cubicBezTo>
                  <a:lnTo>
                    <a:pt x="2791" y="5748"/>
                  </a:lnTo>
                  <a:lnTo>
                    <a:pt x="2791" y="5748"/>
                  </a:lnTo>
                  <a:lnTo>
                    <a:pt x="2791" y="5748"/>
                  </a:lnTo>
                  <a:cubicBezTo>
                    <a:pt x="2568" y="6111"/>
                    <a:pt x="2289" y="6529"/>
                    <a:pt x="1870" y="6948"/>
                  </a:cubicBezTo>
                  <a:cubicBezTo>
                    <a:pt x="1452" y="7422"/>
                    <a:pt x="894" y="7924"/>
                    <a:pt x="196" y="8371"/>
                  </a:cubicBezTo>
                  <a:cubicBezTo>
                    <a:pt x="196" y="8371"/>
                    <a:pt x="196" y="8371"/>
                    <a:pt x="196" y="8371"/>
                  </a:cubicBezTo>
                  <a:cubicBezTo>
                    <a:pt x="196" y="8371"/>
                    <a:pt x="196" y="8371"/>
                    <a:pt x="168" y="8371"/>
                  </a:cubicBezTo>
                  <a:cubicBezTo>
                    <a:pt x="168" y="8371"/>
                    <a:pt x="168" y="8371"/>
                    <a:pt x="168" y="8371"/>
                  </a:cubicBezTo>
                  <a:cubicBezTo>
                    <a:pt x="168" y="8371"/>
                    <a:pt x="168" y="8398"/>
                    <a:pt x="168" y="8398"/>
                  </a:cubicBezTo>
                  <a:cubicBezTo>
                    <a:pt x="168" y="8398"/>
                    <a:pt x="168" y="8398"/>
                    <a:pt x="168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12" y="8426"/>
                    <a:pt x="112" y="8426"/>
                    <a:pt x="112" y="842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0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68" y="1396"/>
                    <a:pt x="530" y="866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0"/>
            <p:cNvSpPr/>
            <p:nvPr/>
          </p:nvSpPr>
          <p:spPr>
            <a:xfrm>
              <a:off x="5981080" y="4347626"/>
              <a:ext cx="14666" cy="21983"/>
            </a:xfrm>
            <a:custGeom>
              <a:avLst/>
              <a:gdLst/>
              <a:ahLst/>
              <a:cxnLst/>
              <a:rect l="l" t="t" r="r" b="b"/>
              <a:pathLst>
                <a:path w="447" h="670" extrusionOk="0">
                  <a:moveTo>
                    <a:pt x="0" y="670"/>
                  </a:moveTo>
                  <a:lnTo>
                    <a:pt x="0" y="670"/>
                  </a:lnTo>
                  <a:lnTo>
                    <a:pt x="0" y="670"/>
                  </a:lnTo>
                  <a:lnTo>
                    <a:pt x="0" y="670"/>
                  </a:lnTo>
                  <a:close/>
                  <a:moveTo>
                    <a:pt x="419" y="56"/>
                  </a:moveTo>
                  <a:lnTo>
                    <a:pt x="419" y="56"/>
                  </a:lnTo>
                  <a:cubicBezTo>
                    <a:pt x="447" y="56"/>
                    <a:pt x="447" y="28"/>
                    <a:pt x="447" y="0"/>
                  </a:cubicBezTo>
                  <a:lnTo>
                    <a:pt x="447" y="0"/>
                  </a:lnTo>
                  <a:cubicBezTo>
                    <a:pt x="447" y="28"/>
                    <a:pt x="447" y="56"/>
                    <a:pt x="419" y="56"/>
                  </a:cubicBezTo>
                  <a:close/>
                </a:path>
              </a:pathLst>
            </a:custGeom>
            <a:solidFill>
              <a:srgbClr val="009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0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12" y="1507"/>
                    <a:pt x="251" y="1312"/>
                    <a:pt x="419" y="1033"/>
                  </a:cubicBezTo>
                  <a:cubicBezTo>
                    <a:pt x="447" y="1033"/>
                    <a:pt x="447" y="1005"/>
                    <a:pt x="447" y="977"/>
                  </a:cubicBezTo>
                  <a:cubicBezTo>
                    <a:pt x="614" y="782"/>
                    <a:pt x="782" y="531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0"/>
            <p:cNvSpPr/>
            <p:nvPr/>
          </p:nvSpPr>
          <p:spPr>
            <a:xfrm>
              <a:off x="6002144" y="4299098"/>
              <a:ext cx="21983" cy="24739"/>
            </a:xfrm>
            <a:custGeom>
              <a:avLst/>
              <a:gdLst/>
              <a:ahLst/>
              <a:cxnLst/>
              <a:rect l="l" t="t" r="r" b="b"/>
              <a:pathLst>
                <a:path w="670" h="754" extrusionOk="0">
                  <a:moveTo>
                    <a:pt x="84" y="0"/>
                  </a:moveTo>
                  <a:cubicBezTo>
                    <a:pt x="56" y="168"/>
                    <a:pt x="28" y="335"/>
                    <a:pt x="0" y="503"/>
                  </a:cubicBezTo>
                  <a:cubicBezTo>
                    <a:pt x="140" y="558"/>
                    <a:pt x="251" y="642"/>
                    <a:pt x="335" y="754"/>
                  </a:cubicBezTo>
                  <a:cubicBezTo>
                    <a:pt x="446" y="586"/>
                    <a:pt x="558" y="447"/>
                    <a:pt x="670" y="279"/>
                  </a:cubicBezTo>
                  <a:cubicBezTo>
                    <a:pt x="670" y="279"/>
                    <a:pt x="307" y="84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0"/>
            <p:cNvSpPr/>
            <p:nvPr/>
          </p:nvSpPr>
          <p:spPr>
            <a:xfrm>
              <a:off x="6074459" y="4372332"/>
              <a:ext cx="28381" cy="57713"/>
            </a:xfrm>
            <a:custGeom>
              <a:avLst/>
              <a:gdLst/>
              <a:ahLst/>
              <a:cxnLst/>
              <a:rect l="l" t="t" r="r" b="b"/>
              <a:pathLst>
                <a:path w="865" h="1759" extrusionOk="0">
                  <a:moveTo>
                    <a:pt x="698" y="1758"/>
                  </a:moveTo>
                  <a:cubicBezTo>
                    <a:pt x="474" y="754"/>
                    <a:pt x="0" y="0"/>
                    <a:pt x="195" y="0"/>
                  </a:cubicBezTo>
                  <a:cubicBezTo>
                    <a:pt x="223" y="0"/>
                    <a:pt x="279" y="28"/>
                    <a:pt x="363" y="56"/>
                  </a:cubicBezTo>
                  <a:cubicBezTo>
                    <a:pt x="502" y="140"/>
                    <a:pt x="670" y="279"/>
                    <a:pt x="837" y="503"/>
                  </a:cubicBezTo>
                  <a:cubicBezTo>
                    <a:pt x="865" y="921"/>
                    <a:pt x="809" y="1340"/>
                    <a:pt x="698" y="175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0"/>
            <p:cNvSpPr/>
            <p:nvPr/>
          </p:nvSpPr>
          <p:spPr>
            <a:xfrm>
              <a:off x="5539841" y="4613985"/>
              <a:ext cx="21097" cy="29332"/>
            </a:xfrm>
            <a:custGeom>
              <a:avLst/>
              <a:gdLst/>
              <a:ahLst/>
              <a:cxnLst/>
              <a:rect l="l" t="t" r="r" b="b"/>
              <a:pathLst>
                <a:path w="643" h="894" extrusionOk="0">
                  <a:moveTo>
                    <a:pt x="1" y="1"/>
                  </a:moveTo>
                  <a:cubicBezTo>
                    <a:pt x="168" y="280"/>
                    <a:pt x="252" y="559"/>
                    <a:pt x="224" y="838"/>
                  </a:cubicBezTo>
                  <a:cubicBezTo>
                    <a:pt x="336" y="866"/>
                    <a:pt x="419" y="894"/>
                    <a:pt x="503" y="894"/>
                  </a:cubicBezTo>
                  <a:cubicBezTo>
                    <a:pt x="559" y="894"/>
                    <a:pt x="615" y="866"/>
                    <a:pt x="643" y="866"/>
                  </a:cubicBezTo>
                  <a:cubicBezTo>
                    <a:pt x="643" y="866"/>
                    <a:pt x="615" y="5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0"/>
            <p:cNvSpPr/>
            <p:nvPr/>
          </p:nvSpPr>
          <p:spPr>
            <a:xfrm>
              <a:off x="5505061" y="4613985"/>
              <a:ext cx="43080" cy="27495"/>
            </a:xfrm>
            <a:custGeom>
              <a:avLst/>
              <a:gdLst/>
              <a:ahLst/>
              <a:cxnLst/>
              <a:rect l="l" t="t" r="r" b="b"/>
              <a:pathLst>
                <a:path w="1313" h="838" extrusionOk="0">
                  <a:moveTo>
                    <a:pt x="1284" y="838"/>
                  </a:moveTo>
                  <a:cubicBezTo>
                    <a:pt x="949" y="754"/>
                    <a:pt x="503" y="559"/>
                    <a:pt x="308" y="391"/>
                  </a:cubicBezTo>
                  <a:cubicBezTo>
                    <a:pt x="1" y="168"/>
                    <a:pt x="615" y="1"/>
                    <a:pt x="1061" y="1"/>
                  </a:cubicBezTo>
                  <a:cubicBezTo>
                    <a:pt x="1228" y="280"/>
                    <a:pt x="1312" y="559"/>
                    <a:pt x="1284" y="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0"/>
            <p:cNvSpPr/>
            <p:nvPr/>
          </p:nvSpPr>
          <p:spPr>
            <a:xfrm>
              <a:off x="5255174" y="4339390"/>
              <a:ext cx="24739" cy="21983"/>
            </a:xfrm>
            <a:custGeom>
              <a:avLst/>
              <a:gdLst/>
              <a:ahLst/>
              <a:cxnLst/>
              <a:rect l="l" t="t" r="r" b="b"/>
              <a:pathLst>
                <a:path w="754" h="670" extrusionOk="0">
                  <a:moveTo>
                    <a:pt x="726" y="0"/>
                  </a:moveTo>
                  <a:cubicBezTo>
                    <a:pt x="558" y="28"/>
                    <a:pt x="391" y="84"/>
                    <a:pt x="224" y="140"/>
                  </a:cubicBezTo>
                  <a:cubicBezTo>
                    <a:pt x="84" y="363"/>
                    <a:pt x="0" y="586"/>
                    <a:pt x="28" y="670"/>
                  </a:cubicBezTo>
                  <a:lnTo>
                    <a:pt x="196" y="670"/>
                  </a:lnTo>
                  <a:cubicBezTo>
                    <a:pt x="363" y="670"/>
                    <a:pt x="642" y="642"/>
                    <a:pt x="698" y="446"/>
                  </a:cubicBezTo>
                  <a:cubicBezTo>
                    <a:pt x="726" y="335"/>
                    <a:pt x="754" y="167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0"/>
            <p:cNvSpPr/>
            <p:nvPr/>
          </p:nvSpPr>
          <p:spPr>
            <a:xfrm>
              <a:off x="5262491" y="4329317"/>
              <a:ext cx="16503" cy="14666"/>
            </a:xfrm>
            <a:custGeom>
              <a:avLst/>
              <a:gdLst/>
              <a:ahLst/>
              <a:cxnLst/>
              <a:rect l="l" t="t" r="r" b="b"/>
              <a:pathLst>
                <a:path w="503" h="447" extrusionOk="0">
                  <a:moveTo>
                    <a:pt x="1" y="447"/>
                  </a:moveTo>
                  <a:cubicBezTo>
                    <a:pt x="84" y="279"/>
                    <a:pt x="224" y="140"/>
                    <a:pt x="307" y="28"/>
                  </a:cubicBezTo>
                  <a:cubicBezTo>
                    <a:pt x="335" y="0"/>
                    <a:pt x="363" y="0"/>
                    <a:pt x="391" y="0"/>
                  </a:cubicBezTo>
                  <a:cubicBezTo>
                    <a:pt x="475" y="0"/>
                    <a:pt x="503" y="140"/>
                    <a:pt x="503" y="307"/>
                  </a:cubicBezTo>
                  <a:cubicBezTo>
                    <a:pt x="335" y="335"/>
                    <a:pt x="168" y="391"/>
                    <a:pt x="1" y="4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0"/>
            <p:cNvSpPr/>
            <p:nvPr/>
          </p:nvSpPr>
          <p:spPr>
            <a:xfrm>
              <a:off x="5511492" y="4411705"/>
              <a:ext cx="463212" cy="141903"/>
            </a:xfrm>
            <a:custGeom>
              <a:avLst/>
              <a:gdLst/>
              <a:ahLst/>
              <a:cxnLst/>
              <a:rect l="l" t="t" r="r" b="b"/>
              <a:pathLst>
                <a:path w="14118" h="4325" extrusionOk="0">
                  <a:moveTo>
                    <a:pt x="14089" y="0"/>
                  </a:moveTo>
                  <a:cubicBezTo>
                    <a:pt x="13224" y="949"/>
                    <a:pt x="12136" y="1618"/>
                    <a:pt x="11020" y="2204"/>
                  </a:cubicBezTo>
                  <a:cubicBezTo>
                    <a:pt x="9904" y="2790"/>
                    <a:pt x="8733" y="3264"/>
                    <a:pt x="7533" y="3599"/>
                  </a:cubicBezTo>
                  <a:cubicBezTo>
                    <a:pt x="6194" y="3990"/>
                    <a:pt x="4771" y="4185"/>
                    <a:pt x="3376" y="4185"/>
                  </a:cubicBezTo>
                  <a:cubicBezTo>
                    <a:pt x="2260" y="4185"/>
                    <a:pt x="1116" y="4045"/>
                    <a:pt x="28" y="3766"/>
                  </a:cubicBezTo>
                  <a:lnTo>
                    <a:pt x="0" y="3794"/>
                  </a:lnTo>
                  <a:cubicBezTo>
                    <a:pt x="1228" y="4157"/>
                    <a:pt x="2483" y="4324"/>
                    <a:pt x="3739" y="4324"/>
                  </a:cubicBezTo>
                  <a:cubicBezTo>
                    <a:pt x="5022" y="4324"/>
                    <a:pt x="6333" y="4129"/>
                    <a:pt x="7589" y="3822"/>
                  </a:cubicBezTo>
                  <a:cubicBezTo>
                    <a:pt x="8816" y="3487"/>
                    <a:pt x="10016" y="3041"/>
                    <a:pt x="11160" y="2427"/>
                  </a:cubicBezTo>
                  <a:cubicBezTo>
                    <a:pt x="12248" y="1813"/>
                    <a:pt x="13364" y="1060"/>
                    <a:pt x="14117" y="28"/>
                  </a:cubicBezTo>
                  <a:lnTo>
                    <a:pt x="14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0"/>
            <p:cNvSpPr/>
            <p:nvPr/>
          </p:nvSpPr>
          <p:spPr>
            <a:xfrm>
              <a:off x="6013103" y="4153549"/>
              <a:ext cx="120872" cy="193185"/>
            </a:xfrm>
            <a:custGeom>
              <a:avLst/>
              <a:gdLst/>
              <a:ahLst/>
              <a:cxnLst/>
              <a:rect l="l" t="t" r="r" b="b"/>
              <a:pathLst>
                <a:path w="3684" h="5888" extrusionOk="0">
                  <a:moveTo>
                    <a:pt x="3125" y="1"/>
                  </a:moveTo>
                  <a:cubicBezTo>
                    <a:pt x="3349" y="224"/>
                    <a:pt x="3460" y="503"/>
                    <a:pt x="3460" y="782"/>
                  </a:cubicBezTo>
                  <a:cubicBezTo>
                    <a:pt x="3460" y="1061"/>
                    <a:pt x="3349" y="1312"/>
                    <a:pt x="3209" y="1563"/>
                  </a:cubicBezTo>
                  <a:cubicBezTo>
                    <a:pt x="2902" y="2037"/>
                    <a:pt x="2456" y="2456"/>
                    <a:pt x="2065" y="2930"/>
                  </a:cubicBezTo>
                  <a:cubicBezTo>
                    <a:pt x="1312" y="3851"/>
                    <a:pt x="642" y="4855"/>
                    <a:pt x="1" y="5859"/>
                  </a:cubicBezTo>
                  <a:lnTo>
                    <a:pt x="29" y="5887"/>
                  </a:lnTo>
                  <a:cubicBezTo>
                    <a:pt x="726" y="4911"/>
                    <a:pt x="1452" y="3962"/>
                    <a:pt x="2233" y="3069"/>
                  </a:cubicBezTo>
                  <a:cubicBezTo>
                    <a:pt x="2428" y="2846"/>
                    <a:pt x="2651" y="2623"/>
                    <a:pt x="2847" y="2428"/>
                  </a:cubicBezTo>
                  <a:cubicBezTo>
                    <a:pt x="3070" y="2205"/>
                    <a:pt x="3265" y="1981"/>
                    <a:pt x="3432" y="1702"/>
                  </a:cubicBezTo>
                  <a:cubicBezTo>
                    <a:pt x="3572" y="1423"/>
                    <a:pt x="3683" y="1089"/>
                    <a:pt x="3628" y="782"/>
                  </a:cubicBezTo>
                  <a:cubicBezTo>
                    <a:pt x="3600" y="447"/>
                    <a:pt x="3404" y="140"/>
                    <a:pt x="3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0"/>
            <p:cNvSpPr/>
            <p:nvPr/>
          </p:nvSpPr>
          <p:spPr>
            <a:xfrm>
              <a:off x="5373260" y="4268880"/>
              <a:ext cx="275538" cy="84256"/>
            </a:xfrm>
            <a:custGeom>
              <a:avLst/>
              <a:gdLst/>
              <a:ahLst/>
              <a:cxnLst/>
              <a:rect l="l" t="t" r="r" b="b"/>
              <a:pathLst>
                <a:path w="8398" h="2568" extrusionOk="0">
                  <a:moveTo>
                    <a:pt x="6780" y="1"/>
                  </a:moveTo>
                  <a:cubicBezTo>
                    <a:pt x="5803" y="1"/>
                    <a:pt x="4827" y="84"/>
                    <a:pt x="3850" y="280"/>
                  </a:cubicBezTo>
                  <a:cubicBezTo>
                    <a:pt x="3125" y="447"/>
                    <a:pt x="2372" y="642"/>
                    <a:pt x="1702" y="1033"/>
                  </a:cubicBezTo>
                  <a:cubicBezTo>
                    <a:pt x="1033" y="1396"/>
                    <a:pt x="391" y="1898"/>
                    <a:pt x="0" y="2540"/>
                  </a:cubicBezTo>
                  <a:lnTo>
                    <a:pt x="0" y="2568"/>
                  </a:lnTo>
                  <a:cubicBezTo>
                    <a:pt x="530" y="2010"/>
                    <a:pt x="1144" y="1591"/>
                    <a:pt x="1814" y="1256"/>
                  </a:cubicBezTo>
                  <a:cubicBezTo>
                    <a:pt x="2483" y="921"/>
                    <a:pt x="3181" y="670"/>
                    <a:pt x="3906" y="503"/>
                  </a:cubicBezTo>
                  <a:cubicBezTo>
                    <a:pt x="4632" y="336"/>
                    <a:pt x="5385" y="224"/>
                    <a:pt x="6138" y="140"/>
                  </a:cubicBezTo>
                  <a:cubicBezTo>
                    <a:pt x="6612" y="112"/>
                    <a:pt x="7087" y="84"/>
                    <a:pt x="7561" y="84"/>
                  </a:cubicBezTo>
                  <a:cubicBezTo>
                    <a:pt x="7840" y="84"/>
                    <a:pt x="8119" y="112"/>
                    <a:pt x="8398" y="112"/>
                  </a:cubicBezTo>
                  <a:lnTo>
                    <a:pt x="8398" y="84"/>
                  </a:lnTo>
                  <a:cubicBezTo>
                    <a:pt x="7868" y="29"/>
                    <a:pt x="7310" y="1"/>
                    <a:pt x="6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0"/>
            <p:cNvSpPr/>
            <p:nvPr/>
          </p:nvSpPr>
          <p:spPr>
            <a:xfrm>
              <a:off x="5482192" y="4312518"/>
              <a:ext cx="195909" cy="175271"/>
            </a:xfrm>
            <a:custGeom>
              <a:avLst/>
              <a:gdLst/>
              <a:ahLst/>
              <a:cxnLst/>
              <a:rect l="l" t="t" r="r" b="b"/>
              <a:pathLst>
                <a:path w="5971" h="5342" extrusionOk="0">
                  <a:moveTo>
                    <a:pt x="1264" y="1"/>
                  </a:moveTo>
                  <a:cubicBezTo>
                    <a:pt x="934" y="1"/>
                    <a:pt x="667" y="108"/>
                    <a:pt x="475" y="317"/>
                  </a:cubicBezTo>
                  <a:cubicBezTo>
                    <a:pt x="0" y="763"/>
                    <a:pt x="84" y="1628"/>
                    <a:pt x="698" y="2605"/>
                  </a:cubicBezTo>
                  <a:cubicBezTo>
                    <a:pt x="698" y="2605"/>
                    <a:pt x="893" y="2605"/>
                    <a:pt x="949" y="2577"/>
                  </a:cubicBezTo>
                  <a:cubicBezTo>
                    <a:pt x="1033" y="2577"/>
                    <a:pt x="1256" y="2521"/>
                    <a:pt x="1256" y="2521"/>
                  </a:cubicBezTo>
                  <a:cubicBezTo>
                    <a:pt x="754" y="1712"/>
                    <a:pt x="558" y="959"/>
                    <a:pt x="837" y="680"/>
                  </a:cubicBezTo>
                  <a:cubicBezTo>
                    <a:pt x="939" y="578"/>
                    <a:pt x="1093" y="529"/>
                    <a:pt x="1288" y="529"/>
                  </a:cubicBezTo>
                  <a:cubicBezTo>
                    <a:pt x="1468" y="529"/>
                    <a:pt x="1684" y="571"/>
                    <a:pt x="1925" y="652"/>
                  </a:cubicBezTo>
                  <a:cubicBezTo>
                    <a:pt x="2483" y="875"/>
                    <a:pt x="3125" y="1293"/>
                    <a:pt x="3683" y="1851"/>
                  </a:cubicBezTo>
                  <a:cubicBezTo>
                    <a:pt x="4883" y="3023"/>
                    <a:pt x="5301" y="4279"/>
                    <a:pt x="4911" y="4669"/>
                  </a:cubicBezTo>
                  <a:cubicBezTo>
                    <a:pt x="4820" y="4767"/>
                    <a:pt x="4674" y="4816"/>
                    <a:pt x="4485" y="4816"/>
                  </a:cubicBezTo>
                  <a:cubicBezTo>
                    <a:pt x="3973" y="4816"/>
                    <a:pt x="3152" y="4454"/>
                    <a:pt x="2316" y="3721"/>
                  </a:cubicBezTo>
                  <a:cubicBezTo>
                    <a:pt x="2316" y="3721"/>
                    <a:pt x="2121" y="3804"/>
                    <a:pt x="2093" y="3832"/>
                  </a:cubicBezTo>
                  <a:cubicBezTo>
                    <a:pt x="1925" y="3944"/>
                    <a:pt x="1870" y="4027"/>
                    <a:pt x="1870" y="4027"/>
                  </a:cubicBezTo>
                  <a:cubicBezTo>
                    <a:pt x="2651" y="4753"/>
                    <a:pt x="3488" y="5199"/>
                    <a:pt x="4157" y="5311"/>
                  </a:cubicBezTo>
                  <a:cubicBezTo>
                    <a:pt x="4273" y="5331"/>
                    <a:pt x="4385" y="5342"/>
                    <a:pt x="4490" y="5342"/>
                  </a:cubicBezTo>
                  <a:cubicBezTo>
                    <a:pt x="4816" y="5342"/>
                    <a:pt x="5091" y="5242"/>
                    <a:pt x="5301" y="5032"/>
                  </a:cubicBezTo>
                  <a:cubicBezTo>
                    <a:pt x="5971" y="4362"/>
                    <a:pt x="5441" y="2828"/>
                    <a:pt x="4046" y="1461"/>
                  </a:cubicBezTo>
                  <a:cubicBezTo>
                    <a:pt x="3432" y="875"/>
                    <a:pt x="2734" y="401"/>
                    <a:pt x="2093" y="177"/>
                  </a:cubicBezTo>
                  <a:cubicBezTo>
                    <a:pt x="1785" y="59"/>
                    <a:pt x="1508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0"/>
            <p:cNvSpPr/>
            <p:nvPr/>
          </p:nvSpPr>
          <p:spPr>
            <a:xfrm>
              <a:off x="5558149" y="443457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0"/>
            <p:cNvSpPr/>
            <p:nvPr/>
          </p:nvSpPr>
          <p:spPr>
            <a:xfrm>
              <a:off x="5558149" y="4434575"/>
              <a:ext cx="8301" cy="7349"/>
            </a:xfrm>
            <a:custGeom>
              <a:avLst/>
              <a:gdLst/>
              <a:ahLst/>
              <a:cxnLst/>
              <a:rect l="l" t="t" r="r" b="b"/>
              <a:pathLst>
                <a:path w="253" h="224" extrusionOk="0">
                  <a:moveTo>
                    <a:pt x="252" y="224"/>
                  </a:moveTo>
                  <a:cubicBezTo>
                    <a:pt x="168" y="140"/>
                    <a:pt x="85" y="84"/>
                    <a:pt x="1" y="1"/>
                  </a:cubicBezTo>
                  <a:lnTo>
                    <a:pt x="1" y="1"/>
                  </a:lnTo>
                  <a:cubicBezTo>
                    <a:pt x="85" y="84"/>
                    <a:pt x="168" y="140"/>
                    <a:pt x="252" y="224"/>
                  </a:cubicBezTo>
                  <a:cubicBezTo>
                    <a:pt x="252" y="224"/>
                    <a:pt x="252" y="224"/>
                    <a:pt x="252" y="224"/>
                  </a:cubicBezTo>
                  <a:close/>
                </a:path>
              </a:pathLst>
            </a:custGeom>
            <a:solidFill>
              <a:srgbClr val="997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0"/>
            <p:cNvSpPr/>
            <p:nvPr/>
          </p:nvSpPr>
          <p:spPr>
            <a:xfrm>
              <a:off x="5543515" y="4434575"/>
              <a:ext cx="22934" cy="23820"/>
            </a:xfrm>
            <a:custGeom>
              <a:avLst/>
              <a:gdLst/>
              <a:ahLst/>
              <a:cxnLst/>
              <a:rect l="l" t="t" r="r" b="b"/>
              <a:pathLst>
                <a:path w="699" h="726" extrusionOk="0">
                  <a:moveTo>
                    <a:pt x="447" y="1"/>
                  </a:moveTo>
                  <a:cubicBezTo>
                    <a:pt x="447" y="1"/>
                    <a:pt x="252" y="84"/>
                    <a:pt x="224" y="112"/>
                  </a:cubicBezTo>
                  <a:cubicBezTo>
                    <a:pt x="56" y="224"/>
                    <a:pt x="1" y="307"/>
                    <a:pt x="1" y="307"/>
                  </a:cubicBezTo>
                  <a:cubicBezTo>
                    <a:pt x="168" y="475"/>
                    <a:pt x="335" y="586"/>
                    <a:pt x="503" y="726"/>
                  </a:cubicBezTo>
                  <a:cubicBezTo>
                    <a:pt x="559" y="559"/>
                    <a:pt x="614" y="391"/>
                    <a:pt x="698" y="224"/>
                  </a:cubicBezTo>
                  <a:cubicBezTo>
                    <a:pt x="614" y="140"/>
                    <a:pt x="531" y="84"/>
                    <a:pt x="447" y="1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0"/>
            <p:cNvSpPr/>
            <p:nvPr/>
          </p:nvSpPr>
          <p:spPr>
            <a:xfrm>
              <a:off x="5503257" y="4387885"/>
              <a:ext cx="20145" cy="10105"/>
            </a:xfrm>
            <a:custGeom>
              <a:avLst/>
              <a:gdLst/>
              <a:ahLst/>
              <a:cxnLst/>
              <a:rect l="l" t="t" r="r" b="b"/>
              <a:pathLst>
                <a:path w="614" h="308" extrusionOk="0">
                  <a:moveTo>
                    <a:pt x="56" y="308"/>
                  </a:moveTo>
                  <a:cubicBezTo>
                    <a:pt x="28" y="280"/>
                    <a:pt x="0" y="224"/>
                    <a:pt x="0" y="196"/>
                  </a:cubicBezTo>
                  <a:cubicBezTo>
                    <a:pt x="0" y="224"/>
                    <a:pt x="28" y="280"/>
                    <a:pt x="56" y="308"/>
                  </a:cubicBezTo>
                  <a:cubicBezTo>
                    <a:pt x="56" y="308"/>
                    <a:pt x="195" y="308"/>
                    <a:pt x="279" y="280"/>
                  </a:cubicBezTo>
                  <a:lnTo>
                    <a:pt x="279" y="280"/>
                  </a:lnTo>
                  <a:cubicBezTo>
                    <a:pt x="195" y="308"/>
                    <a:pt x="56" y="308"/>
                    <a:pt x="56" y="308"/>
                  </a:cubicBezTo>
                  <a:close/>
                  <a:moveTo>
                    <a:pt x="614" y="224"/>
                  </a:moveTo>
                  <a:cubicBezTo>
                    <a:pt x="586" y="140"/>
                    <a:pt x="530" y="84"/>
                    <a:pt x="502" y="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30" y="84"/>
                    <a:pt x="586" y="140"/>
                    <a:pt x="614" y="2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0"/>
            <p:cNvSpPr/>
            <p:nvPr/>
          </p:nvSpPr>
          <p:spPr>
            <a:xfrm>
              <a:off x="5496826" y="4383324"/>
              <a:ext cx="26576" cy="14666"/>
            </a:xfrm>
            <a:custGeom>
              <a:avLst/>
              <a:gdLst/>
              <a:ahLst/>
              <a:cxnLst/>
              <a:rect l="l" t="t" r="r" b="b"/>
              <a:pathLst>
                <a:path w="810" h="447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12"/>
                    <a:pt x="112" y="223"/>
                    <a:pt x="196" y="335"/>
                  </a:cubicBezTo>
                  <a:cubicBezTo>
                    <a:pt x="196" y="363"/>
                    <a:pt x="224" y="419"/>
                    <a:pt x="252" y="447"/>
                  </a:cubicBezTo>
                  <a:cubicBezTo>
                    <a:pt x="252" y="447"/>
                    <a:pt x="391" y="447"/>
                    <a:pt x="475" y="419"/>
                  </a:cubicBezTo>
                  <a:lnTo>
                    <a:pt x="503" y="419"/>
                  </a:lnTo>
                  <a:cubicBezTo>
                    <a:pt x="587" y="419"/>
                    <a:pt x="810" y="363"/>
                    <a:pt x="810" y="363"/>
                  </a:cubicBezTo>
                  <a:cubicBezTo>
                    <a:pt x="782" y="279"/>
                    <a:pt x="726" y="223"/>
                    <a:pt x="698" y="140"/>
                  </a:cubicBezTo>
                  <a:cubicBezTo>
                    <a:pt x="447" y="112"/>
                    <a:pt x="224" y="56"/>
                    <a:pt x="1" y="0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0"/>
            <p:cNvSpPr/>
            <p:nvPr/>
          </p:nvSpPr>
          <p:spPr>
            <a:xfrm>
              <a:off x="5523370" y="4319244"/>
              <a:ext cx="136424" cy="142822"/>
            </a:xfrm>
            <a:custGeom>
              <a:avLst/>
              <a:gdLst/>
              <a:ahLst/>
              <a:cxnLst/>
              <a:rect l="l" t="t" r="r" b="b"/>
              <a:pathLst>
                <a:path w="4158" h="4353" extrusionOk="0">
                  <a:moveTo>
                    <a:pt x="391" y="0"/>
                  </a:moveTo>
                  <a:cubicBezTo>
                    <a:pt x="280" y="0"/>
                    <a:pt x="140" y="28"/>
                    <a:pt x="1" y="56"/>
                  </a:cubicBezTo>
                  <a:lnTo>
                    <a:pt x="29" y="84"/>
                  </a:lnTo>
                  <a:cubicBezTo>
                    <a:pt x="559" y="84"/>
                    <a:pt x="1033" y="307"/>
                    <a:pt x="1452" y="586"/>
                  </a:cubicBezTo>
                  <a:cubicBezTo>
                    <a:pt x="1898" y="893"/>
                    <a:pt x="2316" y="1200"/>
                    <a:pt x="2679" y="1590"/>
                  </a:cubicBezTo>
                  <a:cubicBezTo>
                    <a:pt x="3042" y="1981"/>
                    <a:pt x="3349" y="2400"/>
                    <a:pt x="3628" y="2846"/>
                  </a:cubicBezTo>
                  <a:cubicBezTo>
                    <a:pt x="3767" y="3097"/>
                    <a:pt x="3879" y="3320"/>
                    <a:pt x="3962" y="3571"/>
                  </a:cubicBezTo>
                  <a:cubicBezTo>
                    <a:pt x="4046" y="3822"/>
                    <a:pt x="4130" y="4074"/>
                    <a:pt x="4046" y="4352"/>
                  </a:cubicBezTo>
                  <a:lnTo>
                    <a:pt x="4074" y="4352"/>
                  </a:lnTo>
                  <a:cubicBezTo>
                    <a:pt x="4158" y="4101"/>
                    <a:pt x="4102" y="3795"/>
                    <a:pt x="4046" y="3543"/>
                  </a:cubicBezTo>
                  <a:cubicBezTo>
                    <a:pt x="3962" y="3292"/>
                    <a:pt x="3851" y="3041"/>
                    <a:pt x="3739" y="2790"/>
                  </a:cubicBezTo>
                  <a:cubicBezTo>
                    <a:pt x="3488" y="2316"/>
                    <a:pt x="3181" y="1869"/>
                    <a:pt x="2819" y="1451"/>
                  </a:cubicBezTo>
                  <a:cubicBezTo>
                    <a:pt x="2484" y="1033"/>
                    <a:pt x="2093" y="642"/>
                    <a:pt x="1591" y="363"/>
                  </a:cubicBezTo>
                  <a:cubicBezTo>
                    <a:pt x="1228" y="168"/>
                    <a:pt x="81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0"/>
            <p:cNvSpPr/>
            <p:nvPr/>
          </p:nvSpPr>
          <p:spPr>
            <a:xfrm>
              <a:off x="5559986" y="4717437"/>
              <a:ext cx="203258" cy="88817"/>
            </a:xfrm>
            <a:custGeom>
              <a:avLst/>
              <a:gdLst/>
              <a:ahLst/>
              <a:cxnLst/>
              <a:rect l="l" t="t" r="r" b="b"/>
              <a:pathLst>
                <a:path w="6195" h="2707" extrusionOk="0">
                  <a:moveTo>
                    <a:pt x="6194" y="0"/>
                  </a:moveTo>
                  <a:cubicBezTo>
                    <a:pt x="4967" y="251"/>
                    <a:pt x="3739" y="447"/>
                    <a:pt x="2540" y="614"/>
                  </a:cubicBezTo>
                  <a:cubicBezTo>
                    <a:pt x="2233" y="642"/>
                    <a:pt x="1926" y="698"/>
                    <a:pt x="1619" y="726"/>
                  </a:cubicBezTo>
                  <a:cubicBezTo>
                    <a:pt x="1033" y="1339"/>
                    <a:pt x="503" y="2009"/>
                    <a:pt x="1" y="2707"/>
                  </a:cubicBezTo>
                  <a:cubicBezTo>
                    <a:pt x="1479" y="2623"/>
                    <a:pt x="3070" y="2428"/>
                    <a:pt x="4660" y="2149"/>
                  </a:cubicBezTo>
                  <a:cubicBezTo>
                    <a:pt x="4911" y="1702"/>
                    <a:pt x="5218" y="1451"/>
                    <a:pt x="5497" y="1423"/>
                  </a:cubicBezTo>
                  <a:cubicBezTo>
                    <a:pt x="5636" y="949"/>
                    <a:pt x="5860" y="475"/>
                    <a:pt x="619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0"/>
            <p:cNvSpPr/>
            <p:nvPr/>
          </p:nvSpPr>
          <p:spPr>
            <a:xfrm>
              <a:off x="5551751" y="4787915"/>
              <a:ext cx="161130" cy="28413"/>
            </a:xfrm>
            <a:custGeom>
              <a:avLst/>
              <a:gdLst/>
              <a:ahLst/>
              <a:cxnLst/>
              <a:rect l="l" t="t" r="r" b="b"/>
              <a:pathLst>
                <a:path w="4911" h="866" extrusionOk="0">
                  <a:moveTo>
                    <a:pt x="4911" y="1"/>
                  </a:moveTo>
                  <a:cubicBezTo>
                    <a:pt x="3321" y="280"/>
                    <a:pt x="1730" y="475"/>
                    <a:pt x="252" y="559"/>
                  </a:cubicBezTo>
                  <a:cubicBezTo>
                    <a:pt x="168" y="670"/>
                    <a:pt x="84" y="782"/>
                    <a:pt x="1" y="865"/>
                  </a:cubicBezTo>
                  <a:cubicBezTo>
                    <a:pt x="1591" y="726"/>
                    <a:pt x="3209" y="503"/>
                    <a:pt x="4799" y="224"/>
                  </a:cubicBezTo>
                  <a:cubicBezTo>
                    <a:pt x="4827" y="140"/>
                    <a:pt x="4855" y="84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0"/>
            <p:cNvSpPr/>
            <p:nvPr/>
          </p:nvSpPr>
          <p:spPr>
            <a:xfrm>
              <a:off x="5527044" y="4795232"/>
              <a:ext cx="182194" cy="59550"/>
            </a:xfrm>
            <a:custGeom>
              <a:avLst/>
              <a:gdLst/>
              <a:ahLst/>
              <a:cxnLst/>
              <a:rect l="l" t="t" r="r" b="b"/>
              <a:pathLst>
                <a:path w="5553" h="1815" extrusionOk="0">
                  <a:moveTo>
                    <a:pt x="5552" y="1"/>
                  </a:moveTo>
                  <a:lnTo>
                    <a:pt x="5552" y="1"/>
                  </a:lnTo>
                  <a:cubicBezTo>
                    <a:pt x="3962" y="280"/>
                    <a:pt x="2344" y="503"/>
                    <a:pt x="754" y="642"/>
                  </a:cubicBezTo>
                  <a:cubicBezTo>
                    <a:pt x="503" y="1033"/>
                    <a:pt x="251" y="1424"/>
                    <a:pt x="0" y="1814"/>
                  </a:cubicBezTo>
                  <a:cubicBezTo>
                    <a:pt x="251" y="1786"/>
                    <a:pt x="503" y="1786"/>
                    <a:pt x="782" y="1758"/>
                  </a:cubicBezTo>
                  <a:cubicBezTo>
                    <a:pt x="2009" y="1675"/>
                    <a:pt x="3265" y="1507"/>
                    <a:pt x="4492" y="1312"/>
                  </a:cubicBezTo>
                  <a:cubicBezTo>
                    <a:pt x="4743" y="1284"/>
                    <a:pt x="4994" y="1228"/>
                    <a:pt x="5218" y="1200"/>
                  </a:cubicBezTo>
                  <a:cubicBezTo>
                    <a:pt x="5273" y="754"/>
                    <a:pt x="5385" y="336"/>
                    <a:pt x="5552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0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363" y="0"/>
                  </a:moveTo>
                  <a:cubicBezTo>
                    <a:pt x="252" y="112"/>
                    <a:pt x="140" y="224"/>
                    <a:pt x="29" y="335"/>
                  </a:cubicBezTo>
                  <a:cubicBezTo>
                    <a:pt x="56" y="503"/>
                    <a:pt x="84" y="670"/>
                    <a:pt x="84" y="837"/>
                  </a:cubicBezTo>
                  <a:cubicBezTo>
                    <a:pt x="75" y="856"/>
                    <a:pt x="66" y="874"/>
                    <a:pt x="57" y="891"/>
                  </a:cubicBezTo>
                  <a:lnTo>
                    <a:pt x="57" y="891"/>
                  </a:lnTo>
                  <a:cubicBezTo>
                    <a:pt x="218" y="630"/>
                    <a:pt x="313" y="327"/>
                    <a:pt x="363" y="0"/>
                  </a:cubicBezTo>
                  <a:close/>
                  <a:moveTo>
                    <a:pt x="57" y="891"/>
                  </a:moveTo>
                  <a:cubicBezTo>
                    <a:pt x="39" y="920"/>
                    <a:pt x="20" y="949"/>
                    <a:pt x="1" y="977"/>
                  </a:cubicBezTo>
                  <a:cubicBezTo>
                    <a:pt x="19" y="958"/>
                    <a:pt x="38" y="927"/>
                    <a:pt x="57" y="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0"/>
            <p:cNvSpPr/>
            <p:nvPr/>
          </p:nvSpPr>
          <p:spPr>
            <a:xfrm>
              <a:off x="5613074" y="4710120"/>
              <a:ext cx="32088" cy="31137"/>
            </a:xfrm>
            <a:custGeom>
              <a:avLst/>
              <a:gdLst/>
              <a:ahLst/>
              <a:cxnLst/>
              <a:rect l="l" t="t" r="r" b="b"/>
              <a:pathLst>
                <a:path w="978" h="949" extrusionOk="0">
                  <a:moveTo>
                    <a:pt x="1" y="949"/>
                  </a:moveTo>
                  <a:cubicBezTo>
                    <a:pt x="280" y="614"/>
                    <a:pt x="615" y="307"/>
                    <a:pt x="922" y="0"/>
                  </a:cubicBezTo>
                  <a:cubicBezTo>
                    <a:pt x="949" y="168"/>
                    <a:pt x="977" y="335"/>
                    <a:pt x="977" y="502"/>
                  </a:cubicBezTo>
                  <a:cubicBezTo>
                    <a:pt x="949" y="558"/>
                    <a:pt x="922" y="614"/>
                    <a:pt x="894" y="642"/>
                  </a:cubicBezTo>
                  <a:cubicBezTo>
                    <a:pt x="894" y="642"/>
                    <a:pt x="894" y="670"/>
                    <a:pt x="894" y="670"/>
                  </a:cubicBez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922" y="837"/>
                  </a:lnTo>
                  <a:cubicBezTo>
                    <a:pt x="615" y="865"/>
                    <a:pt x="308" y="921"/>
                    <a:pt x="1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0"/>
            <p:cNvSpPr/>
            <p:nvPr/>
          </p:nvSpPr>
          <p:spPr>
            <a:xfrm>
              <a:off x="6169643" y="4549117"/>
              <a:ext cx="4561" cy="14568"/>
            </a:xfrm>
            <a:custGeom>
              <a:avLst/>
              <a:gdLst/>
              <a:ahLst/>
              <a:cxnLst/>
              <a:rect l="l" t="t" r="r" b="b"/>
              <a:pathLst>
                <a:path w="139" h="444" extrusionOk="0">
                  <a:moveTo>
                    <a:pt x="138" y="1"/>
                  </a:moveTo>
                  <a:cubicBezTo>
                    <a:pt x="84" y="139"/>
                    <a:pt x="56" y="277"/>
                    <a:pt x="1" y="443"/>
                  </a:cubicBezTo>
                  <a:lnTo>
                    <a:pt x="28" y="443"/>
                  </a:lnTo>
                  <a:cubicBezTo>
                    <a:pt x="56" y="277"/>
                    <a:pt x="84" y="139"/>
                    <a:pt x="138" y="1"/>
                  </a:cubicBezTo>
                  <a:close/>
                </a:path>
              </a:pathLst>
            </a:custGeom>
            <a:solidFill>
              <a:srgbClr val="2C8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0"/>
            <p:cNvSpPr/>
            <p:nvPr/>
          </p:nvSpPr>
          <p:spPr>
            <a:xfrm>
              <a:off x="6113799" y="4547182"/>
              <a:ext cx="33" cy="919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8"/>
                  </a:moveTo>
                  <a:cubicBezTo>
                    <a:pt x="1" y="28"/>
                    <a:pt x="1" y="28"/>
                    <a:pt x="1" y="0"/>
                  </a:cubicBezTo>
                  <a:cubicBezTo>
                    <a:pt x="1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3F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0"/>
            <p:cNvSpPr/>
            <p:nvPr/>
          </p:nvSpPr>
          <p:spPr>
            <a:xfrm>
              <a:off x="6086337" y="4538946"/>
              <a:ext cx="87931" cy="33893"/>
            </a:xfrm>
            <a:custGeom>
              <a:avLst/>
              <a:gdLst/>
              <a:ahLst/>
              <a:cxnLst/>
              <a:rect l="l" t="t" r="r" b="b"/>
              <a:pathLst>
                <a:path w="2680" h="1033" extrusionOk="0">
                  <a:moveTo>
                    <a:pt x="1" y="1032"/>
                  </a:moveTo>
                  <a:cubicBezTo>
                    <a:pt x="308" y="809"/>
                    <a:pt x="559" y="558"/>
                    <a:pt x="838" y="279"/>
                  </a:cubicBezTo>
                  <a:cubicBezTo>
                    <a:pt x="838" y="279"/>
                    <a:pt x="838" y="279"/>
                    <a:pt x="838" y="251"/>
                  </a:cubicBezTo>
                  <a:lnTo>
                    <a:pt x="838" y="251"/>
                  </a:lnTo>
                  <a:cubicBezTo>
                    <a:pt x="921" y="195"/>
                    <a:pt x="1005" y="84"/>
                    <a:pt x="1061" y="0"/>
                  </a:cubicBezTo>
                  <a:cubicBezTo>
                    <a:pt x="1479" y="28"/>
                    <a:pt x="1870" y="56"/>
                    <a:pt x="2288" y="112"/>
                  </a:cubicBezTo>
                  <a:cubicBezTo>
                    <a:pt x="2205" y="335"/>
                    <a:pt x="2121" y="558"/>
                    <a:pt x="2009" y="781"/>
                  </a:cubicBezTo>
                  <a:cubicBezTo>
                    <a:pt x="1730" y="809"/>
                    <a:pt x="1451" y="837"/>
                    <a:pt x="1172" y="893"/>
                  </a:cubicBezTo>
                  <a:lnTo>
                    <a:pt x="1145" y="893"/>
                  </a:lnTo>
                  <a:lnTo>
                    <a:pt x="1145" y="893"/>
                  </a:lnTo>
                  <a:cubicBezTo>
                    <a:pt x="754" y="921"/>
                    <a:pt x="391" y="976"/>
                    <a:pt x="1" y="1032"/>
                  </a:cubicBezTo>
                  <a:moveTo>
                    <a:pt x="2540" y="753"/>
                  </a:moveTo>
                  <a:cubicBezTo>
                    <a:pt x="2595" y="586"/>
                    <a:pt x="2623" y="446"/>
                    <a:pt x="2679" y="279"/>
                  </a:cubicBezTo>
                  <a:cubicBezTo>
                    <a:pt x="2679" y="279"/>
                    <a:pt x="2679" y="307"/>
                    <a:pt x="2679" y="307"/>
                  </a:cubicBezTo>
                  <a:cubicBezTo>
                    <a:pt x="2623" y="446"/>
                    <a:pt x="2595" y="586"/>
                    <a:pt x="2540" y="753"/>
                  </a:cubicBezTo>
                  <a:lnTo>
                    <a:pt x="2540" y="753"/>
                  </a:ln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0"/>
            <p:cNvSpPr/>
            <p:nvPr/>
          </p:nvSpPr>
          <p:spPr>
            <a:xfrm>
              <a:off x="5728437" y="4541669"/>
              <a:ext cx="276457" cy="98889"/>
            </a:xfrm>
            <a:custGeom>
              <a:avLst/>
              <a:gdLst/>
              <a:ahLst/>
              <a:cxnLst/>
              <a:rect l="l" t="t" r="r" b="b"/>
              <a:pathLst>
                <a:path w="8426" h="3014" extrusionOk="0">
                  <a:moveTo>
                    <a:pt x="8426" y="1"/>
                  </a:moveTo>
                  <a:cubicBezTo>
                    <a:pt x="5189" y="336"/>
                    <a:pt x="2400" y="1396"/>
                    <a:pt x="0" y="3014"/>
                  </a:cubicBezTo>
                  <a:cubicBezTo>
                    <a:pt x="2427" y="2567"/>
                    <a:pt x="5943" y="1619"/>
                    <a:pt x="8426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0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1" y="977"/>
                  </a:moveTo>
                  <a:cubicBezTo>
                    <a:pt x="1" y="977"/>
                    <a:pt x="1" y="977"/>
                    <a:pt x="1" y="977"/>
                  </a:cubicBezTo>
                  <a:cubicBezTo>
                    <a:pt x="196" y="698"/>
                    <a:pt x="308" y="363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08" y="363"/>
                    <a:pt x="196" y="698"/>
                    <a:pt x="1" y="977"/>
                  </a:cubicBezTo>
                </a:path>
              </a:pathLst>
            </a:custGeom>
            <a:solidFill>
              <a:srgbClr val="AD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0"/>
            <p:cNvSpPr/>
            <p:nvPr/>
          </p:nvSpPr>
          <p:spPr>
            <a:xfrm>
              <a:off x="5642374" y="4538027"/>
              <a:ext cx="471414" cy="199583"/>
            </a:xfrm>
            <a:custGeom>
              <a:avLst/>
              <a:gdLst/>
              <a:ahLst/>
              <a:cxnLst/>
              <a:rect l="l" t="t" r="r" b="b"/>
              <a:pathLst>
                <a:path w="14368" h="6083" extrusionOk="0">
                  <a:moveTo>
                    <a:pt x="14367" y="281"/>
                  </a:moveTo>
                  <a:lnTo>
                    <a:pt x="14367" y="281"/>
                  </a:lnTo>
                  <a:cubicBezTo>
                    <a:pt x="14301" y="354"/>
                    <a:pt x="14231" y="428"/>
                    <a:pt x="14159" y="500"/>
                  </a:cubicBezTo>
                  <a:lnTo>
                    <a:pt x="14159" y="500"/>
                  </a:lnTo>
                  <a:cubicBezTo>
                    <a:pt x="14230" y="429"/>
                    <a:pt x="14300" y="356"/>
                    <a:pt x="14367" y="281"/>
                  </a:cubicBezTo>
                  <a:close/>
                  <a:moveTo>
                    <a:pt x="14159" y="500"/>
                  </a:moveTo>
                  <a:cubicBezTo>
                    <a:pt x="13965" y="694"/>
                    <a:pt x="13756" y="877"/>
                    <a:pt x="13532" y="1060"/>
                  </a:cubicBezTo>
                  <a:cubicBezTo>
                    <a:pt x="13737" y="896"/>
                    <a:pt x="13957" y="702"/>
                    <a:pt x="14159" y="500"/>
                  </a:cubicBezTo>
                  <a:close/>
                  <a:moveTo>
                    <a:pt x="13281" y="0"/>
                  </a:moveTo>
                  <a:cubicBezTo>
                    <a:pt x="12499" y="0"/>
                    <a:pt x="11774" y="28"/>
                    <a:pt x="11049" y="112"/>
                  </a:cubicBezTo>
                  <a:cubicBezTo>
                    <a:pt x="8566" y="1730"/>
                    <a:pt x="5050" y="2678"/>
                    <a:pt x="2623" y="3125"/>
                  </a:cubicBezTo>
                  <a:cubicBezTo>
                    <a:pt x="1842" y="3655"/>
                    <a:pt x="1089" y="4269"/>
                    <a:pt x="363" y="4910"/>
                  </a:cubicBezTo>
                  <a:cubicBezTo>
                    <a:pt x="308" y="5273"/>
                    <a:pt x="196" y="5608"/>
                    <a:pt x="1" y="5915"/>
                  </a:cubicBezTo>
                  <a:lnTo>
                    <a:pt x="29" y="6082"/>
                  </a:lnTo>
                  <a:cubicBezTo>
                    <a:pt x="1228" y="5915"/>
                    <a:pt x="2456" y="5719"/>
                    <a:pt x="3683" y="5468"/>
                  </a:cubicBezTo>
                  <a:cubicBezTo>
                    <a:pt x="4046" y="4994"/>
                    <a:pt x="4492" y="4520"/>
                    <a:pt x="5050" y="4101"/>
                  </a:cubicBezTo>
                  <a:lnTo>
                    <a:pt x="5078" y="4073"/>
                  </a:lnTo>
                  <a:cubicBezTo>
                    <a:pt x="5636" y="3627"/>
                    <a:pt x="6362" y="3209"/>
                    <a:pt x="7227" y="2818"/>
                  </a:cubicBezTo>
                  <a:cubicBezTo>
                    <a:pt x="7645" y="2623"/>
                    <a:pt x="8064" y="2455"/>
                    <a:pt x="8538" y="2288"/>
                  </a:cubicBezTo>
                  <a:cubicBezTo>
                    <a:pt x="9877" y="1814"/>
                    <a:pt x="11495" y="1395"/>
                    <a:pt x="13281" y="1116"/>
                  </a:cubicBezTo>
                  <a:cubicBezTo>
                    <a:pt x="13309" y="725"/>
                    <a:pt x="13309" y="363"/>
                    <a:pt x="13281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0"/>
            <p:cNvSpPr/>
            <p:nvPr/>
          </p:nvSpPr>
          <p:spPr>
            <a:xfrm>
              <a:off x="5810825" y="4706446"/>
              <a:ext cx="16503" cy="17422"/>
            </a:xfrm>
            <a:custGeom>
              <a:avLst/>
              <a:gdLst/>
              <a:ahLst/>
              <a:cxnLst/>
              <a:rect l="l" t="t" r="r" b="b"/>
              <a:pathLst>
                <a:path w="503" h="531" extrusionOk="0">
                  <a:moveTo>
                    <a:pt x="502" y="531"/>
                  </a:moveTo>
                  <a:lnTo>
                    <a:pt x="502" y="531"/>
                  </a:lnTo>
                  <a:lnTo>
                    <a:pt x="502" y="531"/>
                  </a:lnTo>
                  <a:lnTo>
                    <a:pt x="502" y="531"/>
                  </a:lnTo>
                  <a:close/>
                  <a:moveTo>
                    <a:pt x="502" y="531"/>
                  </a:moveTo>
                  <a:cubicBezTo>
                    <a:pt x="251" y="531"/>
                    <a:pt x="112" y="307"/>
                    <a:pt x="0" y="1"/>
                  </a:cubicBezTo>
                  <a:lnTo>
                    <a:pt x="0" y="1"/>
                  </a:lnTo>
                  <a:cubicBezTo>
                    <a:pt x="112" y="307"/>
                    <a:pt x="251" y="531"/>
                    <a:pt x="502" y="531"/>
                  </a:cubicBezTo>
                  <a:close/>
                </a:path>
              </a:pathLst>
            </a:custGeom>
            <a:solidFill>
              <a:srgbClr val="9F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4" name="Google Shape;4194;p39"/>
          <p:cNvGrpSpPr/>
          <p:nvPr/>
        </p:nvGrpSpPr>
        <p:grpSpPr>
          <a:xfrm>
            <a:off x="-296274" y="3723411"/>
            <a:ext cx="12533649" cy="997988"/>
            <a:chOff x="-296274" y="3723411"/>
            <a:chExt cx="12533649" cy="997988"/>
          </a:xfrm>
        </p:grpSpPr>
        <p:sp>
          <p:nvSpPr>
            <p:cNvPr id="4195" name="Google Shape;4195;p39"/>
            <p:cNvSpPr/>
            <p:nvPr/>
          </p:nvSpPr>
          <p:spPr>
            <a:xfrm>
              <a:off x="3450798" y="3938900"/>
              <a:ext cx="1656664" cy="559476"/>
            </a:xfrm>
            <a:custGeom>
              <a:avLst/>
              <a:gdLst/>
              <a:ahLst/>
              <a:cxnLst/>
              <a:rect l="l" t="t" r="r" b="b"/>
              <a:pathLst>
                <a:path w="27164" h="9174" extrusionOk="0">
                  <a:moveTo>
                    <a:pt x="14801" y="1"/>
                  </a:moveTo>
                  <a:cubicBezTo>
                    <a:pt x="14308" y="1"/>
                    <a:pt x="13738" y="161"/>
                    <a:pt x="13145" y="518"/>
                  </a:cubicBezTo>
                  <a:cubicBezTo>
                    <a:pt x="11143" y="1741"/>
                    <a:pt x="13286" y="3602"/>
                    <a:pt x="13286" y="3602"/>
                  </a:cubicBezTo>
                  <a:cubicBezTo>
                    <a:pt x="12578" y="3240"/>
                    <a:pt x="11953" y="3103"/>
                    <a:pt x="11411" y="3103"/>
                  </a:cubicBezTo>
                  <a:cubicBezTo>
                    <a:pt x="9715" y="3103"/>
                    <a:pt x="8839" y="4446"/>
                    <a:pt x="8839" y="4446"/>
                  </a:cubicBezTo>
                  <a:cubicBezTo>
                    <a:pt x="9373" y="2582"/>
                    <a:pt x="8325" y="1918"/>
                    <a:pt x="7105" y="1918"/>
                  </a:cubicBezTo>
                  <a:cubicBezTo>
                    <a:pt x="5457" y="1918"/>
                    <a:pt x="3496" y="3129"/>
                    <a:pt x="4695" y="4229"/>
                  </a:cubicBezTo>
                  <a:lnTo>
                    <a:pt x="4587" y="4500"/>
                  </a:lnTo>
                  <a:cubicBezTo>
                    <a:pt x="4182" y="4236"/>
                    <a:pt x="3700" y="4087"/>
                    <a:pt x="3187" y="4087"/>
                  </a:cubicBezTo>
                  <a:cubicBezTo>
                    <a:pt x="3153" y="4087"/>
                    <a:pt x="3118" y="4087"/>
                    <a:pt x="3083" y="4089"/>
                  </a:cubicBezTo>
                  <a:cubicBezTo>
                    <a:pt x="1688" y="4154"/>
                    <a:pt x="0" y="5593"/>
                    <a:pt x="65" y="6988"/>
                  </a:cubicBezTo>
                  <a:cubicBezTo>
                    <a:pt x="152" y="8806"/>
                    <a:pt x="2672" y="9174"/>
                    <a:pt x="2672" y="9174"/>
                  </a:cubicBezTo>
                  <a:cubicBezTo>
                    <a:pt x="2781" y="9152"/>
                    <a:pt x="3971" y="9022"/>
                    <a:pt x="4263" y="8881"/>
                  </a:cubicBezTo>
                  <a:cubicBezTo>
                    <a:pt x="8824" y="8124"/>
                    <a:pt x="13951" y="7937"/>
                    <a:pt x="17895" y="7937"/>
                  </a:cubicBezTo>
                  <a:cubicBezTo>
                    <a:pt x="21725" y="7937"/>
                    <a:pt x="24440" y="8113"/>
                    <a:pt x="24440" y="8113"/>
                  </a:cubicBezTo>
                  <a:cubicBezTo>
                    <a:pt x="27163" y="5353"/>
                    <a:pt x="24809" y="4897"/>
                    <a:pt x="22955" y="4897"/>
                  </a:cubicBezTo>
                  <a:cubicBezTo>
                    <a:pt x="22041" y="4897"/>
                    <a:pt x="21248" y="5008"/>
                    <a:pt x="21248" y="5008"/>
                  </a:cubicBezTo>
                  <a:cubicBezTo>
                    <a:pt x="21942" y="2355"/>
                    <a:pt x="20600" y="1714"/>
                    <a:pt x="19143" y="1714"/>
                  </a:cubicBezTo>
                  <a:cubicBezTo>
                    <a:pt x="17784" y="1714"/>
                    <a:pt x="16326" y="2271"/>
                    <a:pt x="16326" y="2271"/>
                  </a:cubicBezTo>
                  <a:cubicBezTo>
                    <a:pt x="16730" y="921"/>
                    <a:pt x="15983" y="1"/>
                    <a:pt x="14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9"/>
            <p:cNvSpPr/>
            <p:nvPr/>
          </p:nvSpPr>
          <p:spPr>
            <a:xfrm>
              <a:off x="6113756" y="3972137"/>
              <a:ext cx="1262258" cy="580089"/>
            </a:xfrm>
            <a:custGeom>
              <a:avLst/>
              <a:gdLst/>
              <a:ahLst/>
              <a:cxnLst/>
              <a:rect l="l" t="t" r="r" b="b"/>
              <a:pathLst>
                <a:path w="20697" h="9512" extrusionOk="0">
                  <a:moveTo>
                    <a:pt x="7141" y="0"/>
                  </a:moveTo>
                  <a:cubicBezTo>
                    <a:pt x="5255" y="0"/>
                    <a:pt x="3903" y="1167"/>
                    <a:pt x="3701" y="2494"/>
                  </a:cubicBezTo>
                  <a:cubicBezTo>
                    <a:pt x="3647" y="2483"/>
                    <a:pt x="3603" y="2473"/>
                    <a:pt x="3549" y="2462"/>
                  </a:cubicBezTo>
                  <a:cubicBezTo>
                    <a:pt x="3495" y="2458"/>
                    <a:pt x="3441" y="2456"/>
                    <a:pt x="3388" y="2456"/>
                  </a:cubicBezTo>
                  <a:cubicBezTo>
                    <a:pt x="2299" y="2456"/>
                    <a:pt x="1370" y="3285"/>
                    <a:pt x="1277" y="4398"/>
                  </a:cubicBezTo>
                  <a:cubicBezTo>
                    <a:pt x="1266" y="4561"/>
                    <a:pt x="1266" y="4712"/>
                    <a:pt x="1288" y="4874"/>
                  </a:cubicBezTo>
                  <a:cubicBezTo>
                    <a:pt x="455" y="5156"/>
                    <a:pt x="1" y="5805"/>
                    <a:pt x="844" y="7157"/>
                  </a:cubicBezTo>
                  <a:lnTo>
                    <a:pt x="15839" y="9148"/>
                  </a:lnTo>
                  <a:cubicBezTo>
                    <a:pt x="15867" y="9146"/>
                    <a:pt x="15897" y="9146"/>
                    <a:pt x="15929" y="9146"/>
                  </a:cubicBezTo>
                  <a:cubicBezTo>
                    <a:pt x="16610" y="9146"/>
                    <a:pt x="18125" y="9464"/>
                    <a:pt x="18641" y="9505"/>
                  </a:cubicBezTo>
                  <a:cubicBezTo>
                    <a:pt x="18694" y="9509"/>
                    <a:pt x="18746" y="9512"/>
                    <a:pt x="18798" y="9512"/>
                  </a:cubicBezTo>
                  <a:cubicBezTo>
                    <a:pt x="19738" y="9512"/>
                    <a:pt x="20539" y="8782"/>
                    <a:pt x="20610" y="7839"/>
                  </a:cubicBezTo>
                  <a:cubicBezTo>
                    <a:pt x="20697" y="6833"/>
                    <a:pt x="19950" y="5945"/>
                    <a:pt x="18944" y="5859"/>
                  </a:cubicBezTo>
                  <a:cubicBezTo>
                    <a:pt x="18895" y="5854"/>
                    <a:pt x="18845" y="5852"/>
                    <a:pt x="18797" y="5852"/>
                  </a:cubicBezTo>
                  <a:cubicBezTo>
                    <a:pt x="18612" y="5852"/>
                    <a:pt x="18434" y="5883"/>
                    <a:pt x="18263" y="5935"/>
                  </a:cubicBezTo>
                  <a:cubicBezTo>
                    <a:pt x="17821" y="4529"/>
                    <a:pt x="16526" y="3194"/>
                    <a:pt x="15077" y="3194"/>
                  </a:cubicBezTo>
                  <a:cubicBezTo>
                    <a:pt x="14576" y="3194"/>
                    <a:pt x="14055" y="3355"/>
                    <a:pt x="13546" y="3728"/>
                  </a:cubicBezTo>
                  <a:cubicBezTo>
                    <a:pt x="13546" y="3728"/>
                    <a:pt x="13227" y="2265"/>
                    <a:pt x="11823" y="2265"/>
                  </a:cubicBezTo>
                  <a:cubicBezTo>
                    <a:pt x="11612" y="2265"/>
                    <a:pt x="11375" y="2299"/>
                    <a:pt x="11111" y="2375"/>
                  </a:cubicBezTo>
                  <a:cubicBezTo>
                    <a:pt x="11111" y="2375"/>
                    <a:pt x="10765" y="287"/>
                    <a:pt x="7530" y="17"/>
                  </a:cubicBezTo>
                  <a:cubicBezTo>
                    <a:pt x="7398" y="6"/>
                    <a:pt x="7268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9"/>
            <p:cNvSpPr/>
            <p:nvPr/>
          </p:nvSpPr>
          <p:spPr>
            <a:xfrm>
              <a:off x="7217921" y="37392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8" name="Google Shape;4198;p39"/>
            <p:cNvGrpSpPr/>
            <p:nvPr/>
          </p:nvGrpSpPr>
          <p:grpSpPr>
            <a:xfrm>
              <a:off x="8333260" y="3723411"/>
              <a:ext cx="2078454" cy="675653"/>
              <a:chOff x="8333260" y="3723411"/>
              <a:chExt cx="2078454" cy="675653"/>
            </a:xfrm>
          </p:grpSpPr>
          <p:sp>
            <p:nvSpPr>
              <p:cNvPr id="4199" name="Google Shape;4199;p39"/>
              <p:cNvSpPr/>
              <p:nvPr/>
            </p:nvSpPr>
            <p:spPr>
              <a:xfrm>
                <a:off x="8333260" y="37234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39"/>
              <p:cNvSpPr/>
              <p:nvPr/>
            </p:nvSpPr>
            <p:spPr>
              <a:xfrm>
                <a:off x="8333260" y="38870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39"/>
              <p:cNvSpPr/>
              <p:nvPr/>
            </p:nvSpPr>
            <p:spPr>
              <a:xfrm>
                <a:off x="9206174" y="37577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39"/>
              <p:cNvSpPr/>
              <p:nvPr/>
            </p:nvSpPr>
            <p:spPr>
              <a:xfrm>
                <a:off x="9523553" y="37900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03" name="Google Shape;4203;p39"/>
            <p:cNvSpPr/>
            <p:nvPr/>
          </p:nvSpPr>
          <p:spPr>
            <a:xfrm>
              <a:off x="7171326" y="42914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9"/>
            <p:cNvSpPr/>
            <p:nvPr/>
          </p:nvSpPr>
          <p:spPr>
            <a:xfrm>
              <a:off x="7201025" y="4257825"/>
              <a:ext cx="4019582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9"/>
            <p:cNvSpPr/>
            <p:nvPr/>
          </p:nvSpPr>
          <p:spPr>
            <a:xfrm>
              <a:off x="-249679" y="3815467"/>
              <a:ext cx="1835663" cy="723831"/>
            </a:xfrm>
            <a:custGeom>
              <a:avLst/>
              <a:gdLst/>
              <a:ahLst/>
              <a:cxnLst/>
              <a:rect l="l" t="t" r="r" b="b"/>
              <a:pathLst>
                <a:path w="30099" h="11869" extrusionOk="0">
                  <a:moveTo>
                    <a:pt x="19035" y="0"/>
                  </a:moveTo>
                  <a:cubicBezTo>
                    <a:pt x="14448" y="0"/>
                    <a:pt x="13723" y="2900"/>
                    <a:pt x="13723" y="2900"/>
                  </a:cubicBezTo>
                  <a:cubicBezTo>
                    <a:pt x="13270" y="2727"/>
                    <a:pt x="12869" y="2655"/>
                    <a:pt x="12516" y="2655"/>
                  </a:cubicBezTo>
                  <a:cubicBezTo>
                    <a:pt x="10716" y="2655"/>
                    <a:pt x="10142" y="4522"/>
                    <a:pt x="10142" y="4522"/>
                  </a:cubicBezTo>
                  <a:cubicBezTo>
                    <a:pt x="9384" y="3861"/>
                    <a:pt x="8574" y="3582"/>
                    <a:pt x="7780" y="3582"/>
                  </a:cubicBezTo>
                  <a:cubicBezTo>
                    <a:pt x="3674" y="3582"/>
                    <a:pt x="0" y="11052"/>
                    <a:pt x="6301" y="11868"/>
                  </a:cubicBezTo>
                  <a:lnTo>
                    <a:pt x="27582" y="10819"/>
                  </a:lnTo>
                  <a:cubicBezTo>
                    <a:pt x="30099" y="7435"/>
                    <a:pt x="25948" y="7021"/>
                    <a:pt x="23767" y="7021"/>
                  </a:cubicBezTo>
                  <a:cubicBezTo>
                    <a:pt x="23061" y="7021"/>
                    <a:pt x="22562" y="7065"/>
                    <a:pt x="22562" y="7065"/>
                  </a:cubicBezTo>
                  <a:cubicBezTo>
                    <a:pt x="25894" y="4587"/>
                    <a:pt x="23611" y="0"/>
                    <a:pt x="19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9"/>
            <p:cNvSpPr/>
            <p:nvPr/>
          </p:nvSpPr>
          <p:spPr>
            <a:xfrm>
              <a:off x="2259164" y="3926947"/>
              <a:ext cx="1342762" cy="552951"/>
            </a:xfrm>
            <a:custGeom>
              <a:avLst/>
              <a:gdLst/>
              <a:ahLst/>
              <a:cxnLst/>
              <a:rect l="l" t="t" r="r" b="b"/>
              <a:pathLst>
                <a:path w="22017" h="9067" extrusionOk="0">
                  <a:moveTo>
                    <a:pt x="7465" y="0"/>
                  </a:moveTo>
                  <a:cubicBezTo>
                    <a:pt x="5237" y="0"/>
                    <a:pt x="3744" y="1439"/>
                    <a:pt x="3625" y="2954"/>
                  </a:cubicBezTo>
                  <a:cubicBezTo>
                    <a:pt x="3571" y="2954"/>
                    <a:pt x="3527" y="2943"/>
                    <a:pt x="3473" y="2943"/>
                  </a:cubicBezTo>
                  <a:cubicBezTo>
                    <a:pt x="2229" y="2943"/>
                    <a:pt x="1234" y="3949"/>
                    <a:pt x="1234" y="5183"/>
                  </a:cubicBezTo>
                  <a:cubicBezTo>
                    <a:pt x="1234" y="5356"/>
                    <a:pt x="1255" y="5529"/>
                    <a:pt x="1288" y="5691"/>
                  </a:cubicBezTo>
                  <a:cubicBezTo>
                    <a:pt x="422" y="6070"/>
                    <a:pt x="0" y="6784"/>
                    <a:pt x="1017" y="8158"/>
                  </a:cubicBezTo>
                  <a:lnTo>
                    <a:pt x="17072" y="8937"/>
                  </a:lnTo>
                  <a:cubicBezTo>
                    <a:pt x="17732" y="8850"/>
                    <a:pt x="18241" y="8666"/>
                    <a:pt x="18630" y="8418"/>
                  </a:cubicBezTo>
                  <a:cubicBezTo>
                    <a:pt x="18987" y="8818"/>
                    <a:pt x="19496" y="9067"/>
                    <a:pt x="20069" y="9067"/>
                  </a:cubicBezTo>
                  <a:cubicBezTo>
                    <a:pt x="21140" y="9067"/>
                    <a:pt x="22017" y="8201"/>
                    <a:pt x="22017" y="7130"/>
                  </a:cubicBezTo>
                  <a:cubicBezTo>
                    <a:pt x="22017" y="6059"/>
                    <a:pt x="21140" y="5183"/>
                    <a:pt x="20069" y="5183"/>
                  </a:cubicBezTo>
                  <a:cubicBezTo>
                    <a:pt x="19820" y="5183"/>
                    <a:pt x="19572" y="5237"/>
                    <a:pt x="19355" y="5323"/>
                  </a:cubicBezTo>
                  <a:cubicBezTo>
                    <a:pt x="18787" y="3942"/>
                    <a:pt x="17403" y="2691"/>
                    <a:pt x="15947" y="2691"/>
                  </a:cubicBezTo>
                  <a:cubicBezTo>
                    <a:pt x="15350" y="2691"/>
                    <a:pt x="14742" y="2901"/>
                    <a:pt x="14173" y="3398"/>
                  </a:cubicBezTo>
                  <a:cubicBezTo>
                    <a:pt x="14173" y="3398"/>
                    <a:pt x="13734" y="1991"/>
                    <a:pt x="12383" y="1991"/>
                  </a:cubicBezTo>
                  <a:cubicBezTo>
                    <a:pt x="12118" y="1991"/>
                    <a:pt x="11818" y="2045"/>
                    <a:pt x="11479" y="2175"/>
                  </a:cubicBezTo>
                  <a:cubicBezTo>
                    <a:pt x="11479" y="2175"/>
                    <a:pt x="10927" y="0"/>
                    <a:pt x="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9"/>
            <p:cNvSpPr/>
            <p:nvPr/>
          </p:nvSpPr>
          <p:spPr>
            <a:xfrm>
              <a:off x="3504223" y="4324691"/>
              <a:ext cx="4019625" cy="301571"/>
            </a:xfrm>
            <a:custGeom>
              <a:avLst/>
              <a:gdLst/>
              <a:ahLst/>
              <a:cxnLst/>
              <a:rect l="l" t="t" r="r" b="b"/>
              <a:pathLst>
                <a:path w="65909" h="4945" extrusionOk="0">
                  <a:moveTo>
                    <a:pt x="19666" y="1"/>
                  </a:moveTo>
                  <a:cubicBezTo>
                    <a:pt x="7237" y="1"/>
                    <a:pt x="2672" y="783"/>
                    <a:pt x="0" y="1885"/>
                  </a:cubicBezTo>
                  <a:lnTo>
                    <a:pt x="0" y="1896"/>
                  </a:lnTo>
                  <a:cubicBezTo>
                    <a:pt x="12669" y="2696"/>
                    <a:pt x="19355" y="3919"/>
                    <a:pt x="20534" y="4860"/>
                  </a:cubicBezTo>
                  <a:lnTo>
                    <a:pt x="20545" y="4849"/>
                  </a:lnTo>
                  <a:cubicBezTo>
                    <a:pt x="25882" y="4902"/>
                    <a:pt x="32559" y="4945"/>
                    <a:pt x="39131" y="4945"/>
                  </a:cubicBezTo>
                  <a:cubicBezTo>
                    <a:pt x="52635" y="4945"/>
                    <a:pt x="65695" y="4765"/>
                    <a:pt x="65768" y="4124"/>
                  </a:cubicBezTo>
                  <a:cubicBezTo>
                    <a:pt x="65908" y="2783"/>
                    <a:pt x="48923" y="489"/>
                    <a:pt x="27101" y="78"/>
                  </a:cubicBezTo>
                  <a:cubicBezTo>
                    <a:pt x="24350" y="26"/>
                    <a:pt x="21883" y="1"/>
                    <a:pt x="19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9"/>
            <p:cNvSpPr/>
            <p:nvPr/>
          </p:nvSpPr>
          <p:spPr>
            <a:xfrm>
              <a:off x="3504223" y="4308286"/>
              <a:ext cx="4019625" cy="308218"/>
            </a:xfrm>
            <a:custGeom>
              <a:avLst/>
              <a:gdLst/>
              <a:ahLst/>
              <a:cxnLst/>
              <a:rect l="l" t="t" r="r" b="b"/>
              <a:pathLst>
                <a:path w="65909" h="5054" extrusionOk="0">
                  <a:moveTo>
                    <a:pt x="57145" y="5053"/>
                  </a:moveTo>
                  <a:cubicBezTo>
                    <a:pt x="62295" y="4923"/>
                    <a:pt x="65735" y="4718"/>
                    <a:pt x="65768" y="4393"/>
                  </a:cubicBezTo>
                  <a:cubicBezTo>
                    <a:pt x="65908" y="3052"/>
                    <a:pt x="48923" y="758"/>
                    <a:pt x="27101" y="347"/>
                  </a:cubicBezTo>
                  <a:cubicBezTo>
                    <a:pt x="8926" y="1"/>
                    <a:pt x="3149" y="855"/>
                    <a:pt x="0" y="2154"/>
                  </a:cubicBezTo>
                  <a:lnTo>
                    <a:pt x="0" y="2165"/>
                  </a:lnTo>
                  <a:cubicBezTo>
                    <a:pt x="3387" y="2381"/>
                    <a:pt x="6340" y="2619"/>
                    <a:pt x="8883" y="2889"/>
                  </a:cubicBezTo>
                  <a:cubicBezTo>
                    <a:pt x="24678" y="1645"/>
                    <a:pt x="41458" y="1710"/>
                    <a:pt x="57145" y="5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9"/>
            <p:cNvSpPr/>
            <p:nvPr/>
          </p:nvSpPr>
          <p:spPr>
            <a:xfrm>
              <a:off x="3504223" y="4402630"/>
              <a:ext cx="1874573" cy="222412"/>
            </a:xfrm>
            <a:custGeom>
              <a:avLst/>
              <a:gdLst/>
              <a:ahLst/>
              <a:cxnLst/>
              <a:rect l="l" t="t" r="r" b="b"/>
              <a:pathLst>
                <a:path w="30737" h="3647" extrusionOk="0">
                  <a:moveTo>
                    <a:pt x="0" y="607"/>
                  </a:moveTo>
                  <a:lnTo>
                    <a:pt x="0" y="618"/>
                  </a:lnTo>
                  <a:cubicBezTo>
                    <a:pt x="12669" y="1418"/>
                    <a:pt x="19355" y="2641"/>
                    <a:pt x="20534" y="3582"/>
                  </a:cubicBezTo>
                  <a:lnTo>
                    <a:pt x="20545" y="3571"/>
                  </a:lnTo>
                  <a:cubicBezTo>
                    <a:pt x="23596" y="3604"/>
                    <a:pt x="27080" y="3636"/>
                    <a:pt x="30736" y="3647"/>
                  </a:cubicBezTo>
                  <a:cubicBezTo>
                    <a:pt x="21887" y="618"/>
                    <a:pt x="11468" y="1"/>
                    <a:pt x="1764" y="22"/>
                  </a:cubicBezTo>
                  <a:cubicBezTo>
                    <a:pt x="1082" y="206"/>
                    <a:pt x="509" y="401"/>
                    <a:pt x="0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9"/>
            <p:cNvSpPr/>
            <p:nvPr/>
          </p:nvSpPr>
          <p:spPr>
            <a:xfrm>
              <a:off x="-296274" y="4367686"/>
              <a:ext cx="5066049" cy="353713"/>
            </a:xfrm>
            <a:custGeom>
              <a:avLst/>
              <a:gdLst/>
              <a:ahLst/>
              <a:cxnLst/>
              <a:rect l="l" t="t" r="r" b="b"/>
              <a:pathLst>
                <a:path w="83067" h="5800" extrusionOk="0">
                  <a:moveTo>
                    <a:pt x="83045" y="4469"/>
                  </a:moveTo>
                  <a:cubicBezTo>
                    <a:pt x="82861" y="5799"/>
                    <a:pt x="25208" y="5139"/>
                    <a:pt x="12020" y="4999"/>
                  </a:cubicBezTo>
                  <a:cubicBezTo>
                    <a:pt x="1483" y="4891"/>
                    <a:pt x="0" y="4371"/>
                    <a:pt x="2921" y="3062"/>
                  </a:cubicBezTo>
                  <a:cubicBezTo>
                    <a:pt x="6881" y="1310"/>
                    <a:pt x="12107" y="0"/>
                    <a:pt x="40982" y="412"/>
                  </a:cubicBezTo>
                  <a:cubicBezTo>
                    <a:pt x="49388" y="531"/>
                    <a:pt x="56485" y="812"/>
                    <a:pt x="62316" y="1191"/>
                  </a:cubicBezTo>
                  <a:cubicBezTo>
                    <a:pt x="74985" y="1991"/>
                    <a:pt x="81671" y="3214"/>
                    <a:pt x="82850" y="4155"/>
                  </a:cubicBezTo>
                  <a:cubicBezTo>
                    <a:pt x="83002" y="4252"/>
                    <a:pt x="83067" y="4371"/>
                    <a:pt x="83045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9"/>
            <p:cNvSpPr/>
            <p:nvPr/>
          </p:nvSpPr>
          <p:spPr>
            <a:xfrm>
              <a:off x="-266573" y="4334022"/>
              <a:ext cx="5036348" cy="349749"/>
            </a:xfrm>
            <a:custGeom>
              <a:avLst/>
              <a:gdLst/>
              <a:ahLst/>
              <a:cxnLst/>
              <a:rect l="l" t="t" r="r" b="b"/>
              <a:pathLst>
                <a:path w="82580" h="5735" extrusionOk="0">
                  <a:moveTo>
                    <a:pt x="82558" y="5021"/>
                  </a:moveTo>
                  <a:cubicBezTo>
                    <a:pt x="82580" y="4923"/>
                    <a:pt x="82515" y="4804"/>
                    <a:pt x="82363" y="4707"/>
                  </a:cubicBezTo>
                  <a:cubicBezTo>
                    <a:pt x="81184" y="3766"/>
                    <a:pt x="74498" y="2543"/>
                    <a:pt x="61829" y="1743"/>
                  </a:cubicBezTo>
                  <a:cubicBezTo>
                    <a:pt x="55998" y="1364"/>
                    <a:pt x="48901" y="1083"/>
                    <a:pt x="40495" y="964"/>
                  </a:cubicBezTo>
                  <a:cubicBezTo>
                    <a:pt x="11620" y="552"/>
                    <a:pt x="6394" y="1862"/>
                    <a:pt x="2434" y="3614"/>
                  </a:cubicBezTo>
                  <a:cubicBezTo>
                    <a:pt x="0" y="4707"/>
                    <a:pt x="628" y="5248"/>
                    <a:pt x="7000" y="5464"/>
                  </a:cubicBezTo>
                  <a:cubicBezTo>
                    <a:pt x="27512" y="1"/>
                    <a:pt x="49117" y="2208"/>
                    <a:pt x="70582" y="5735"/>
                  </a:cubicBezTo>
                  <a:cubicBezTo>
                    <a:pt x="77711" y="5616"/>
                    <a:pt x="82504" y="5399"/>
                    <a:pt x="82558" y="5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9"/>
            <p:cNvSpPr/>
            <p:nvPr/>
          </p:nvSpPr>
          <p:spPr>
            <a:xfrm>
              <a:off x="3604487" y="4324143"/>
              <a:ext cx="732" cy="1403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cubicBezTo>
                    <a:pt x="12" y="11"/>
                    <a:pt x="12" y="22"/>
                    <a:pt x="12" y="22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9"/>
            <p:cNvSpPr/>
            <p:nvPr/>
          </p:nvSpPr>
          <p:spPr>
            <a:xfrm>
              <a:off x="3603877" y="4322130"/>
              <a:ext cx="671" cy="2073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11" y="12"/>
                    <a:pt x="11" y="23"/>
                    <a:pt x="11" y="33"/>
                  </a:cubicBezTo>
                  <a:cubicBezTo>
                    <a:pt x="11" y="23"/>
                    <a:pt x="11" y="1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9"/>
            <p:cNvSpPr/>
            <p:nvPr/>
          </p:nvSpPr>
          <p:spPr>
            <a:xfrm>
              <a:off x="3605158" y="4325484"/>
              <a:ext cx="732" cy="671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1" y="11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9"/>
            <p:cNvSpPr/>
            <p:nvPr/>
          </p:nvSpPr>
          <p:spPr>
            <a:xfrm>
              <a:off x="3337301" y="4381529"/>
              <a:ext cx="4025" cy="37689"/>
            </a:xfrm>
            <a:custGeom>
              <a:avLst/>
              <a:gdLst/>
              <a:ahLst/>
              <a:cxnLst/>
              <a:rect l="l" t="t" r="r" b="b"/>
              <a:pathLst>
                <a:path w="66" h="618" extrusionOk="0">
                  <a:moveTo>
                    <a:pt x="65" y="617"/>
                  </a:moveTo>
                  <a:cubicBezTo>
                    <a:pt x="65" y="401"/>
                    <a:pt x="44" y="195"/>
                    <a:pt x="0" y="1"/>
                  </a:cubicBezTo>
                  <a:cubicBezTo>
                    <a:pt x="0" y="206"/>
                    <a:pt x="11" y="412"/>
                    <a:pt x="65" y="61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9"/>
            <p:cNvSpPr/>
            <p:nvPr/>
          </p:nvSpPr>
          <p:spPr>
            <a:xfrm>
              <a:off x="3589362" y="4285844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32" y="77"/>
                  </a:moveTo>
                  <a:cubicBezTo>
                    <a:pt x="22" y="55"/>
                    <a:pt x="11" y="3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3"/>
                    <a:pt x="22" y="55"/>
                    <a:pt x="32" y="77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9"/>
            <p:cNvSpPr/>
            <p:nvPr/>
          </p:nvSpPr>
          <p:spPr>
            <a:xfrm>
              <a:off x="3593936" y="4297065"/>
              <a:ext cx="2744" cy="6647"/>
            </a:xfrm>
            <a:custGeom>
              <a:avLst/>
              <a:gdLst/>
              <a:ahLst/>
              <a:cxnLst/>
              <a:rect l="l" t="t" r="r" b="b"/>
              <a:pathLst>
                <a:path w="45" h="109" extrusionOk="0">
                  <a:moveTo>
                    <a:pt x="1" y="1"/>
                  </a:moveTo>
                  <a:cubicBezTo>
                    <a:pt x="12" y="44"/>
                    <a:pt x="33" y="77"/>
                    <a:pt x="44" y="109"/>
                  </a:cubicBezTo>
                  <a:cubicBezTo>
                    <a:pt x="33" y="77"/>
                    <a:pt x="12" y="44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9"/>
            <p:cNvSpPr/>
            <p:nvPr/>
          </p:nvSpPr>
          <p:spPr>
            <a:xfrm>
              <a:off x="3596619" y="4303713"/>
              <a:ext cx="2013" cy="5977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0" y="0"/>
                  </a:moveTo>
                  <a:cubicBezTo>
                    <a:pt x="11" y="32"/>
                    <a:pt x="22" y="65"/>
                    <a:pt x="32" y="97"/>
                  </a:cubicBezTo>
                  <a:cubicBezTo>
                    <a:pt x="22" y="65"/>
                    <a:pt x="11" y="3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9"/>
            <p:cNvSpPr/>
            <p:nvPr/>
          </p:nvSpPr>
          <p:spPr>
            <a:xfrm>
              <a:off x="3602535" y="4318837"/>
              <a:ext cx="1403" cy="3354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0" y="1"/>
                  </a:moveTo>
                  <a:cubicBezTo>
                    <a:pt x="11" y="12"/>
                    <a:pt x="11" y="33"/>
                    <a:pt x="22" y="55"/>
                  </a:cubicBezTo>
                  <a:cubicBezTo>
                    <a:pt x="11" y="3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9"/>
            <p:cNvSpPr/>
            <p:nvPr/>
          </p:nvSpPr>
          <p:spPr>
            <a:xfrm>
              <a:off x="3600523" y="4314263"/>
              <a:ext cx="1403" cy="2013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2" y="11"/>
                    <a:pt x="12" y="22"/>
                    <a:pt x="23" y="33"/>
                  </a:cubicBezTo>
                  <a:cubicBezTo>
                    <a:pt x="12" y="22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9"/>
            <p:cNvSpPr/>
            <p:nvPr/>
          </p:nvSpPr>
          <p:spPr>
            <a:xfrm>
              <a:off x="3598571" y="4309628"/>
              <a:ext cx="2013" cy="4696"/>
            </a:xfrm>
            <a:custGeom>
              <a:avLst/>
              <a:gdLst/>
              <a:ahLst/>
              <a:cxnLst/>
              <a:rect l="l" t="t" r="r" b="b"/>
              <a:pathLst>
                <a:path w="33" h="77" extrusionOk="0">
                  <a:moveTo>
                    <a:pt x="0" y="0"/>
                  </a:moveTo>
                  <a:cubicBezTo>
                    <a:pt x="11" y="22"/>
                    <a:pt x="22" y="54"/>
                    <a:pt x="33" y="76"/>
                  </a:cubicBezTo>
                  <a:cubicBezTo>
                    <a:pt x="22" y="5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9"/>
            <p:cNvSpPr/>
            <p:nvPr/>
          </p:nvSpPr>
          <p:spPr>
            <a:xfrm>
              <a:off x="3601864" y="4316215"/>
              <a:ext cx="732" cy="2683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" y="1"/>
                  </a:moveTo>
                  <a:cubicBezTo>
                    <a:pt x="1" y="22"/>
                    <a:pt x="11" y="33"/>
                    <a:pt x="11" y="44"/>
                  </a:cubicBezTo>
                  <a:cubicBezTo>
                    <a:pt x="11" y="33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9"/>
            <p:cNvSpPr/>
            <p:nvPr/>
          </p:nvSpPr>
          <p:spPr>
            <a:xfrm>
              <a:off x="3591313" y="4291150"/>
              <a:ext cx="2683" cy="597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0" y="0"/>
                  </a:moveTo>
                  <a:cubicBezTo>
                    <a:pt x="22" y="33"/>
                    <a:pt x="33" y="65"/>
                    <a:pt x="44" y="98"/>
                  </a:cubicBezTo>
                  <a:cubicBezTo>
                    <a:pt x="33" y="65"/>
                    <a:pt x="22" y="33"/>
                    <a:pt x="0" y="0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9"/>
            <p:cNvSpPr/>
            <p:nvPr/>
          </p:nvSpPr>
          <p:spPr>
            <a:xfrm>
              <a:off x="3591313" y="4290479"/>
              <a:ext cx="61" cy="73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6C7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9"/>
            <p:cNvSpPr/>
            <p:nvPr/>
          </p:nvSpPr>
          <p:spPr>
            <a:xfrm>
              <a:off x="5855779" y="4064238"/>
              <a:ext cx="732" cy="73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1"/>
                    <a:pt x="0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26" name="Google Shape;4226;p39"/>
            <p:cNvGrpSpPr/>
            <p:nvPr/>
          </p:nvGrpSpPr>
          <p:grpSpPr>
            <a:xfrm>
              <a:off x="4757882" y="4023913"/>
              <a:ext cx="1726739" cy="543071"/>
              <a:chOff x="4757882" y="4023913"/>
              <a:chExt cx="1726739" cy="543071"/>
            </a:xfrm>
          </p:grpSpPr>
          <p:sp>
            <p:nvSpPr>
              <p:cNvPr id="4227" name="Google Shape;4227;p39"/>
              <p:cNvSpPr/>
              <p:nvPr/>
            </p:nvSpPr>
            <p:spPr>
              <a:xfrm>
                <a:off x="4757882" y="4023913"/>
                <a:ext cx="1726739" cy="543071"/>
              </a:xfrm>
              <a:custGeom>
                <a:avLst/>
                <a:gdLst/>
                <a:ahLst/>
                <a:cxnLst/>
                <a:rect l="l" t="t" r="r" b="b"/>
                <a:pathLst>
                  <a:path w="28313" h="8905" extrusionOk="0">
                    <a:moveTo>
                      <a:pt x="6037" y="4815"/>
                    </a:moveTo>
                    <a:cubicBezTo>
                      <a:pt x="4858" y="574"/>
                      <a:pt x="10094" y="2478"/>
                      <a:pt x="10094" y="2478"/>
                    </a:cubicBezTo>
                    <a:cubicBezTo>
                      <a:pt x="9596" y="899"/>
                      <a:pt x="11024" y="1"/>
                      <a:pt x="12701" y="985"/>
                    </a:cubicBezTo>
                    <a:cubicBezTo>
                      <a:pt x="14389" y="1970"/>
                      <a:pt x="12626" y="3539"/>
                      <a:pt x="12626" y="3539"/>
                    </a:cubicBezTo>
                    <a:cubicBezTo>
                      <a:pt x="15038" y="2273"/>
                      <a:pt x="16336" y="4188"/>
                      <a:pt x="16336" y="4188"/>
                    </a:cubicBezTo>
                    <a:cubicBezTo>
                      <a:pt x="15536" y="1537"/>
                      <a:pt x="18652" y="1775"/>
                      <a:pt x="19712" y="2716"/>
                    </a:cubicBezTo>
                    <a:cubicBezTo>
                      <a:pt x="20350" y="1970"/>
                      <a:pt x="21508" y="1570"/>
                      <a:pt x="22719" y="1808"/>
                    </a:cubicBezTo>
                    <a:cubicBezTo>
                      <a:pt x="24375" y="2132"/>
                      <a:pt x="25500" y="3484"/>
                      <a:pt x="25229" y="4837"/>
                    </a:cubicBezTo>
                    <a:cubicBezTo>
                      <a:pt x="25197" y="5010"/>
                      <a:pt x="25143" y="5172"/>
                      <a:pt x="25067" y="5324"/>
                    </a:cubicBezTo>
                    <a:cubicBezTo>
                      <a:pt x="25154" y="5335"/>
                      <a:pt x="25229" y="5345"/>
                      <a:pt x="25305" y="5356"/>
                    </a:cubicBezTo>
                    <a:cubicBezTo>
                      <a:pt x="27047" y="5692"/>
                      <a:pt x="28313" y="6709"/>
                      <a:pt x="28140" y="7617"/>
                    </a:cubicBezTo>
                    <a:cubicBezTo>
                      <a:pt x="27967" y="8526"/>
                      <a:pt x="26419" y="8905"/>
                      <a:pt x="24667" y="8645"/>
                    </a:cubicBezTo>
                    <a:cubicBezTo>
                      <a:pt x="15698" y="7293"/>
                      <a:pt x="3440" y="7433"/>
                      <a:pt x="3440" y="7433"/>
                    </a:cubicBezTo>
                    <a:cubicBezTo>
                      <a:pt x="0" y="4058"/>
                      <a:pt x="6037" y="4815"/>
                      <a:pt x="6037" y="48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9"/>
              <p:cNvSpPr/>
              <p:nvPr/>
            </p:nvSpPr>
            <p:spPr>
              <a:xfrm>
                <a:off x="4822834" y="4148933"/>
                <a:ext cx="442464" cy="328343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5384" extrusionOk="0">
                    <a:moveTo>
                      <a:pt x="6744" y="1"/>
                    </a:moveTo>
                    <a:cubicBezTo>
                      <a:pt x="5508" y="1"/>
                      <a:pt x="4354" y="531"/>
                      <a:pt x="4972" y="2765"/>
                    </a:cubicBezTo>
                    <a:cubicBezTo>
                      <a:pt x="4972" y="2765"/>
                      <a:pt x="4393" y="2693"/>
                      <a:pt x="3695" y="2693"/>
                    </a:cubicBezTo>
                    <a:cubicBezTo>
                      <a:pt x="2141" y="2693"/>
                      <a:pt x="1" y="3053"/>
                      <a:pt x="2375" y="5383"/>
                    </a:cubicBezTo>
                    <a:lnTo>
                      <a:pt x="2851" y="5383"/>
                    </a:lnTo>
                    <a:cubicBezTo>
                      <a:pt x="2462" y="4853"/>
                      <a:pt x="2462" y="4247"/>
                      <a:pt x="3187" y="3890"/>
                    </a:cubicBezTo>
                    <a:cubicBezTo>
                      <a:pt x="3510" y="3729"/>
                      <a:pt x="3878" y="3662"/>
                      <a:pt x="4265" y="3662"/>
                    </a:cubicBezTo>
                    <a:cubicBezTo>
                      <a:pt x="4732" y="3662"/>
                      <a:pt x="5228" y="3759"/>
                      <a:pt x="5708" y="3901"/>
                    </a:cubicBezTo>
                    <a:cubicBezTo>
                      <a:pt x="5080" y="2203"/>
                      <a:pt x="5448" y="374"/>
                      <a:pt x="7255" y="28"/>
                    </a:cubicBezTo>
                    <a:cubicBezTo>
                      <a:pt x="7086" y="11"/>
                      <a:pt x="6914" y="1"/>
                      <a:pt x="6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9"/>
              <p:cNvSpPr/>
              <p:nvPr/>
            </p:nvSpPr>
            <p:spPr>
              <a:xfrm>
                <a:off x="5367087" y="4058858"/>
                <a:ext cx="181926" cy="79951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11" extrusionOk="0">
                    <a:moveTo>
                      <a:pt x="1368" y="1"/>
                    </a:moveTo>
                    <a:cubicBezTo>
                      <a:pt x="562" y="1"/>
                      <a:pt x="0" y="516"/>
                      <a:pt x="8" y="1310"/>
                    </a:cubicBezTo>
                    <a:cubicBezTo>
                      <a:pt x="646" y="805"/>
                      <a:pt x="1524" y="561"/>
                      <a:pt x="2404" y="561"/>
                    </a:cubicBezTo>
                    <a:cubicBezTo>
                      <a:pt x="2598" y="561"/>
                      <a:pt x="2792" y="573"/>
                      <a:pt x="2983" y="596"/>
                    </a:cubicBezTo>
                    <a:cubicBezTo>
                      <a:pt x="2907" y="531"/>
                      <a:pt x="2820" y="466"/>
                      <a:pt x="2712" y="412"/>
                    </a:cubicBezTo>
                    <a:cubicBezTo>
                      <a:pt x="2231" y="128"/>
                      <a:pt x="1769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39"/>
              <p:cNvSpPr/>
              <p:nvPr/>
            </p:nvSpPr>
            <p:spPr>
              <a:xfrm>
                <a:off x="5576701" y="4150091"/>
                <a:ext cx="339822" cy="23613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3872" extrusionOk="0">
                    <a:moveTo>
                      <a:pt x="4355" y="0"/>
                    </a:moveTo>
                    <a:cubicBezTo>
                      <a:pt x="3327" y="0"/>
                      <a:pt x="2438" y="556"/>
                      <a:pt x="2910" y="2119"/>
                    </a:cubicBezTo>
                    <a:cubicBezTo>
                      <a:pt x="2910" y="2119"/>
                      <a:pt x="2177" y="1042"/>
                      <a:pt x="796" y="1042"/>
                    </a:cubicBezTo>
                    <a:cubicBezTo>
                      <a:pt x="551" y="1042"/>
                      <a:pt x="286" y="1076"/>
                      <a:pt x="0" y="1156"/>
                    </a:cubicBezTo>
                    <a:cubicBezTo>
                      <a:pt x="1428" y="1307"/>
                      <a:pt x="2413" y="2346"/>
                      <a:pt x="2921" y="3871"/>
                    </a:cubicBezTo>
                    <a:cubicBezTo>
                      <a:pt x="3408" y="2389"/>
                      <a:pt x="3906" y="918"/>
                      <a:pt x="5572" y="236"/>
                    </a:cubicBezTo>
                    <a:cubicBezTo>
                      <a:pt x="5196" y="88"/>
                      <a:pt x="4764" y="0"/>
                      <a:pt x="4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39"/>
              <p:cNvSpPr/>
              <p:nvPr/>
            </p:nvSpPr>
            <p:spPr>
              <a:xfrm>
                <a:off x="6051061" y="4130332"/>
                <a:ext cx="433560" cy="38518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316" extrusionOk="0">
                    <a:moveTo>
                      <a:pt x="834" y="0"/>
                    </a:moveTo>
                    <a:cubicBezTo>
                      <a:pt x="544" y="0"/>
                      <a:pt x="264" y="34"/>
                      <a:pt x="1" y="95"/>
                    </a:cubicBezTo>
                    <a:cubicBezTo>
                      <a:pt x="1634" y="182"/>
                      <a:pt x="3679" y="1999"/>
                      <a:pt x="2662" y="3698"/>
                    </a:cubicBezTo>
                    <a:cubicBezTo>
                      <a:pt x="2705" y="3696"/>
                      <a:pt x="2748" y="3695"/>
                      <a:pt x="2792" y="3695"/>
                    </a:cubicBezTo>
                    <a:cubicBezTo>
                      <a:pt x="4394" y="3695"/>
                      <a:pt x="6182" y="4852"/>
                      <a:pt x="6708" y="6316"/>
                    </a:cubicBezTo>
                    <a:cubicBezTo>
                      <a:pt x="6827" y="6186"/>
                      <a:pt x="6903" y="6035"/>
                      <a:pt x="6936" y="5872"/>
                    </a:cubicBezTo>
                    <a:cubicBezTo>
                      <a:pt x="7109" y="4964"/>
                      <a:pt x="5843" y="3947"/>
                      <a:pt x="4101" y="3611"/>
                    </a:cubicBezTo>
                    <a:cubicBezTo>
                      <a:pt x="4025" y="3600"/>
                      <a:pt x="3950" y="3590"/>
                      <a:pt x="3863" y="3579"/>
                    </a:cubicBezTo>
                    <a:cubicBezTo>
                      <a:pt x="3939" y="3427"/>
                      <a:pt x="3993" y="3265"/>
                      <a:pt x="4025" y="3092"/>
                    </a:cubicBezTo>
                    <a:cubicBezTo>
                      <a:pt x="4296" y="1739"/>
                      <a:pt x="3171" y="387"/>
                      <a:pt x="1515" y="63"/>
                    </a:cubicBezTo>
                    <a:cubicBezTo>
                      <a:pt x="1285" y="20"/>
                      <a:pt x="1056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2" name="Google Shape;4232;p39"/>
            <p:cNvGrpSpPr/>
            <p:nvPr/>
          </p:nvGrpSpPr>
          <p:grpSpPr>
            <a:xfrm>
              <a:off x="865660" y="3799611"/>
              <a:ext cx="2078454" cy="675653"/>
              <a:chOff x="865660" y="3799611"/>
              <a:chExt cx="2078454" cy="675653"/>
            </a:xfrm>
          </p:grpSpPr>
          <p:sp>
            <p:nvSpPr>
              <p:cNvPr id="4233" name="Google Shape;4233;p39"/>
              <p:cNvSpPr/>
              <p:nvPr/>
            </p:nvSpPr>
            <p:spPr>
              <a:xfrm>
                <a:off x="865660" y="3799611"/>
                <a:ext cx="2078454" cy="675653"/>
              </a:xfrm>
              <a:custGeom>
                <a:avLst/>
                <a:gdLst/>
                <a:ahLst/>
                <a:cxnLst/>
                <a:rect l="l" t="t" r="r" b="b"/>
                <a:pathLst>
                  <a:path w="34080" h="11079" extrusionOk="0">
                    <a:moveTo>
                      <a:pt x="25370" y="7141"/>
                    </a:moveTo>
                    <a:cubicBezTo>
                      <a:pt x="27253" y="1093"/>
                      <a:pt x="19647" y="3614"/>
                      <a:pt x="19647" y="3614"/>
                    </a:cubicBezTo>
                    <a:cubicBezTo>
                      <a:pt x="20437" y="1353"/>
                      <a:pt x="18414" y="0"/>
                      <a:pt x="15958" y="1342"/>
                    </a:cubicBezTo>
                    <a:cubicBezTo>
                      <a:pt x="13491" y="2683"/>
                      <a:pt x="15958" y="5020"/>
                      <a:pt x="15958" y="5020"/>
                    </a:cubicBezTo>
                    <a:cubicBezTo>
                      <a:pt x="12550" y="3084"/>
                      <a:pt x="10603" y="5788"/>
                      <a:pt x="10603" y="5788"/>
                    </a:cubicBezTo>
                    <a:cubicBezTo>
                      <a:pt x="12334" y="628"/>
                      <a:pt x="3289" y="2900"/>
                      <a:pt x="5680" y="5291"/>
                    </a:cubicBezTo>
                    <a:lnTo>
                      <a:pt x="5529" y="5615"/>
                    </a:lnTo>
                    <a:cubicBezTo>
                      <a:pt x="5031" y="5258"/>
                      <a:pt x="4414" y="5042"/>
                      <a:pt x="3754" y="5042"/>
                    </a:cubicBezTo>
                    <a:cubicBezTo>
                      <a:pt x="2099" y="5042"/>
                      <a:pt x="0" y="6665"/>
                      <a:pt x="0" y="8331"/>
                    </a:cubicBezTo>
                    <a:cubicBezTo>
                      <a:pt x="0" y="10506"/>
                      <a:pt x="2997" y="11079"/>
                      <a:pt x="2997" y="11079"/>
                    </a:cubicBezTo>
                    <a:cubicBezTo>
                      <a:pt x="3127" y="11068"/>
                      <a:pt x="4544" y="10971"/>
                      <a:pt x="4901" y="10819"/>
                    </a:cubicBezTo>
                    <a:cubicBezTo>
                      <a:pt x="15709" y="9532"/>
                      <a:pt x="28994" y="11014"/>
                      <a:pt x="28994" y="11014"/>
                    </a:cubicBezTo>
                    <a:cubicBezTo>
                      <a:pt x="34079" y="6319"/>
                      <a:pt x="25370" y="7141"/>
                      <a:pt x="25370" y="71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9"/>
              <p:cNvSpPr/>
              <p:nvPr/>
            </p:nvSpPr>
            <p:spPr>
              <a:xfrm>
                <a:off x="865660" y="3963233"/>
                <a:ext cx="493572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758" extrusionOk="0">
                    <a:moveTo>
                      <a:pt x="8093" y="0"/>
                    </a:moveTo>
                    <a:lnTo>
                      <a:pt x="8093" y="0"/>
                    </a:lnTo>
                    <a:cubicBezTo>
                      <a:pt x="6275" y="163"/>
                      <a:pt x="4436" y="1364"/>
                      <a:pt x="5680" y="2608"/>
                    </a:cubicBezTo>
                    <a:lnTo>
                      <a:pt x="5529" y="2932"/>
                    </a:lnTo>
                    <a:cubicBezTo>
                      <a:pt x="5031" y="2575"/>
                      <a:pt x="4414" y="2359"/>
                      <a:pt x="3754" y="2359"/>
                    </a:cubicBezTo>
                    <a:cubicBezTo>
                      <a:pt x="2099" y="2359"/>
                      <a:pt x="0" y="3982"/>
                      <a:pt x="0" y="5648"/>
                    </a:cubicBezTo>
                    <a:cubicBezTo>
                      <a:pt x="0" y="6665"/>
                      <a:pt x="660" y="7336"/>
                      <a:pt x="1363" y="7758"/>
                    </a:cubicBezTo>
                    <a:cubicBezTo>
                      <a:pt x="1073" y="5606"/>
                      <a:pt x="2805" y="3423"/>
                      <a:pt x="4852" y="3423"/>
                    </a:cubicBezTo>
                    <a:cubicBezTo>
                      <a:pt x="5173" y="3423"/>
                      <a:pt x="5502" y="3477"/>
                      <a:pt x="5832" y="3592"/>
                    </a:cubicBezTo>
                    <a:cubicBezTo>
                      <a:pt x="5691" y="2262"/>
                      <a:pt x="6654" y="1299"/>
                      <a:pt x="7617" y="336"/>
                    </a:cubicBezTo>
                    <a:cubicBezTo>
                      <a:pt x="7768" y="217"/>
                      <a:pt x="7930" y="109"/>
                      <a:pt x="8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9"/>
              <p:cNvSpPr/>
              <p:nvPr/>
            </p:nvSpPr>
            <p:spPr>
              <a:xfrm>
                <a:off x="1738574" y="3833945"/>
                <a:ext cx="306889" cy="23229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809" extrusionOk="0">
                    <a:moveTo>
                      <a:pt x="1645" y="779"/>
                    </a:moveTo>
                    <a:cubicBezTo>
                      <a:pt x="0" y="1677"/>
                      <a:pt x="552" y="3018"/>
                      <a:pt x="1104" y="3808"/>
                    </a:cubicBezTo>
                    <a:cubicBezTo>
                      <a:pt x="1115" y="1147"/>
                      <a:pt x="3246" y="260"/>
                      <a:pt x="5031" y="833"/>
                    </a:cubicBezTo>
                    <a:cubicBezTo>
                      <a:pt x="4371" y="141"/>
                      <a:pt x="3084" y="0"/>
                      <a:pt x="1645" y="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39"/>
              <p:cNvSpPr/>
              <p:nvPr/>
            </p:nvSpPr>
            <p:spPr>
              <a:xfrm>
                <a:off x="2055953" y="3866267"/>
                <a:ext cx="888161" cy="605032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9921" extrusionOk="0">
                    <a:moveTo>
                      <a:pt x="5853" y="6048"/>
                    </a:moveTo>
                    <a:cubicBezTo>
                      <a:pt x="7736" y="0"/>
                      <a:pt x="130" y="2521"/>
                      <a:pt x="130" y="2521"/>
                    </a:cubicBezTo>
                    <a:cubicBezTo>
                      <a:pt x="130" y="2510"/>
                      <a:pt x="130" y="2510"/>
                      <a:pt x="130" y="2510"/>
                    </a:cubicBezTo>
                    <a:cubicBezTo>
                      <a:pt x="87" y="2543"/>
                      <a:pt x="44" y="2575"/>
                      <a:pt x="0" y="2607"/>
                    </a:cubicBezTo>
                    <a:cubicBezTo>
                      <a:pt x="1201" y="2218"/>
                      <a:pt x="2445" y="2131"/>
                      <a:pt x="3484" y="2478"/>
                    </a:cubicBezTo>
                    <a:cubicBezTo>
                      <a:pt x="4934" y="3441"/>
                      <a:pt x="5539" y="4836"/>
                      <a:pt x="4912" y="6654"/>
                    </a:cubicBezTo>
                    <a:cubicBezTo>
                      <a:pt x="6059" y="6470"/>
                      <a:pt x="7195" y="6729"/>
                      <a:pt x="7887" y="7422"/>
                    </a:cubicBezTo>
                    <a:cubicBezTo>
                      <a:pt x="8471" y="8168"/>
                      <a:pt x="8699" y="8991"/>
                      <a:pt x="8677" y="9845"/>
                    </a:cubicBezTo>
                    <a:cubicBezTo>
                      <a:pt x="9196" y="9889"/>
                      <a:pt x="9477" y="9921"/>
                      <a:pt x="9477" y="9921"/>
                    </a:cubicBezTo>
                    <a:cubicBezTo>
                      <a:pt x="14562" y="5226"/>
                      <a:pt x="5853" y="6048"/>
                      <a:pt x="5853" y="6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7" name="Google Shape;4237;p39"/>
            <p:cNvGrpSpPr/>
            <p:nvPr/>
          </p:nvGrpSpPr>
          <p:grpSpPr>
            <a:xfrm>
              <a:off x="2524398" y="4138077"/>
              <a:ext cx="1468823" cy="465864"/>
              <a:chOff x="2524398" y="4138077"/>
              <a:chExt cx="1468823" cy="465864"/>
            </a:xfrm>
          </p:grpSpPr>
          <p:sp>
            <p:nvSpPr>
              <p:cNvPr id="4238" name="Google Shape;4238;p39"/>
              <p:cNvSpPr/>
              <p:nvPr/>
            </p:nvSpPr>
            <p:spPr>
              <a:xfrm>
                <a:off x="2524398" y="4138077"/>
                <a:ext cx="1468823" cy="465864"/>
              </a:xfrm>
              <a:custGeom>
                <a:avLst/>
                <a:gdLst/>
                <a:ahLst/>
                <a:cxnLst/>
                <a:rect l="l" t="t" r="r" b="b"/>
                <a:pathLst>
                  <a:path w="24084" h="7639" extrusionOk="0">
                    <a:moveTo>
                      <a:pt x="18923" y="5053"/>
                    </a:moveTo>
                    <a:cubicBezTo>
                      <a:pt x="20545" y="1688"/>
                      <a:pt x="15882" y="2489"/>
                      <a:pt x="15882" y="2489"/>
                    </a:cubicBezTo>
                    <a:cubicBezTo>
                      <a:pt x="16542" y="1245"/>
                      <a:pt x="15482" y="271"/>
                      <a:pt x="13924" y="844"/>
                    </a:cubicBezTo>
                    <a:cubicBezTo>
                      <a:pt x="12366" y="1418"/>
                      <a:pt x="13600" y="2997"/>
                      <a:pt x="13600" y="2997"/>
                    </a:cubicBezTo>
                    <a:cubicBezTo>
                      <a:pt x="11782" y="1569"/>
                      <a:pt x="10397" y="2965"/>
                      <a:pt x="10397" y="2965"/>
                    </a:cubicBezTo>
                    <a:cubicBezTo>
                      <a:pt x="11479" y="877"/>
                      <a:pt x="8829" y="606"/>
                      <a:pt x="7801" y="1234"/>
                    </a:cubicBezTo>
                    <a:cubicBezTo>
                      <a:pt x="7379" y="509"/>
                      <a:pt x="6470" y="0"/>
                      <a:pt x="5421" y="22"/>
                    </a:cubicBezTo>
                    <a:cubicBezTo>
                      <a:pt x="3993" y="33"/>
                      <a:pt x="2846" y="996"/>
                      <a:pt x="2868" y="2164"/>
                    </a:cubicBezTo>
                    <a:cubicBezTo>
                      <a:pt x="2868" y="2316"/>
                      <a:pt x="2889" y="2456"/>
                      <a:pt x="2922" y="2597"/>
                    </a:cubicBezTo>
                    <a:cubicBezTo>
                      <a:pt x="2857" y="2597"/>
                      <a:pt x="2792" y="2586"/>
                      <a:pt x="2727" y="2586"/>
                    </a:cubicBezTo>
                    <a:cubicBezTo>
                      <a:pt x="1212" y="2608"/>
                      <a:pt x="1" y="3268"/>
                      <a:pt x="11" y="4047"/>
                    </a:cubicBezTo>
                    <a:cubicBezTo>
                      <a:pt x="22" y="4837"/>
                      <a:pt x="1256" y="5388"/>
                      <a:pt x="2759" y="5442"/>
                    </a:cubicBezTo>
                    <a:cubicBezTo>
                      <a:pt x="10473" y="5670"/>
                      <a:pt x="20697" y="7639"/>
                      <a:pt x="20697" y="7639"/>
                    </a:cubicBezTo>
                    <a:cubicBezTo>
                      <a:pt x="24083" y="5345"/>
                      <a:pt x="18923" y="5053"/>
                      <a:pt x="18923" y="50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9"/>
              <p:cNvSpPr/>
              <p:nvPr/>
            </p:nvSpPr>
            <p:spPr>
              <a:xfrm>
                <a:off x="2524398" y="4296455"/>
                <a:ext cx="156433" cy="15972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19" extrusionOk="0">
                    <a:moveTo>
                      <a:pt x="2565" y="0"/>
                    </a:moveTo>
                    <a:lnTo>
                      <a:pt x="2565" y="0"/>
                    </a:lnTo>
                    <a:cubicBezTo>
                      <a:pt x="1137" y="65"/>
                      <a:pt x="1" y="692"/>
                      <a:pt x="11" y="1450"/>
                    </a:cubicBezTo>
                    <a:cubicBezTo>
                      <a:pt x="22" y="1969"/>
                      <a:pt x="552" y="2380"/>
                      <a:pt x="1331" y="2618"/>
                    </a:cubicBezTo>
                    <a:cubicBezTo>
                      <a:pt x="974" y="1699"/>
                      <a:pt x="1191" y="725"/>
                      <a:pt x="2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9"/>
              <p:cNvSpPr/>
              <p:nvPr/>
            </p:nvSpPr>
            <p:spPr>
              <a:xfrm>
                <a:off x="2700591" y="4139358"/>
                <a:ext cx="483814" cy="143254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349" extrusionOk="0">
                    <a:moveTo>
                      <a:pt x="2596" y="0"/>
                    </a:moveTo>
                    <a:cubicBezTo>
                      <a:pt x="2575" y="0"/>
                      <a:pt x="2553" y="1"/>
                      <a:pt x="2532" y="1"/>
                    </a:cubicBezTo>
                    <a:cubicBezTo>
                      <a:pt x="1190" y="12"/>
                      <a:pt x="98" y="877"/>
                      <a:pt x="0" y="1959"/>
                    </a:cubicBezTo>
                    <a:cubicBezTo>
                      <a:pt x="854" y="1246"/>
                      <a:pt x="1907" y="719"/>
                      <a:pt x="2931" y="719"/>
                    </a:cubicBezTo>
                    <a:cubicBezTo>
                      <a:pt x="3646" y="719"/>
                      <a:pt x="4346" y="975"/>
                      <a:pt x="4955" y="1602"/>
                    </a:cubicBezTo>
                    <a:cubicBezTo>
                      <a:pt x="5337" y="1427"/>
                      <a:pt x="5721" y="1293"/>
                      <a:pt x="6106" y="1293"/>
                    </a:cubicBezTo>
                    <a:cubicBezTo>
                      <a:pt x="6646" y="1293"/>
                      <a:pt x="7187" y="1558"/>
                      <a:pt x="7725" y="2349"/>
                    </a:cubicBezTo>
                    <a:cubicBezTo>
                      <a:pt x="7933" y="1331"/>
                      <a:pt x="7033" y="916"/>
                      <a:pt x="6135" y="916"/>
                    </a:cubicBezTo>
                    <a:cubicBezTo>
                      <a:pt x="5678" y="916"/>
                      <a:pt x="5222" y="1023"/>
                      <a:pt x="4912" y="1213"/>
                    </a:cubicBezTo>
                    <a:cubicBezTo>
                      <a:pt x="4499" y="503"/>
                      <a:pt x="3618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9"/>
              <p:cNvSpPr/>
              <p:nvPr/>
            </p:nvSpPr>
            <p:spPr>
              <a:xfrm>
                <a:off x="3278570" y="4179120"/>
                <a:ext cx="226386" cy="141119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2314" extrusionOk="0">
                    <a:moveTo>
                      <a:pt x="2415" y="0"/>
                    </a:moveTo>
                    <a:cubicBezTo>
                      <a:pt x="2155" y="0"/>
                      <a:pt x="1866" y="50"/>
                      <a:pt x="1558" y="161"/>
                    </a:cubicBezTo>
                    <a:cubicBezTo>
                      <a:pt x="0" y="734"/>
                      <a:pt x="1234" y="2303"/>
                      <a:pt x="1234" y="2313"/>
                    </a:cubicBezTo>
                    <a:cubicBezTo>
                      <a:pt x="1645" y="1565"/>
                      <a:pt x="2461" y="1076"/>
                      <a:pt x="3311" y="1076"/>
                    </a:cubicBezTo>
                    <a:cubicBezTo>
                      <a:pt x="3444" y="1076"/>
                      <a:pt x="3578" y="1088"/>
                      <a:pt x="3711" y="1113"/>
                    </a:cubicBezTo>
                    <a:cubicBezTo>
                      <a:pt x="3711" y="864"/>
                      <a:pt x="3646" y="637"/>
                      <a:pt x="3506" y="453"/>
                    </a:cubicBezTo>
                    <a:cubicBezTo>
                      <a:pt x="3281" y="172"/>
                      <a:pt x="2897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39"/>
              <p:cNvSpPr/>
              <p:nvPr/>
            </p:nvSpPr>
            <p:spPr>
              <a:xfrm>
                <a:off x="3599242" y="4287856"/>
                <a:ext cx="393979" cy="31608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183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66" y="855"/>
                      <a:pt x="617" y="2337"/>
                      <a:pt x="0" y="3311"/>
                    </a:cubicBezTo>
                    <a:cubicBezTo>
                      <a:pt x="1407" y="3462"/>
                      <a:pt x="2932" y="3982"/>
                      <a:pt x="2554" y="5085"/>
                    </a:cubicBezTo>
                    <a:cubicBezTo>
                      <a:pt x="2889" y="5139"/>
                      <a:pt x="3073" y="5183"/>
                      <a:pt x="3073" y="5183"/>
                    </a:cubicBezTo>
                    <a:cubicBezTo>
                      <a:pt x="6459" y="2878"/>
                      <a:pt x="1299" y="2597"/>
                      <a:pt x="1299" y="2597"/>
                    </a:cubicBezTo>
                    <a:cubicBezTo>
                      <a:pt x="2197" y="736"/>
                      <a:pt x="1180" y="152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39"/>
              <p:cNvSpPr/>
              <p:nvPr/>
            </p:nvSpPr>
            <p:spPr>
              <a:xfrm>
                <a:off x="3256797" y="4281270"/>
                <a:ext cx="97031" cy="10032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6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3" y="206"/>
                      <a:pt x="1169" y="822"/>
                      <a:pt x="1320" y="1645"/>
                    </a:cubicBezTo>
                    <a:cubicBezTo>
                      <a:pt x="1331" y="1277"/>
                      <a:pt x="1428" y="941"/>
                      <a:pt x="1591" y="638"/>
                    </a:cubicBezTo>
                    <a:cubicBezTo>
                      <a:pt x="1007" y="173"/>
                      <a:pt x="466" y="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44" name="Google Shape;4244;p39"/>
          <p:cNvSpPr/>
          <p:nvPr/>
        </p:nvSpPr>
        <p:spPr>
          <a:xfrm>
            <a:off x="0" y="4552225"/>
            <a:ext cx="9144000" cy="59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5" name="Google Shape;4245;p39"/>
          <p:cNvGrpSpPr/>
          <p:nvPr/>
        </p:nvGrpSpPr>
        <p:grpSpPr>
          <a:xfrm>
            <a:off x="262109" y="4287240"/>
            <a:ext cx="1122266" cy="799004"/>
            <a:chOff x="5076684" y="4056265"/>
            <a:chExt cx="1122266" cy="799004"/>
          </a:xfrm>
        </p:grpSpPr>
        <p:sp>
          <p:nvSpPr>
            <p:cNvPr id="4246" name="Google Shape;4246;p39"/>
            <p:cNvSpPr/>
            <p:nvPr/>
          </p:nvSpPr>
          <p:spPr>
            <a:xfrm>
              <a:off x="5767777" y="4137997"/>
              <a:ext cx="130945" cy="247158"/>
            </a:xfrm>
            <a:custGeom>
              <a:avLst/>
              <a:gdLst/>
              <a:ahLst/>
              <a:cxnLst/>
              <a:rect l="l" t="t" r="r" b="b"/>
              <a:pathLst>
                <a:path w="3991" h="7533" extrusionOk="0">
                  <a:moveTo>
                    <a:pt x="1954" y="0"/>
                  </a:moveTo>
                  <a:cubicBezTo>
                    <a:pt x="559" y="1842"/>
                    <a:pt x="1" y="4046"/>
                    <a:pt x="1" y="6389"/>
                  </a:cubicBezTo>
                  <a:cubicBezTo>
                    <a:pt x="1" y="6445"/>
                    <a:pt x="1" y="6501"/>
                    <a:pt x="1" y="6584"/>
                  </a:cubicBezTo>
                  <a:cubicBezTo>
                    <a:pt x="391" y="6808"/>
                    <a:pt x="810" y="7087"/>
                    <a:pt x="1284" y="7477"/>
                  </a:cubicBezTo>
                  <a:cubicBezTo>
                    <a:pt x="1312" y="7505"/>
                    <a:pt x="1340" y="7533"/>
                    <a:pt x="1368" y="7533"/>
                  </a:cubicBezTo>
                  <a:cubicBezTo>
                    <a:pt x="1591" y="4994"/>
                    <a:pt x="2484" y="2539"/>
                    <a:pt x="3990" y="753"/>
                  </a:cubicBezTo>
                  <a:cubicBezTo>
                    <a:pt x="3349" y="447"/>
                    <a:pt x="2651" y="196"/>
                    <a:pt x="1954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9"/>
            <p:cNvSpPr/>
            <p:nvPr/>
          </p:nvSpPr>
          <p:spPr>
            <a:xfrm>
              <a:off x="5076684" y="4426339"/>
              <a:ext cx="1122266" cy="396115"/>
            </a:xfrm>
            <a:custGeom>
              <a:avLst/>
              <a:gdLst/>
              <a:ahLst/>
              <a:cxnLst/>
              <a:rect l="l" t="t" r="r" b="b"/>
              <a:pathLst>
                <a:path w="34205" h="12073" extrusionOk="0">
                  <a:moveTo>
                    <a:pt x="32223" y="0"/>
                  </a:moveTo>
                  <a:lnTo>
                    <a:pt x="32223" y="0"/>
                  </a:lnTo>
                  <a:cubicBezTo>
                    <a:pt x="32642" y="1451"/>
                    <a:pt x="32391" y="2930"/>
                    <a:pt x="31610" y="3683"/>
                  </a:cubicBezTo>
                  <a:cubicBezTo>
                    <a:pt x="27927" y="7422"/>
                    <a:pt x="22264" y="8844"/>
                    <a:pt x="17270" y="9486"/>
                  </a:cubicBezTo>
                  <a:cubicBezTo>
                    <a:pt x="15791" y="9681"/>
                    <a:pt x="14396" y="9793"/>
                    <a:pt x="13113" y="9877"/>
                  </a:cubicBezTo>
                  <a:cubicBezTo>
                    <a:pt x="12881" y="9893"/>
                    <a:pt x="12652" y="9902"/>
                    <a:pt x="12427" y="9902"/>
                  </a:cubicBezTo>
                  <a:cubicBezTo>
                    <a:pt x="10404" y="9902"/>
                    <a:pt x="8654" y="9249"/>
                    <a:pt x="7198" y="8370"/>
                  </a:cubicBezTo>
                  <a:cubicBezTo>
                    <a:pt x="6807" y="8147"/>
                    <a:pt x="6445" y="7896"/>
                    <a:pt x="6110" y="7645"/>
                  </a:cubicBezTo>
                  <a:cubicBezTo>
                    <a:pt x="5719" y="7338"/>
                    <a:pt x="5329" y="7031"/>
                    <a:pt x="4994" y="6724"/>
                  </a:cubicBezTo>
                  <a:cubicBezTo>
                    <a:pt x="4659" y="6417"/>
                    <a:pt x="4352" y="6138"/>
                    <a:pt x="4101" y="5859"/>
                  </a:cubicBezTo>
                  <a:lnTo>
                    <a:pt x="4101" y="5831"/>
                  </a:lnTo>
                  <a:cubicBezTo>
                    <a:pt x="3766" y="5469"/>
                    <a:pt x="3487" y="5162"/>
                    <a:pt x="3292" y="4911"/>
                  </a:cubicBezTo>
                  <a:cubicBezTo>
                    <a:pt x="3153" y="4771"/>
                    <a:pt x="3069" y="4632"/>
                    <a:pt x="3013" y="4548"/>
                  </a:cubicBezTo>
                  <a:cubicBezTo>
                    <a:pt x="2874" y="4353"/>
                    <a:pt x="2734" y="4185"/>
                    <a:pt x="2623" y="3990"/>
                  </a:cubicBezTo>
                  <a:cubicBezTo>
                    <a:pt x="1897" y="2762"/>
                    <a:pt x="1758" y="1591"/>
                    <a:pt x="2120" y="531"/>
                  </a:cubicBezTo>
                  <a:cubicBezTo>
                    <a:pt x="1228" y="531"/>
                    <a:pt x="0" y="2958"/>
                    <a:pt x="1088" y="5385"/>
                  </a:cubicBezTo>
                  <a:cubicBezTo>
                    <a:pt x="1144" y="5552"/>
                    <a:pt x="1255" y="5748"/>
                    <a:pt x="1367" y="5943"/>
                  </a:cubicBezTo>
                  <a:cubicBezTo>
                    <a:pt x="2809" y="8355"/>
                    <a:pt x="5901" y="12072"/>
                    <a:pt x="11755" y="12072"/>
                  </a:cubicBezTo>
                  <a:cubicBezTo>
                    <a:pt x="12131" y="12072"/>
                    <a:pt x="12518" y="12057"/>
                    <a:pt x="12917" y="12025"/>
                  </a:cubicBezTo>
                  <a:cubicBezTo>
                    <a:pt x="19529" y="11523"/>
                    <a:pt x="26895" y="10044"/>
                    <a:pt x="30912" y="7087"/>
                  </a:cubicBezTo>
                  <a:cubicBezTo>
                    <a:pt x="31833" y="6389"/>
                    <a:pt x="32502" y="5664"/>
                    <a:pt x="32921" y="4966"/>
                  </a:cubicBezTo>
                  <a:cubicBezTo>
                    <a:pt x="34204" y="2790"/>
                    <a:pt x="33367" y="754"/>
                    <a:pt x="32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9"/>
            <p:cNvSpPr/>
            <p:nvPr/>
          </p:nvSpPr>
          <p:spPr>
            <a:xfrm>
              <a:off x="6121116" y="4426339"/>
              <a:ext cx="63192" cy="122677"/>
            </a:xfrm>
            <a:custGeom>
              <a:avLst/>
              <a:gdLst/>
              <a:ahLst/>
              <a:cxnLst/>
              <a:rect l="l" t="t" r="r" b="b"/>
              <a:pathLst>
                <a:path w="1926" h="3739" extrusionOk="0">
                  <a:moveTo>
                    <a:pt x="1619" y="3739"/>
                  </a:moveTo>
                  <a:cubicBezTo>
                    <a:pt x="1619" y="3739"/>
                    <a:pt x="1619" y="3711"/>
                    <a:pt x="1619" y="3711"/>
                  </a:cubicBezTo>
                  <a:cubicBezTo>
                    <a:pt x="1926" y="2511"/>
                    <a:pt x="1619" y="1423"/>
                    <a:pt x="1089" y="698"/>
                  </a:cubicBezTo>
                  <a:cubicBezTo>
                    <a:pt x="1452" y="1702"/>
                    <a:pt x="1452" y="2651"/>
                    <a:pt x="1228" y="3544"/>
                  </a:cubicBezTo>
                  <a:cubicBezTo>
                    <a:pt x="810" y="3488"/>
                    <a:pt x="419" y="3460"/>
                    <a:pt x="1" y="3432"/>
                  </a:cubicBezTo>
                  <a:cubicBezTo>
                    <a:pt x="391" y="2902"/>
                    <a:pt x="587" y="2177"/>
                    <a:pt x="587" y="1395"/>
                  </a:cubicBezTo>
                  <a:lnTo>
                    <a:pt x="587" y="1395"/>
                  </a:lnTo>
                  <a:lnTo>
                    <a:pt x="587" y="1395"/>
                  </a:lnTo>
                  <a:lnTo>
                    <a:pt x="587" y="1395"/>
                  </a:lnTo>
                  <a:cubicBezTo>
                    <a:pt x="587" y="949"/>
                    <a:pt x="531" y="475"/>
                    <a:pt x="391" y="0"/>
                  </a:cubicBezTo>
                  <a:cubicBezTo>
                    <a:pt x="1117" y="503"/>
                    <a:pt x="1731" y="1507"/>
                    <a:pt x="1731" y="2762"/>
                  </a:cubicBezTo>
                  <a:cubicBezTo>
                    <a:pt x="1731" y="3069"/>
                    <a:pt x="1703" y="3404"/>
                    <a:pt x="1619" y="37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9"/>
            <p:cNvSpPr/>
            <p:nvPr/>
          </p:nvSpPr>
          <p:spPr>
            <a:xfrm>
              <a:off x="5096206" y="4443729"/>
              <a:ext cx="205686" cy="329576"/>
            </a:xfrm>
            <a:custGeom>
              <a:avLst/>
              <a:gdLst/>
              <a:ahLst/>
              <a:cxnLst/>
              <a:rect l="l" t="t" r="r" b="b"/>
              <a:pathLst>
                <a:path w="6269" h="10045" extrusionOk="0">
                  <a:moveTo>
                    <a:pt x="354" y="1256"/>
                  </a:moveTo>
                  <a:lnTo>
                    <a:pt x="354" y="1256"/>
                  </a:lnTo>
                  <a:cubicBezTo>
                    <a:pt x="116" y="1873"/>
                    <a:pt x="0" y="2651"/>
                    <a:pt x="108" y="3487"/>
                  </a:cubicBezTo>
                  <a:lnTo>
                    <a:pt x="108" y="3487"/>
                  </a:lnTo>
                  <a:cubicBezTo>
                    <a:pt x="84" y="3288"/>
                    <a:pt x="75" y="3095"/>
                    <a:pt x="75" y="2902"/>
                  </a:cubicBezTo>
                  <a:cubicBezTo>
                    <a:pt x="75" y="2309"/>
                    <a:pt x="183" y="1760"/>
                    <a:pt x="353" y="1304"/>
                  </a:cubicBezTo>
                  <a:lnTo>
                    <a:pt x="353" y="1304"/>
                  </a:lnTo>
                  <a:cubicBezTo>
                    <a:pt x="353" y="1288"/>
                    <a:pt x="353" y="1272"/>
                    <a:pt x="354" y="1256"/>
                  </a:cubicBezTo>
                  <a:close/>
                  <a:moveTo>
                    <a:pt x="108" y="3487"/>
                  </a:moveTo>
                  <a:lnTo>
                    <a:pt x="108" y="3487"/>
                  </a:lnTo>
                  <a:cubicBezTo>
                    <a:pt x="125" y="3632"/>
                    <a:pt x="151" y="3781"/>
                    <a:pt x="186" y="3934"/>
                  </a:cubicBezTo>
                  <a:cubicBezTo>
                    <a:pt x="153" y="3784"/>
                    <a:pt x="127" y="3634"/>
                    <a:pt x="108" y="3487"/>
                  </a:cubicBezTo>
                  <a:close/>
                  <a:moveTo>
                    <a:pt x="1525" y="1"/>
                  </a:moveTo>
                  <a:cubicBezTo>
                    <a:pt x="1119" y="1"/>
                    <a:pt x="645" y="515"/>
                    <a:pt x="353" y="1304"/>
                  </a:cubicBezTo>
                  <a:lnTo>
                    <a:pt x="353" y="1304"/>
                  </a:lnTo>
                  <a:cubicBezTo>
                    <a:pt x="309" y="4328"/>
                    <a:pt x="1384" y="7241"/>
                    <a:pt x="6268" y="10044"/>
                  </a:cubicBezTo>
                  <a:cubicBezTo>
                    <a:pt x="5348" y="9151"/>
                    <a:pt x="4790" y="8035"/>
                    <a:pt x="4901" y="6613"/>
                  </a:cubicBezTo>
                  <a:cubicBezTo>
                    <a:pt x="4706" y="6473"/>
                    <a:pt x="4566" y="6334"/>
                    <a:pt x="4399" y="6194"/>
                  </a:cubicBezTo>
                  <a:cubicBezTo>
                    <a:pt x="4064" y="5887"/>
                    <a:pt x="3757" y="5608"/>
                    <a:pt x="3506" y="5329"/>
                  </a:cubicBezTo>
                  <a:lnTo>
                    <a:pt x="3506" y="5301"/>
                  </a:lnTo>
                  <a:cubicBezTo>
                    <a:pt x="3171" y="4967"/>
                    <a:pt x="2892" y="4660"/>
                    <a:pt x="2697" y="4409"/>
                  </a:cubicBezTo>
                  <a:cubicBezTo>
                    <a:pt x="2697" y="4409"/>
                    <a:pt x="2697" y="4409"/>
                    <a:pt x="2697" y="4381"/>
                  </a:cubicBezTo>
                  <a:cubicBezTo>
                    <a:pt x="2558" y="4241"/>
                    <a:pt x="2474" y="4102"/>
                    <a:pt x="2418" y="4018"/>
                  </a:cubicBezTo>
                  <a:cubicBezTo>
                    <a:pt x="2279" y="3823"/>
                    <a:pt x="2139" y="3655"/>
                    <a:pt x="2028" y="3460"/>
                  </a:cubicBezTo>
                  <a:cubicBezTo>
                    <a:pt x="1553" y="2651"/>
                    <a:pt x="1330" y="1898"/>
                    <a:pt x="1330" y="1144"/>
                  </a:cubicBezTo>
                  <a:cubicBezTo>
                    <a:pt x="1330" y="754"/>
                    <a:pt x="1386" y="363"/>
                    <a:pt x="152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9"/>
            <p:cNvSpPr/>
            <p:nvPr/>
          </p:nvSpPr>
          <p:spPr>
            <a:xfrm>
              <a:off x="5102309" y="4572807"/>
              <a:ext cx="449464" cy="249914"/>
            </a:xfrm>
            <a:custGeom>
              <a:avLst/>
              <a:gdLst/>
              <a:ahLst/>
              <a:cxnLst/>
              <a:rect l="l" t="t" r="r" b="b"/>
              <a:pathLst>
                <a:path w="13699" h="7617" extrusionOk="0">
                  <a:moveTo>
                    <a:pt x="10992" y="7617"/>
                  </a:moveTo>
                  <a:lnTo>
                    <a:pt x="10992" y="7617"/>
                  </a:lnTo>
                  <a:lnTo>
                    <a:pt x="10992" y="7617"/>
                  </a:lnTo>
                  <a:lnTo>
                    <a:pt x="10992" y="7617"/>
                  </a:lnTo>
                  <a:close/>
                  <a:moveTo>
                    <a:pt x="10992" y="7617"/>
                  </a:moveTo>
                  <a:cubicBezTo>
                    <a:pt x="9570" y="7617"/>
                    <a:pt x="8314" y="7394"/>
                    <a:pt x="7226" y="7031"/>
                  </a:cubicBezTo>
                  <a:lnTo>
                    <a:pt x="7226" y="7031"/>
                  </a:lnTo>
                  <a:cubicBezTo>
                    <a:pt x="8314" y="7394"/>
                    <a:pt x="9570" y="7617"/>
                    <a:pt x="10992" y="7617"/>
                  </a:cubicBezTo>
                  <a:close/>
                  <a:moveTo>
                    <a:pt x="12108" y="7561"/>
                  </a:moveTo>
                  <a:cubicBezTo>
                    <a:pt x="12108" y="7561"/>
                    <a:pt x="12136" y="7561"/>
                    <a:pt x="12136" y="7561"/>
                  </a:cubicBezTo>
                  <a:cubicBezTo>
                    <a:pt x="12666" y="7533"/>
                    <a:pt x="13169" y="7477"/>
                    <a:pt x="13699" y="7421"/>
                  </a:cubicBezTo>
                  <a:lnTo>
                    <a:pt x="13699" y="7421"/>
                  </a:lnTo>
                  <a:cubicBezTo>
                    <a:pt x="13169" y="7477"/>
                    <a:pt x="12666" y="7533"/>
                    <a:pt x="12136" y="7561"/>
                  </a:cubicBezTo>
                  <a:cubicBezTo>
                    <a:pt x="12136" y="7561"/>
                    <a:pt x="12108" y="7561"/>
                    <a:pt x="12108" y="7561"/>
                  </a:cubicBezTo>
                  <a:close/>
                  <a:moveTo>
                    <a:pt x="586" y="1479"/>
                  </a:moveTo>
                  <a:lnTo>
                    <a:pt x="586" y="1479"/>
                  </a:lnTo>
                  <a:lnTo>
                    <a:pt x="586" y="1479"/>
                  </a:lnTo>
                  <a:cubicBezTo>
                    <a:pt x="474" y="1284"/>
                    <a:pt x="363" y="1088"/>
                    <a:pt x="307" y="921"/>
                  </a:cubicBezTo>
                  <a:cubicBezTo>
                    <a:pt x="168" y="614"/>
                    <a:pt x="56" y="307"/>
                    <a:pt x="0" y="28"/>
                  </a:cubicBezTo>
                  <a:cubicBezTo>
                    <a:pt x="56" y="307"/>
                    <a:pt x="168" y="614"/>
                    <a:pt x="307" y="921"/>
                  </a:cubicBezTo>
                  <a:cubicBezTo>
                    <a:pt x="363" y="1088"/>
                    <a:pt x="474" y="1284"/>
                    <a:pt x="586" y="1479"/>
                  </a:cubicBezTo>
                  <a:lnTo>
                    <a:pt x="586" y="1479"/>
                  </a:lnTo>
                  <a:lnTo>
                    <a:pt x="586" y="1479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7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9"/>
            <p:cNvSpPr/>
            <p:nvPr/>
          </p:nvSpPr>
          <p:spPr>
            <a:xfrm>
              <a:off x="5301864" y="4773281"/>
              <a:ext cx="258149" cy="49445"/>
            </a:xfrm>
            <a:custGeom>
              <a:avLst/>
              <a:gdLst/>
              <a:ahLst/>
              <a:cxnLst/>
              <a:rect l="l" t="t" r="r" b="b"/>
              <a:pathLst>
                <a:path w="7868" h="150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335"/>
                    <a:pt x="698" y="642"/>
                    <a:pt x="1116" y="921"/>
                  </a:cubicBezTo>
                  <a:lnTo>
                    <a:pt x="1144" y="921"/>
                  </a:lnTo>
                  <a:cubicBezTo>
                    <a:pt x="2232" y="1284"/>
                    <a:pt x="3488" y="1507"/>
                    <a:pt x="4910" y="1507"/>
                  </a:cubicBezTo>
                  <a:cubicBezTo>
                    <a:pt x="5273" y="1507"/>
                    <a:pt x="5636" y="1507"/>
                    <a:pt x="6026" y="1451"/>
                  </a:cubicBezTo>
                  <a:lnTo>
                    <a:pt x="6054" y="1451"/>
                  </a:lnTo>
                  <a:cubicBezTo>
                    <a:pt x="6584" y="1423"/>
                    <a:pt x="7087" y="1367"/>
                    <a:pt x="7617" y="1311"/>
                  </a:cubicBezTo>
                  <a:cubicBezTo>
                    <a:pt x="7700" y="1228"/>
                    <a:pt x="7784" y="1116"/>
                    <a:pt x="7868" y="1005"/>
                  </a:cubicBezTo>
                  <a:lnTo>
                    <a:pt x="7868" y="1005"/>
                  </a:lnTo>
                  <a:cubicBezTo>
                    <a:pt x="7114" y="1060"/>
                    <a:pt x="6417" y="1088"/>
                    <a:pt x="5747" y="1088"/>
                  </a:cubicBezTo>
                  <a:cubicBezTo>
                    <a:pt x="3376" y="1088"/>
                    <a:pt x="1423" y="781"/>
                    <a:pt x="363" y="223"/>
                  </a:cubicBezTo>
                  <a:cubicBezTo>
                    <a:pt x="251" y="140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9"/>
            <p:cNvSpPr/>
            <p:nvPr/>
          </p:nvSpPr>
          <p:spPr>
            <a:xfrm>
              <a:off x="6156814" y="4449208"/>
              <a:ext cx="27495" cy="98889"/>
            </a:xfrm>
            <a:custGeom>
              <a:avLst/>
              <a:gdLst/>
              <a:ahLst/>
              <a:cxnLst/>
              <a:rect l="l" t="t" r="r" b="b"/>
              <a:pathLst>
                <a:path w="838" h="3014" extrusionOk="0">
                  <a:moveTo>
                    <a:pt x="531" y="3014"/>
                  </a:moveTo>
                  <a:cubicBezTo>
                    <a:pt x="531" y="2986"/>
                    <a:pt x="531" y="2930"/>
                    <a:pt x="559" y="2875"/>
                  </a:cubicBezTo>
                  <a:cubicBezTo>
                    <a:pt x="419" y="2875"/>
                    <a:pt x="280" y="2847"/>
                    <a:pt x="140" y="2847"/>
                  </a:cubicBezTo>
                  <a:cubicBezTo>
                    <a:pt x="364" y="1954"/>
                    <a:pt x="364" y="1005"/>
                    <a:pt x="1" y="1"/>
                  </a:cubicBezTo>
                  <a:cubicBezTo>
                    <a:pt x="531" y="726"/>
                    <a:pt x="838" y="1814"/>
                    <a:pt x="531" y="3014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9"/>
            <p:cNvSpPr/>
            <p:nvPr/>
          </p:nvSpPr>
          <p:spPr>
            <a:xfrm>
              <a:off x="5094992" y="4484906"/>
              <a:ext cx="243516" cy="318585"/>
            </a:xfrm>
            <a:custGeom>
              <a:avLst/>
              <a:gdLst/>
              <a:ahLst/>
              <a:cxnLst/>
              <a:rect l="l" t="t" r="r" b="b"/>
              <a:pathLst>
                <a:path w="7422" h="9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112" y="726"/>
                    <a:pt x="0" y="1675"/>
                    <a:pt x="223" y="2679"/>
                  </a:cubicBezTo>
                  <a:cubicBezTo>
                    <a:pt x="223" y="2707"/>
                    <a:pt x="223" y="2707"/>
                    <a:pt x="223" y="2707"/>
                  </a:cubicBezTo>
                  <a:cubicBezTo>
                    <a:pt x="279" y="2986"/>
                    <a:pt x="391" y="3293"/>
                    <a:pt x="530" y="3600"/>
                  </a:cubicBezTo>
                  <a:cubicBezTo>
                    <a:pt x="586" y="3767"/>
                    <a:pt x="697" y="3963"/>
                    <a:pt x="809" y="4158"/>
                  </a:cubicBezTo>
                  <a:cubicBezTo>
                    <a:pt x="1897" y="5999"/>
                    <a:pt x="3934" y="8566"/>
                    <a:pt x="7421" y="9710"/>
                  </a:cubicBezTo>
                  <a:cubicBezTo>
                    <a:pt x="7003" y="9431"/>
                    <a:pt x="6640" y="9124"/>
                    <a:pt x="6305" y="8789"/>
                  </a:cubicBezTo>
                  <a:cubicBezTo>
                    <a:pt x="1395" y="5971"/>
                    <a:pt x="335" y="3042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9"/>
            <p:cNvSpPr/>
            <p:nvPr/>
          </p:nvSpPr>
          <p:spPr>
            <a:xfrm>
              <a:off x="5134332" y="4301854"/>
              <a:ext cx="252670" cy="255393"/>
            </a:xfrm>
            <a:custGeom>
              <a:avLst/>
              <a:gdLst/>
              <a:ahLst/>
              <a:cxnLst/>
              <a:rect l="l" t="t" r="r" b="b"/>
              <a:pathLst>
                <a:path w="7701" h="7784" extrusionOk="0">
                  <a:moveTo>
                    <a:pt x="6111" y="0"/>
                  </a:moveTo>
                  <a:cubicBezTo>
                    <a:pt x="5664" y="140"/>
                    <a:pt x="5218" y="279"/>
                    <a:pt x="4799" y="447"/>
                  </a:cubicBezTo>
                  <a:cubicBezTo>
                    <a:pt x="4883" y="1367"/>
                    <a:pt x="4102" y="2874"/>
                    <a:pt x="3293" y="3181"/>
                  </a:cubicBezTo>
                  <a:cubicBezTo>
                    <a:pt x="3221" y="3210"/>
                    <a:pt x="3155" y="3224"/>
                    <a:pt x="3094" y="3224"/>
                  </a:cubicBezTo>
                  <a:cubicBezTo>
                    <a:pt x="2632" y="3224"/>
                    <a:pt x="2472" y="2432"/>
                    <a:pt x="2595" y="1618"/>
                  </a:cubicBezTo>
                  <a:lnTo>
                    <a:pt x="2595" y="1590"/>
                  </a:lnTo>
                  <a:lnTo>
                    <a:pt x="2539" y="1618"/>
                  </a:lnTo>
                  <a:cubicBezTo>
                    <a:pt x="1424" y="2427"/>
                    <a:pt x="670" y="3348"/>
                    <a:pt x="363" y="4325"/>
                  </a:cubicBezTo>
                  <a:cubicBezTo>
                    <a:pt x="1" y="5385"/>
                    <a:pt x="140" y="6556"/>
                    <a:pt x="866" y="7784"/>
                  </a:cubicBezTo>
                  <a:cubicBezTo>
                    <a:pt x="1672" y="3727"/>
                    <a:pt x="4727" y="2946"/>
                    <a:pt x="6260" y="2946"/>
                  </a:cubicBezTo>
                  <a:cubicBezTo>
                    <a:pt x="6476" y="2946"/>
                    <a:pt x="6663" y="2961"/>
                    <a:pt x="6808" y="2985"/>
                  </a:cubicBezTo>
                  <a:cubicBezTo>
                    <a:pt x="6669" y="2148"/>
                    <a:pt x="6920" y="1339"/>
                    <a:pt x="7701" y="642"/>
                  </a:cubicBezTo>
                  <a:cubicBezTo>
                    <a:pt x="7171" y="363"/>
                    <a:pt x="6613" y="14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9"/>
            <p:cNvSpPr/>
            <p:nvPr/>
          </p:nvSpPr>
          <p:spPr>
            <a:xfrm>
              <a:off x="5334806" y="4314651"/>
              <a:ext cx="52201" cy="85175"/>
            </a:xfrm>
            <a:custGeom>
              <a:avLst/>
              <a:gdLst/>
              <a:ahLst/>
              <a:cxnLst/>
              <a:rect l="l" t="t" r="r" b="b"/>
              <a:pathLst>
                <a:path w="1591" h="2596" extrusionOk="0">
                  <a:moveTo>
                    <a:pt x="1089" y="1"/>
                  </a:moveTo>
                  <a:cubicBezTo>
                    <a:pt x="280" y="838"/>
                    <a:pt x="112" y="1675"/>
                    <a:pt x="1" y="2540"/>
                  </a:cubicBezTo>
                  <a:lnTo>
                    <a:pt x="140" y="2540"/>
                  </a:lnTo>
                  <a:cubicBezTo>
                    <a:pt x="363" y="2540"/>
                    <a:pt x="559" y="2567"/>
                    <a:pt x="698" y="2595"/>
                  </a:cubicBezTo>
                  <a:cubicBezTo>
                    <a:pt x="670" y="2456"/>
                    <a:pt x="670" y="2288"/>
                    <a:pt x="670" y="2149"/>
                  </a:cubicBezTo>
                  <a:cubicBezTo>
                    <a:pt x="670" y="1954"/>
                    <a:pt x="670" y="1786"/>
                    <a:pt x="726" y="1591"/>
                  </a:cubicBezTo>
                  <a:cubicBezTo>
                    <a:pt x="865" y="1117"/>
                    <a:pt x="1144" y="670"/>
                    <a:pt x="1591" y="252"/>
                  </a:cubicBezTo>
                  <a:lnTo>
                    <a:pt x="1563" y="252"/>
                  </a:lnTo>
                  <a:cubicBezTo>
                    <a:pt x="1396" y="168"/>
                    <a:pt x="1256" y="84"/>
                    <a:pt x="108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9"/>
            <p:cNvSpPr/>
            <p:nvPr/>
          </p:nvSpPr>
          <p:spPr>
            <a:xfrm>
              <a:off x="5215802" y="4359503"/>
              <a:ext cx="26576" cy="47640"/>
            </a:xfrm>
            <a:custGeom>
              <a:avLst/>
              <a:gdLst/>
              <a:ahLst/>
              <a:cxnLst/>
              <a:rect l="l" t="t" r="r" b="b"/>
              <a:pathLst>
                <a:path w="810" h="1452" extrusionOk="0">
                  <a:moveTo>
                    <a:pt x="614" y="1452"/>
                  </a:moveTo>
                  <a:lnTo>
                    <a:pt x="614" y="1452"/>
                  </a:lnTo>
                  <a:lnTo>
                    <a:pt x="614" y="1452"/>
                  </a:lnTo>
                  <a:lnTo>
                    <a:pt x="614" y="1452"/>
                  </a:lnTo>
                  <a:close/>
                  <a:moveTo>
                    <a:pt x="614" y="1452"/>
                  </a:moveTo>
                  <a:cubicBezTo>
                    <a:pt x="168" y="1452"/>
                    <a:pt x="1" y="782"/>
                    <a:pt x="84" y="1"/>
                  </a:cubicBezTo>
                  <a:lnTo>
                    <a:pt x="84" y="1"/>
                  </a:ln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40"/>
                    <a:pt x="56" y="252"/>
                    <a:pt x="56" y="363"/>
                  </a:cubicBezTo>
                  <a:cubicBezTo>
                    <a:pt x="56" y="977"/>
                    <a:pt x="252" y="1452"/>
                    <a:pt x="614" y="1452"/>
                  </a:cubicBezTo>
                  <a:moveTo>
                    <a:pt x="810" y="1424"/>
                  </a:moveTo>
                  <a:cubicBezTo>
                    <a:pt x="810" y="1424"/>
                    <a:pt x="810" y="1424"/>
                    <a:pt x="810" y="1424"/>
                  </a:cubicBezTo>
                  <a:cubicBezTo>
                    <a:pt x="810" y="1424"/>
                    <a:pt x="810" y="1424"/>
                    <a:pt x="810" y="1424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9"/>
            <p:cNvSpPr/>
            <p:nvPr/>
          </p:nvSpPr>
          <p:spPr>
            <a:xfrm>
              <a:off x="5139845" y="4354024"/>
              <a:ext cx="123595" cy="203225"/>
            </a:xfrm>
            <a:custGeom>
              <a:avLst/>
              <a:gdLst/>
              <a:ahLst/>
              <a:cxnLst/>
              <a:rect l="l" t="t" r="r" b="b"/>
              <a:pathLst>
                <a:path w="3767" h="6194" extrusionOk="0">
                  <a:moveTo>
                    <a:pt x="2427" y="0"/>
                  </a:moveTo>
                  <a:lnTo>
                    <a:pt x="2371" y="28"/>
                  </a:lnTo>
                  <a:cubicBezTo>
                    <a:pt x="1256" y="837"/>
                    <a:pt x="502" y="1758"/>
                    <a:pt x="195" y="2735"/>
                  </a:cubicBezTo>
                  <a:cubicBezTo>
                    <a:pt x="56" y="3097"/>
                    <a:pt x="0" y="3488"/>
                    <a:pt x="0" y="3878"/>
                  </a:cubicBezTo>
                  <a:cubicBezTo>
                    <a:pt x="0" y="4632"/>
                    <a:pt x="223" y="5385"/>
                    <a:pt x="698" y="6194"/>
                  </a:cubicBezTo>
                  <a:cubicBezTo>
                    <a:pt x="698" y="6194"/>
                    <a:pt x="698" y="6166"/>
                    <a:pt x="725" y="6166"/>
                  </a:cubicBezTo>
                  <a:cubicBezTo>
                    <a:pt x="725" y="6138"/>
                    <a:pt x="725" y="6110"/>
                    <a:pt x="725" y="6110"/>
                  </a:cubicBezTo>
                  <a:cubicBezTo>
                    <a:pt x="725" y="6110"/>
                    <a:pt x="725" y="6082"/>
                    <a:pt x="725" y="6082"/>
                  </a:cubicBezTo>
                  <a:cubicBezTo>
                    <a:pt x="725" y="6082"/>
                    <a:pt x="725" y="6055"/>
                    <a:pt x="725" y="6055"/>
                  </a:cubicBezTo>
                  <a:cubicBezTo>
                    <a:pt x="725" y="6055"/>
                    <a:pt x="725" y="6055"/>
                    <a:pt x="725" y="6027"/>
                  </a:cubicBezTo>
                  <a:lnTo>
                    <a:pt x="753" y="6027"/>
                  </a:lnTo>
                  <a:cubicBezTo>
                    <a:pt x="1200" y="3906"/>
                    <a:pt x="2288" y="2707"/>
                    <a:pt x="3432" y="2037"/>
                  </a:cubicBezTo>
                  <a:cubicBezTo>
                    <a:pt x="3543" y="1758"/>
                    <a:pt x="3655" y="1451"/>
                    <a:pt x="3766" y="1116"/>
                  </a:cubicBezTo>
                  <a:lnTo>
                    <a:pt x="3766" y="1116"/>
                  </a:lnTo>
                  <a:cubicBezTo>
                    <a:pt x="3543" y="1340"/>
                    <a:pt x="3348" y="1507"/>
                    <a:pt x="3125" y="1591"/>
                  </a:cubicBezTo>
                  <a:cubicBezTo>
                    <a:pt x="3041" y="1619"/>
                    <a:pt x="2985" y="1619"/>
                    <a:pt x="2929" y="1619"/>
                  </a:cubicBezTo>
                  <a:cubicBezTo>
                    <a:pt x="2483" y="1619"/>
                    <a:pt x="2316" y="949"/>
                    <a:pt x="2399" y="168"/>
                  </a:cubicBezTo>
                  <a:cubicBezTo>
                    <a:pt x="2399" y="112"/>
                    <a:pt x="2427" y="84"/>
                    <a:pt x="2427" y="28"/>
                  </a:cubicBezTo>
                  <a:lnTo>
                    <a:pt x="2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9"/>
            <p:cNvSpPr/>
            <p:nvPr/>
          </p:nvSpPr>
          <p:spPr>
            <a:xfrm>
              <a:off x="5112382" y="4589278"/>
              <a:ext cx="1044441" cy="265991"/>
            </a:xfrm>
            <a:custGeom>
              <a:avLst/>
              <a:gdLst/>
              <a:ahLst/>
              <a:cxnLst/>
              <a:rect l="l" t="t" r="r" b="b"/>
              <a:pathLst>
                <a:path w="31833" h="8107" extrusionOk="0">
                  <a:moveTo>
                    <a:pt x="0" y="419"/>
                  </a:moveTo>
                  <a:cubicBezTo>
                    <a:pt x="19" y="476"/>
                    <a:pt x="45" y="537"/>
                    <a:pt x="75" y="599"/>
                  </a:cubicBezTo>
                  <a:lnTo>
                    <a:pt x="75" y="599"/>
                  </a:lnTo>
                  <a:cubicBezTo>
                    <a:pt x="50" y="540"/>
                    <a:pt x="25" y="479"/>
                    <a:pt x="0" y="419"/>
                  </a:cubicBezTo>
                  <a:close/>
                  <a:moveTo>
                    <a:pt x="31833" y="0"/>
                  </a:moveTo>
                  <a:lnTo>
                    <a:pt x="31833" y="0"/>
                  </a:lnTo>
                  <a:cubicBezTo>
                    <a:pt x="31414" y="698"/>
                    <a:pt x="30745" y="1423"/>
                    <a:pt x="29824" y="2121"/>
                  </a:cubicBezTo>
                  <a:cubicBezTo>
                    <a:pt x="25807" y="5078"/>
                    <a:pt x="18441" y="6557"/>
                    <a:pt x="11829" y="7059"/>
                  </a:cubicBezTo>
                  <a:cubicBezTo>
                    <a:pt x="11430" y="7091"/>
                    <a:pt x="11043" y="7106"/>
                    <a:pt x="10667" y="7106"/>
                  </a:cubicBezTo>
                  <a:cubicBezTo>
                    <a:pt x="4813" y="7106"/>
                    <a:pt x="1721" y="3389"/>
                    <a:pt x="279" y="977"/>
                  </a:cubicBezTo>
                  <a:cubicBezTo>
                    <a:pt x="206" y="848"/>
                    <a:pt x="132" y="720"/>
                    <a:pt x="75" y="599"/>
                  </a:cubicBezTo>
                  <a:lnTo>
                    <a:pt x="75" y="599"/>
                  </a:lnTo>
                  <a:cubicBezTo>
                    <a:pt x="2576" y="6561"/>
                    <a:pt x="6919" y="8106"/>
                    <a:pt x="11636" y="8106"/>
                  </a:cubicBezTo>
                  <a:cubicBezTo>
                    <a:pt x="13440" y="8106"/>
                    <a:pt x="15299" y="7880"/>
                    <a:pt x="17130" y="7589"/>
                  </a:cubicBezTo>
                  <a:cubicBezTo>
                    <a:pt x="25584" y="6250"/>
                    <a:pt x="31387" y="2986"/>
                    <a:pt x="3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9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6640" y="5553"/>
                  </a:moveTo>
                  <a:cubicBezTo>
                    <a:pt x="3153" y="4437"/>
                    <a:pt x="1116" y="1870"/>
                    <a:pt x="28" y="29"/>
                  </a:cubicBezTo>
                  <a:cubicBezTo>
                    <a:pt x="1116" y="1870"/>
                    <a:pt x="3153" y="4437"/>
                    <a:pt x="6640" y="5553"/>
                  </a:cubicBezTo>
                  <a:lnTo>
                    <a:pt x="6640" y="5553"/>
                  </a:lnTo>
                  <a:close/>
                  <a:moveTo>
                    <a:pt x="28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28" y="29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1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9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0" y="1"/>
                  </a:moveTo>
                  <a:cubicBezTo>
                    <a:pt x="0" y="1"/>
                    <a:pt x="0" y="19"/>
                    <a:pt x="15" y="26"/>
                  </a:cubicBezTo>
                  <a:lnTo>
                    <a:pt x="15" y="26"/>
                  </a:lnTo>
                  <a:cubicBezTo>
                    <a:pt x="10" y="18"/>
                    <a:pt x="5" y="9"/>
                    <a:pt x="0" y="1"/>
                  </a:cubicBezTo>
                  <a:close/>
                  <a:moveTo>
                    <a:pt x="15" y="26"/>
                  </a:moveTo>
                  <a:cubicBezTo>
                    <a:pt x="1107" y="1866"/>
                    <a:pt x="3141" y="4414"/>
                    <a:pt x="6612" y="5553"/>
                  </a:cubicBezTo>
                  <a:lnTo>
                    <a:pt x="6640" y="5553"/>
                  </a:lnTo>
                  <a:cubicBezTo>
                    <a:pt x="3153" y="4437"/>
                    <a:pt x="1116" y="1870"/>
                    <a:pt x="28" y="29"/>
                  </a:cubicBezTo>
                  <a:cubicBezTo>
                    <a:pt x="23" y="29"/>
                    <a:pt x="19" y="28"/>
                    <a:pt x="15" y="26"/>
                  </a:cubicBezTo>
                  <a:close/>
                </a:path>
              </a:pathLst>
            </a:custGeom>
            <a:solidFill>
              <a:srgbClr val="9CA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9"/>
            <p:cNvSpPr/>
            <p:nvPr/>
          </p:nvSpPr>
          <p:spPr>
            <a:xfrm>
              <a:off x="5112382" y="4602993"/>
              <a:ext cx="307594" cy="248109"/>
            </a:xfrm>
            <a:custGeom>
              <a:avLst/>
              <a:gdLst/>
              <a:ahLst/>
              <a:cxnLst/>
              <a:rect l="l" t="t" r="r" b="b"/>
              <a:pathLst>
                <a:path w="9375" h="7562" extrusionOk="0">
                  <a:moveTo>
                    <a:pt x="0" y="1"/>
                  </a:moveTo>
                  <a:cubicBezTo>
                    <a:pt x="18" y="53"/>
                    <a:pt x="41" y="109"/>
                    <a:pt x="67" y="166"/>
                  </a:cubicBezTo>
                  <a:lnTo>
                    <a:pt x="67" y="166"/>
                  </a:lnTo>
                  <a:cubicBezTo>
                    <a:pt x="45" y="111"/>
                    <a:pt x="22" y="56"/>
                    <a:pt x="0" y="1"/>
                  </a:cubicBezTo>
                  <a:close/>
                  <a:moveTo>
                    <a:pt x="67" y="166"/>
                  </a:moveTo>
                  <a:cubicBezTo>
                    <a:pt x="2139" y="5176"/>
                    <a:pt x="5538" y="7065"/>
                    <a:pt x="9374" y="7562"/>
                  </a:cubicBezTo>
                  <a:cubicBezTo>
                    <a:pt x="8537" y="7115"/>
                    <a:pt x="7672" y="6641"/>
                    <a:pt x="6919" y="6111"/>
                  </a:cubicBezTo>
                  <a:cubicBezTo>
                    <a:pt x="3432" y="4967"/>
                    <a:pt x="1367" y="2400"/>
                    <a:pt x="279" y="559"/>
                  </a:cubicBezTo>
                  <a:cubicBezTo>
                    <a:pt x="202" y="425"/>
                    <a:pt x="126" y="291"/>
                    <a:pt x="67" y="16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9"/>
            <p:cNvSpPr/>
            <p:nvPr/>
          </p:nvSpPr>
          <p:spPr>
            <a:xfrm>
              <a:off x="5162714" y="4398483"/>
              <a:ext cx="199583" cy="188986"/>
            </a:xfrm>
            <a:custGeom>
              <a:avLst/>
              <a:gdLst/>
              <a:ahLst/>
              <a:cxnLst/>
              <a:rect l="l" t="t" r="r" b="b"/>
              <a:pathLst>
                <a:path w="6083" h="5760" extrusionOk="0">
                  <a:moveTo>
                    <a:pt x="5395" y="1"/>
                  </a:moveTo>
                  <a:cubicBezTo>
                    <a:pt x="3862" y="1"/>
                    <a:pt x="807" y="782"/>
                    <a:pt x="1" y="4839"/>
                  </a:cubicBezTo>
                  <a:cubicBezTo>
                    <a:pt x="112" y="5034"/>
                    <a:pt x="252" y="5202"/>
                    <a:pt x="391" y="5397"/>
                  </a:cubicBezTo>
                  <a:cubicBezTo>
                    <a:pt x="447" y="5481"/>
                    <a:pt x="531" y="5620"/>
                    <a:pt x="670" y="5760"/>
                  </a:cubicBezTo>
                  <a:cubicBezTo>
                    <a:pt x="1319" y="986"/>
                    <a:pt x="4624" y="582"/>
                    <a:pt x="5725" y="582"/>
                  </a:cubicBezTo>
                  <a:cubicBezTo>
                    <a:pt x="5950" y="582"/>
                    <a:pt x="6083" y="598"/>
                    <a:pt x="6083" y="598"/>
                  </a:cubicBezTo>
                  <a:cubicBezTo>
                    <a:pt x="6027" y="403"/>
                    <a:pt x="5971" y="236"/>
                    <a:pt x="5943" y="40"/>
                  </a:cubicBezTo>
                  <a:cubicBezTo>
                    <a:pt x="5798" y="16"/>
                    <a:pt x="5611" y="1"/>
                    <a:pt x="5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9"/>
            <p:cNvSpPr/>
            <p:nvPr/>
          </p:nvSpPr>
          <p:spPr>
            <a:xfrm>
              <a:off x="5215441" y="4316488"/>
              <a:ext cx="79138" cy="91146"/>
            </a:xfrm>
            <a:custGeom>
              <a:avLst/>
              <a:gdLst/>
              <a:ahLst/>
              <a:cxnLst/>
              <a:rect l="l" t="t" r="r" b="b"/>
              <a:pathLst>
                <a:path w="2412" h="2778" extrusionOk="0">
                  <a:moveTo>
                    <a:pt x="2327" y="1"/>
                  </a:moveTo>
                  <a:lnTo>
                    <a:pt x="2327" y="1"/>
                  </a:lnTo>
                  <a:cubicBezTo>
                    <a:pt x="1435" y="335"/>
                    <a:pt x="681" y="726"/>
                    <a:pt x="123" y="1144"/>
                  </a:cubicBezTo>
                  <a:lnTo>
                    <a:pt x="123" y="1172"/>
                  </a:lnTo>
                  <a:cubicBezTo>
                    <a:pt x="0" y="1986"/>
                    <a:pt x="160" y="2778"/>
                    <a:pt x="622" y="2778"/>
                  </a:cubicBezTo>
                  <a:cubicBezTo>
                    <a:pt x="683" y="2778"/>
                    <a:pt x="749" y="2764"/>
                    <a:pt x="821" y="2735"/>
                  </a:cubicBezTo>
                  <a:cubicBezTo>
                    <a:pt x="1630" y="2428"/>
                    <a:pt x="2411" y="921"/>
                    <a:pt x="2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9"/>
            <p:cNvSpPr/>
            <p:nvPr/>
          </p:nvSpPr>
          <p:spPr>
            <a:xfrm>
              <a:off x="5291791" y="431648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9"/>
            <p:cNvSpPr/>
            <p:nvPr/>
          </p:nvSpPr>
          <p:spPr>
            <a:xfrm>
              <a:off x="5216720" y="4316488"/>
              <a:ext cx="76021" cy="89735"/>
            </a:xfrm>
            <a:custGeom>
              <a:avLst/>
              <a:gdLst/>
              <a:ahLst/>
              <a:cxnLst/>
              <a:rect l="l" t="t" r="r" b="b"/>
              <a:pathLst>
                <a:path w="2317" h="2735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1396" y="335"/>
                    <a:pt x="642" y="726"/>
                    <a:pt x="84" y="1144"/>
                  </a:cubicBezTo>
                  <a:lnTo>
                    <a:pt x="84" y="1172"/>
                  </a:lnTo>
                  <a:cubicBezTo>
                    <a:pt x="84" y="1228"/>
                    <a:pt x="56" y="1256"/>
                    <a:pt x="56" y="1312"/>
                  </a:cubicBezTo>
                  <a:cubicBezTo>
                    <a:pt x="1" y="1981"/>
                    <a:pt x="112" y="2595"/>
                    <a:pt x="447" y="2735"/>
                  </a:cubicBezTo>
                  <a:cubicBezTo>
                    <a:pt x="84" y="2121"/>
                    <a:pt x="586" y="1200"/>
                    <a:pt x="1396" y="838"/>
                  </a:cubicBezTo>
                  <a:cubicBezTo>
                    <a:pt x="1479" y="670"/>
                    <a:pt x="1619" y="531"/>
                    <a:pt x="1702" y="419"/>
                  </a:cubicBezTo>
                  <a:cubicBezTo>
                    <a:pt x="1730" y="391"/>
                    <a:pt x="1758" y="391"/>
                    <a:pt x="1786" y="391"/>
                  </a:cubicBezTo>
                  <a:cubicBezTo>
                    <a:pt x="1870" y="391"/>
                    <a:pt x="1898" y="531"/>
                    <a:pt x="1898" y="698"/>
                  </a:cubicBezTo>
                  <a:lnTo>
                    <a:pt x="2233" y="698"/>
                  </a:lnTo>
                  <a:cubicBezTo>
                    <a:pt x="2288" y="447"/>
                    <a:pt x="2316" y="224"/>
                    <a:pt x="2288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9"/>
            <p:cNvSpPr/>
            <p:nvPr/>
          </p:nvSpPr>
          <p:spPr>
            <a:xfrm>
              <a:off x="5184697" y="4417546"/>
              <a:ext cx="183080" cy="200141"/>
            </a:xfrm>
            <a:custGeom>
              <a:avLst/>
              <a:gdLst/>
              <a:ahLst/>
              <a:cxnLst/>
              <a:rect l="l" t="t" r="r" b="b"/>
              <a:pathLst>
                <a:path w="5580" h="6100" extrusionOk="0">
                  <a:moveTo>
                    <a:pt x="5055" y="1"/>
                  </a:moveTo>
                  <a:cubicBezTo>
                    <a:pt x="3954" y="1"/>
                    <a:pt x="649" y="405"/>
                    <a:pt x="0" y="5179"/>
                  </a:cubicBezTo>
                  <a:cubicBezTo>
                    <a:pt x="195" y="5430"/>
                    <a:pt x="474" y="5737"/>
                    <a:pt x="809" y="6099"/>
                  </a:cubicBezTo>
                  <a:cubicBezTo>
                    <a:pt x="1200" y="408"/>
                    <a:pt x="5580" y="380"/>
                    <a:pt x="5580" y="380"/>
                  </a:cubicBezTo>
                  <a:cubicBezTo>
                    <a:pt x="5524" y="241"/>
                    <a:pt x="5468" y="129"/>
                    <a:pt x="5413" y="17"/>
                  </a:cubicBezTo>
                  <a:cubicBezTo>
                    <a:pt x="5413" y="17"/>
                    <a:pt x="5280" y="1"/>
                    <a:pt x="5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9"/>
            <p:cNvSpPr/>
            <p:nvPr/>
          </p:nvSpPr>
          <p:spPr>
            <a:xfrm>
              <a:off x="5211241" y="4430014"/>
              <a:ext cx="165690" cy="216973"/>
            </a:xfrm>
            <a:custGeom>
              <a:avLst/>
              <a:gdLst/>
              <a:ahLst/>
              <a:cxnLst/>
              <a:rect l="l" t="t" r="r" b="b"/>
              <a:pathLst>
                <a:path w="5050" h="6613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251" y="6026"/>
                    <a:pt x="558" y="6305"/>
                    <a:pt x="893" y="6612"/>
                  </a:cubicBezTo>
                  <a:cubicBezTo>
                    <a:pt x="1172" y="3097"/>
                    <a:pt x="2623" y="781"/>
                    <a:pt x="5050" y="502"/>
                  </a:cubicBezTo>
                  <a:cubicBezTo>
                    <a:pt x="4938" y="335"/>
                    <a:pt x="4855" y="167"/>
                    <a:pt x="4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9"/>
            <p:cNvSpPr/>
            <p:nvPr/>
          </p:nvSpPr>
          <p:spPr>
            <a:xfrm>
              <a:off x="5240508" y="4446485"/>
              <a:ext cx="154732" cy="230687"/>
            </a:xfrm>
            <a:custGeom>
              <a:avLst/>
              <a:gdLst/>
              <a:ahLst/>
              <a:cxnLst/>
              <a:rect l="l" t="t" r="r" b="b"/>
              <a:pathLst>
                <a:path w="4716" h="7031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336" y="6417"/>
                    <a:pt x="726" y="6724"/>
                    <a:pt x="1117" y="7031"/>
                  </a:cubicBezTo>
                  <a:cubicBezTo>
                    <a:pt x="1061" y="1144"/>
                    <a:pt x="4716" y="698"/>
                    <a:pt x="4716" y="698"/>
                  </a:cubicBezTo>
                  <a:cubicBezTo>
                    <a:pt x="4493" y="474"/>
                    <a:pt x="4325" y="223"/>
                    <a:pt x="4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9"/>
            <p:cNvSpPr/>
            <p:nvPr/>
          </p:nvSpPr>
          <p:spPr>
            <a:xfrm>
              <a:off x="5338481" y="4397958"/>
              <a:ext cx="19259" cy="1870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586" y="56"/>
                  </a:moveTo>
                  <a:cubicBezTo>
                    <a:pt x="447" y="28"/>
                    <a:pt x="251" y="1"/>
                    <a:pt x="28" y="1"/>
                  </a:cubicBezTo>
                  <a:cubicBezTo>
                    <a:pt x="251" y="1"/>
                    <a:pt x="447" y="28"/>
                    <a:pt x="586" y="56"/>
                  </a:cubicBezTo>
                  <a:lnTo>
                    <a:pt x="586" y="56"/>
                  </a:lnTo>
                  <a:close/>
                  <a:moveTo>
                    <a:pt x="0" y="1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B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9"/>
            <p:cNvSpPr/>
            <p:nvPr/>
          </p:nvSpPr>
          <p:spPr>
            <a:xfrm>
              <a:off x="5162714" y="4397958"/>
              <a:ext cx="196827" cy="172121"/>
            </a:xfrm>
            <a:custGeom>
              <a:avLst/>
              <a:gdLst/>
              <a:ahLst/>
              <a:cxnLst/>
              <a:rect l="l" t="t" r="r" b="b"/>
              <a:pathLst>
                <a:path w="5999" h="5246" extrusionOk="0">
                  <a:moveTo>
                    <a:pt x="5357" y="1"/>
                  </a:moveTo>
                  <a:cubicBezTo>
                    <a:pt x="3823" y="28"/>
                    <a:pt x="865" y="810"/>
                    <a:pt x="56" y="4688"/>
                  </a:cubicBezTo>
                  <a:lnTo>
                    <a:pt x="28" y="4688"/>
                  </a:lnTo>
                  <a:cubicBezTo>
                    <a:pt x="28" y="4716"/>
                    <a:pt x="28" y="4716"/>
                    <a:pt x="28" y="4716"/>
                  </a:cubicBezTo>
                  <a:cubicBezTo>
                    <a:pt x="28" y="4716"/>
                    <a:pt x="28" y="4743"/>
                    <a:pt x="28" y="4743"/>
                  </a:cubicBezTo>
                  <a:cubicBezTo>
                    <a:pt x="28" y="4743"/>
                    <a:pt x="28" y="4771"/>
                    <a:pt x="28" y="4771"/>
                  </a:cubicBezTo>
                  <a:cubicBezTo>
                    <a:pt x="28" y="4771"/>
                    <a:pt x="28" y="4799"/>
                    <a:pt x="28" y="4827"/>
                  </a:cubicBezTo>
                  <a:cubicBezTo>
                    <a:pt x="1" y="4827"/>
                    <a:pt x="1" y="4855"/>
                    <a:pt x="1" y="4855"/>
                  </a:cubicBezTo>
                  <a:cubicBezTo>
                    <a:pt x="84" y="4994"/>
                    <a:pt x="196" y="5106"/>
                    <a:pt x="280" y="5246"/>
                  </a:cubicBezTo>
                  <a:cubicBezTo>
                    <a:pt x="1228" y="865"/>
                    <a:pt x="4130" y="335"/>
                    <a:pt x="5525" y="335"/>
                  </a:cubicBezTo>
                  <a:cubicBezTo>
                    <a:pt x="5720" y="335"/>
                    <a:pt x="5887" y="363"/>
                    <a:pt x="5999" y="363"/>
                  </a:cubicBezTo>
                  <a:cubicBezTo>
                    <a:pt x="5971" y="280"/>
                    <a:pt x="5971" y="168"/>
                    <a:pt x="5943" y="84"/>
                  </a:cubicBezTo>
                  <a:cubicBezTo>
                    <a:pt x="5943" y="56"/>
                    <a:pt x="5943" y="56"/>
                    <a:pt x="5943" y="56"/>
                  </a:cubicBezTo>
                  <a:cubicBezTo>
                    <a:pt x="5804" y="28"/>
                    <a:pt x="5608" y="1"/>
                    <a:pt x="538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9"/>
            <p:cNvSpPr/>
            <p:nvPr/>
          </p:nvSpPr>
          <p:spPr>
            <a:xfrm>
              <a:off x="5184697" y="4587441"/>
              <a:ext cx="33" cy="951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9"/>
                  </a:moveTo>
                  <a:cubicBezTo>
                    <a:pt x="0" y="29"/>
                    <a:pt x="0" y="29"/>
                    <a:pt x="0" y="1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B8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9"/>
            <p:cNvSpPr/>
            <p:nvPr/>
          </p:nvSpPr>
          <p:spPr>
            <a:xfrm>
              <a:off x="5184697" y="4417185"/>
              <a:ext cx="177601" cy="169365"/>
            </a:xfrm>
            <a:custGeom>
              <a:avLst/>
              <a:gdLst/>
              <a:ahLst/>
              <a:cxnLst/>
              <a:rect l="l" t="t" r="r" b="b"/>
              <a:pathLst>
                <a:path w="5413" h="5162" extrusionOk="0">
                  <a:moveTo>
                    <a:pt x="0" y="5162"/>
                  </a:moveTo>
                  <a:cubicBezTo>
                    <a:pt x="0" y="5078"/>
                    <a:pt x="28" y="4994"/>
                    <a:pt x="28" y="4883"/>
                  </a:cubicBezTo>
                  <a:cubicBezTo>
                    <a:pt x="28" y="4994"/>
                    <a:pt x="0" y="5078"/>
                    <a:pt x="0" y="5162"/>
                  </a:cubicBezTo>
                  <a:close/>
                  <a:moveTo>
                    <a:pt x="56" y="4883"/>
                  </a:moveTo>
                  <a:lnTo>
                    <a:pt x="56" y="4883"/>
                  </a:lnTo>
                  <a:lnTo>
                    <a:pt x="56" y="4883"/>
                  </a:lnTo>
                  <a:close/>
                  <a:moveTo>
                    <a:pt x="5413" y="28"/>
                  </a:moveTo>
                  <a:cubicBezTo>
                    <a:pt x="5413" y="28"/>
                    <a:pt x="5301" y="0"/>
                    <a:pt x="5078" y="0"/>
                  </a:cubicBezTo>
                  <a:cubicBezTo>
                    <a:pt x="5301" y="0"/>
                    <a:pt x="5413" y="28"/>
                    <a:pt x="5413" y="28"/>
                  </a:cubicBezTo>
                  <a:close/>
                  <a:moveTo>
                    <a:pt x="5050" y="0"/>
                  </a:moveTo>
                  <a:cubicBezTo>
                    <a:pt x="5050" y="0"/>
                    <a:pt x="5078" y="0"/>
                    <a:pt x="5078" y="0"/>
                  </a:cubicBezTo>
                  <a:lnTo>
                    <a:pt x="5078" y="0"/>
                  </a:lnTo>
                  <a:cubicBezTo>
                    <a:pt x="5078" y="0"/>
                    <a:pt x="5050" y="0"/>
                    <a:pt x="5050" y="0"/>
                  </a:cubicBezTo>
                  <a:close/>
                </a:path>
              </a:pathLst>
            </a:custGeom>
            <a:solidFill>
              <a:srgbClr val="92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9"/>
            <p:cNvSpPr/>
            <p:nvPr/>
          </p:nvSpPr>
          <p:spPr>
            <a:xfrm>
              <a:off x="5184697" y="4417185"/>
              <a:ext cx="179438" cy="180357"/>
            </a:xfrm>
            <a:custGeom>
              <a:avLst/>
              <a:gdLst/>
              <a:ahLst/>
              <a:cxnLst/>
              <a:rect l="l" t="t" r="r" b="b"/>
              <a:pathLst>
                <a:path w="5469" h="5497" extrusionOk="0">
                  <a:moveTo>
                    <a:pt x="5050" y="0"/>
                  </a:moveTo>
                  <a:cubicBezTo>
                    <a:pt x="3962" y="0"/>
                    <a:pt x="781" y="419"/>
                    <a:pt x="56" y="4883"/>
                  </a:cubicBezTo>
                  <a:lnTo>
                    <a:pt x="28" y="4883"/>
                  </a:lnTo>
                  <a:cubicBezTo>
                    <a:pt x="28" y="4994"/>
                    <a:pt x="0" y="5078"/>
                    <a:pt x="0" y="5162"/>
                  </a:cubicBezTo>
                  <a:cubicBezTo>
                    <a:pt x="0" y="5162"/>
                    <a:pt x="0" y="5190"/>
                    <a:pt x="0" y="5190"/>
                  </a:cubicBezTo>
                  <a:cubicBezTo>
                    <a:pt x="0" y="5218"/>
                    <a:pt x="0" y="5218"/>
                    <a:pt x="0" y="5218"/>
                  </a:cubicBezTo>
                  <a:cubicBezTo>
                    <a:pt x="84" y="5301"/>
                    <a:pt x="168" y="5385"/>
                    <a:pt x="251" y="5497"/>
                  </a:cubicBezTo>
                  <a:cubicBezTo>
                    <a:pt x="1116" y="754"/>
                    <a:pt x="4380" y="168"/>
                    <a:pt x="5468" y="112"/>
                  </a:cubicBezTo>
                  <a:cubicBezTo>
                    <a:pt x="5440" y="84"/>
                    <a:pt x="5440" y="56"/>
                    <a:pt x="5413" y="28"/>
                  </a:cubicBezTo>
                  <a:cubicBezTo>
                    <a:pt x="5413" y="28"/>
                    <a:pt x="5301" y="0"/>
                    <a:pt x="507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9"/>
            <p:cNvSpPr/>
            <p:nvPr/>
          </p:nvSpPr>
          <p:spPr>
            <a:xfrm>
              <a:off x="5211241" y="4430014"/>
              <a:ext cx="159293" cy="201388"/>
            </a:xfrm>
            <a:custGeom>
              <a:avLst/>
              <a:gdLst/>
              <a:ahLst/>
              <a:cxnLst/>
              <a:rect l="l" t="t" r="r" b="b"/>
              <a:pathLst>
                <a:path w="4855" h="6138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112" y="5859"/>
                    <a:pt x="251" y="5998"/>
                    <a:pt x="391" y="6138"/>
                  </a:cubicBezTo>
                  <a:cubicBezTo>
                    <a:pt x="865" y="2650"/>
                    <a:pt x="2400" y="391"/>
                    <a:pt x="4855" y="167"/>
                  </a:cubicBezTo>
                  <a:cubicBezTo>
                    <a:pt x="4827" y="112"/>
                    <a:pt x="4799" y="56"/>
                    <a:pt x="4771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9"/>
            <p:cNvSpPr/>
            <p:nvPr/>
          </p:nvSpPr>
          <p:spPr>
            <a:xfrm>
              <a:off x="5240508" y="4446485"/>
              <a:ext cx="144692" cy="216054"/>
            </a:xfrm>
            <a:custGeom>
              <a:avLst/>
              <a:gdLst/>
              <a:ahLst/>
              <a:cxnLst/>
              <a:rect l="l" t="t" r="r" b="b"/>
              <a:pathLst>
                <a:path w="4410" h="6585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168" y="6278"/>
                    <a:pt x="364" y="6417"/>
                    <a:pt x="531" y="6584"/>
                  </a:cubicBezTo>
                  <a:cubicBezTo>
                    <a:pt x="754" y="1116"/>
                    <a:pt x="3907" y="419"/>
                    <a:pt x="4409" y="335"/>
                  </a:cubicBezTo>
                  <a:cubicBezTo>
                    <a:pt x="4325" y="223"/>
                    <a:pt x="4242" y="112"/>
                    <a:pt x="41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9"/>
            <p:cNvSpPr/>
            <p:nvPr/>
          </p:nvSpPr>
          <p:spPr>
            <a:xfrm>
              <a:off x="5275320" y="4469354"/>
              <a:ext cx="140066" cy="231639"/>
            </a:xfrm>
            <a:custGeom>
              <a:avLst/>
              <a:gdLst/>
              <a:ahLst/>
              <a:cxnLst/>
              <a:rect l="l" t="t" r="r" b="b"/>
              <a:pathLst>
                <a:path w="4269" h="7060" extrusionOk="0">
                  <a:moveTo>
                    <a:pt x="3655" y="1"/>
                  </a:moveTo>
                  <a:cubicBezTo>
                    <a:pt x="3655" y="1"/>
                    <a:pt x="0" y="447"/>
                    <a:pt x="56" y="6334"/>
                  </a:cubicBezTo>
                  <a:cubicBezTo>
                    <a:pt x="195" y="6445"/>
                    <a:pt x="363" y="6557"/>
                    <a:pt x="502" y="6641"/>
                  </a:cubicBezTo>
                  <a:cubicBezTo>
                    <a:pt x="726" y="6780"/>
                    <a:pt x="921" y="6920"/>
                    <a:pt x="1144" y="7059"/>
                  </a:cubicBezTo>
                  <a:cubicBezTo>
                    <a:pt x="809" y="3879"/>
                    <a:pt x="2232" y="949"/>
                    <a:pt x="4269" y="614"/>
                  </a:cubicBezTo>
                  <a:cubicBezTo>
                    <a:pt x="4129" y="475"/>
                    <a:pt x="3990" y="335"/>
                    <a:pt x="3850" y="196"/>
                  </a:cubicBezTo>
                  <a:cubicBezTo>
                    <a:pt x="3767" y="140"/>
                    <a:pt x="3711" y="56"/>
                    <a:pt x="3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9"/>
            <p:cNvSpPr/>
            <p:nvPr/>
          </p:nvSpPr>
          <p:spPr>
            <a:xfrm>
              <a:off x="5277125" y="4469354"/>
              <a:ext cx="124547" cy="217891"/>
            </a:xfrm>
            <a:custGeom>
              <a:avLst/>
              <a:gdLst/>
              <a:ahLst/>
              <a:cxnLst/>
              <a:rect l="l" t="t" r="r" b="b"/>
              <a:pathLst>
                <a:path w="3796" h="6641" extrusionOk="0">
                  <a:moveTo>
                    <a:pt x="3600" y="1"/>
                  </a:moveTo>
                  <a:cubicBezTo>
                    <a:pt x="3600" y="1"/>
                    <a:pt x="1" y="447"/>
                    <a:pt x="1" y="6166"/>
                  </a:cubicBezTo>
                  <a:cubicBezTo>
                    <a:pt x="1" y="6222"/>
                    <a:pt x="1" y="6278"/>
                    <a:pt x="1" y="6334"/>
                  </a:cubicBezTo>
                  <a:cubicBezTo>
                    <a:pt x="29" y="6362"/>
                    <a:pt x="57" y="6362"/>
                    <a:pt x="57" y="6390"/>
                  </a:cubicBezTo>
                  <a:cubicBezTo>
                    <a:pt x="196" y="6473"/>
                    <a:pt x="308" y="6557"/>
                    <a:pt x="447" y="6641"/>
                  </a:cubicBezTo>
                  <a:cubicBezTo>
                    <a:pt x="364" y="3488"/>
                    <a:pt x="1842" y="642"/>
                    <a:pt x="3795" y="196"/>
                  </a:cubicBezTo>
                  <a:cubicBezTo>
                    <a:pt x="3712" y="140"/>
                    <a:pt x="3656" y="56"/>
                    <a:pt x="3600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9"/>
            <p:cNvSpPr/>
            <p:nvPr/>
          </p:nvSpPr>
          <p:spPr>
            <a:xfrm>
              <a:off x="5353115" y="4263728"/>
              <a:ext cx="653608" cy="299030"/>
            </a:xfrm>
            <a:custGeom>
              <a:avLst/>
              <a:gdLst/>
              <a:ahLst/>
              <a:cxnLst/>
              <a:rect l="l" t="t" r="r" b="b"/>
              <a:pathLst>
                <a:path w="19921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8079" y="6044"/>
                    <a:pt x="19363" y="4622"/>
                    <a:pt x="19921" y="3478"/>
                  </a:cubicBezTo>
                  <a:lnTo>
                    <a:pt x="19921" y="3478"/>
                  </a:lnTo>
                  <a:cubicBezTo>
                    <a:pt x="19887" y="3511"/>
                    <a:pt x="19754" y="3645"/>
                    <a:pt x="19544" y="3645"/>
                  </a:cubicBezTo>
                  <a:cubicBezTo>
                    <a:pt x="19404" y="3645"/>
                    <a:pt x="19229" y="3585"/>
                    <a:pt x="19028" y="3394"/>
                  </a:cubicBezTo>
                  <a:cubicBezTo>
                    <a:pt x="18553" y="4147"/>
                    <a:pt x="17716" y="520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2304" y="7691"/>
                    <a:pt x="10491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9"/>
            <p:cNvSpPr/>
            <p:nvPr/>
          </p:nvSpPr>
          <p:spPr>
            <a:xfrm>
              <a:off x="5947219" y="4375088"/>
              <a:ext cx="59517" cy="39372"/>
            </a:xfrm>
            <a:custGeom>
              <a:avLst/>
              <a:gdLst/>
              <a:ahLst/>
              <a:cxnLst/>
              <a:rect l="l" t="t" r="r" b="b"/>
              <a:pathLst>
                <a:path w="1814" h="1200" extrusionOk="0">
                  <a:moveTo>
                    <a:pt x="921" y="0"/>
                  </a:moveTo>
                  <a:cubicBezTo>
                    <a:pt x="921" y="28"/>
                    <a:pt x="921" y="28"/>
                    <a:pt x="921" y="28"/>
                  </a:cubicBezTo>
                  <a:cubicBezTo>
                    <a:pt x="698" y="363"/>
                    <a:pt x="391" y="781"/>
                    <a:pt x="0" y="1200"/>
                  </a:cubicBezTo>
                  <a:cubicBezTo>
                    <a:pt x="363" y="1144"/>
                    <a:pt x="698" y="1088"/>
                    <a:pt x="1032" y="1088"/>
                  </a:cubicBezTo>
                  <a:lnTo>
                    <a:pt x="1172" y="1088"/>
                  </a:lnTo>
                  <a:cubicBezTo>
                    <a:pt x="1423" y="753"/>
                    <a:pt x="1646" y="446"/>
                    <a:pt x="1786" y="140"/>
                  </a:cubicBezTo>
                  <a:cubicBezTo>
                    <a:pt x="1814" y="112"/>
                    <a:pt x="1814" y="112"/>
                    <a:pt x="1814" y="84"/>
                  </a:cubicBezTo>
                  <a:lnTo>
                    <a:pt x="1814" y="84"/>
                  </a:lnTo>
                  <a:cubicBezTo>
                    <a:pt x="1786" y="140"/>
                    <a:pt x="1646" y="251"/>
                    <a:pt x="1423" y="251"/>
                  </a:cubicBezTo>
                  <a:cubicBezTo>
                    <a:pt x="1283" y="251"/>
                    <a:pt x="1144" y="195"/>
                    <a:pt x="949" y="28"/>
                  </a:cubicBezTo>
                  <a:cubicBezTo>
                    <a:pt x="949" y="28"/>
                    <a:pt x="921" y="28"/>
                    <a:pt x="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9"/>
            <p:cNvSpPr/>
            <p:nvPr/>
          </p:nvSpPr>
          <p:spPr>
            <a:xfrm>
              <a:off x="5353115" y="4263728"/>
              <a:ext cx="632544" cy="299030"/>
            </a:xfrm>
            <a:custGeom>
              <a:avLst/>
              <a:gdLst/>
              <a:ahLst/>
              <a:cxnLst/>
              <a:rect l="l" t="t" r="r" b="b"/>
              <a:pathLst>
                <a:path w="19279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7577" y="6296"/>
                    <a:pt x="18609" y="5375"/>
                    <a:pt x="19279" y="4482"/>
                  </a:cubicBezTo>
                  <a:cubicBezTo>
                    <a:pt x="18888" y="4482"/>
                    <a:pt x="18498" y="4510"/>
                    <a:pt x="18107" y="4594"/>
                  </a:cubicBezTo>
                  <a:cubicBezTo>
                    <a:pt x="17661" y="5096"/>
                    <a:pt x="17075" y="559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4229" y="7049"/>
                    <a:pt x="14145" y="7077"/>
                    <a:pt x="14062" y="7105"/>
                  </a:cubicBezTo>
                  <a:cubicBezTo>
                    <a:pt x="12165" y="7691"/>
                    <a:pt x="10435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9"/>
            <p:cNvSpPr/>
            <p:nvPr/>
          </p:nvSpPr>
          <p:spPr>
            <a:xfrm>
              <a:off x="5334806" y="4267042"/>
              <a:ext cx="204177" cy="55875"/>
            </a:xfrm>
            <a:custGeom>
              <a:avLst/>
              <a:gdLst/>
              <a:ahLst/>
              <a:cxnLst/>
              <a:rect l="l" t="t" r="r" b="b"/>
              <a:pathLst>
                <a:path w="6223" h="1703" extrusionOk="0">
                  <a:moveTo>
                    <a:pt x="6222" y="1"/>
                  </a:moveTo>
                  <a:cubicBezTo>
                    <a:pt x="3879" y="168"/>
                    <a:pt x="1758" y="531"/>
                    <a:pt x="1" y="1061"/>
                  </a:cubicBezTo>
                  <a:cubicBezTo>
                    <a:pt x="503" y="1201"/>
                    <a:pt x="1061" y="1424"/>
                    <a:pt x="1591" y="1703"/>
                  </a:cubicBezTo>
                  <a:cubicBezTo>
                    <a:pt x="2456" y="922"/>
                    <a:pt x="3962" y="336"/>
                    <a:pt x="6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9"/>
            <p:cNvSpPr/>
            <p:nvPr/>
          </p:nvSpPr>
          <p:spPr>
            <a:xfrm>
              <a:off x="5301864" y="4489500"/>
              <a:ext cx="366160" cy="261725"/>
            </a:xfrm>
            <a:custGeom>
              <a:avLst/>
              <a:gdLst/>
              <a:ahLst/>
              <a:cxnLst/>
              <a:rect l="l" t="t" r="r" b="b"/>
              <a:pathLst>
                <a:path w="11160" h="7977" extrusionOk="0">
                  <a:moveTo>
                    <a:pt x="4101" y="2624"/>
                  </a:moveTo>
                  <a:cubicBezTo>
                    <a:pt x="6124" y="2624"/>
                    <a:pt x="8813" y="3538"/>
                    <a:pt x="8482" y="4939"/>
                  </a:cubicBezTo>
                  <a:cubicBezTo>
                    <a:pt x="8302" y="5655"/>
                    <a:pt x="7419" y="5955"/>
                    <a:pt x="6356" y="5955"/>
                  </a:cubicBezTo>
                  <a:cubicBezTo>
                    <a:pt x="4276" y="5955"/>
                    <a:pt x="1510" y="4808"/>
                    <a:pt x="2009" y="3404"/>
                  </a:cubicBezTo>
                  <a:cubicBezTo>
                    <a:pt x="2198" y="2865"/>
                    <a:pt x="3062" y="2624"/>
                    <a:pt x="4101" y="2624"/>
                  </a:cubicBezTo>
                  <a:close/>
                  <a:moveTo>
                    <a:pt x="3460" y="0"/>
                  </a:moveTo>
                  <a:cubicBezTo>
                    <a:pt x="1423" y="335"/>
                    <a:pt x="0" y="3265"/>
                    <a:pt x="335" y="6445"/>
                  </a:cubicBezTo>
                  <a:cubicBezTo>
                    <a:pt x="1791" y="7324"/>
                    <a:pt x="3541" y="7977"/>
                    <a:pt x="5564" y="7977"/>
                  </a:cubicBezTo>
                  <a:cubicBezTo>
                    <a:pt x="5789" y="7977"/>
                    <a:pt x="6018" y="7968"/>
                    <a:pt x="6250" y="7952"/>
                  </a:cubicBezTo>
                  <a:cubicBezTo>
                    <a:pt x="7533" y="7868"/>
                    <a:pt x="8928" y="7756"/>
                    <a:pt x="10407" y="7561"/>
                  </a:cubicBezTo>
                  <a:lnTo>
                    <a:pt x="10379" y="7394"/>
                  </a:lnTo>
                  <a:cubicBezTo>
                    <a:pt x="11160" y="6166"/>
                    <a:pt x="10741" y="4241"/>
                    <a:pt x="9653" y="2232"/>
                  </a:cubicBezTo>
                  <a:cubicBezTo>
                    <a:pt x="7756" y="2232"/>
                    <a:pt x="5943" y="1814"/>
                    <a:pt x="4492" y="810"/>
                  </a:cubicBezTo>
                  <a:cubicBezTo>
                    <a:pt x="4101" y="531"/>
                    <a:pt x="3767" y="279"/>
                    <a:pt x="3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9"/>
            <p:cNvSpPr/>
            <p:nvPr/>
          </p:nvSpPr>
          <p:spPr>
            <a:xfrm>
              <a:off x="5393406" y="4489500"/>
              <a:ext cx="230687" cy="86061"/>
            </a:xfrm>
            <a:custGeom>
              <a:avLst/>
              <a:gdLst/>
              <a:ahLst/>
              <a:cxnLst/>
              <a:rect l="l" t="t" r="r" b="b"/>
              <a:pathLst>
                <a:path w="7031" h="2623" extrusionOk="0">
                  <a:moveTo>
                    <a:pt x="670" y="0"/>
                  </a:moveTo>
                  <a:cubicBezTo>
                    <a:pt x="447" y="28"/>
                    <a:pt x="223" y="112"/>
                    <a:pt x="0" y="196"/>
                  </a:cubicBezTo>
                  <a:cubicBezTo>
                    <a:pt x="1618" y="1814"/>
                    <a:pt x="3962" y="2623"/>
                    <a:pt x="6138" y="2623"/>
                  </a:cubicBezTo>
                  <a:cubicBezTo>
                    <a:pt x="6445" y="2623"/>
                    <a:pt x="6752" y="2623"/>
                    <a:pt x="7031" y="2595"/>
                  </a:cubicBezTo>
                  <a:cubicBezTo>
                    <a:pt x="7003" y="2511"/>
                    <a:pt x="6975" y="2456"/>
                    <a:pt x="6947" y="2400"/>
                  </a:cubicBezTo>
                  <a:cubicBezTo>
                    <a:pt x="6919" y="2344"/>
                    <a:pt x="6891" y="2288"/>
                    <a:pt x="6863" y="2232"/>
                  </a:cubicBezTo>
                  <a:cubicBezTo>
                    <a:pt x="4966" y="2232"/>
                    <a:pt x="3153" y="1814"/>
                    <a:pt x="1702" y="810"/>
                  </a:cubicBezTo>
                  <a:cubicBezTo>
                    <a:pt x="1311" y="531"/>
                    <a:pt x="977" y="279"/>
                    <a:pt x="67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9"/>
            <p:cNvSpPr/>
            <p:nvPr/>
          </p:nvSpPr>
          <p:spPr>
            <a:xfrm>
              <a:off x="5314660" y="4701885"/>
              <a:ext cx="170317" cy="49445"/>
            </a:xfrm>
            <a:custGeom>
              <a:avLst/>
              <a:gdLst/>
              <a:ahLst/>
              <a:cxnLst/>
              <a:rect l="l" t="t" r="r" b="b"/>
              <a:pathLst>
                <a:path w="5191" h="1507" extrusionOk="0">
                  <a:moveTo>
                    <a:pt x="5190" y="1507"/>
                  </a:moveTo>
                  <a:cubicBezTo>
                    <a:pt x="3181" y="1507"/>
                    <a:pt x="1452" y="865"/>
                    <a:pt x="1" y="0"/>
                  </a:cubicBezTo>
                  <a:cubicBezTo>
                    <a:pt x="1452" y="865"/>
                    <a:pt x="3181" y="1507"/>
                    <a:pt x="5190" y="1507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9"/>
            <p:cNvSpPr/>
            <p:nvPr/>
          </p:nvSpPr>
          <p:spPr>
            <a:xfrm>
              <a:off x="5358594" y="4606668"/>
              <a:ext cx="152009" cy="77825"/>
            </a:xfrm>
            <a:custGeom>
              <a:avLst/>
              <a:gdLst/>
              <a:ahLst/>
              <a:cxnLst/>
              <a:rect l="l" t="t" r="r" b="b"/>
              <a:pathLst>
                <a:path w="4633" h="2372" extrusionOk="0">
                  <a:moveTo>
                    <a:pt x="224" y="1"/>
                  </a:moveTo>
                  <a:cubicBezTo>
                    <a:pt x="224" y="1"/>
                    <a:pt x="224" y="1"/>
                    <a:pt x="224" y="28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84"/>
                    <a:pt x="224" y="112"/>
                    <a:pt x="224" y="168"/>
                  </a:cubicBezTo>
                  <a:cubicBezTo>
                    <a:pt x="224" y="1423"/>
                    <a:pt x="2707" y="2372"/>
                    <a:pt x="4632" y="2372"/>
                  </a:cubicBezTo>
                  <a:cubicBezTo>
                    <a:pt x="2623" y="2372"/>
                    <a:pt x="1" y="1312"/>
                    <a:pt x="252" y="1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9"/>
            <p:cNvSpPr/>
            <p:nvPr/>
          </p:nvSpPr>
          <p:spPr>
            <a:xfrm>
              <a:off x="5309181" y="4577368"/>
              <a:ext cx="334137" cy="173959"/>
            </a:xfrm>
            <a:custGeom>
              <a:avLst/>
              <a:gdLst/>
              <a:ahLst/>
              <a:cxnLst/>
              <a:rect l="l" t="t" r="r" b="b"/>
              <a:pathLst>
                <a:path w="10184" h="5302" extrusionOk="0">
                  <a:moveTo>
                    <a:pt x="2567" y="1"/>
                  </a:moveTo>
                  <a:cubicBezTo>
                    <a:pt x="1758" y="168"/>
                    <a:pt x="1005" y="447"/>
                    <a:pt x="307" y="810"/>
                  </a:cubicBezTo>
                  <a:cubicBezTo>
                    <a:pt x="84" y="1703"/>
                    <a:pt x="0" y="2735"/>
                    <a:pt x="112" y="3767"/>
                  </a:cubicBezTo>
                  <a:cubicBezTo>
                    <a:pt x="140" y="3767"/>
                    <a:pt x="140" y="3795"/>
                    <a:pt x="140" y="3795"/>
                  </a:cubicBezTo>
                  <a:lnTo>
                    <a:pt x="168" y="3795"/>
                  </a:lnTo>
                  <a:cubicBezTo>
                    <a:pt x="1619" y="4660"/>
                    <a:pt x="3348" y="5302"/>
                    <a:pt x="5357" y="5302"/>
                  </a:cubicBezTo>
                  <a:cubicBezTo>
                    <a:pt x="5580" y="5302"/>
                    <a:pt x="5776" y="5302"/>
                    <a:pt x="5999" y="5274"/>
                  </a:cubicBezTo>
                  <a:lnTo>
                    <a:pt x="6027" y="5274"/>
                  </a:lnTo>
                  <a:cubicBezTo>
                    <a:pt x="7031" y="5218"/>
                    <a:pt x="8119" y="5134"/>
                    <a:pt x="9263" y="4995"/>
                  </a:cubicBezTo>
                  <a:cubicBezTo>
                    <a:pt x="9542" y="4660"/>
                    <a:pt x="9877" y="4353"/>
                    <a:pt x="10184" y="4046"/>
                  </a:cubicBezTo>
                  <a:cubicBezTo>
                    <a:pt x="9932" y="2819"/>
                    <a:pt x="9096" y="1898"/>
                    <a:pt x="7980" y="1284"/>
                  </a:cubicBezTo>
                  <a:lnTo>
                    <a:pt x="7980" y="1284"/>
                  </a:lnTo>
                  <a:cubicBezTo>
                    <a:pt x="8203" y="1563"/>
                    <a:pt x="8342" y="1870"/>
                    <a:pt x="8259" y="2205"/>
                  </a:cubicBezTo>
                  <a:cubicBezTo>
                    <a:pt x="8259" y="2205"/>
                    <a:pt x="8259" y="2205"/>
                    <a:pt x="8259" y="2233"/>
                  </a:cubicBezTo>
                  <a:cubicBezTo>
                    <a:pt x="8259" y="2233"/>
                    <a:pt x="8259" y="2233"/>
                    <a:pt x="8259" y="2261"/>
                  </a:cubicBezTo>
                  <a:cubicBezTo>
                    <a:pt x="8259" y="2261"/>
                    <a:pt x="8259" y="2289"/>
                    <a:pt x="8259" y="2289"/>
                  </a:cubicBezTo>
                  <a:cubicBezTo>
                    <a:pt x="8063" y="2986"/>
                    <a:pt x="7170" y="3265"/>
                    <a:pt x="6138" y="3265"/>
                  </a:cubicBezTo>
                  <a:cubicBezTo>
                    <a:pt x="4129" y="3265"/>
                    <a:pt x="1507" y="2205"/>
                    <a:pt x="1758" y="894"/>
                  </a:cubicBezTo>
                  <a:cubicBezTo>
                    <a:pt x="1758" y="894"/>
                    <a:pt x="1758" y="894"/>
                    <a:pt x="1758" y="866"/>
                  </a:cubicBezTo>
                  <a:cubicBezTo>
                    <a:pt x="1758" y="866"/>
                    <a:pt x="1758" y="838"/>
                    <a:pt x="1758" y="838"/>
                  </a:cubicBezTo>
                  <a:lnTo>
                    <a:pt x="1758" y="810"/>
                  </a:lnTo>
                  <a:cubicBezTo>
                    <a:pt x="1758" y="810"/>
                    <a:pt x="1758" y="782"/>
                    <a:pt x="1758" y="782"/>
                  </a:cubicBezTo>
                  <a:cubicBezTo>
                    <a:pt x="1786" y="782"/>
                    <a:pt x="1786" y="782"/>
                    <a:pt x="1786" y="754"/>
                  </a:cubicBezTo>
                  <a:cubicBezTo>
                    <a:pt x="1786" y="754"/>
                    <a:pt x="1786" y="726"/>
                    <a:pt x="1786" y="726"/>
                  </a:cubicBezTo>
                  <a:cubicBezTo>
                    <a:pt x="1786" y="726"/>
                    <a:pt x="1786" y="698"/>
                    <a:pt x="1786" y="698"/>
                  </a:cubicBezTo>
                  <a:cubicBezTo>
                    <a:pt x="1814" y="670"/>
                    <a:pt x="1814" y="642"/>
                    <a:pt x="1814" y="642"/>
                  </a:cubicBezTo>
                  <a:cubicBezTo>
                    <a:pt x="1814" y="642"/>
                    <a:pt x="1814" y="642"/>
                    <a:pt x="1814" y="615"/>
                  </a:cubicBezTo>
                  <a:cubicBezTo>
                    <a:pt x="2009" y="308"/>
                    <a:pt x="2456" y="112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9"/>
            <p:cNvSpPr/>
            <p:nvPr/>
          </p:nvSpPr>
          <p:spPr>
            <a:xfrm>
              <a:off x="5386057" y="4352186"/>
              <a:ext cx="182194" cy="172121"/>
            </a:xfrm>
            <a:custGeom>
              <a:avLst/>
              <a:gdLst/>
              <a:ahLst/>
              <a:cxnLst/>
              <a:rect l="l" t="t" r="r" b="b"/>
              <a:pathLst>
                <a:path w="5553" h="5246" extrusionOk="0">
                  <a:moveTo>
                    <a:pt x="531" y="1"/>
                  </a:moveTo>
                  <a:cubicBezTo>
                    <a:pt x="1" y="838"/>
                    <a:pt x="224" y="1898"/>
                    <a:pt x="1312" y="3042"/>
                  </a:cubicBezTo>
                  <a:cubicBezTo>
                    <a:pt x="2456" y="4213"/>
                    <a:pt x="3879" y="4939"/>
                    <a:pt x="5553" y="5246"/>
                  </a:cubicBezTo>
                  <a:cubicBezTo>
                    <a:pt x="5553" y="5246"/>
                    <a:pt x="5302" y="4799"/>
                    <a:pt x="4883" y="4158"/>
                  </a:cubicBezTo>
                  <a:cubicBezTo>
                    <a:pt x="4214" y="3181"/>
                    <a:pt x="3070" y="1730"/>
                    <a:pt x="1619" y="670"/>
                  </a:cubicBezTo>
                  <a:cubicBezTo>
                    <a:pt x="1256" y="419"/>
                    <a:pt x="894" y="196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9"/>
            <p:cNvSpPr/>
            <p:nvPr/>
          </p:nvSpPr>
          <p:spPr>
            <a:xfrm>
              <a:off x="5394325" y="4352186"/>
              <a:ext cx="148301" cy="165723"/>
            </a:xfrm>
            <a:custGeom>
              <a:avLst/>
              <a:gdLst/>
              <a:ahLst/>
              <a:cxnLst/>
              <a:rect l="l" t="t" r="r" b="b"/>
              <a:pathLst>
                <a:path w="4520" h="5051" extrusionOk="0">
                  <a:moveTo>
                    <a:pt x="279" y="1"/>
                  </a:moveTo>
                  <a:cubicBezTo>
                    <a:pt x="84" y="280"/>
                    <a:pt x="0" y="586"/>
                    <a:pt x="0" y="921"/>
                  </a:cubicBezTo>
                  <a:cubicBezTo>
                    <a:pt x="0" y="1563"/>
                    <a:pt x="363" y="2288"/>
                    <a:pt x="1060" y="3042"/>
                  </a:cubicBezTo>
                  <a:cubicBezTo>
                    <a:pt x="2037" y="4018"/>
                    <a:pt x="3181" y="4688"/>
                    <a:pt x="4520" y="5050"/>
                  </a:cubicBezTo>
                  <a:cubicBezTo>
                    <a:pt x="4045" y="4827"/>
                    <a:pt x="3543" y="4548"/>
                    <a:pt x="3097" y="4158"/>
                  </a:cubicBezTo>
                  <a:cubicBezTo>
                    <a:pt x="1897" y="3070"/>
                    <a:pt x="697" y="1954"/>
                    <a:pt x="949" y="391"/>
                  </a:cubicBezTo>
                  <a:cubicBezTo>
                    <a:pt x="753" y="252"/>
                    <a:pt x="558" y="140"/>
                    <a:pt x="363" y="29"/>
                  </a:cubicBezTo>
                  <a:cubicBezTo>
                    <a:pt x="335" y="29"/>
                    <a:pt x="307" y="1"/>
                    <a:pt x="27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9"/>
            <p:cNvSpPr/>
            <p:nvPr/>
          </p:nvSpPr>
          <p:spPr>
            <a:xfrm>
              <a:off x="5351408" y="4575563"/>
              <a:ext cx="239644" cy="109323"/>
            </a:xfrm>
            <a:custGeom>
              <a:avLst/>
              <a:gdLst/>
              <a:ahLst/>
              <a:cxnLst/>
              <a:rect l="l" t="t" r="r" b="b"/>
              <a:pathLst>
                <a:path w="7304" h="3332" extrusionOk="0">
                  <a:moveTo>
                    <a:pt x="2591" y="1"/>
                  </a:moveTo>
                  <a:cubicBezTo>
                    <a:pt x="1552" y="1"/>
                    <a:pt x="688" y="242"/>
                    <a:pt x="499" y="781"/>
                  </a:cubicBezTo>
                  <a:cubicBezTo>
                    <a:pt x="0" y="2185"/>
                    <a:pt x="2766" y="3332"/>
                    <a:pt x="4846" y="3332"/>
                  </a:cubicBezTo>
                  <a:cubicBezTo>
                    <a:pt x="5909" y="3332"/>
                    <a:pt x="6792" y="3032"/>
                    <a:pt x="6972" y="2316"/>
                  </a:cubicBezTo>
                  <a:cubicBezTo>
                    <a:pt x="7303" y="915"/>
                    <a:pt x="4614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9"/>
            <p:cNvSpPr/>
            <p:nvPr/>
          </p:nvSpPr>
          <p:spPr>
            <a:xfrm>
              <a:off x="5363187" y="4575530"/>
              <a:ext cx="184031" cy="102564"/>
            </a:xfrm>
            <a:custGeom>
              <a:avLst/>
              <a:gdLst/>
              <a:ahLst/>
              <a:cxnLst/>
              <a:rect l="l" t="t" r="r" b="b"/>
              <a:pathLst>
                <a:path w="5609" h="3126" extrusionOk="0">
                  <a:moveTo>
                    <a:pt x="2846" y="3126"/>
                  </a:moveTo>
                  <a:lnTo>
                    <a:pt x="2818" y="3126"/>
                  </a:lnTo>
                  <a:cubicBezTo>
                    <a:pt x="1340" y="2763"/>
                    <a:pt x="0" y="1954"/>
                    <a:pt x="84" y="1005"/>
                  </a:cubicBezTo>
                  <a:lnTo>
                    <a:pt x="84" y="1005"/>
                  </a:lnTo>
                  <a:cubicBezTo>
                    <a:pt x="84" y="1005"/>
                    <a:pt x="84" y="1005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lnTo>
                    <a:pt x="84" y="950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lnTo>
                    <a:pt x="112" y="922"/>
                  </a:ln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40" y="838"/>
                    <a:pt x="140" y="838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335" y="252"/>
                    <a:pt x="1200" y="1"/>
                    <a:pt x="2232" y="1"/>
                  </a:cubicBezTo>
                  <a:cubicBezTo>
                    <a:pt x="2986" y="1"/>
                    <a:pt x="3851" y="140"/>
                    <a:pt x="4604" y="364"/>
                  </a:cubicBezTo>
                  <a:cubicBezTo>
                    <a:pt x="4911" y="587"/>
                    <a:pt x="5190" y="866"/>
                    <a:pt x="5385" y="1173"/>
                  </a:cubicBezTo>
                  <a:cubicBezTo>
                    <a:pt x="4939" y="1173"/>
                    <a:pt x="4325" y="1340"/>
                    <a:pt x="4632" y="1563"/>
                  </a:cubicBezTo>
                  <a:cubicBezTo>
                    <a:pt x="4827" y="1731"/>
                    <a:pt x="5273" y="1926"/>
                    <a:pt x="5608" y="2010"/>
                  </a:cubicBezTo>
                  <a:cubicBezTo>
                    <a:pt x="5497" y="2623"/>
                    <a:pt x="4743" y="3126"/>
                    <a:pt x="2846" y="3126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9"/>
            <p:cNvSpPr/>
            <p:nvPr/>
          </p:nvSpPr>
          <p:spPr>
            <a:xfrm>
              <a:off x="5439177" y="4374170"/>
              <a:ext cx="149220" cy="114441"/>
            </a:xfrm>
            <a:custGeom>
              <a:avLst/>
              <a:gdLst/>
              <a:ahLst/>
              <a:cxnLst/>
              <a:rect l="l" t="t" r="r" b="b"/>
              <a:pathLst>
                <a:path w="4548" h="3488" extrusionOk="0">
                  <a:moveTo>
                    <a:pt x="0" y="0"/>
                  </a:moveTo>
                  <a:lnTo>
                    <a:pt x="0" y="0"/>
                  </a:lnTo>
                  <a:cubicBezTo>
                    <a:pt x="1451" y="1060"/>
                    <a:pt x="2595" y="2511"/>
                    <a:pt x="3264" y="3488"/>
                  </a:cubicBezTo>
                  <a:cubicBezTo>
                    <a:pt x="2818" y="2762"/>
                    <a:pt x="2929" y="2316"/>
                    <a:pt x="3236" y="2065"/>
                  </a:cubicBezTo>
                  <a:lnTo>
                    <a:pt x="3348" y="1981"/>
                  </a:lnTo>
                  <a:cubicBezTo>
                    <a:pt x="3515" y="1869"/>
                    <a:pt x="3739" y="1814"/>
                    <a:pt x="3934" y="1758"/>
                  </a:cubicBezTo>
                  <a:cubicBezTo>
                    <a:pt x="4213" y="1702"/>
                    <a:pt x="4464" y="1702"/>
                    <a:pt x="4464" y="1702"/>
                  </a:cubicBezTo>
                  <a:cubicBezTo>
                    <a:pt x="4520" y="1646"/>
                    <a:pt x="4548" y="1563"/>
                    <a:pt x="4548" y="1451"/>
                  </a:cubicBezTo>
                  <a:cubicBezTo>
                    <a:pt x="4548" y="1228"/>
                    <a:pt x="4436" y="921"/>
                    <a:pt x="4185" y="670"/>
                  </a:cubicBezTo>
                  <a:lnTo>
                    <a:pt x="4073" y="586"/>
                  </a:lnTo>
                  <a:cubicBezTo>
                    <a:pt x="3836" y="369"/>
                    <a:pt x="3571" y="235"/>
                    <a:pt x="3377" y="235"/>
                  </a:cubicBezTo>
                  <a:cubicBezTo>
                    <a:pt x="3297" y="235"/>
                    <a:pt x="3229" y="258"/>
                    <a:pt x="3181" y="307"/>
                  </a:cubicBezTo>
                  <a:lnTo>
                    <a:pt x="3153" y="307"/>
                  </a:lnTo>
                  <a:lnTo>
                    <a:pt x="3181" y="335"/>
                  </a:lnTo>
                  <a:cubicBezTo>
                    <a:pt x="3181" y="335"/>
                    <a:pt x="2846" y="614"/>
                    <a:pt x="2260" y="698"/>
                  </a:cubicBezTo>
                  <a:cubicBezTo>
                    <a:pt x="2163" y="713"/>
                    <a:pt x="2057" y="722"/>
                    <a:pt x="1944" y="722"/>
                  </a:cubicBezTo>
                  <a:cubicBezTo>
                    <a:pt x="1438" y="722"/>
                    <a:pt x="775" y="54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9"/>
            <p:cNvSpPr/>
            <p:nvPr/>
          </p:nvSpPr>
          <p:spPr>
            <a:xfrm>
              <a:off x="5539841" y="4480346"/>
              <a:ext cx="6464" cy="8268"/>
            </a:xfrm>
            <a:custGeom>
              <a:avLst/>
              <a:gdLst/>
              <a:ahLst/>
              <a:cxnLst/>
              <a:rect l="l" t="t" r="r" b="b"/>
              <a:pathLst>
                <a:path w="197" h="252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1"/>
                    <a:pt x="97" y="122"/>
                    <a:pt x="146" y="183"/>
                  </a:cubicBezTo>
                  <a:lnTo>
                    <a:pt x="146" y="183"/>
                  </a:lnTo>
                  <a:cubicBezTo>
                    <a:pt x="120" y="139"/>
                    <a:pt x="103" y="92"/>
                    <a:pt x="85" y="56"/>
                  </a:cubicBezTo>
                  <a:lnTo>
                    <a:pt x="1" y="0"/>
                  </a:lnTo>
                  <a:close/>
                  <a:moveTo>
                    <a:pt x="146" y="183"/>
                  </a:moveTo>
                  <a:cubicBezTo>
                    <a:pt x="160" y="208"/>
                    <a:pt x="176" y="232"/>
                    <a:pt x="196" y="252"/>
                  </a:cubicBezTo>
                  <a:cubicBezTo>
                    <a:pt x="181" y="229"/>
                    <a:pt x="164" y="206"/>
                    <a:pt x="146" y="183"/>
                  </a:cubicBezTo>
                  <a:close/>
                </a:path>
              </a:pathLst>
            </a:custGeom>
            <a:solidFill>
              <a:srgbClr val="44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9"/>
            <p:cNvSpPr/>
            <p:nvPr/>
          </p:nvSpPr>
          <p:spPr>
            <a:xfrm>
              <a:off x="5439177" y="4374170"/>
              <a:ext cx="75988" cy="73265"/>
            </a:xfrm>
            <a:custGeom>
              <a:avLst/>
              <a:gdLst/>
              <a:ahLst/>
              <a:cxnLst/>
              <a:rect l="l" t="t" r="r" b="b"/>
              <a:pathLst>
                <a:path w="2316" h="2233" extrusionOk="0">
                  <a:moveTo>
                    <a:pt x="2316" y="2232"/>
                  </a:moveTo>
                  <a:cubicBezTo>
                    <a:pt x="1674" y="1479"/>
                    <a:pt x="921" y="670"/>
                    <a:pt x="28" y="28"/>
                  </a:cubicBezTo>
                  <a:cubicBezTo>
                    <a:pt x="921" y="670"/>
                    <a:pt x="1674" y="1479"/>
                    <a:pt x="2316" y="2232"/>
                  </a:cubicBezTo>
                  <a:cubicBezTo>
                    <a:pt x="2316" y="2232"/>
                    <a:pt x="2316" y="2232"/>
                    <a:pt x="2316" y="2232"/>
                  </a:cubicBezTo>
                  <a:close/>
                  <a:moveTo>
                    <a:pt x="28" y="28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rgbClr val="B2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9"/>
            <p:cNvSpPr/>
            <p:nvPr/>
          </p:nvSpPr>
          <p:spPr>
            <a:xfrm>
              <a:off x="5440063" y="4375088"/>
              <a:ext cx="123628" cy="72346"/>
            </a:xfrm>
            <a:custGeom>
              <a:avLst/>
              <a:gdLst/>
              <a:ahLst/>
              <a:cxnLst/>
              <a:rect l="l" t="t" r="r" b="b"/>
              <a:pathLst>
                <a:path w="3768" h="2205" extrusionOk="0">
                  <a:moveTo>
                    <a:pt x="1" y="0"/>
                  </a:moveTo>
                  <a:cubicBezTo>
                    <a:pt x="894" y="642"/>
                    <a:pt x="1647" y="1451"/>
                    <a:pt x="2289" y="2204"/>
                  </a:cubicBezTo>
                  <a:cubicBezTo>
                    <a:pt x="2233" y="1590"/>
                    <a:pt x="2763" y="725"/>
                    <a:pt x="3767" y="335"/>
                  </a:cubicBezTo>
                  <a:lnTo>
                    <a:pt x="3739" y="335"/>
                  </a:lnTo>
                  <a:cubicBezTo>
                    <a:pt x="3656" y="279"/>
                    <a:pt x="3572" y="251"/>
                    <a:pt x="3488" y="223"/>
                  </a:cubicBezTo>
                  <a:lnTo>
                    <a:pt x="3349" y="223"/>
                  </a:lnTo>
                  <a:cubicBezTo>
                    <a:pt x="3265" y="223"/>
                    <a:pt x="3209" y="223"/>
                    <a:pt x="3154" y="279"/>
                  </a:cubicBezTo>
                  <a:lnTo>
                    <a:pt x="3126" y="279"/>
                  </a:lnTo>
                  <a:lnTo>
                    <a:pt x="3154" y="307"/>
                  </a:lnTo>
                  <a:cubicBezTo>
                    <a:pt x="3154" y="307"/>
                    <a:pt x="2819" y="586"/>
                    <a:pt x="2233" y="670"/>
                  </a:cubicBezTo>
                  <a:lnTo>
                    <a:pt x="2205" y="670"/>
                  </a:lnTo>
                  <a:cubicBezTo>
                    <a:pt x="2121" y="698"/>
                    <a:pt x="2038" y="698"/>
                    <a:pt x="1954" y="698"/>
                  </a:cubicBezTo>
                  <a:cubicBezTo>
                    <a:pt x="1452" y="698"/>
                    <a:pt x="810" y="530"/>
                    <a:pt x="57" y="28"/>
                  </a:cubicBezTo>
                  <a:cubicBezTo>
                    <a:pt x="57" y="28"/>
                    <a:pt x="29" y="28"/>
                    <a:pt x="2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9"/>
            <p:cNvSpPr/>
            <p:nvPr/>
          </p:nvSpPr>
          <p:spPr>
            <a:xfrm>
              <a:off x="5508736" y="4322394"/>
              <a:ext cx="64111" cy="71034"/>
            </a:xfrm>
            <a:custGeom>
              <a:avLst/>
              <a:gdLst/>
              <a:ahLst/>
              <a:cxnLst/>
              <a:rect l="l" t="t" r="r" b="b"/>
              <a:pathLst>
                <a:path w="1954" h="2165" extrusionOk="0">
                  <a:moveTo>
                    <a:pt x="439" y="0"/>
                  </a:moveTo>
                  <a:cubicBezTo>
                    <a:pt x="273" y="0"/>
                    <a:pt x="125" y="32"/>
                    <a:pt x="0" y="100"/>
                  </a:cubicBezTo>
                  <a:cubicBezTo>
                    <a:pt x="0" y="100"/>
                    <a:pt x="475" y="825"/>
                    <a:pt x="1033" y="1885"/>
                  </a:cubicBezTo>
                  <a:lnTo>
                    <a:pt x="1061" y="1885"/>
                  </a:lnTo>
                  <a:cubicBezTo>
                    <a:pt x="1109" y="1836"/>
                    <a:pt x="1177" y="1813"/>
                    <a:pt x="1257" y="1813"/>
                  </a:cubicBezTo>
                  <a:cubicBezTo>
                    <a:pt x="1451" y="1813"/>
                    <a:pt x="1716" y="1947"/>
                    <a:pt x="1953" y="2164"/>
                  </a:cubicBezTo>
                  <a:cubicBezTo>
                    <a:pt x="1842" y="1885"/>
                    <a:pt x="1730" y="1634"/>
                    <a:pt x="1646" y="1411"/>
                  </a:cubicBezTo>
                  <a:cubicBezTo>
                    <a:pt x="1367" y="685"/>
                    <a:pt x="1284" y="183"/>
                    <a:pt x="1284" y="183"/>
                  </a:cubicBezTo>
                  <a:cubicBezTo>
                    <a:pt x="969" y="67"/>
                    <a:pt x="683" y="0"/>
                    <a:pt x="439" y="0"/>
                  </a:cubicBezTo>
                  <a:close/>
                </a:path>
              </a:pathLst>
            </a:custGeom>
            <a:solidFill>
              <a:srgbClr val="797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9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558" y="335"/>
                  </a:moveTo>
                  <a:lnTo>
                    <a:pt x="558" y="335"/>
                  </a:lnTo>
                  <a:cubicBezTo>
                    <a:pt x="363" y="168"/>
                    <a:pt x="168" y="56"/>
                    <a:pt x="0" y="0"/>
                  </a:cubicBezTo>
                  <a:lnTo>
                    <a:pt x="0" y="0"/>
                  </a:lnTo>
                  <a:cubicBezTo>
                    <a:pt x="168" y="56"/>
                    <a:pt x="363" y="168"/>
                    <a:pt x="558" y="335"/>
                  </a:cubicBezTo>
                  <a:close/>
                </a:path>
              </a:pathLst>
            </a:custGeom>
            <a:solidFill>
              <a:srgbClr val="5CB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9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0" y="0"/>
                  </a:moveTo>
                  <a:cubicBezTo>
                    <a:pt x="168" y="56"/>
                    <a:pt x="363" y="168"/>
                    <a:pt x="558" y="335"/>
                  </a:cubicBezTo>
                  <a:cubicBezTo>
                    <a:pt x="447" y="223"/>
                    <a:pt x="363" y="168"/>
                    <a:pt x="251" y="112"/>
                  </a:cubicBezTo>
                  <a:cubicBezTo>
                    <a:pt x="168" y="56"/>
                    <a:pt x="84" y="28"/>
                    <a:pt x="0" y="0"/>
                  </a:cubicBezTo>
                  <a:close/>
                </a:path>
              </a:pathLst>
            </a:custGeom>
            <a:solidFill>
              <a:srgbClr val="6C6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9"/>
            <p:cNvSpPr/>
            <p:nvPr/>
          </p:nvSpPr>
          <p:spPr>
            <a:xfrm>
              <a:off x="5554507" y="4382405"/>
              <a:ext cx="8268" cy="3675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251" y="112"/>
                  </a:moveTo>
                  <a:cubicBezTo>
                    <a:pt x="168" y="56"/>
                    <a:pt x="84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28"/>
                    <a:pt x="168" y="56"/>
                    <a:pt x="251" y="112"/>
                  </a:cubicBezTo>
                  <a:close/>
                </a:path>
              </a:pathLst>
            </a:custGeom>
            <a:solidFill>
              <a:srgbClr val="7E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9"/>
            <p:cNvSpPr/>
            <p:nvPr/>
          </p:nvSpPr>
          <p:spPr>
            <a:xfrm>
              <a:off x="5534361" y="4331122"/>
              <a:ext cx="38486" cy="62306"/>
            </a:xfrm>
            <a:custGeom>
              <a:avLst/>
              <a:gdLst/>
              <a:ahLst/>
              <a:cxnLst/>
              <a:rect l="l" t="t" r="r" b="b"/>
              <a:pathLst>
                <a:path w="1173" h="1899" extrusionOk="0">
                  <a:moveTo>
                    <a:pt x="1" y="1"/>
                  </a:moveTo>
                  <a:cubicBezTo>
                    <a:pt x="224" y="503"/>
                    <a:pt x="419" y="1033"/>
                    <a:pt x="614" y="1563"/>
                  </a:cubicBezTo>
                  <a:cubicBezTo>
                    <a:pt x="782" y="1619"/>
                    <a:pt x="977" y="1731"/>
                    <a:pt x="1172" y="1898"/>
                  </a:cubicBezTo>
                  <a:cubicBezTo>
                    <a:pt x="1061" y="1619"/>
                    <a:pt x="949" y="1368"/>
                    <a:pt x="865" y="1145"/>
                  </a:cubicBezTo>
                  <a:cubicBezTo>
                    <a:pt x="782" y="922"/>
                    <a:pt x="726" y="698"/>
                    <a:pt x="670" y="531"/>
                  </a:cubicBezTo>
                  <a:cubicBezTo>
                    <a:pt x="614" y="392"/>
                    <a:pt x="586" y="280"/>
                    <a:pt x="559" y="196"/>
                  </a:cubicBezTo>
                  <a:cubicBezTo>
                    <a:pt x="475" y="168"/>
                    <a:pt x="391" y="113"/>
                    <a:pt x="335" y="85"/>
                  </a:cubicBezTo>
                  <a:cubicBezTo>
                    <a:pt x="224" y="57"/>
                    <a:pt x="112" y="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9"/>
            <p:cNvSpPr/>
            <p:nvPr/>
          </p:nvSpPr>
          <p:spPr>
            <a:xfrm>
              <a:off x="5508736" y="4322853"/>
              <a:ext cx="45803" cy="61420"/>
            </a:xfrm>
            <a:custGeom>
              <a:avLst/>
              <a:gdLst/>
              <a:ahLst/>
              <a:cxnLst/>
              <a:rect l="l" t="t" r="r" b="b"/>
              <a:pathLst>
                <a:path w="1396" h="1872" extrusionOk="0">
                  <a:moveTo>
                    <a:pt x="421" y="1"/>
                  </a:moveTo>
                  <a:cubicBezTo>
                    <a:pt x="264" y="1"/>
                    <a:pt x="127" y="31"/>
                    <a:pt x="0" y="86"/>
                  </a:cubicBezTo>
                  <a:cubicBezTo>
                    <a:pt x="0" y="86"/>
                    <a:pt x="475" y="811"/>
                    <a:pt x="1033" y="1871"/>
                  </a:cubicBezTo>
                  <a:lnTo>
                    <a:pt x="1061" y="1871"/>
                  </a:lnTo>
                  <a:cubicBezTo>
                    <a:pt x="1114" y="1818"/>
                    <a:pt x="1178" y="1799"/>
                    <a:pt x="1253" y="1799"/>
                  </a:cubicBezTo>
                  <a:cubicBezTo>
                    <a:pt x="1297" y="1799"/>
                    <a:pt x="1344" y="1805"/>
                    <a:pt x="1395" y="1815"/>
                  </a:cubicBezTo>
                  <a:cubicBezTo>
                    <a:pt x="1172" y="1201"/>
                    <a:pt x="949" y="616"/>
                    <a:pt x="698" y="30"/>
                  </a:cubicBezTo>
                  <a:cubicBezTo>
                    <a:pt x="599" y="10"/>
                    <a:pt x="507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9"/>
            <p:cNvSpPr/>
            <p:nvPr/>
          </p:nvSpPr>
          <p:spPr>
            <a:xfrm>
              <a:off x="5403479" y="4281709"/>
              <a:ext cx="306675" cy="116147"/>
            </a:xfrm>
            <a:custGeom>
              <a:avLst/>
              <a:gdLst/>
              <a:ahLst/>
              <a:cxnLst/>
              <a:rect l="l" t="t" r="r" b="b"/>
              <a:pathLst>
                <a:path w="9347" h="3540" extrusionOk="0">
                  <a:moveTo>
                    <a:pt x="6899" y="0"/>
                  </a:moveTo>
                  <a:cubicBezTo>
                    <a:pt x="6513" y="0"/>
                    <a:pt x="6119" y="10"/>
                    <a:pt x="5719" y="28"/>
                  </a:cubicBezTo>
                  <a:cubicBezTo>
                    <a:pt x="2734" y="168"/>
                    <a:pt x="670" y="949"/>
                    <a:pt x="0" y="2149"/>
                  </a:cubicBezTo>
                  <a:cubicBezTo>
                    <a:pt x="363" y="2344"/>
                    <a:pt x="725" y="2567"/>
                    <a:pt x="1088" y="2818"/>
                  </a:cubicBezTo>
                  <a:cubicBezTo>
                    <a:pt x="1863" y="3365"/>
                    <a:pt x="2526" y="3540"/>
                    <a:pt x="3032" y="3540"/>
                  </a:cubicBezTo>
                  <a:cubicBezTo>
                    <a:pt x="3145" y="3540"/>
                    <a:pt x="3251" y="3531"/>
                    <a:pt x="3348" y="3516"/>
                  </a:cubicBezTo>
                  <a:cubicBezTo>
                    <a:pt x="3934" y="3432"/>
                    <a:pt x="4269" y="3153"/>
                    <a:pt x="4269" y="3153"/>
                  </a:cubicBezTo>
                  <a:lnTo>
                    <a:pt x="4241" y="3125"/>
                  </a:lnTo>
                  <a:cubicBezTo>
                    <a:pt x="3683" y="2065"/>
                    <a:pt x="3208" y="1340"/>
                    <a:pt x="3208" y="1340"/>
                  </a:cubicBezTo>
                  <a:cubicBezTo>
                    <a:pt x="3333" y="1272"/>
                    <a:pt x="3481" y="1240"/>
                    <a:pt x="3647" y="1240"/>
                  </a:cubicBezTo>
                  <a:cubicBezTo>
                    <a:pt x="3891" y="1240"/>
                    <a:pt x="4177" y="1307"/>
                    <a:pt x="4492" y="1423"/>
                  </a:cubicBezTo>
                  <a:cubicBezTo>
                    <a:pt x="4492" y="1423"/>
                    <a:pt x="4575" y="1925"/>
                    <a:pt x="4854" y="2651"/>
                  </a:cubicBezTo>
                  <a:cubicBezTo>
                    <a:pt x="5133" y="2483"/>
                    <a:pt x="5440" y="2316"/>
                    <a:pt x="5775" y="2204"/>
                  </a:cubicBezTo>
                  <a:cubicBezTo>
                    <a:pt x="7477" y="1507"/>
                    <a:pt x="9346" y="1395"/>
                    <a:pt x="9346" y="1395"/>
                  </a:cubicBezTo>
                  <a:cubicBezTo>
                    <a:pt x="9207" y="1005"/>
                    <a:pt x="9151" y="558"/>
                    <a:pt x="9123" y="112"/>
                  </a:cubicBezTo>
                  <a:cubicBezTo>
                    <a:pt x="8416" y="38"/>
                    <a:pt x="7672" y="0"/>
                    <a:pt x="6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9"/>
            <p:cNvSpPr/>
            <p:nvPr/>
          </p:nvSpPr>
          <p:spPr>
            <a:xfrm>
              <a:off x="5539841" y="4378730"/>
              <a:ext cx="2789" cy="5545"/>
            </a:xfrm>
            <a:custGeom>
              <a:avLst/>
              <a:gdLst/>
              <a:ahLst/>
              <a:cxnLst/>
              <a:rect l="l" t="t" r="r" b="b"/>
              <a:pathLst>
                <a:path w="85" h="169" extrusionOk="0">
                  <a:moveTo>
                    <a:pt x="85" y="168"/>
                  </a:moveTo>
                  <a:cubicBezTo>
                    <a:pt x="57" y="112"/>
                    <a:pt x="29" y="56"/>
                    <a:pt x="1" y="1"/>
                  </a:cubicBezTo>
                  <a:cubicBezTo>
                    <a:pt x="29" y="56"/>
                    <a:pt x="57" y="112"/>
                    <a:pt x="85" y="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9"/>
            <p:cNvSpPr/>
            <p:nvPr/>
          </p:nvSpPr>
          <p:spPr>
            <a:xfrm>
              <a:off x="5440982" y="4345788"/>
              <a:ext cx="102564" cy="52201"/>
            </a:xfrm>
            <a:custGeom>
              <a:avLst/>
              <a:gdLst/>
              <a:ahLst/>
              <a:cxnLst/>
              <a:rect l="l" t="t" r="r" b="b"/>
              <a:pathLst>
                <a:path w="3126" h="1591" extrusionOk="0">
                  <a:moveTo>
                    <a:pt x="2428" y="0"/>
                  </a:moveTo>
                  <a:cubicBezTo>
                    <a:pt x="2289" y="56"/>
                    <a:pt x="2121" y="84"/>
                    <a:pt x="1982" y="140"/>
                  </a:cubicBezTo>
                  <a:cubicBezTo>
                    <a:pt x="2010" y="447"/>
                    <a:pt x="2149" y="865"/>
                    <a:pt x="2400" y="1284"/>
                  </a:cubicBezTo>
                  <a:cubicBezTo>
                    <a:pt x="2427" y="1364"/>
                    <a:pt x="2480" y="1419"/>
                    <a:pt x="2509" y="1498"/>
                  </a:cubicBezTo>
                  <a:lnTo>
                    <a:pt x="2509" y="1498"/>
                  </a:lnTo>
                  <a:cubicBezTo>
                    <a:pt x="2905" y="1384"/>
                    <a:pt x="3126" y="1200"/>
                    <a:pt x="3126" y="1200"/>
                  </a:cubicBezTo>
                  <a:lnTo>
                    <a:pt x="3098" y="1172"/>
                  </a:lnTo>
                  <a:cubicBezTo>
                    <a:pt x="3070" y="1116"/>
                    <a:pt x="3042" y="1060"/>
                    <a:pt x="3014" y="1005"/>
                  </a:cubicBezTo>
                  <a:cubicBezTo>
                    <a:pt x="2791" y="586"/>
                    <a:pt x="2595" y="251"/>
                    <a:pt x="2428" y="0"/>
                  </a:cubicBezTo>
                  <a:close/>
                  <a:moveTo>
                    <a:pt x="2509" y="1498"/>
                  </a:moveTo>
                  <a:cubicBezTo>
                    <a:pt x="2417" y="1524"/>
                    <a:pt x="2315" y="1547"/>
                    <a:pt x="2205" y="1563"/>
                  </a:cubicBezTo>
                  <a:cubicBezTo>
                    <a:pt x="2289" y="1563"/>
                    <a:pt x="2512" y="1507"/>
                    <a:pt x="2512" y="1507"/>
                  </a:cubicBezTo>
                  <a:cubicBezTo>
                    <a:pt x="2511" y="1504"/>
                    <a:pt x="2510" y="1501"/>
                    <a:pt x="2509" y="1498"/>
                  </a:cubicBezTo>
                  <a:close/>
                  <a:moveTo>
                    <a:pt x="2177" y="1563"/>
                  </a:moveTo>
                  <a:lnTo>
                    <a:pt x="2177" y="1563"/>
                  </a:lnTo>
                  <a:cubicBezTo>
                    <a:pt x="2105" y="1587"/>
                    <a:pt x="1993" y="1590"/>
                    <a:pt x="1962" y="1590"/>
                  </a:cubicBezTo>
                  <a:lnTo>
                    <a:pt x="1962" y="1590"/>
                  </a:lnTo>
                  <a:cubicBezTo>
                    <a:pt x="2033" y="1590"/>
                    <a:pt x="2105" y="1587"/>
                    <a:pt x="2177" y="1563"/>
                  </a:cubicBezTo>
                  <a:close/>
                  <a:moveTo>
                    <a:pt x="1452" y="307"/>
                  </a:moveTo>
                  <a:cubicBezTo>
                    <a:pt x="949" y="502"/>
                    <a:pt x="475" y="698"/>
                    <a:pt x="1" y="921"/>
                  </a:cubicBezTo>
                  <a:cubicBezTo>
                    <a:pt x="782" y="1423"/>
                    <a:pt x="1424" y="1591"/>
                    <a:pt x="1926" y="1591"/>
                  </a:cubicBezTo>
                  <a:cubicBezTo>
                    <a:pt x="1935" y="1591"/>
                    <a:pt x="1944" y="1591"/>
                    <a:pt x="1954" y="1591"/>
                  </a:cubicBezTo>
                  <a:lnTo>
                    <a:pt x="1954" y="1591"/>
                  </a:lnTo>
                  <a:cubicBezTo>
                    <a:pt x="1926" y="1563"/>
                    <a:pt x="1898" y="1507"/>
                    <a:pt x="1898" y="1479"/>
                  </a:cubicBezTo>
                  <a:cubicBezTo>
                    <a:pt x="1647" y="1060"/>
                    <a:pt x="1507" y="670"/>
                    <a:pt x="1452" y="307"/>
                  </a:cubicBezTo>
                  <a:close/>
                  <a:moveTo>
                    <a:pt x="1962" y="1590"/>
                  </a:moveTo>
                  <a:lnTo>
                    <a:pt x="1962" y="1590"/>
                  </a:lnTo>
                  <a:cubicBezTo>
                    <a:pt x="1959" y="1590"/>
                    <a:pt x="1956" y="1591"/>
                    <a:pt x="1954" y="1591"/>
                  </a:cubicBezTo>
                  <a:lnTo>
                    <a:pt x="1954" y="1591"/>
                  </a:lnTo>
                  <a:cubicBezTo>
                    <a:pt x="1954" y="1591"/>
                    <a:pt x="1954" y="1591"/>
                    <a:pt x="1954" y="1591"/>
                  </a:cubicBezTo>
                  <a:cubicBezTo>
                    <a:pt x="1954" y="1591"/>
                    <a:pt x="1957" y="1591"/>
                    <a:pt x="1962" y="1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9"/>
            <p:cNvSpPr/>
            <p:nvPr/>
          </p:nvSpPr>
          <p:spPr>
            <a:xfrm>
              <a:off x="5556344" y="4348544"/>
              <a:ext cx="6431" cy="20145"/>
            </a:xfrm>
            <a:custGeom>
              <a:avLst/>
              <a:gdLst/>
              <a:ahLst/>
              <a:cxnLst/>
              <a:rect l="l" t="t" r="r" b="b"/>
              <a:pathLst>
                <a:path w="196" h="614" extrusionOk="0">
                  <a:moveTo>
                    <a:pt x="195" y="614"/>
                  </a:moveTo>
                  <a:cubicBezTo>
                    <a:pt x="112" y="391"/>
                    <a:pt x="56" y="167"/>
                    <a:pt x="0" y="0"/>
                  </a:cubicBezTo>
                  <a:cubicBezTo>
                    <a:pt x="56" y="167"/>
                    <a:pt x="112" y="391"/>
                    <a:pt x="195" y="614"/>
                  </a:cubicBezTo>
                  <a:lnTo>
                    <a:pt x="195" y="614"/>
                  </a:lnTo>
                  <a:lnTo>
                    <a:pt x="195" y="614"/>
                  </a:lnTo>
                  <a:lnTo>
                    <a:pt x="195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9"/>
            <p:cNvSpPr/>
            <p:nvPr/>
          </p:nvSpPr>
          <p:spPr>
            <a:xfrm>
              <a:off x="5552670" y="4320163"/>
              <a:ext cx="157488" cy="48526"/>
            </a:xfrm>
            <a:custGeom>
              <a:avLst/>
              <a:gdLst/>
              <a:ahLst/>
              <a:cxnLst/>
              <a:rect l="l" t="t" r="r" b="b"/>
              <a:pathLst>
                <a:path w="4800" h="1479" extrusionOk="0">
                  <a:moveTo>
                    <a:pt x="4492" y="0"/>
                  </a:moveTo>
                  <a:cubicBezTo>
                    <a:pt x="3293" y="0"/>
                    <a:pt x="2037" y="112"/>
                    <a:pt x="782" y="363"/>
                  </a:cubicBezTo>
                  <a:cubicBezTo>
                    <a:pt x="1033" y="502"/>
                    <a:pt x="1284" y="698"/>
                    <a:pt x="1535" y="893"/>
                  </a:cubicBezTo>
                  <a:cubicBezTo>
                    <a:pt x="2009" y="726"/>
                    <a:pt x="2511" y="586"/>
                    <a:pt x="2930" y="502"/>
                  </a:cubicBezTo>
                  <a:lnTo>
                    <a:pt x="2958" y="502"/>
                  </a:lnTo>
                  <a:cubicBezTo>
                    <a:pt x="3516" y="363"/>
                    <a:pt x="4018" y="307"/>
                    <a:pt x="4353" y="279"/>
                  </a:cubicBezTo>
                  <a:cubicBezTo>
                    <a:pt x="4632" y="223"/>
                    <a:pt x="4799" y="223"/>
                    <a:pt x="4799" y="223"/>
                  </a:cubicBezTo>
                  <a:cubicBezTo>
                    <a:pt x="4771" y="168"/>
                    <a:pt x="4743" y="84"/>
                    <a:pt x="4743" y="0"/>
                  </a:cubicBezTo>
                  <a:close/>
                  <a:moveTo>
                    <a:pt x="1" y="530"/>
                  </a:moveTo>
                  <a:cubicBezTo>
                    <a:pt x="28" y="614"/>
                    <a:pt x="56" y="726"/>
                    <a:pt x="112" y="865"/>
                  </a:cubicBezTo>
                  <a:cubicBezTo>
                    <a:pt x="168" y="1032"/>
                    <a:pt x="224" y="1256"/>
                    <a:pt x="307" y="1479"/>
                  </a:cubicBezTo>
                  <a:cubicBezTo>
                    <a:pt x="531" y="1339"/>
                    <a:pt x="754" y="1228"/>
                    <a:pt x="977" y="1116"/>
                  </a:cubicBezTo>
                  <a:cubicBezTo>
                    <a:pt x="670" y="865"/>
                    <a:pt x="335" y="670"/>
                    <a:pt x="1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9"/>
            <p:cNvSpPr/>
            <p:nvPr/>
          </p:nvSpPr>
          <p:spPr>
            <a:xfrm>
              <a:off x="5531605" y="4441891"/>
              <a:ext cx="111718" cy="87242"/>
            </a:xfrm>
            <a:custGeom>
              <a:avLst/>
              <a:gdLst/>
              <a:ahLst/>
              <a:cxnLst/>
              <a:rect l="l" t="t" r="r" b="b"/>
              <a:pathLst>
                <a:path w="3405" h="2659" extrusionOk="0">
                  <a:moveTo>
                    <a:pt x="419" y="1"/>
                  </a:moveTo>
                  <a:cubicBezTo>
                    <a:pt x="112" y="252"/>
                    <a:pt x="1" y="698"/>
                    <a:pt x="447" y="1424"/>
                  </a:cubicBezTo>
                  <a:cubicBezTo>
                    <a:pt x="866" y="2065"/>
                    <a:pt x="1117" y="2512"/>
                    <a:pt x="1117" y="2512"/>
                  </a:cubicBezTo>
                  <a:cubicBezTo>
                    <a:pt x="1695" y="2604"/>
                    <a:pt x="2330" y="2658"/>
                    <a:pt x="2991" y="2658"/>
                  </a:cubicBezTo>
                  <a:cubicBezTo>
                    <a:pt x="3128" y="2658"/>
                    <a:pt x="3266" y="2656"/>
                    <a:pt x="3405" y="2651"/>
                  </a:cubicBezTo>
                  <a:cubicBezTo>
                    <a:pt x="1284" y="1507"/>
                    <a:pt x="419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9"/>
            <p:cNvSpPr/>
            <p:nvPr/>
          </p:nvSpPr>
          <p:spPr>
            <a:xfrm>
              <a:off x="5545353" y="4327480"/>
              <a:ext cx="344210" cy="201421"/>
            </a:xfrm>
            <a:custGeom>
              <a:avLst/>
              <a:gdLst/>
              <a:ahLst/>
              <a:cxnLst/>
              <a:rect l="l" t="t" r="r" b="b"/>
              <a:pathLst>
                <a:path w="10491" h="6139" extrusionOk="0">
                  <a:moveTo>
                    <a:pt x="5022" y="0"/>
                  </a:moveTo>
                  <a:cubicBezTo>
                    <a:pt x="5022" y="0"/>
                    <a:pt x="3153" y="112"/>
                    <a:pt x="1451" y="809"/>
                  </a:cubicBezTo>
                  <a:cubicBezTo>
                    <a:pt x="1116" y="921"/>
                    <a:pt x="809" y="1088"/>
                    <a:pt x="530" y="1256"/>
                  </a:cubicBezTo>
                  <a:cubicBezTo>
                    <a:pt x="614" y="1479"/>
                    <a:pt x="726" y="1730"/>
                    <a:pt x="837" y="2009"/>
                  </a:cubicBezTo>
                  <a:lnTo>
                    <a:pt x="949" y="2093"/>
                  </a:lnTo>
                  <a:cubicBezTo>
                    <a:pt x="1200" y="2344"/>
                    <a:pt x="1312" y="2651"/>
                    <a:pt x="1312" y="2874"/>
                  </a:cubicBezTo>
                  <a:cubicBezTo>
                    <a:pt x="1646" y="3460"/>
                    <a:pt x="2121" y="4074"/>
                    <a:pt x="2679" y="4659"/>
                  </a:cubicBezTo>
                  <a:cubicBezTo>
                    <a:pt x="2649" y="4661"/>
                    <a:pt x="2618" y="4662"/>
                    <a:pt x="2587" y="4662"/>
                  </a:cubicBezTo>
                  <a:cubicBezTo>
                    <a:pt x="2184" y="4662"/>
                    <a:pt x="1688" y="4496"/>
                    <a:pt x="1144" y="4185"/>
                  </a:cubicBezTo>
                  <a:cubicBezTo>
                    <a:pt x="809" y="3990"/>
                    <a:pt x="447" y="3711"/>
                    <a:pt x="112" y="3404"/>
                  </a:cubicBezTo>
                  <a:lnTo>
                    <a:pt x="0" y="3488"/>
                  </a:lnTo>
                  <a:cubicBezTo>
                    <a:pt x="0" y="3488"/>
                    <a:pt x="865" y="4994"/>
                    <a:pt x="2986" y="6138"/>
                  </a:cubicBezTo>
                  <a:cubicBezTo>
                    <a:pt x="4632" y="6082"/>
                    <a:pt x="6445" y="5748"/>
                    <a:pt x="8454" y="5078"/>
                  </a:cubicBezTo>
                  <a:cubicBezTo>
                    <a:pt x="9235" y="4827"/>
                    <a:pt x="9905" y="4492"/>
                    <a:pt x="10490" y="4129"/>
                  </a:cubicBezTo>
                  <a:cubicBezTo>
                    <a:pt x="7477" y="503"/>
                    <a:pt x="5022" y="0"/>
                    <a:pt x="502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9"/>
            <p:cNvSpPr/>
            <p:nvPr/>
          </p:nvSpPr>
          <p:spPr>
            <a:xfrm>
              <a:off x="5613993" y="4337553"/>
              <a:ext cx="275571" cy="191348"/>
            </a:xfrm>
            <a:custGeom>
              <a:avLst/>
              <a:gdLst/>
              <a:ahLst/>
              <a:cxnLst/>
              <a:rect l="l" t="t" r="r" b="b"/>
              <a:pathLst>
                <a:path w="8399" h="5832" extrusionOk="0">
                  <a:moveTo>
                    <a:pt x="3739" y="0"/>
                  </a:moveTo>
                  <a:cubicBezTo>
                    <a:pt x="1703" y="56"/>
                    <a:pt x="140" y="1758"/>
                    <a:pt x="1" y="3655"/>
                  </a:cubicBezTo>
                  <a:cubicBezTo>
                    <a:pt x="168" y="3878"/>
                    <a:pt x="363" y="4129"/>
                    <a:pt x="587" y="4352"/>
                  </a:cubicBezTo>
                  <a:cubicBezTo>
                    <a:pt x="419" y="4352"/>
                    <a:pt x="196" y="4325"/>
                    <a:pt x="1" y="4269"/>
                  </a:cubicBezTo>
                  <a:lnTo>
                    <a:pt x="1" y="4269"/>
                  </a:lnTo>
                  <a:cubicBezTo>
                    <a:pt x="29" y="4687"/>
                    <a:pt x="140" y="5078"/>
                    <a:pt x="308" y="5496"/>
                  </a:cubicBezTo>
                  <a:cubicBezTo>
                    <a:pt x="503" y="5608"/>
                    <a:pt x="698" y="5720"/>
                    <a:pt x="894" y="5831"/>
                  </a:cubicBezTo>
                  <a:cubicBezTo>
                    <a:pt x="2540" y="5775"/>
                    <a:pt x="4353" y="5441"/>
                    <a:pt x="6362" y="4771"/>
                  </a:cubicBezTo>
                  <a:cubicBezTo>
                    <a:pt x="7143" y="4520"/>
                    <a:pt x="7813" y="4185"/>
                    <a:pt x="8398" y="3822"/>
                  </a:cubicBezTo>
                  <a:cubicBezTo>
                    <a:pt x="6445" y="1451"/>
                    <a:pt x="4716" y="419"/>
                    <a:pt x="373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9"/>
            <p:cNvSpPr/>
            <p:nvPr/>
          </p:nvSpPr>
          <p:spPr>
            <a:xfrm>
              <a:off x="5545353" y="4439168"/>
              <a:ext cx="78744" cy="78744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12" y="0"/>
                  </a:moveTo>
                  <a:lnTo>
                    <a:pt x="0" y="84"/>
                  </a:lnTo>
                  <a:cubicBezTo>
                    <a:pt x="0" y="84"/>
                    <a:pt x="698" y="1311"/>
                    <a:pt x="2400" y="2399"/>
                  </a:cubicBezTo>
                  <a:cubicBezTo>
                    <a:pt x="2232" y="1981"/>
                    <a:pt x="2121" y="1590"/>
                    <a:pt x="2093" y="1172"/>
                  </a:cubicBezTo>
                  <a:cubicBezTo>
                    <a:pt x="1786" y="1116"/>
                    <a:pt x="1479" y="976"/>
                    <a:pt x="1144" y="781"/>
                  </a:cubicBezTo>
                  <a:cubicBezTo>
                    <a:pt x="809" y="586"/>
                    <a:pt x="447" y="307"/>
                    <a:pt x="11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9"/>
            <p:cNvSpPr/>
            <p:nvPr/>
          </p:nvSpPr>
          <p:spPr>
            <a:xfrm>
              <a:off x="5603034" y="4327480"/>
              <a:ext cx="133668" cy="21983"/>
            </a:xfrm>
            <a:custGeom>
              <a:avLst/>
              <a:gdLst/>
              <a:ahLst/>
              <a:cxnLst/>
              <a:rect l="l" t="t" r="r" b="b"/>
              <a:pathLst>
                <a:path w="4074" h="670" extrusionOk="0">
                  <a:moveTo>
                    <a:pt x="0" y="670"/>
                  </a:moveTo>
                  <a:lnTo>
                    <a:pt x="0" y="670"/>
                  </a:lnTo>
                  <a:cubicBezTo>
                    <a:pt x="474" y="503"/>
                    <a:pt x="976" y="363"/>
                    <a:pt x="1395" y="279"/>
                  </a:cubicBezTo>
                  <a:cubicBezTo>
                    <a:pt x="976" y="363"/>
                    <a:pt x="474" y="503"/>
                    <a:pt x="0" y="670"/>
                  </a:cubicBezTo>
                  <a:close/>
                  <a:moveTo>
                    <a:pt x="3348" y="391"/>
                  </a:moveTo>
                  <a:cubicBezTo>
                    <a:pt x="3181" y="279"/>
                    <a:pt x="3013" y="168"/>
                    <a:pt x="2846" y="56"/>
                  </a:cubicBezTo>
                  <a:lnTo>
                    <a:pt x="2818" y="56"/>
                  </a:lnTo>
                  <a:cubicBezTo>
                    <a:pt x="3097" y="0"/>
                    <a:pt x="3264" y="0"/>
                    <a:pt x="3264" y="0"/>
                  </a:cubicBezTo>
                  <a:lnTo>
                    <a:pt x="3264" y="0"/>
                  </a:lnTo>
                  <a:lnTo>
                    <a:pt x="3264" y="0"/>
                  </a:lnTo>
                  <a:cubicBezTo>
                    <a:pt x="3264" y="0"/>
                    <a:pt x="3264" y="0"/>
                    <a:pt x="3292" y="28"/>
                  </a:cubicBezTo>
                  <a:cubicBezTo>
                    <a:pt x="3404" y="28"/>
                    <a:pt x="3683" y="112"/>
                    <a:pt x="4073" y="307"/>
                  </a:cubicBezTo>
                  <a:cubicBezTo>
                    <a:pt x="3822" y="307"/>
                    <a:pt x="3599" y="335"/>
                    <a:pt x="3348" y="39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9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9"/>
            <p:cNvSpPr/>
            <p:nvPr/>
          </p:nvSpPr>
          <p:spPr>
            <a:xfrm>
              <a:off x="5552670" y="4421745"/>
              <a:ext cx="90654" cy="107157"/>
            </a:xfrm>
            <a:custGeom>
              <a:avLst/>
              <a:gdLst/>
              <a:ahLst/>
              <a:cxnLst/>
              <a:rect l="l" t="t" r="r" b="b"/>
              <a:pathLst>
                <a:path w="2763" h="3266" extrusionOk="0">
                  <a:moveTo>
                    <a:pt x="1" y="950"/>
                  </a:moveTo>
                  <a:lnTo>
                    <a:pt x="1" y="950"/>
                  </a:lnTo>
                  <a:cubicBezTo>
                    <a:pt x="92" y="1077"/>
                    <a:pt x="216" y="1236"/>
                    <a:pt x="375" y="1416"/>
                  </a:cubicBezTo>
                  <a:lnTo>
                    <a:pt x="375" y="1416"/>
                  </a:lnTo>
                  <a:cubicBezTo>
                    <a:pt x="215" y="1226"/>
                    <a:pt x="90" y="1061"/>
                    <a:pt x="1" y="950"/>
                  </a:cubicBezTo>
                  <a:close/>
                  <a:moveTo>
                    <a:pt x="1089" y="1"/>
                  </a:moveTo>
                  <a:lnTo>
                    <a:pt x="1089" y="1"/>
                  </a:lnTo>
                  <a:cubicBezTo>
                    <a:pt x="1368" y="475"/>
                    <a:pt x="1730" y="977"/>
                    <a:pt x="2177" y="1480"/>
                  </a:cubicBezTo>
                  <a:cubicBezTo>
                    <a:pt x="2065" y="1340"/>
                    <a:pt x="1953" y="1228"/>
                    <a:pt x="1870" y="1089"/>
                  </a:cubicBezTo>
                  <a:cubicBezTo>
                    <a:pt x="1563" y="726"/>
                    <a:pt x="1312" y="364"/>
                    <a:pt x="1089" y="1"/>
                  </a:cubicBezTo>
                  <a:close/>
                  <a:moveTo>
                    <a:pt x="375" y="1416"/>
                  </a:moveTo>
                  <a:cubicBezTo>
                    <a:pt x="416" y="1464"/>
                    <a:pt x="458" y="1513"/>
                    <a:pt x="503" y="1563"/>
                  </a:cubicBezTo>
                  <a:cubicBezTo>
                    <a:pt x="503" y="1563"/>
                    <a:pt x="503" y="1563"/>
                    <a:pt x="503" y="1557"/>
                  </a:cubicBezTo>
                  <a:lnTo>
                    <a:pt x="503" y="1557"/>
                  </a:lnTo>
                  <a:cubicBezTo>
                    <a:pt x="871" y="1953"/>
                    <a:pt x="1394" y="2427"/>
                    <a:pt x="2095" y="2877"/>
                  </a:cubicBezTo>
                  <a:lnTo>
                    <a:pt x="2095" y="2877"/>
                  </a:lnTo>
                  <a:cubicBezTo>
                    <a:pt x="1409" y="2418"/>
                    <a:pt x="879" y="1938"/>
                    <a:pt x="503" y="1535"/>
                  </a:cubicBezTo>
                  <a:cubicBezTo>
                    <a:pt x="503" y="1546"/>
                    <a:pt x="503" y="1553"/>
                    <a:pt x="503" y="1557"/>
                  </a:cubicBezTo>
                  <a:lnTo>
                    <a:pt x="503" y="1557"/>
                  </a:lnTo>
                  <a:cubicBezTo>
                    <a:pt x="458" y="1509"/>
                    <a:pt x="416" y="1462"/>
                    <a:pt x="375" y="1416"/>
                  </a:cubicBezTo>
                  <a:close/>
                  <a:moveTo>
                    <a:pt x="2095" y="2877"/>
                  </a:moveTo>
                  <a:lnTo>
                    <a:pt x="2095" y="2877"/>
                  </a:lnTo>
                  <a:cubicBezTo>
                    <a:pt x="2122" y="2894"/>
                    <a:pt x="2149" y="2912"/>
                    <a:pt x="2177" y="2930"/>
                  </a:cubicBezTo>
                  <a:cubicBezTo>
                    <a:pt x="2191" y="2939"/>
                    <a:pt x="2206" y="2947"/>
                    <a:pt x="2221" y="2956"/>
                  </a:cubicBezTo>
                  <a:lnTo>
                    <a:pt x="2221" y="2956"/>
                  </a:lnTo>
                  <a:cubicBezTo>
                    <a:pt x="2178" y="2929"/>
                    <a:pt x="2137" y="2903"/>
                    <a:pt x="2095" y="2877"/>
                  </a:cubicBezTo>
                  <a:close/>
                  <a:moveTo>
                    <a:pt x="2221" y="2956"/>
                  </a:moveTo>
                  <a:cubicBezTo>
                    <a:pt x="2391" y="3061"/>
                    <a:pt x="2572" y="3165"/>
                    <a:pt x="2763" y="3265"/>
                  </a:cubicBezTo>
                  <a:cubicBezTo>
                    <a:pt x="2582" y="3162"/>
                    <a:pt x="2402" y="3059"/>
                    <a:pt x="2221" y="2956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9"/>
            <p:cNvSpPr/>
            <p:nvPr/>
          </p:nvSpPr>
          <p:spPr>
            <a:xfrm>
              <a:off x="5613993" y="4340276"/>
              <a:ext cx="242630" cy="188625"/>
            </a:xfrm>
            <a:custGeom>
              <a:avLst/>
              <a:gdLst/>
              <a:ahLst/>
              <a:cxnLst/>
              <a:rect l="l" t="t" r="r" b="b"/>
              <a:pathLst>
                <a:path w="7395" h="5749" extrusionOk="0">
                  <a:moveTo>
                    <a:pt x="475" y="1954"/>
                  </a:moveTo>
                  <a:cubicBezTo>
                    <a:pt x="196" y="2456"/>
                    <a:pt x="29" y="3014"/>
                    <a:pt x="1" y="3572"/>
                  </a:cubicBezTo>
                  <a:cubicBezTo>
                    <a:pt x="84" y="3711"/>
                    <a:pt x="196" y="3823"/>
                    <a:pt x="308" y="3963"/>
                  </a:cubicBezTo>
                  <a:lnTo>
                    <a:pt x="475" y="3963"/>
                  </a:lnTo>
                  <a:cubicBezTo>
                    <a:pt x="670" y="3963"/>
                    <a:pt x="810" y="3907"/>
                    <a:pt x="894" y="3823"/>
                  </a:cubicBezTo>
                  <a:cubicBezTo>
                    <a:pt x="1173" y="3544"/>
                    <a:pt x="1033" y="2791"/>
                    <a:pt x="475" y="1954"/>
                  </a:cubicBezTo>
                  <a:close/>
                  <a:moveTo>
                    <a:pt x="3014" y="1"/>
                  </a:moveTo>
                  <a:cubicBezTo>
                    <a:pt x="2093" y="224"/>
                    <a:pt x="1312" y="754"/>
                    <a:pt x="782" y="1480"/>
                  </a:cubicBezTo>
                  <a:cubicBezTo>
                    <a:pt x="1591" y="2568"/>
                    <a:pt x="1814" y="3656"/>
                    <a:pt x="1284" y="4186"/>
                  </a:cubicBezTo>
                  <a:cubicBezTo>
                    <a:pt x="1089" y="4381"/>
                    <a:pt x="810" y="4493"/>
                    <a:pt x="475" y="4493"/>
                  </a:cubicBezTo>
                  <a:cubicBezTo>
                    <a:pt x="363" y="4493"/>
                    <a:pt x="252" y="4493"/>
                    <a:pt x="140" y="4465"/>
                  </a:cubicBezTo>
                  <a:cubicBezTo>
                    <a:pt x="112" y="4465"/>
                    <a:pt x="57" y="4437"/>
                    <a:pt x="29" y="4437"/>
                  </a:cubicBezTo>
                  <a:cubicBezTo>
                    <a:pt x="84" y="4772"/>
                    <a:pt x="168" y="5079"/>
                    <a:pt x="308" y="5413"/>
                  </a:cubicBezTo>
                  <a:cubicBezTo>
                    <a:pt x="503" y="5525"/>
                    <a:pt x="698" y="5637"/>
                    <a:pt x="894" y="5748"/>
                  </a:cubicBezTo>
                  <a:cubicBezTo>
                    <a:pt x="1647" y="5720"/>
                    <a:pt x="2456" y="5637"/>
                    <a:pt x="3293" y="5497"/>
                  </a:cubicBezTo>
                  <a:cubicBezTo>
                    <a:pt x="7394" y="3237"/>
                    <a:pt x="5246" y="1480"/>
                    <a:pt x="3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9"/>
            <p:cNvSpPr/>
            <p:nvPr/>
          </p:nvSpPr>
          <p:spPr>
            <a:xfrm>
              <a:off x="5569141" y="4467517"/>
              <a:ext cx="54957" cy="50396"/>
            </a:xfrm>
            <a:custGeom>
              <a:avLst/>
              <a:gdLst/>
              <a:ahLst/>
              <a:cxnLst/>
              <a:rect l="l" t="t" r="r" b="b"/>
              <a:pathLst>
                <a:path w="1675" h="1536" extrusionOk="0">
                  <a:moveTo>
                    <a:pt x="112" y="1"/>
                  </a:moveTo>
                  <a:cubicBezTo>
                    <a:pt x="84" y="57"/>
                    <a:pt x="29" y="112"/>
                    <a:pt x="1" y="140"/>
                  </a:cubicBezTo>
                  <a:cubicBezTo>
                    <a:pt x="391" y="559"/>
                    <a:pt x="949" y="1061"/>
                    <a:pt x="1675" y="1535"/>
                  </a:cubicBezTo>
                  <a:cubicBezTo>
                    <a:pt x="1535" y="1201"/>
                    <a:pt x="1451" y="894"/>
                    <a:pt x="1396" y="559"/>
                  </a:cubicBezTo>
                  <a:cubicBezTo>
                    <a:pt x="1005" y="475"/>
                    <a:pt x="559" y="280"/>
                    <a:pt x="112" y="1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9"/>
            <p:cNvSpPr/>
            <p:nvPr/>
          </p:nvSpPr>
          <p:spPr>
            <a:xfrm>
              <a:off x="5648772" y="4336634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cubicBezTo>
                    <a:pt x="1" y="0"/>
                    <a:pt x="29" y="0"/>
                    <a:pt x="29" y="0"/>
                  </a:cubicBezTo>
                  <a:cubicBezTo>
                    <a:pt x="2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9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9"/>
            <p:cNvSpPr/>
            <p:nvPr/>
          </p:nvSpPr>
          <p:spPr>
            <a:xfrm>
              <a:off x="5649691" y="4329317"/>
              <a:ext cx="45803" cy="7349"/>
            </a:xfrm>
            <a:custGeom>
              <a:avLst/>
              <a:gdLst/>
              <a:ahLst/>
              <a:cxnLst/>
              <a:rect l="l" t="t" r="r" b="b"/>
              <a:pathLst>
                <a:path w="1396" h="224" extrusionOk="0">
                  <a:moveTo>
                    <a:pt x="1" y="223"/>
                  </a:moveTo>
                  <a:cubicBezTo>
                    <a:pt x="559" y="84"/>
                    <a:pt x="1061" y="28"/>
                    <a:pt x="1396" y="0"/>
                  </a:cubicBezTo>
                  <a:lnTo>
                    <a:pt x="1396" y="0"/>
                  </a:lnTo>
                  <a:cubicBezTo>
                    <a:pt x="1061" y="28"/>
                    <a:pt x="559" y="84"/>
                    <a:pt x="1" y="223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9"/>
            <p:cNvSpPr/>
            <p:nvPr/>
          </p:nvSpPr>
          <p:spPr>
            <a:xfrm>
              <a:off x="5562743" y="4329317"/>
              <a:ext cx="150139" cy="128156"/>
            </a:xfrm>
            <a:custGeom>
              <a:avLst/>
              <a:gdLst/>
              <a:ahLst/>
              <a:cxnLst/>
              <a:rect l="l" t="t" r="r" b="b"/>
              <a:pathLst>
                <a:path w="4576" h="3906" extrusionOk="0">
                  <a:moveTo>
                    <a:pt x="1563" y="3906"/>
                  </a:moveTo>
                  <a:cubicBezTo>
                    <a:pt x="1256" y="3543"/>
                    <a:pt x="1005" y="3181"/>
                    <a:pt x="782" y="2818"/>
                  </a:cubicBezTo>
                  <a:lnTo>
                    <a:pt x="782" y="2790"/>
                  </a:lnTo>
                  <a:lnTo>
                    <a:pt x="782" y="2790"/>
                  </a:lnTo>
                  <a:lnTo>
                    <a:pt x="782" y="2790"/>
                  </a:lnTo>
                  <a:cubicBezTo>
                    <a:pt x="782" y="2567"/>
                    <a:pt x="670" y="2288"/>
                    <a:pt x="419" y="2037"/>
                  </a:cubicBezTo>
                  <a:lnTo>
                    <a:pt x="307" y="1953"/>
                  </a:lnTo>
                  <a:lnTo>
                    <a:pt x="307" y="1953"/>
                  </a:lnTo>
                  <a:cubicBezTo>
                    <a:pt x="196" y="1674"/>
                    <a:pt x="84" y="1423"/>
                    <a:pt x="0" y="1200"/>
                  </a:cubicBezTo>
                  <a:cubicBezTo>
                    <a:pt x="224" y="1060"/>
                    <a:pt x="447" y="949"/>
                    <a:pt x="670" y="837"/>
                  </a:cubicBezTo>
                  <a:cubicBezTo>
                    <a:pt x="865" y="1004"/>
                    <a:pt x="1061" y="1172"/>
                    <a:pt x="1228" y="1339"/>
                  </a:cubicBezTo>
                  <a:cubicBezTo>
                    <a:pt x="1563" y="1646"/>
                    <a:pt x="1814" y="1981"/>
                    <a:pt x="2037" y="2288"/>
                  </a:cubicBezTo>
                  <a:cubicBezTo>
                    <a:pt x="1758" y="2790"/>
                    <a:pt x="1591" y="3348"/>
                    <a:pt x="1563" y="3906"/>
                  </a:cubicBezTo>
                  <a:lnTo>
                    <a:pt x="1563" y="3906"/>
                  </a:lnTo>
                  <a:lnTo>
                    <a:pt x="1563" y="3906"/>
                  </a:lnTo>
                  <a:moveTo>
                    <a:pt x="2344" y="1814"/>
                  </a:moveTo>
                  <a:cubicBezTo>
                    <a:pt x="2121" y="1535"/>
                    <a:pt x="1870" y="1228"/>
                    <a:pt x="1591" y="949"/>
                  </a:cubicBezTo>
                  <a:cubicBezTo>
                    <a:pt x="1479" y="837"/>
                    <a:pt x="1368" y="726"/>
                    <a:pt x="1228" y="614"/>
                  </a:cubicBezTo>
                  <a:cubicBezTo>
                    <a:pt x="1702" y="447"/>
                    <a:pt x="2204" y="307"/>
                    <a:pt x="2623" y="223"/>
                  </a:cubicBezTo>
                  <a:cubicBezTo>
                    <a:pt x="2623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lnTo>
                    <a:pt x="2651" y="223"/>
                  </a:lnTo>
                  <a:cubicBezTo>
                    <a:pt x="3209" y="84"/>
                    <a:pt x="3711" y="28"/>
                    <a:pt x="4046" y="0"/>
                  </a:cubicBezTo>
                  <a:lnTo>
                    <a:pt x="4074" y="0"/>
                  </a:lnTo>
                  <a:cubicBezTo>
                    <a:pt x="4241" y="112"/>
                    <a:pt x="4409" y="223"/>
                    <a:pt x="4576" y="335"/>
                  </a:cubicBezTo>
                  <a:cubicBezTo>
                    <a:pt x="3655" y="558"/>
                    <a:pt x="2874" y="1088"/>
                    <a:pt x="2344" y="181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9"/>
            <p:cNvSpPr/>
            <p:nvPr/>
          </p:nvSpPr>
          <p:spPr>
            <a:xfrm>
              <a:off x="5552768" y="4453014"/>
              <a:ext cx="16405" cy="20047"/>
            </a:xfrm>
            <a:custGeom>
              <a:avLst/>
              <a:gdLst/>
              <a:ahLst/>
              <a:cxnLst/>
              <a:rect l="l" t="t" r="r" b="b"/>
              <a:pathLst>
                <a:path w="500" h="611" extrusionOk="0">
                  <a:moveTo>
                    <a:pt x="1" y="1"/>
                  </a:moveTo>
                  <a:cubicBezTo>
                    <a:pt x="113" y="140"/>
                    <a:pt x="279" y="362"/>
                    <a:pt x="500" y="610"/>
                  </a:cubicBezTo>
                  <a:cubicBezTo>
                    <a:pt x="500" y="610"/>
                    <a:pt x="500" y="610"/>
                    <a:pt x="500" y="582"/>
                  </a:cubicBezTo>
                  <a:cubicBezTo>
                    <a:pt x="279" y="361"/>
                    <a:pt x="113" y="140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9"/>
            <p:cNvSpPr/>
            <p:nvPr/>
          </p:nvSpPr>
          <p:spPr>
            <a:xfrm>
              <a:off x="5552670" y="4452883"/>
              <a:ext cx="20178" cy="19259"/>
            </a:xfrm>
            <a:custGeom>
              <a:avLst/>
              <a:gdLst/>
              <a:ahLst/>
              <a:cxnLst/>
              <a:rect l="l" t="t" r="r" b="b"/>
              <a:pathLst>
                <a:path w="615" h="587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40"/>
                    <a:pt x="280" y="363"/>
                    <a:pt x="503" y="586"/>
                  </a:cubicBezTo>
                  <a:cubicBezTo>
                    <a:pt x="531" y="558"/>
                    <a:pt x="586" y="503"/>
                    <a:pt x="614" y="447"/>
                  </a:cubicBezTo>
                  <a:cubicBezTo>
                    <a:pt x="419" y="307"/>
                    <a:pt x="196" y="168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9"/>
            <p:cNvSpPr/>
            <p:nvPr/>
          </p:nvSpPr>
          <p:spPr>
            <a:xfrm>
              <a:off x="5545353" y="4439168"/>
              <a:ext cx="3675" cy="2756"/>
            </a:xfrm>
            <a:custGeom>
              <a:avLst/>
              <a:gdLst/>
              <a:ahLst/>
              <a:cxnLst/>
              <a:rect l="l" t="t" r="r" b="b"/>
              <a:pathLst>
                <a:path w="112" h="84" extrusionOk="0">
                  <a:moveTo>
                    <a:pt x="112" y="0"/>
                  </a:moveTo>
                  <a:lnTo>
                    <a:pt x="0" y="84"/>
                  </a:lnTo>
                  <a:cubicBezTo>
                    <a:pt x="28" y="84"/>
                    <a:pt x="84" y="56"/>
                    <a:pt x="112" y="0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9"/>
            <p:cNvSpPr/>
            <p:nvPr/>
          </p:nvSpPr>
          <p:spPr>
            <a:xfrm>
              <a:off x="5548995" y="4431818"/>
              <a:ext cx="33926" cy="33007"/>
            </a:xfrm>
            <a:custGeom>
              <a:avLst/>
              <a:gdLst/>
              <a:ahLst/>
              <a:cxnLst/>
              <a:rect l="l" t="t" r="r" b="b"/>
              <a:pathLst>
                <a:path w="1034" h="1006" extrusionOk="0">
                  <a:moveTo>
                    <a:pt x="587" y="1"/>
                  </a:moveTo>
                  <a:cubicBezTo>
                    <a:pt x="392" y="57"/>
                    <a:pt x="168" y="112"/>
                    <a:pt x="1" y="224"/>
                  </a:cubicBezTo>
                  <a:cubicBezTo>
                    <a:pt x="336" y="531"/>
                    <a:pt x="698" y="810"/>
                    <a:pt x="1033" y="1005"/>
                  </a:cubicBezTo>
                  <a:cubicBezTo>
                    <a:pt x="894" y="670"/>
                    <a:pt x="726" y="336"/>
                    <a:pt x="587" y="1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9"/>
            <p:cNvSpPr/>
            <p:nvPr/>
          </p:nvSpPr>
          <p:spPr>
            <a:xfrm>
              <a:off x="5548995" y="4431818"/>
              <a:ext cx="26609" cy="16503"/>
            </a:xfrm>
            <a:custGeom>
              <a:avLst/>
              <a:gdLst/>
              <a:ahLst/>
              <a:cxnLst/>
              <a:rect l="l" t="t" r="r" b="b"/>
              <a:pathLst>
                <a:path w="811" h="503" extrusionOk="0">
                  <a:moveTo>
                    <a:pt x="810" y="503"/>
                  </a:moveTo>
                  <a:cubicBezTo>
                    <a:pt x="726" y="447"/>
                    <a:pt x="643" y="391"/>
                    <a:pt x="531" y="308"/>
                  </a:cubicBezTo>
                  <a:cubicBezTo>
                    <a:pt x="531" y="308"/>
                    <a:pt x="531" y="308"/>
                    <a:pt x="531" y="308"/>
                  </a:cubicBezTo>
                  <a:cubicBezTo>
                    <a:pt x="447" y="224"/>
                    <a:pt x="364" y="168"/>
                    <a:pt x="280" y="85"/>
                  </a:cubicBezTo>
                  <a:cubicBezTo>
                    <a:pt x="392" y="57"/>
                    <a:pt x="475" y="29"/>
                    <a:pt x="587" y="1"/>
                  </a:cubicBezTo>
                  <a:lnTo>
                    <a:pt x="587" y="1"/>
                  </a:lnTo>
                  <a:lnTo>
                    <a:pt x="587" y="1"/>
                  </a:lnTo>
                  <a:cubicBezTo>
                    <a:pt x="671" y="168"/>
                    <a:pt x="726" y="336"/>
                    <a:pt x="810" y="503"/>
                  </a:cubicBezTo>
                  <a:moveTo>
                    <a:pt x="1" y="224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29" y="224"/>
                    <a:pt x="29" y="224"/>
                    <a:pt x="57" y="196"/>
                  </a:cubicBezTo>
                  <a:cubicBezTo>
                    <a:pt x="29" y="224"/>
                    <a:pt x="29" y="224"/>
                    <a:pt x="1" y="224"/>
                  </a:cubicBezTo>
                </a:path>
              </a:pathLst>
            </a:custGeom>
            <a:solidFill>
              <a:srgbClr val="D8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9"/>
            <p:cNvSpPr/>
            <p:nvPr/>
          </p:nvSpPr>
          <p:spPr>
            <a:xfrm>
              <a:off x="5568222" y="4421745"/>
              <a:ext cx="65029" cy="58730"/>
            </a:xfrm>
            <a:custGeom>
              <a:avLst/>
              <a:gdLst/>
              <a:ahLst/>
              <a:cxnLst/>
              <a:rect l="l" t="t" r="r" b="b"/>
              <a:pathLst>
                <a:path w="1982" h="1790" extrusionOk="0">
                  <a:moveTo>
                    <a:pt x="615" y="1"/>
                  </a:moveTo>
                  <a:cubicBezTo>
                    <a:pt x="615" y="113"/>
                    <a:pt x="587" y="196"/>
                    <a:pt x="531" y="252"/>
                  </a:cubicBezTo>
                  <a:cubicBezTo>
                    <a:pt x="531" y="252"/>
                    <a:pt x="280" y="252"/>
                    <a:pt x="1" y="308"/>
                  </a:cubicBezTo>
                  <a:cubicBezTo>
                    <a:pt x="140" y="643"/>
                    <a:pt x="308" y="977"/>
                    <a:pt x="447" y="1312"/>
                  </a:cubicBezTo>
                  <a:cubicBezTo>
                    <a:pt x="991" y="1623"/>
                    <a:pt x="1487" y="1789"/>
                    <a:pt x="1890" y="1789"/>
                  </a:cubicBezTo>
                  <a:cubicBezTo>
                    <a:pt x="1921" y="1789"/>
                    <a:pt x="1952" y="1788"/>
                    <a:pt x="1982" y="1786"/>
                  </a:cubicBezTo>
                  <a:cubicBezTo>
                    <a:pt x="1424" y="1201"/>
                    <a:pt x="949" y="587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9"/>
            <p:cNvSpPr/>
            <p:nvPr/>
          </p:nvSpPr>
          <p:spPr>
            <a:xfrm>
              <a:off x="5582888" y="4421745"/>
              <a:ext cx="41209" cy="48559"/>
            </a:xfrm>
            <a:custGeom>
              <a:avLst/>
              <a:gdLst/>
              <a:ahLst/>
              <a:cxnLst/>
              <a:rect l="l" t="t" r="r" b="b"/>
              <a:pathLst>
                <a:path w="1256" h="1480" extrusionOk="0">
                  <a:moveTo>
                    <a:pt x="168" y="1"/>
                  </a:moveTo>
                  <a:lnTo>
                    <a:pt x="168" y="29"/>
                  </a:lnTo>
                  <a:cubicBezTo>
                    <a:pt x="168" y="113"/>
                    <a:pt x="140" y="196"/>
                    <a:pt x="84" y="252"/>
                  </a:cubicBezTo>
                  <a:lnTo>
                    <a:pt x="0" y="252"/>
                  </a:lnTo>
                  <a:cubicBezTo>
                    <a:pt x="223" y="615"/>
                    <a:pt x="475" y="1005"/>
                    <a:pt x="754" y="1340"/>
                  </a:cubicBezTo>
                  <a:cubicBezTo>
                    <a:pt x="921" y="1424"/>
                    <a:pt x="1088" y="1452"/>
                    <a:pt x="1256" y="1480"/>
                  </a:cubicBezTo>
                  <a:cubicBezTo>
                    <a:pt x="809" y="977"/>
                    <a:pt x="447" y="475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9"/>
            <p:cNvSpPr/>
            <p:nvPr/>
          </p:nvSpPr>
          <p:spPr>
            <a:xfrm>
              <a:off x="5702812" y="4125168"/>
              <a:ext cx="257230" cy="337812"/>
            </a:xfrm>
            <a:custGeom>
              <a:avLst/>
              <a:gdLst/>
              <a:ahLst/>
              <a:cxnLst/>
              <a:rect l="l" t="t" r="r" b="b"/>
              <a:pathLst>
                <a:path w="7840" h="1029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492"/>
                    <a:pt x="0" y="4688"/>
                    <a:pt x="0" y="4883"/>
                  </a:cubicBezTo>
                  <a:cubicBezTo>
                    <a:pt x="28" y="5329"/>
                    <a:pt x="84" y="5776"/>
                    <a:pt x="223" y="6166"/>
                  </a:cubicBezTo>
                  <a:cubicBezTo>
                    <a:pt x="223" y="6166"/>
                    <a:pt x="2678" y="6669"/>
                    <a:pt x="5691" y="10295"/>
                  </a:cubicBezTo>
                  <a:cubicBezTo>
                    <a:pt x="5245" y="8147"/>
                    <a:pt x="6194" y="3516"/>
                    <a:pt x="7840" y="2233"/>
                  </a:cubicBezTo>
                  <a:cubicBezTo>
                    <a:pt x="6166" y="1005"/>
                    <a:pt x="4073" y="224"/>
                    <a:pt x="1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9"/>
            <p:cNvSpPr/>
            <p:nvPr/>
          </p:nvSpPr>
          <p:spPr>
            <a:xfrm>
              <a:off x="5765972" y="4114045"/>
              <a:ext cx="238922" cy="84387"/>
            </a:xfrm>
            <a:custGeom>
              <a:avLst/>
              <a:gdLst/>
              <a:ahLst/>
              <a:cxnLst/>
              <a:rect l="l" t="t" r="r" b="b"/>
              <a:pathLst>
                <a:path w="7282" h="2572" extrusionOk="0">
                  <a:moveTo>
                    <a:pt x="1494" y="0"/>
                  </a:moveTo>
                  <a:cubicBezTo>
                    <a:pt x="1423" y="0"/>
                    <a:pt x="1353" y="2"/>
                    <a:pt x="1283" y="5"/>
                  </a:cubicBezTo>
                  <a:cubicBezTo>
                    <a:pt x="977" y="5"/>
                    <a:pt x="670" y="61"/>
                    <a:pt x="419" y="144"/>
                  </a:cubicBezTo>
                  <a:cubicBezTo>
                    <a:pt x="251" y="200"/>
                    <a:pt x="140" y="256"/>
                    <a:pt x="0" y="340"/>
                  </a:cubicBezTo>
                  <a:cubicBezTo>
                    <a:pt x="2148" y="563"/>
                    <a:pt x="4241" y="1344"/>
                    <a:pt x="5915" y="2572"/>
                  </a:cubicBezTo>
                  <a:cubicBezTo>
                    <a:pt x="6204" y="2340"/>
                    <a:pt x="6506" y="2216"/>
                    <a:pt x="6831" y="2216"/>
                  </a:cubicBezTo>
                  <a:cubicBezTo>
                    <a:pt x="6976" y="2216"/>
                    <a:pt x="7126" y="2241"/>
                    <a:pt x="7282" y="2293"/>
                  </a:cubicBezTo>
                  <a:cubicBezTo>
                    <a:pt x="6125" y="1082"/>
                    <a:pt x="3436" y="0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9"/>
            <p:cNvSpPr/>
            <p:nvPr/>
          </p:nvSpPr>
          <p:spPr>
            <a:xfrm>
              <a:off x="5852921" y="4422664"/>
              <a:ext cx="29332" cy="31169"/>
            </a:xfrm>
            <a:custGeom>
              <a:avLst/>
              <a:gdLst/>
              <a:ahLst/>
              <a:cxnLst/>
              <a:rect l="l" t="t" r="r" b="b"/>
              <a:pathLst>
                <a:path w="894" h="950" extrusionOk="0">
                  <a:moveTo>
                    <a:pt x="893" y="949"/>
                  </a:moveTo>
                  <a:cubicBezTo>
                    <a:pt x="865" y="922"/>
                    <a:pt x="837" y="894"/>
                    <a:pt x="810" y="866"/>
                  </a:cubicBezTo>
                  <a:cubicBezTo>
                    <a:pt x="558" y="559"/>
                    <a:pt x="279" y="280"/>
                    <a:pt x="28" y="29"/>
                  </a:cubicBezTo>
                  <a:cubicBezTo>
                    <a:pt x="307" y="308"/>
                    <a:pt x="586" y="615"/>
                    <a:pt x="893" y="949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1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2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9"/>
            <p:cNvSpPr/>
            <p:nvPr/>
          </p:nvSpPr>
          <p:spPr>
            <a:xfrm>
              <a:off x="5812629" y="4385129"/>
              <a:ext cx="66867" cy="65948"/>
            </a:xfrm>
            <a:custGeom>
              <a:avLst/>
              <a:gdLst/>
              <a:ahLst/>
              <a:cxnLst/>
              <a:rect l="l" t="t" r="r" b="b"/>
              <a:pathLst>
                <a:path w="2038" h="2010" extrusionOk="0">
                  <a:moveTo>
                    <a:pt x="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357" y="321"/>
                    <a:pt x="742" y="659"/>
                    <a:pt x="1144" y="1056"/>
                  </a:cubicBezTo>
                  <a:lnTo>
                    <a:pt x="1144" y="1056"/>
                  </a:lnTo>
                  <a:cubicBezTo>
                    <a:pt x="754" y="650"/>
                    <a:pt x="365" y="313"/>
                    <a:pt x="1" y="1"/>
                  </a:cubicBezTo>
                  <a:close/>
                  <a:moveTo>
                    <a:pt x="1144" y="1056"/>
                  </a:moveTo>
                  <a:cubicBezTo>
                    <a:pt x="1172" y="1085"/>
                    <a:pt x="1200" y="1115"/>
                    <a:pt x="1228" y="1145"/>
                  </a:cubicBezTo>
                  <a:lnTo>
                    <a:pt x="1233" y="1145"/>
                  </a:lnTo>
                  <a:cubicBezTo>
                    <a:pt x="1204" y="1115"/>
                    <a:pt x="1174" y="1085"/>
                    <a:pt x="1144" y="1056"/>
                  </a:cubicBezTo>
                  <a:close/>
                  <a:moveTo>
                    <a:pt x="1233" y="1145"/>
                  </a:moveTo>
                  <a:lnTo>
                    <a:pt x="1233" y="1145"/>
                  </a:lnTo>
                  <a:cubicBezTo>
                    <a:pt x="1241" y="1152"/>
                    <a:pt x="1249" y="1160"/>
                    <a:pt x="1256" y="1168"/>
                  </a:cubicBezTo>
                  <a:lnTo>
                    <a:pt x="1256" y="1168"/>
                  </a:lnTo>
                  <a:cubicBezTo>
                    <a:pt x="1256" y="1164"/>
                    <a:pt x="1256" y="1157"/>
                    <a:pt x="1256" y="1145"/>
                  </a:cubicBezTo>
                  <a:close/>
                  <a:moveTo>
                    <a:pt x="1256" y="1168"/>
                  </a:moveTo>
                  <a:cubicBezTo>
                    <a:pt x="1256" y="1173"/>
                    <a:pt x="1256" y="1173"/>
                    <a:pt x="1256" y="1173"/>
                  </a:cubicBezTo>
                  <a:cubicBezTo>
                    <a:pt x="1335" y="1251"/>
                    <a:pt x="1417" y="1333"/>
                    <a:pt x="1499" y="1417"/>
                  </a:cubicBezTo>
                  <a:lnTo>
                    <a:pt x="1499" y="1417"/>
                  </a:lnTo>
                  <a:cubicBezTo>
                    <a:pt x="1418" y="1332"/>
                    <a:pt x="1337" y="1249"/>
                    <a:pt x="1256" y="1168"/>
                  </a:cubicBezTo>
                  <a:close/>
                  <a:moveTo>
                    <a:pt x="1499" y="1417"/>
                  </a:moveTo>
                  <a:cubicBezTo>
                    <a:pt x="1676" y="1603"/>
                    <a:pt x="1856" y="1800"/>
                    <a:pt x="2038" y="2010"/>
                  </a:cubicBezTo>
                  <a:cubicBezTo>
                    <a:pt x="1865" y="1799"/>
                    <a:pt x="1680" y="1602"/>
                    <a:pt x="1499" y="1417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9"/>
            <p:cNvSpPr/>
            <p:nvPr/>
          </p:nvSpPr>
          <p:spPr>
            <a:xfrm>
              <a:off x="5812629" y="4162703"/>
              <a:ext cx="147415" cy="300277"/>
            </a:xfrm>
            <a:custGeom>
              <a:avLst/>
              <a:gdLst/>
              <a:ahLst/>
              <a:cxnLst/>
              <a:rect l="l" t="t" r="r" b="b"/>
              <a:pathLst>
                <a:path w="4493" h="9152" extrusionOk="0">
                  <a:moveTo>
                    <a:pt x="2623" y="0"/>
                  </a:moveTo>
                  <a:cubicBezTo>
                    <a:pt x="1117" y="1786"/>
                    <a:pt x="224" y="4241"/>
                    <a:pt x="1" y="6780"/>
                  </a:cubicBezTo>
                  <a:cubicBezTo>
                    <a:pt x="391" y="7115"/>
                    <a:pt x="810" y="7477"/>
                    <a:pt x="1228" y="7924"/>
                  </a:cubicBezTo>
                  <a:lnTo>
                    <a:pt x="1256" y="7924"/>
                  </a:lnTo>
                  <a:cubicBezTo>
                    <a:pt x="1256" y="7952"/>
                    <a:pt x="1256" y="7952"/>
                    <a:pt x="1256" y="7952"/>
                  </a:cubicBezTo>
                  <a:cubicBezTo>
                    <a:pt x="1535" y="8231"/>
                    <a:pt x="1814" y="8538"/>
                    <a:pt x="2121" y="8872"/>
                  </a:cubicBezTo>
                  <a:cubicBezTo>
                    <a:pt x="2177" y="8956"/>
                    <a:pt x="2261" y="9068"/>
                    <a:pt x="2344" y="9151"/>
                  </a:cubicBezTo>
                  <a:cubicBezTo>
                    <a:pt x="2261" y="8789"/>
                    <a:pt x="2233" y="8342"/>
                    <a:pt x="2233" y="7868"/>
                  </a:cubicBezTo>
                  <a:cubicBezTo>
                    <a:pt x="2233" y="5525"/>
                    <a:pt x="3126" y="2149"/>
                    <a:pt x="4493" y="1089"/>
                  </a:cubicBezTo>
                  <a:cubicBezTo>
                    <a:pt x="3907" y="670"/>
                    <a:pt x="3293" y="307"/>
                    <a:pt x="2623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9"/>
            <p:cNvSpPr/>
            <p:nvPr/>
          </p:nvSpPr>
          <p:spPr>
            <a:xfrm>
              <a:off x="5767777" y="4354024"/>
              <a:ext cx="42161" cy="29332"/>
            </a:xfrm>
            <a:custGeom>
              <a:avLst/>
              <a:gdLst/>
              <a:ahLst/>
              <a:cxnLst/>
              <a:rect l="l" t="t" r="r" b="b"/>
              <a:pathLst>
                <a:path w="1285" h="894" extrusionOk="0">
                  <a:moveTo>
                    <a:pt x="1284" y="893"/>
                  </a:moveTo>
                  <a:cubicBezTo>
                    <a:pt x="1284" y="893"/>
                    <a:pt x="1284" y="893"/>
                    <a:pt x="1284" y="893"/>
                  </a:cubicBezTo>
                  <a:cubicBezTo>
                    <a:pt x="1284" y="893"/>
                    <a:pt x="1284" y="893"/>
                    <a:pt x="1284" y="893"/>
                  </a:cubicBezTo>
                  <a:close/>
                  <a:moveTo>
                    <a:pt x="1284" y="893"/>
                  </a:moveTo>
                  <a:cubicBezTo>
                    <a:pt x="810" y="503"/>
                    <a:pt x="391" y="224"/>
                    <a:pt x="1" y="0"/>
                  </a:cubicBezTo>
                  <a:lnTo>
                    <a:pt x="1" y="0"/>
                  </a:lnTo>
                  <a:cubicBezTo>
                    <a:pt x="391" y="224"/>
                    <a:pt x="810" y="503"/>
                    <a:pt x="1284" y="893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9"/>
            <p:cNvSpPr/>
            <p:nvPr/>
          </p:nvSpPr>
          <p:spPr>
            <a:xfrm>
              <a:off x="5767777" y="4354024"/>
              <a:ext cx="44884" cy="32055"/>
            </a:xfrm>
            <a:custGeom>
              <a:avLst/>
              <a:gdLst/>
              <a:ahLst/>
              <a:cxnLst/>
              <a:rect l="l" t="t" r="r" b="b"/>
              <a:pathLst>
                <a:path w="1368" h="977" extrusionOk="0">
                  <a:moveTo>
                    <a:pt x="1" y="0"/>
                  </a:moveTo>
                  <a:cubicBezTo>
                    <a:pt x="419" y="251"/>
                    <a:pt x="866" y="558"/>
                    <a:pt x="1368" y="977"/>
                  </a:cubicBezTo>
                  <a:cubicBezTo>
                    <a:pt x="1368" y="977"/>
                    <a:pt x="1368" y="949"/>
                    <a:pt x="1368" y="949"/>
                  </a:cubicBezTo>
                  <a:cubicBezTo>
                    <a:pt x="1340" y="949"/>
                    <a:pt x="1312" y="921"/>
                    <a:pt x="1284" y="893"/>
                  </a:cubicBezTo>
                  <a:cubicBezTo>
                    <a:pt x="810" y="503"/>
                    <a:pt x="391" y="224"/>
                    <a:pt x="1" y="0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9"/>
            <p:cNvSpPr/>
            <p:nvPr/>
          </p:nvSpPr>
          <p:spPr>
            <a:xfrm>
              <a:off x="5710128" y="4327480"/>
              <a:ext cx="57680" cy="26576"/>
            </a:xfrm>
            <a:custGeom>
              <a:avLst/>
              <a:gdLst/>
              <a:ahLst/>
              <a:cxnLst/>
              <a:rect l="l" t="t" r="r" b="b"/>
              <a:pathLst>
                <a:path w="1758" h="810" extrusionOk="0">
                  <a:moveTo>
                    <a:pt x="0" y="0"/>
                  </a:moveTo>
                  <a:cubicBezTo>
                    <a:pt x="0" y="0"/>
                    <a:pt x="0" y="0"/>
                    <a:pt x="28" y="28"/>
                  </a:cubicBezTo>
                  <a:cubicBezTo>
                    <a:pt x="77" y="28"/>
                    <a:pt x="158" y="44"/>
                    <a:pt x="267" y="79"/>
                  </a:cubicBezTo>
                  <a:lnTo>
                    <a:pt x="267" y="79"/>
                  </a:lnTo>
                  <a:cubicBezTo>
                    <a:pt x="93" y="20"/>
                    <a:pt x="0" y="0"/>
                    <a:pt x="0" y="0"/>
                  </a:cubicBezTo>
                  <a:close/>
                  <a:moveTo>
                    <a:pt x="267" y="79"/>
                  </a:moveTo>
                  <a:cubicBezTo>
                    <a:pt x="333" y="101"/>
                    <a:pt x="411" y="130"/>
                    <a:pt x="499" y="165"/>
                  </a:cubicBezTo>
                  <a:lnTo>
                    <a:pt x="499" y="165"/>
                  </a:lnTo>
                  <a:cubicBezTo>
                    <a:pt x="412" y="129"/>
                    <a:pt x="334" y="100"/>
                    <a:pt x="267" y="79"/>
                  </a:cubicBezTo>
                  <a:close/>
                  <a:moveTo>
                    <a:pt x="499" y="165"/>
                  </a:moveTo>
                  <a:cubicBezTo>
                    <a:pt x="592" y="203"/>
                    <a:pt x="696" y="251"/>
                    <a:pt x="809" y="307"/>
                  </a:cubicBezTo>
                  <a:cubicBezTo>
                    <a:pt x="892" y="340"/>
                    <a:pt x="977" y="378"/>
                    <a:pt x="1066" y="421"/>
                  </a:cubicBezTo>
                  <a:lnTo>
                    <a:pt x="1066" y="421"/>
                  </a:lnTo>
                  <a:cubicBezTo>
                    <a:pt x="846" y="310"/>
                    <a:pt x="656" y="227"/>
                    <a:pt x="499" y="165"/>
                  </a:cubicBezTo>
                  <a:close/>
                  <a:moveTo>
                    <a:pt x="1066" y="421"/>
                  </a:moveTo>
                  <a:cubicBezTo>
                    <a:pt x="1271" y="525"/>
                    <a:pt x="1503" y="653"/>
                    <a:pt x="1758" y="809"/>
                  </a:cubicBezTo>
                  <a:cubicBezTo>
                    <a:pt x="1503" y="652"/>
                    <a:pt x="1275" y="523"/>
                    <a:pt x="1066" y="42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9"/>
            <p:cNvSpPr/>
            <p:nvPr/>
          </p:nvSpPr>
          <p:spPr>
            <a:xfrm>
              <a:off x="5736672" y="4337553"/>
              <a:ext cx="31137" cy="16503"/>
            </a:xfrm>
            <a:custGeom>
              <a:avLst/>
              <a:gdLst/>
              <a:ahLst/>
              <a:cxnLst/>
              <a:rect l="l" t="t" r="r" b="b"/>
              <a:pathLst>
                <a:path w="949" h="503" extrusionOk="0">
                  <a:moveTo>
                    <a:pt x="949" y="502"/>
                  </a:moveTo>
                  <a:cubicBezTo>
                    <a:pt x="586" y="279"/>
                    <a:pt x="279" y="1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79" y="112"/>
                    <a:pt x="586" y="279"/>
                    <a:pt x="949" y="502"/>
                  </a:cubicBezTo>
                  <a:lnTo>
                    <a:pt x="949" y="502"/>
                  </a:lnTo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9"/>
            <p:cNvSpPr/>
            <p:nvPr/>
          </p:nvSpPr>
          <p:spPr>
            <a:xfrm>
              <a:off x="5702812" y="4125168"/>
              <a:ext cx="129075" cy="228883"/>
            </a:xfrm>
            <a:custGeom>
              <a:avLst/>
              <a:gdLst/>
              <a:ahLst/>
              <a:cxnLst/>
              <a:rect l="l" t="t" r="r" b="b"/>
              <a:pathLst>
                <a:path w="3934" h="697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381"/>
                    <a:pt x="0" y="4492"/>
                    <a:pt x="0" y="4604"/>
                  </a:cubicBezTo>
                  <a:cubicBezTo>
                    <a:pt x="0" y="4688"/>
                    <a:pt x="0" y="4799"/>
                    <a:pt x="0" y="4883"/>
                  </a:cubicBezTo>
                  <a:cubicBezTo>
                    <a:pt x="28" y="5246"/>
                    <a:pt x="84" y="5608"/>
                    <a:pt x="167" y="5943"/>
                  </a:cubicBezTo>
                  <a:cubicBezTo>
                    <a:pt x="167" y="6027"/>
                    <a:pt x="195" y="6111"/>
                    <a:pt x="223" y="6166"/>
                  </a:cubicBezTo>
                  <a:cubicBezTo>
                    <a:pt x="223" y="6166"/>
                    <a:pt x="893" y="6306"/>
                    <a:pt x="1981" y="6975"/>
                  </a:cubicBezTo>
                  <a:cubicBezTo>
                    <a:pt x="1981" y="6892"/>
                    <a:pt x="1981" y="6836"/>
                    <a:pt x="1981" y="6780"/>
                  </a:cubicBezTo>
                  <a:cubicBezTo>
                    <a:pt x="1981" y="4437"/>
                    <a:pt x="2539" y="2233"/>
                    <a:pt x="3934" y="391"/>
                  </a:cubicBezTo>
                  <a:cubicBezTo>
                    <a:pt x="3320" y="224"/>
                    <a:pt x="2678" y="84"/>
                    <a:pt x="2037" y="29"/>
                  </a:cubicBezTo>
                  <a:cubicBezTo>
                    <a:pt x="2037" y="29"/>
                    <a:pt x="2037" y="29"/>
                    <a:pt x="2037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9"/>
            <p:cNvSpPr/>
            <p:nvPr/>
          </p:nvSpPr>
          <p:spPr>
            <a:xfrm>
              <a:off x="5618586" y="4318326"/>
              <a:ext cx="529094" cy="419279"/>
            </a:xfrm>
            <a:custGeom>
              <a:avLst/>
              <a:gdLst/>
              <a:ahLst/>
              <a:cxnLst/>
              <a:rect l="l" t="t" r="r" b="b"/>
              <a:pathLst>
                <a:path w="16126" h="12779" extrusionOk="0">
                  <a:moveTo>
                    <a:pt x="13057" y="0"/>
                  </a:moveTo>
                  <a:cubicBezTo>
                    <a:pt x="12387" y="977"/>
                    <a:pt x="11857" y="1814"/>
                    <a:pt x="11857" y="1814"/>
                  </a:cubicBezTo>
                  <a:lnTo>
                    <a:pt x="11830" y="1814"/>
                  </a:lnTo>
                  <a:cubicBezTo>
                    <a:pt x="11272" y="2958"/>
                    <a:pt x="9988" y="4380"/>
                    <a:pt x="8203" y="5329"/>
                  </a:cubicBezTo>
                  <a:cubicBezTo>
                    <a:pt x="5943" y="6501"/>
                    <a:pt x="2874" y="7449"/>
                    <a:pt x="0" y="7449"/>
                  </a:cubicBezTo>
                  <a:cubicBezTo>
                    <a:pt x="1088" y="9458"/>
                    <a:pt x="1507" y="11383"/>
                    <a:pt x="726" y="12611"/>
                  </a:cubicBezTo>
                  <a:lnTo>
                    <a:pt x="754" y="12778"/>
                  </a:lnTo>
                  <a:cubicBezTo>
                    <a:pt x="5748" y="12136"/>
                    <a:pt x="11411" y="10714"/>
                    <a:pt x="15094" y="6975"/>
                  </a:cubicBezTo>
                  <a:cubicBezTo>
                    <a:pt x="15875" y="6222"/>
                    <a:pt x="16126" y="4743"/>
                    <a:pt x="15707" y="3292"/>
                  </a:cubicBezTo>
                  <a:cubicBezTo>
                    <a:pt x="15373" y="2065"/>
                    <a:pt x="14508" y="809"/>
                    <a:pt x="13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9"/>
            <p:cNvSpPr/>
            <p:nvPr/>
          </p:nvSpPr>
          <p:spPr>
            <a:xfrm>
              <a:off x="6009461" y="4318326"/>
              <a:ext cx="124514" cy="164805"/>
            </a:xfrm>
            <a:custGeom>
              <a:avLst/>
              <a:gdLst/>
              <a:ahLst/>
              <a:cxnLst/>
              <a:rect l="l" t="t" r="r" b="b"/>
              <a:pathLst>
                <a:path w="3795" h="5023" extrusionOk="0">
                  <a:moveTo>
                    <a:pt x="1869" y="5022"/>
                  </a:moveTo>
                  <a:cubicBezTo>
                    <a:pt x="1535" y="3767"/>
                    <a:pt x="949" y="2595"/>
                    <a:pt x="0" y="1674"/>
                  </a:cubicBezTo>
                  <a:cubicBezTo>
                    <a:pt x="28" y="1674"/>
                    <a:pt x="28" y="1674"/>
                    <a:pt x="28" y="1646"/>
                  </a:cubicBezTo>
                  <a:cubicBezTo>
                    <a:pt x="112" y="1507"/>
                    <a:pt x="251" y="1312"/>
                    <a:pt x="447" y="1033"/>
                  </a:cubicBezTo>
                  <a:cubicBezTo>
                    <a:pt x="642" y="754"/>
                    <a:pt x="893" y="391"/>
                    <a:pt x="1144" y="0"/>
                  </a:cubicBezTo>
                  <a:lnTo>
                    <a:pt x="1144" y="0"/>
                  </a:lnTo>
                  <a:cubicBezTo>
                    <a:pt x="2595" y="809"/>
                    <a:pt x="3432" y="2009"/>
                    <a:pt x="3794" y="3237"/>
                  </a:cubicBezTo>
                  <a:cubicBezTo>
                    <a:pt x="3571" y="2539"/>
                    <a:pt x="3209" y="1842"/>
                    <a:pt x="2651" y="1228"/>
                  </a:cubicBezTo>
                  <a:cubicBezTo>
                    <a:pt x="2734" y="1535"/>
                    <a:pt x="2790" y="1842"/>
                    <a:pt x="2818" y="2149"/>
                  </a:cubicBezTo>
                  <a:cubicBezTo>
                    <a:pt x="2651" y="1925"/>
                    <a:pt x="2483" y="1786"/>
                    <a:pt x="2344" y="1702"/>
                  </a:cubicBezTo>
                  <a:cubicBezTo>
                    <a:pt x="2260" y="1674"/>
                    <a:pt x="2204" y="1646"/>
                    <a:pt x="2176" y="1646"/>
                  </a:cubicBezTo>
                  <a:cubicBezTo>
                    <a:pt x="1981" y="1646"/>
                    <a:pt x="2455" y="2400"/>
                    <a:pt x="2679" y="3404"/>
                  </a:cubicBezTo>
                  <a:cubicBezTo>
                    <a:pt x="2539" y="3990"/>
                    <a:pt x="2232" y="4520"/>
                    <a:pt x="1869" y="5022"/>
                  </a:cubicBezTo>
                  <a:close/>
                  <a:moveTo>
                    <a:pt x="3794" y="3265"/>
                  </a:moveTo>
                  <a:lnTo>
                    <a:pt x="3794" y="3265"/>
                  </a:lnTo>
                  <a:lnTo>
                    <a:pt x="3794" y="3265"/>
                  </a:lnTo>
                  <a:close/>
                  <a:moveTo>
                    <a:pt x="3794" y="3265"/>
                  </a:moveTo>
                  <a:cubicBezTo>
                    <a:pt x="3794" y="3265"/>
                    <a:pt x="3794" y="3265"/>
                    <a:pt x="3794" y="3265"/>
                  </a:cubicBezTo>
                  <a:cubicBezTo>
                    <a:pt x="3794" y="3265"/>
                    <a:pt x="3794" y="3265"/>
                    <a:pt x="3794" y="3265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9"/>
            <p:cNvSpPr/>
            <p:nvPr/>
          </p:nvSpPr>
          <p:spPr>
            <a:xfrm>
              <a:off x="5620424" y="4566376"/>
              <a:ext cx="7349" cy="14699"/>
            </a:xfrm>
            <a:custGeom>
              <a:avLst/>
              <a:gdLst/>
              <a:ahLst/>
              <a:cxnLst/>
              <a:rect l="l" t="t" r="r" b="b"/>
              <a:pathLst>
                <a:path w="224" h="448" extrusionOk="0">
                  <a:moveTo>
                    <a:pt x="0" y="1"/>
                  </a:moveTo>
                  <a:cubicBezTo>
                    <a:pt x="28" y="57"/>
                    <a:pt x="56" y="140"/>
                    <a:pt x="112" y="196"/>
                  </a:cubicBezTo>
                  <a:cubicBezTo>
                    <a:pt x="84" y="140"/>
                    <a:pt x="56" y="113"/>
                    <a:pt x="28" y="57"/>
                  </a:cubicBezTo>
                  <a:cubicBezTo>
                    <a:pt x="28" y="29"/>
                    <a:pt x="0" y="1"/>
                    <a:pt x="0" y="1"/>
                  </a:cubicBezTo>
                  <a:close/>
                  <a:moveTo>
                    <a:pt x="112" y="252"/>
                  </a:moveTo>
                  <a:lnTo>
                    <a:pt x="112" y="252"/>
                  </a:lnTo>
                  <a:cubicBezTo>
                    <a:pt x="140" y="308"/>
                    <a:pt x="195" y="364"/>
                    <a:pt x="223" y="447"/>
                  </a:cubicBezTo>
                  <a:cubicBezTo>
                    <a:pt x="195" y="364"/>
                    <a:pt x="167" y="308"/>
                    <a:pt x="112" y="252"/>
                  </a:cubicBezTo>
                  <a:close/>
                </a:path>
              </a:pathLst>
            </a:custGeom>
            <a:solidFill>
              <a:srgbClr val="795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9"/>
            <p:cNvSpPr/>
            <p:nvPr/>
          </p:nvSpPr>
          <p:spPr>
            <a:xfrm>
              <a:off x="5621343" y="4568213"/>
              <a:ext cx="2756" cy="6464"/>
            </a:xfrm>
            <a:custGeom>
              <a:avLst/>
              <a:gdLst/>
              <a:ahLst/>
              <a:cxnLst/>
              <a:rect l="l" t="t" r="r" b="b"/>
              <a:pathLst>
                <a:path w="84" h="19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57"/>
                    <a:pt x="56" y="112"/>
                    <a:pt x="84" y="196"/>
                  </a:cubicBezTo>
                  <a:cubicBezTo>
                    <a:pt x="84" y="168"/>
                    <a:pt x="84" y="168"/>
                    <a:pt x="84" y="140"/>
                  </a:cubicBezTo>
                  <a:cubicBezTo>
                    <a:pt x="56" y="85"/>
                    <a:pt x="28" y="57"/>
                    <a:pt x="0" y="1"/>
                  </a:cubicBezTo>
                  <a:close/>
                </a:path>
              </a:pathLst>
            </a:custGeom>
            <a:solidFill>
              <a:srgbClr val="563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9"/>
            <p:cNvSpPr/>
            <p:nvPr/>
          </p:nvSpPr>
          <p:spPr>
            <a:xfrm>
              <a:off x="5990234" y="4377812"/>
              <a:ext cx="16503" cy="28413"/>
            </a:xfrm>
            <a:custGeom>
              <a:avLst/>
              <a:gdLst/>
              <a:ahLst/>
              <a:cxnLst/>
              <a:rect l="l" t="t" r="r" b="b"/>
              <a:pathLst>
                <a:path w="503" h="866" extrusionOk="0">
                  <a:moveTo>
                    <a:pt x="503" y="1"/>
                  </a:moveTo>
                  <a:cubicBezTo>
                    <a:pt x="363" y="280"/>
                    <a:pt x="196" y="559"/>
                    <a:pt x="0" y="866"/>
                  </a:cubicBezTo>
                  <a:cubicBezTo>
                    <a:pt x="196" y="587"/>
                    <a:pt x="363" y="308"/>
                    <a:pt x="475" y="57"/>
                  </a:cubicBezTo>
                  <a:cubicBezTo>
                    <a:pt x="503" y="29"/>
                    <a:pt x="503" y="29"/>
                    <a:pt x="503" y="1"/>
                  </a:cubicBezTo>
                  <a:close/>
                </a:path>
              </a:pathLst>
            </a:custGeom>
            <a:solidFill>
              <a:srgbClr val="00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9"/>
            <p:cNvSpPr/>
            <p:nvPr/>
          </p:nvSpPr>
          <p:spPr>
            <a:xfrm>
              <a:off x="6005786" y="4377812"/>
              <a:ext cx="951" cy="187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cubicBezTo>
                    <a:pt x="29" y="29"/>
                    <a:pt x="29" y="29"/>
                    <a:pt x="29" y="1"/>
                  </a:cubicBezTo>
                  <a:lnTo>
                    <a:pt x="29" y="1"/>
                  </a:lnTo>
                  <a:cubicBezTo>
                    <a:pt x="29" y="29"/>
                    <a:pt x="29" y="29"/>
                    <a:pt x="1" y="57"/>
                  </a:cubicBezTo>
                  <a:close/>
                </a:path>
              </a:pathLst>
            </a:custGeom>
            <a:solidFill>
              <a:srgbClr val="00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9"/>
            <p:cNvSpPr/>
            <p:nvPr/>
          </p:nvSpPr>
          <p:spPr>
            <a:xfrm>
              <a:off x="5618586" y="4377812"/>
              <a:ext cx="388142" cy="203258"/>
            </a:xfrm>
            <a:custGeom>
              <a:avLst/>
              <a:gdLst/>
              <a:ahLst/>
              <a:cxnLst/>
              <a:rect l="l" t="t" r="r" b="b"/>
              <a:pathLst>
                <a:path w="11830" h="6195" extrusionOk="0">
                  <a:moveTo>
                    <a:pt x="11830" y="1"/>
                  </a:moveTo>
                  <a:lnTo>
                    <a:pt x="11830" y="1"/>
                  </a:lnTo>
                  <a:cubicBezTo>
                    <a:pt x="11690" y="280"/>
                    <a:pt x="11523" y="559"/>
                    <a:pt x="11327" y="866"/>
                  </a:cubicBezTo>
                  <a:cubicBezTo>
                    <a:pt x="10630" y="1786"/>
                    <a:pt x="9570" y="2791"/>
                    <a:pt x="8203" y="3516"/>
                  </a:cubicBezTo>
                  <a:cubicBezTo>
                    <a:pt x="5943" y="4688"/>
                    <a:pt x="2902" y="5636"/>
                    <a:pt x="28" y="5636"/>
                  </a:cubicBezTo>
                  <a:lnTo>
                    <a:pt x="0" y="5636"/>
                  </a:lnTo>
                  <a:cubicBezTo>
                    <a:pt x="0" y="5664"/>
                    <a:pt x="28" y="5692"/>
                    <a:pt x="56" y="5748"/>
                  </a:cubicBezTo>
                  <a:cubicBezTo>
                    <a:pt x="84" y="5804"/>
                    <a:pt x="112" y="5887"/>
                    <a:pt x="168" y="5943"/>
                  </a:cubicBezTo>
                  <a:cubicBezTo>
                    <a:pt x="168" y="5971"/>
                    <a:pt x="168" y="5971"/>
                    <a:pt x="168" y="5999"/>
                  </a:cubicBezTo>
                  <a:cubicBezTo>
                    <a:pt x="223" y="6055"/>
                    <a:pt x="251" y="6111"/>
                    <a:pt x="279" y="6194"/>
                  </a:cubicBezTo>
                  <a:lnTo>
                    <a:pt x="391" y="6194"/>
                  </a:lnTo>
                  <a:cubicBezTo>
                    <a:pt x="3627" y="6194"/>
                    <a:pt x="11355" y="4046"/>
                    <a:pt x="1183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9"/>
            <p:cNvSpPr/>
            <p:nvPr/>
          </p:nvSpPr>
          <p:spPr>
            <a:xfrm>
              <a:off x="5652447" y="4650601"/>
              <a:ext cx="4626" cy="48559"/>
            </a:xfrm>
            <a:custGeom>
              <a:avLst/>
              <a:gdLst/>
              <a:ahLst/>
              <a:cxnLst/>
              <a:rect l="l" t="t" r="r" b="b"/>
              <a:pathLst>
                <a:path w="141" h="1480" extrusionOk="0">
                  <a:moveTo>
                    <a:pt x="56" y="1479"/>
                  </a:moveTo>
                  <a:cubicBezTo>
                    <a:pt x="140" y="1033"/>
                    <a:pt x="112" y="531"/>
                    <a:pt x="1" y="1"/>
                  </a:cubicBezTo>
                  <a:lnTo>
                    <a:pt x="1" y="1"/>
                  </a:lnTo>
                  <a:cubicBezTo>
                    <a:pt x="56" y="335"/>
                    <a:pt x="84" y="642"/>
                    <a:pt x="84" y="949"/>
                  </a:cubicBezTo>
                  <a:cubicBezTo>
                    <a:pt x="84" y="1145"/>
                    <a:pt x="84" y="1312"/>
                    <a:pt x="56" y="1479"/>
                  </a:cubicBezTo>
                  <a:cubicBezTo>
                    <a:pt x="56" y="1479"/>
                    <a:pt x="56" y="1479"/>
                    <a:pt x="56" y="1479"/>
                  </a:cubicBezTo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9"/>
            <p:cNvSpPr/>
            <p:nvPr/>
          </p:nvSpPr>
          <p:spPr>
            <a:xfrm>
              <a:off x="5652447" y="4640529"/>
              <a:ext cx="76021" cy="58631"/>
            </a:xfrm>
            <a:custGeom>
              <a:avLst/>
              <a:gdLst/>
              <a:ahLst/>
              <a:cxnLst/>
              <a:rect l="l" t="t" r="r" b="b"/>
              <a:pathLst>
                <a:path w="2317" h="1787" extrusionOk="0">
                  <a:moveTo>
                    <a:pt x="2316" y="1"/>
                  </a:moveTo>
                  <a:cubicBezTo>
                    <a:pt x="1284" y="196"/>
                    <a:pt x="447" y="280"/>
                    <a:pt x="1" y="308"/>
                  </a:cubicBezTo>
                  <a:cubicBezTo>
                    <a:pt x="56" y="642"/>
                    <a:pt x="84" y="949"/>
                    <a:pt x="84" y="1256"/>
                  </a:cubicBezTo>
                  <a:cubicBezTo>
                    <a:pt x="84" y="1452"/>
                    <a:pt x="84" y="1619"/>
                    <a:pt x="56" y="1786"/>
                  </a:cubicBezTo>
                  <a:cubicBezTo>
                    <a:pt x="782" y="1145"/>
                    <a:pt x="1535" y="531"/>
                    <a:pt x="2316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9"/>
            <p:cNvSpPr/>
            <p:nvPr/>
          </p:nvSpPr>
          <p:spPr>
            <a:xfrm>
              <a:off x="6133945" y="4424502"/>
              <a:ext cx="33" cy="1870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56"/>
                  </a:moveTo>
                  <a:cubicBezTo>
                    <a:pt x="0" y="56"/>
                    <a:pt x="0" y="56"/>
                    <a:pt x="0" y="29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9"/>
            <p:cNvSpPr/>
            <p:nvPr/>
          </p:nvSpPr>
          <p:spPr>
            <a:xfrm>
              <a:off x="6004868" y="4483102"/>
              <a:ext cx="73265" cy="58599"/>
            </a:xfrm>
            <a:custGeom>
              <a:avLst/>
              <a:gdLst/>
              <a:ahLst/>
              <a:cxnLst/>
              <a:rect l="l" t="t" r="r" b="b"/>
              <a:pathLst>
                <a:path w="2233" h="1786" extrusionOk="0">
                  <a:moveTo>
                    <a:pt x="2009" y="0"/>
                  </a:moveTo>
                  <a:cubicBezTo>
                    <a:pt x="1479" y="670"/>
                    <a:pt x="810" y="1256"/>
                    <a:pt x="1" y="1786"/>
                  </a:cubicBezTo>
                  <a:cubicBezTo>
                    <a:pt x="726" y="1702"/>
                    <a:pt x="1451" y="1674"/>
                    <a:pt x="2233" y="1674"/>
                  </a:cubicBezTo>
                  <a:cubicBezTo>
                    <a:pt x="2205" y="1116"/>
                    <a:pt x="2121" y="558"/>
                    <a:pt x="200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9"/>
            <p:cNvSpPr/>
            <p:nvPr/>
          </p:nvSpPr>
          <p:spPr>
            <a:xfrm>
              <a:off x="5779687" y="4056265"/>
              <a:ext cx="404613" cy="327050"/>
            </a:xfrm>
            <a:custGeom>
              <a:avLst/>
              <a:gdLst/>
              <a:ahLst/>
              <a:cxnLst/>
              <a:rect l="l" t="t" r="r" b="b"/>
              <a:pathLst>
                <a:path w="12332" h="9968" extrusionOk="0">
                  <a:moveTo>
                    <a:pt x="2780" y="1"/>
                  </a:moveTo>
                  <a:cubicBezTo>
                    <a:pt x="1621" y="1"/>
                    <a:pt x="744" y="524"/>
                    <a:pt x="1" y="1905"/>
                  </a:cubicBezTo>
                  <a:cubicBezTo>
                    <a:pt x="252" y="1822"/>
                    <a:pt x="559" y="1766"/>
                    <a:pt x="865" y="1766"/>
                  </a:cubicBezTo>
                  <a:cubicBezTo>
                    <a:pt x="1463" y="991"/>
                    <a:pt x="2089" y="690"/>
                    <a:pt x="2844" y="690"/>
                  </a:cubicBezTo>
                  <a:cubicBezTo>
                    <a:pt x="3747" y="690"/>
                    <a:pt x="4834" y="1120"/>
                    <a:pt x="6278" y="1682"/>
                  </a:cubicBezTo>
                  <a:cubicBezTo>
                    <a:pt x="8956" y="2687"/>
                    <a:pt x="10937" y="3384"/>
                    <a:pt x="9793" y="4612"/>
                  </a:cubicBezTo>
                  <a:cubicBezTo>
                    <a:pt x="9207" y="5225"/>
                    <a:pt x="8259" y="6537"/>
                    <a:pt x="7450" y="7680"/>
                  </a:cubicBezTo>
                  <a:cubicBezTo>
                    <a:pt x="7338" y="7848"/>
                    <a:pt x="7226" y="7987"/>
                    <a:pt x="7115" y="8155"/>
                  </a:cubicBezTo>
                  <a:cubicBezTo>
                    <a:pt x="6668" y="8769"/>
                    <a:pt x="6306" y="9299"/>
                    <a:pt x="6138" y="9550"/>
                  </a:cubicBezTo>
                  <a:lnTo>
                    <a:pt x="6083" y="9633"/>
                  </a:lnTo>
                  <a:lnTo>
                    <a:pt x="6027" y="9717"/>
                  </a:lnTo>
                  <a:cubicBezTo>
                    <a:pt x="6228" y="9908"/>
                    <a:pt x="6403" y="9968"/>
                    <a:pt x="6543" y="9968"/>
                  </a:cubicBezTo>
                  <a:cubicBezTo>
                    <a:pt x="6753" y="9968"/>
                    <a:pt x="6886" y="9834"/>
                    <a:pt x="6920" y="9801"/>
                  </a:cubicBezTo>
                  <a:lnTo>
                    <a:pt x="6947" y="9801"/>
                  </a:lnTo>
                  <a:cubicBezTo>
                    <a:pt x="6947" y="9801"/>
                    <a:pt x="7477" y="8964"/>
                    <a:pt x="8147" y="7987"/>
                  </a:cubicBezTo>
                  <a:cubicBezTo>
                    <a:pt x="8705" y="7234"/>
                    <a:pt x="9347" y="6369"/>
                    <a:pt x="9877" y="5755"/>
                  </a:cubicBezTo>
                  <a:cubicBezTo>
                    <a:pt x="11132" y="4388"/>
                    <a:pt x="12332" y="3161"/>
                    <a:pt x="8063" y="1543"/>
                  </a:cubicBezTo>
                  <a:cubicBezTo>
                    <a:pt x="5789" y="681"/>
                    <a:pt x="4101" y="1"/>
                    <a:pt x="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9"/>
            <p:cNvSpPr/>
            <p:nvPr/>
          </p:nvSpPr>
          <p:spPr>
            <a:xfrm>
              <a:off x="5812629" y="4096786"/>
              <a:ext cx="11943" cy="12862"/>
            </a:xfrm>
            <a:custGeom>
              <a:avLst/>
              <a:gdLst/>
              <a:ahLst/>
              <a:cxnLst/>
              <a:rect l="l" t="t" r="r" b="b"/>
              <a:pathLst>
                <a:path w="364" h="392" extrusionOk="0">
                  <a:moveTo>
                    <a:pt x="1" y="391"/>
                  </a:moveTo>
                  <a:cubicBezTo>
                    <a:pt x="112" y="224"/>
                    <a:pt x="224" y="112"/>
                    <a:pt x="364" y="1"/>
                  </a:cubicBezTo>
                  <a:lnTo>
                    <a:pt x="364" y="1"/>
                  </a:lnTo>
                  <a:cubicBezTo>
                    <a:pt x="224" y="112"/>
                    <a:pt x="112" y="224"/>
                    <a:pt x="1" y="391"/>
                  </a:cubicBezTo>
                  <a:close/>
                </a:path>
              </a:pathLst>
            </a:custGeom>
            <a:solidFill>
              <a:srgbClr val="8D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9"/>
            <p:cNvSpPr/>
            <p:nvPr/>
          </p:nvSpPr>
          <p:spPr>
            <a:xfrm>
              <a:off x="5779687" y="4094063"/>
              <a:ext cx="44884" cy="24739"/>
            </a:xfrm>
            <a:custGeom>
              <a:avLst/>
              <a:gdLst/>
              <a:ahLst/>
              <a:cxnLst/>
              <a:rect l="l" t="t" r="r" b="b"/>
              <a:pathLst>
                <a:path w="1368" h="754" extrusionOk="0">
                  <a:moveTo>
                    <a:pt x="475" y="0"/>
                  </a:moveTo>
                  <a:cubicBezTo>
                    <a:pt x="307" y="223"/>
                    <a:pt x="140" y="474"/>
                    <a:pt x="1" y="753"/>
                  </a:cubicBezTo>
                  <a:cubicBezTo>
                    <a:pt x="252" y="670"/>
                    <a:pt x="559" y="614"/>
                    <a:pt x="865" y="614"/>
                  </a:cubicBezTo>
                  <a:cubicBezTo>
                    <a:pt x="921" y="558"/>
                    <a:pt x="949" y="502"/>
                    <a:pt x="1005" y="474"/>
                  </a:cubicBezTo>
                  <a:cubicBezTo>
                    <a:pt x="1116" y="307"/>
                    <a:pt x="1228" y="195"/>
                    <a:pt x="1368" y="84"/>
                  </a:cubicBezTo>
                  <a:cubicBezTo>
                    <a:pt x="1144" y="28"/>
                    <a:pt x="92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9"/>
            <p:cNvSpPr/>
            <p:nvPr/>
          </p:nvSpPr>
          <p:spPr>
            <a:xfrm>
              <a:off x="6006705" y="4377812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8" y="1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97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9"/>
            <p:cNvSpPr/>
            <p:nvPr/>
          </p:nvSpPr>
          <p:spPr>
            <a:xfrm>
              <a:off x="5977405" y="4347626"/>
              <a:ext cx="41242" cy="35730"/>
            </a:xfrm>
            <a:custGeom>
              <a:avLst/>
              <a:gdLst/>
              <a:ahLst/>
              <a:cxnLst/>
              <a:rect l="l" t="t" r="r" b="b"/>
              <a:pathLst>
                <a:path w="1257" h="1089" extrusionOk="0">
                  <a:moveTo>
                    <a:pt x="559" y="0"/>
                  </a:moveTo>
                  <a:cubicBezTo>
                    <a:pt x="559" y="28"/>
                    <a:pt x="559" y="56"/>
                    <a:pt x="531" y="56"/>
                  </a:cubicBezTo>
                  <a:cubicBezTo>
                    <a:pt x="363" y="335"/>
                    <a:pt x="196" y="530"/>
                    <a:pt x="112" y="670"/>
                  </a:cubicBezTo>
                  <a:lnTo>
                    <a:pt x="57" y="753"/>
                  </a:lnTo>
                  <a:lnTo>
                    <a:pt x="1" y="837"/>
                  </a:lnTo>
                  <a:cubicBezTo>
                    <a:pt x="1" y="865"/>
                    <a:pt x="29" y="865"/>
                    <a:pt x="29" y="865"/>
                  </a:cubicBezTo>
                  <a:cubicBezTo>
                    <a:pt x="224" y="1032"/>
                    <a:pt x="363" y="1088"/>
                    <a:pt x="503" y="1088"/>
                  </a:cubicBezTo>
                  <a:cubicBezTo>
                    <a:pt x="726" y="1088"/>
                    <a:pt x="866" y="977"/>
                    <a:pt x="894" y="921"/>
                  </a:cubicBezTo>
                  <a:lnTo>
                    <a:pt x="921" y="921"/>
                  </a:lnTo>
                  <a:cubicBezTo>
                    <a:pt x="921" y="921"/>
                    <a:pt x="1033" y="698"/>
                    <a:pt x="1256" y="391"/>
                  </a:cubicBezTo>
                  <a:cubicBezTo>
                    <a:pt x="1005" y="363"/>
                    <a:pt x="782" y="251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9"/>
            <p:cNvSpPr/>
            <p:nvPr/>
          </p:nvSpPr>
          <p:spPr>
            <a:xfrm>
              <a:off x="5874904" y="4186721"/>
              <a:ext cx="149220" cy="276260"/>
            </a:xfrm>
            <a:custGeom>
              <a:avLst/>
              <a:gdLst/>
              <a:ahLst/>
              <a:cxnLst/>
              <a:rect l="l" t="t" r="r" b="b"/>
              <a:pathLst>
                <a:path w="4548" h="8420" extrusionOk="0">
                  <a:moveTo>
                    <a:pt x="3511" y="1"/>
                  </a:moveTo>
                  <a:cubicBezTo>
                    <a:pt x="3186" y="1"/>
                    <a:pt x="2884" y="125"/>
                    <a:pt x="2595" y="357"/>
                  </a:cubicBezTo>
                  <a:cubicBezTo>
                    <a:pt x="949" y="1640"/>
                    <a:pt x="0" y="6271"/>
                    <a:pt x="446" y="8419"/>
                  </a:cubicBezTo>
                  <a:cubicBezTo>
                    <a:pt x="1813" y="7555"/>
                    <a:pt x="2650" y="6494"/>
                    <a:pt x="3125" y="5741"/>
                  </a:cubicBezTo>
                  <a:cubicBezTo>
                    <a:pt x="3125" y="5741"/>
                    <a:pt x="3153" y="5713"/>
                    <a:pt x="3181" y="5657"/>
                  </a:cubicBezTo>
                  <a:lnTo>
                    <a:pt x="3236" y="5574"/>
                  </a:lnTo>
                  <a:cubicBezTo>
                    <a:pt x="3515" y="5127"/>
                    <a:pt x="3627" y="4820"/>
                    <a:pt x="3627" y="4820"/>
                  </a:cubicBezTo>
                  <a:cubicBezTo>
                    <a:pt x="3711" y="4514"/>
                    <a:pt x="3794" y="4207"/>
                    <a:pt x="3878" y="3928"/>
                  </a:cubicBezTo>
                  <a:cubicBezTo>
                    <a:pt x="3906" y="3760"/>
                    <a:pt x="3934" y="3593"/>
                    <a:pt x="3962" y="3425"/>
                  </a:cubicBezTo>
                  <a:cubicBezTo>
                    <a:pt x="4548" y="775"/>
                    <a:pt x="3962" y="78"/>
                    <a:pt x="3962" y="78"/>
                  </a:cubicBezTo>
                  <a:cubicBezTo>
                    <a:pt x="3806" y="26"/>
                    <a:pt x="3656" y="1"/>
                    <a:pt x="3511" y="1"/>
                  </a:cubicBezTo>
                  <a:close/>
                </a:path>
              </a:pathLst>
            </a:custGeom>
            <a:solidFill>
              <a:srgbClr val="7C2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9"/>
            <p:cNvSpPr/>
            <p:nvPr/>
          </p:nvSpPr>
          <p:spPr>
            <a:xfrm>
              <a:off x="5885863" y="4186491"/>
              <a:ext cx="127270" cy="276490"/>
            </a:xfrm>
            <a:custGeom>
              <a:avLst/>
              <a:gdLst/>
              <a:ahLst/>
              <a:cxnLst/>
              <a:rect l="l" t="t" r="r" b="b"/>
              <a:pathLst>
                <a:path w="3879" h="8427" extrusionOk="0">
                  <a:moveTo>
                    <a:pt x="112" y="8426"/>
                  </a:moveTo>
                  <a:lnTo>
                    <a:pt x="112" y="8426"/>
                  </a:lnTo>
                  <a:lnTo>
                    <a:pt x="112" y="8426"/>
                  </a:lnTo>
                  <a:cubicBezTo>
                    <a:pt x="29" y="8064"/>
                    <a:pt x="1" y="7617"/>
                    <a:pt x="1" y="7143"/>
                  </a:cubicBezTo>
                  <a:cubicBezTo>
                    <a:pt x="1" y="4800"/>
                    <a:pt x="894" y="1424"/>
                    <a:pt x="2261" y="364"/>
                  </a:cubicBez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lnTo>
                    <a:pt x="2261" y="364"/>
                  </a:ln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cubicBezTo>
                    <a:pt x="2540" y="140"/>
                    <a:pt x="2847" y="1"/>
                    <a:pt x="3153" y="1"/>
                  </a:cubicBezTo>
                  <a:cubicBezTo>
                    <a:pt x="3321" y="1"/>
                    <a:pt x="3460" y="29"/>
                    <a:pt x="3628" y="85"/>
                  </a:cubicBezTo>
                  <a:cubicBezTo>
                    <a:pt x="3628" y="85"/>
                    <a:pt x="3879" y="391"/>
                    <a:pt x="3879" y="1424"/>
                  </a:cubicBezTo>
                  <a:cubicBezTo>
                    <a:pt x="3879" y="1926"/>
                    <a:pt x="3823" y="2568"/>
                    <a:pt x="3628" y="3432"/>
                  </a:cubicBezTo>
                  <a:cubicBezTo>
                    <a:pt x="3600" y="3600"/>
                    <a:pt x="3572" y="3767"/>
                    <a:pt x="3544" y="3935"/>
                  </a:cubicBezTo>
                  <a:cubicBezTo>
                    <a:pt x="3460" y="4214"/>
                    <a:pt x="3377" y="4521"/>
                    <a:pt x="3293" y="4827"/>
                  </a:cubicBezTo>
                  <a:cubicBezTo>
                    <a:pt x="3293" y="4827"/>
                    <a:pt x="3181" y="5134"/>
                    <a:pt x="2902" y="5581"/>
                  </a:cubicBezTo>
                  <a:lnTo>
                    <a:pt x="2902" y="5581"/>
                  </a:lnTo>
                  <a:lnTo>
                    <a:pt x="2847" y="5664"/>
                  </a:lnTo>
                  <a:lnTo>
                    <a:pt x="2847" y="5664"/>
                  </a:lnTo>
                  <a:cubicBezTo>
                    <a:pt x="2819" y="5720"/>
                    <a:pt x="2791" y="5748"/>
                    <a:pt x="2791" y="5748"/>
                  </a:cubicBezTo>
                  <a:lnTo>
                    <a:pt x="2791" y="5748"/>
                  </a:lnTo>
                  <a:lnTo>
                    <a:pt x="2791" y="5748"/>
                  </a:lnTo>
                  <a:lnTo>
                    <a:pt x="2791" y="5748"/>
                  </a:lnTo>
                  <a:cubicBezTo>
                    <a:pt x="2568" y="6111"/>
                    <a:pt x="2289" y="6529"/>
                    <a:pt x="1870" y="6948"/>
                  </a:cubicBezTo>
                  <a:cubicBezTo>
                    <a:pt x="1452" y="7422"/>
                    <a:pt x="894" y="7924"/>
                    <a:pt x="196" y="8371"/>
                  </a:cubicBezTo>
                  <a:cubicBezTo>
                    <a:pt x="196" y="8371"/>
                    <a:pt x="196" y="8371"/>
                    <a:pt x="196" y="8371"/>
                  </a:cubicBezTo>
                  <a:cubicBezTo>
                    <a:pt x="196" y="8371"/>
                    <a:pt x="196" y="8371"/>
                    <a:pt x="168" y="8371"/>
                  </a:cubicBezTo>
                  <a:cubicBezTo>
                    <a:pt x="168" y="8371"/>
                    <a:pt x="168" y="8371"/>
                    <a:pt x="168" y="8371"/>
                  </a:cubicBezTo>
                  <a:cubicBezTo>
                    <a:pt x="168" y="8371"/>
                    <a:pt x="168" y="8398"/>
                    <a:pt x="168" y="8398"/>
                  </a:cubicBezTo>
                  <a:cubicBezTo>
                    <a:pt x="168" y="8398"/>
                    <a:pt x="168" y="8398"/>
                    <a:pt x="168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12" y="8426"/>
                    <a:pt x="112" y="8426"/>
                    <a:pt x="112" y="842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9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68" y="1396"/>
                    <a:pt x="530" y="866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9"/>
            <p:cNvSpPr/>
            <p:nvPr/>
          </p:nvSpPr>
          <p:spPr>
            <a:xfrm>
              <a:off x="5981080" y="4347626"/>
              <a:ext cx="14666" cy="21983"/>
            </a:xfrm>
            <a:custGeom>
              <a:avLst/>
              <a:gdLst/>
              <a:ahLst/>
              <a:cxnLst/>
              <a:rect l="l" t="t" r="r" b="b"/>
              <a:pathLst>
                <a:path w="447" h="670" extrusionOk="0">
                  <a:moveTo>
                    <a:pt x="0" y="670"/>
                  </a:moveTo>
                  <a:lnTo>
                    <a:pt x="0" y="670"/>
                  </a:lnTo>
                  <a:lnTo>
                    <a:pt x="0" y="670"/>
                  </a:lnTo>
                  <a:lnTo>
                    <a:pt x="0" y="670"/>
                  </a:lnTo>
                  <a:close/>
                  <a:moveTo>
                    <a:pt x="419" y="56"/>
                  </a:moveTo>
                  <a:lnTo>
                    <a:pt x="419" y="56"/>
                  </a:lnTo>
                  <a:cubicBezTo>
                    <a:pt x="447" y="56"/>
                    <a:pt x="447" y="28"/>
                    <a:pt x="447" y="0"/>
                  </a:cubicBezTo>
                  <a:lnTo>
                    <a:pt x="447" y="0"/>
                  </a:lnTo>
                  <a:cubicBezTo>
                    <a:pt x="447" y="28"/>
                    <a:pt x="447" y="56"/>
                    <a:pt x="419" y="56"/>
                  </a:cubicBezTo>
                  <a:close/>
                </a:path>
              </a:pathLst>
            </a:custGeom>
            <a:solidFill>
              <a:srgbClr val="009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9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12" y="1507"/>
                    <a:pt x="251" y="1312"/>
                    <a:pt x="419" y="1033"/>
                  </a:cubicBezTo>
                  <a:cubicBezTo>
                    <a:pt x="447" y="1033"/>
                    <a:pt x="447" y="1005"/>
                    <a:pt x="447" y="977"/>
                  </a:cubicBezTo>
                  <a:cubicBezTo>
                    <a:pt x="614" y="782"/>
                    <a:pt x="782" y="531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9"/>
            <p:cNvSpPr/>
            <p:nvPr/>
          </p:nvSpPr>
          <p:spPr>
            <a:xfrm>
              <a:off x="6002144" y="4299098"/>
              <a:ext cx="21983" cy="24739"/>
            </a:xfrm>
            <a:custGeom>
              <a:avLst/>
              <a:gdLst/>
              <a:ahLst/>
              <a:cxnLst/>
              <a:rect l="l" t="t" r="r" b="b"/>
              <a:pathLst>
                <a:path w="670" h="754" extrusionOk="0">
                  <a:moveTo>
                    <a:pt x="84" y="0"/>
                  </a:moveTo>
                  <a:cubicBezTo>
                    <a:pt x="56" y="168"/>
                    <a:pt x="28" y="335"/>
                    <a:pt x="0" y="503"/>
                  </a:cubicBezTo>
                  <a:cubicBezTo>
                    <a:pt x="140" y="558"/>
                    <a:pt x="251" y="642"/>
                    <a:pt x="335" y="754"/>
                  </a:cubicBezTo>
                  <a:cubicBezTo>
                    <a:pt x="446" y="586"/>
                    <a:pt x="558" y="447"/>
                    <a:pt x="670" y="279"/>
                  </a:cubicBezTo>
                  <a:cubicBezTo>
                    <a:pt x="670" y="279"/>
                    <a:pt x="307" y="84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9"/>
            <p:cNvSpPr/>
            <p:nvPr/>
          </p:nvSpPr>
          <p:spPr>
            <a:xfrm>
              <a:off x="6074459" y="4372332"/>
              <a:ext cx="28381" cy="57713"/>
            </a:xfrm>
            <a:custGeom>
              <a:avLst/>
              <a:gdLst/>
              <a:ahLst/>
              <a:cxnLst/>
              <a:rect l="l" t="t" r="r" b="b"/>
              <a:pathLst>
                <a:path w="865" h="1759" extrusionOk="0">
                  <a:moveTo>
                    <a:pt x="698" y="1758"/>
                  </a:moveTo>
                  <a:cubicBezTo>
                    <a:pt x="474" y="754"/>
                    <a:pt x="0" y="0"/>
                    <a:pt x="195" y="0"/>
                  </a:cubicBezTo>
                  <a:cubicBezTo>
                    <a:pt x="223" y="0"/>
                    <a:pt x="279" y="28"/>
                    <a:pt x="363" y="56"/>
                  </a:cubicBezTo>
                  <a:cubicBezTo>
                    <a:pt x="502" y="140"/>
                    <a:pt x="670" y="279"/>
                    <a:pt x="837" y="503"/>
                  </a:cubicBezTo>
                  <a:cubicBezTo>
                    <a:pt x="865" y="921"/>
                    <a:pt x="809" y="1340"/>
                    <a:pt x="698" y="175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9"/>
            <p:cNvSpPr/>
            <p:nvPr/>
          </p:nvSpPr>
          <p:spPr>
            <a:xfrm>
              <a:off x="5539841" y="4613985"/>
              <a:ext cx="21097" cy="29332"/>
            </a:xfrm>
            <a:custGeom>
              <a:avLst/>
              <a:gdLst/>
              <a:ahLst/>
              <a:cxnLst/>
              <a:rect l="l" t="t" r="r" b="b"/>
              <a:pathLst>
                <a:path w="643" h="894" extrusionOk="0">
                  <a:moveTo>
                    <a:pt x="1" y="1"/>
                  </a:moveTo>
                  <a:cubicBezTo>
                    <a:pt x="168" y="280"/>
                    <a:pt x="252" y="559"/>
                    <a:pt x="224" y="838"/>
                  </a:cubicBezTo>
                  <a:cubicBezTo>
                    <a:pt x="336" y="866"/>
                    <a:pt x="419" y="894"/>
                    <a:pt x="503" y="894"/>
                  </a:cubicBezTo>
                  <a:cubicBezTo>
                    <a:pt x="559" y="894"/>
                    <a:pt x="615" y="866"/>
                    <a:pt x="643" y="866"/>
                  </a:cubicBezTo>
                  <a:cubicBezTo>
                    <a:pt x="643" y="866"/>
                    <a:pt x="615" y="5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9"/>
            <p:cNvSpPr/>
            <p:nvPr/>
          </p:nvSpPr>
          <p:spPr>
            <a:xfrm>
              <a:off x="5505061" y="4613985"/>
              <a:ext cx="43080" cy="27495"/>
            </a:xfrm>
            <a:custGeom>
              <a:avLst/>
              <a:gdLst/>
              <a:ahLst/>
              <a:cxnLst/>
              <a:rect l="l" t="t" r="r" b="b"/>
              <a:pathLst>
                <a:path w="1313" h="838" extrusionOk="0">
                  <a:moveTo>
                    <a:pt x="1284" y="838"/>
                  </a:moveTo>
                  <a:cubicBezTo>
                    <a:pt x="949" y="754"/>
                    <a:pt x="503" y="559"/>
                    <a:pt x="308" y="391"/>
                  </a:cubicBezTo>
                  <a:cubicBezTo>
                    <a:pt x="1" y="168"/>
                    <a:pt x="615" y="1"/>
                    <a:pt x="1061" y="1"/>
                  </a:cubicBezTo>
                  <a:cubicBezTo>
                    <a:pt x="1228" y="280"/>
                    <a:pt x="1312" y="559"/>
                    <a:pt x="1284" y="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9"/>
            <p:cNvSpPr/>
            <p:nvPr/>
          </p:nvSpPr>
          <p:spPr>
            <a:xfrm>
              <a:off x="5255174" y="4339390"/>
              <a:ext cx="24739" cy="21983"/>
            </a:xfrm>
            <a:custGeom>
              <a:avLst/>
              <a:gdLst/>
              <a:ahLst/>
              <a:cxnLst/>
              <a:rect l="l" t="t" r="r" b="b"/>
              <a:pathLst>
                <a:path w="754" h="670" extrusionOk="0">
                  <a:moveTo>
                    <a:pt x="726" y="0"/>
                  </a:moveTo>
                  <a:cubicBezTo>
                    <a:pt x="558" y="28"/>
                    <a:pt x="391" y="84"/>
                    <a:pt x="224" y="140"/>
                  </a:cubicBezTo>
                  <a:cubicBezTo>
                    <a:pt x="84" y="363"/>
                    <a:pt x="0" y="586"/>
                    <a:pt x="28" y="670"/>
                  </a:cubicBezTo>
                  <a:lnTo>
                    <a:pt x="196" y="670"/>
                  </a:lnTo>
                  <a:cubicBezTo>
                    <a:pt x="363" y="670"/>
                    <a:pt x="642" y="642"/>
                    <a:pt x="698" y="446"/>
                  </a:cubicBezTo>
                  <a:cubicBezTo>
                    <a:pt x="726" y="335"/>
                    <a:pt x="754" y="167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9"/>
            <p:cNvSpPr/>
            <p:nvPr/>
          </p:nvSpPr>
          <p:spPr>
            <a:xfrm>
              <a:off x="5262491" y="4329317"/>
              <a:ext cx="16503" cy="14666"/>
            </a:xfrm>
            <a:custGeom>
              <a:avLst/>
              <a:gdLst/>
              <a:ahLst/>
              <a:cxnLst/>
              <a:rect l="l" t="t" r="r" b="b"/>
              <a:pathLst>
                <a:path w="503" h="447" extrusionOk="0">
                  <a:moveTo>
                    <a:pt x="1" y="447"/>
                  </a:moveTo>
                  <a:cubicBezTo>
                    <a:pt x="84" y="279"/>
                    <a:pt x="224" y="140"/>
                    <a:pt x="307" y="28"/>
                  </a:cubicBezTo>
                  <a:cubicBezTo>
                    <a:pt x="335" y="0"/>
                    <a:pt x="363" y="0"/>
                    <a:pt x="391" y="0"/>
                  </a:cubicBezTo>
                  <a:cubicBezTo>
                    <a:pt x="475" y="0"/>
                    <a:pt x="503" y="140"/>
                    <a:pt x="503" y="307"/>
                  </a:cubicBezTo>
                  <a:cubicBezTo>
                    <a:pt x="335" y="335"/>
                    <a:pt x="168" y="391"/>
                    <a:pt x="1" y="4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9"/>
            <p:cNvSpPr/>
            <p:nvPr/>
          </p:nvSpPr>
          <p:spPr>
            <a:xfrm>
              <a:off x="5511492" y="4411705"/>
              <a:ext cx="463212" cy="141903"/>
            </a:xfrm>
            <a:custGeom>
              <a:avLst/>
              <a:gdLst/>
              <a:ahLst/>
              <a:cxnLst/>
              <a:rect l="l" t="t" r="r" b="b"/>
              <a:pathLst>
                <a:path w="14118" h="4325" extrusionOk="0">
                  <a:moveTo>
                    <a:pt x="14089" y="0"/>
                  </a:moveTo>
                  <a:cubicBezTo>
                    <a:pt x="13224" y="949"/>
                    <a:pt x="12136" y="1618"/>
                    <a:pt x="11020" y="2204"/>
                  </a:cubicBezTo>
                  <a:cubicBezTo>
                    <a:pt x="9904" y="2790"/>
                    <a:pt x="8733" y="3264"/>
                    <a:pt x="7533" y="3599"/>
                  </a:cubicBezTo>
                  <a:cubicBezTo>
                    <a:pt x="6194" y="3990"/>
                    <a:pt x="4771" y="4185"/>
                    <a:pt x="3376" y="4185"/>
                  </a:cubicBezTo>
                  <a:cubicBezTo>
                    <a:pt x="2260" y="4185"/>
                    <a:pt x="1116" y="4045"/>
                    <a:pt x="28" y="3766"/>
                  </a:cubicBezTo>
                  <a:lnTo>
                    <a:pt x="0" y="3794"/>
                  </a:lnTo>
                  <a:cubicBezTo>
                    <a:pt x="1228" y="4157"/>
                    <a:pt x="2483" y="4324"/>
                    <a:pt x="3739" y="4324"/>
                  </a:cubicBezTo>
                  <a:cubicBezTo>
                    <a:pt x="5022" y="4324"/>
                    <a:pt x="6333" y="4129"/>
                    <a:pt x="7589" y="3822"/>
                  </a:cubicBezTo>
                  <a:cubicBezTo>
                    <a:pt x="8816" y="3487"/>
                    <a:pt x="10016" y="3041"/>
                    <a:pt x="11160" y="2427"/>
                  </a:cubicBezTo>
                  <a:cubicBezTo>
                    <a:pt x="12248" y="1813"/>
                    <a:pt x="13364" y="1060"/>
                    <a:pt x="14117" y="28"/>
                  </a:cubicBezTo>
                  <a:lnTo>
                    <a:pt x="14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9"/>
            <p:cNvSpPr/>
            <p:nvPr/>
          </p:nvSpPr>
          <p:spPr>
            <a:xfrm>
              <a:off x="6013103" y="4153549"/>
              <a:ext cx="120872" cy="193185"/>
            </a:xfrm>
            <a:custGeom>
              <a:avLst/>
              <a:gdLst/>
              <a:ahLst/>
              <a:cxnLst/>
              <a:rect l="l" t="t" r="r" b="b"/>
              <a:pathLst>
                <a:path w="3684" h="5888" extrusionOk="0">
                  <a:moveTo>
                    <a:pt x="3125" y="1"/>
                  </a:moveTo>
                  <a:cubicBezTo>
                    <a:pt x="3349" y="224"/>
                    <a:pt x="3460" y="503"/>
                    <a:pt x="3460" y="782"/>
                  </a:cubicBezTo>
                  <a:cubicBezTo>
                    <a:pt x="3460" y="1061"/>
                    <a:pt x="3349" y="1312"/>
                    <a:pt x="3209" y="1563"/>
                  </a:cubicBezTo>
                  <a:cubicBezTo>
                    <a:pt x="2902" y="2037"/>
                    <a:pt x="2456" y="2456"/>
                    <a:pt x="2065" y="2930"/>
                  </a:cubicBezTo>
                  <a:cubicBezTo>
                    <a:pt x="1312" y="3851"/>
                    <a:pt x="642" y="4855"/>
                    <a:pt x="1" y="5859"/>
                  </a:cubicBezTo>
                  <a:lnTo>
                    <a:pt x="29" y="5887"/>
                  </a:lnTo>
                  <a:cubicBezTo>
                    <a:pt x="726" y="4911"/>
                    <a:pt x="1452" y="3962"/>
                    <a:pt x="2233" y="3069"/>
                  </a:cubicBezTo>
                  <a:cubicBezTo>
                    <a:pt x="2428" y="2846"/>
                    <a:pt x="2651" y="2623"/>
                    <a:pt x="2847" y="2428"/>
                  </a:cubicBezTo>
                  <a:cubicBezTo>
                    <a:pt x="3070" y="2205"/>
                    <a:pt x="3265" y="1981"/>
                    <a:pt x="3432" y="1702"/>
                  </a:cubicBezTo>
                  <a:cubicBezTo>
                    <a:pt x="3572" y="1423"/>
                    <a:pt x="3683" y="1089"/>
                    <a:pt x="3628" y="782"/>
                  </a:cubicBezTo>
                  <a:cubicBezTo>
                    <a:pt x="3600" y="447"/>
                    <a:pt x="3404" y="140"/>
                    <a:pt x="3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9"/>
            <p:cNvSpPr/>
            <p:nvPr/>
          </p:nvSpPr>
          <p:spPr>
            <a:xfrm>
              <a:off x="5373260" y="4268880"/>
              <a:ext cx="275538" cy="84256"/>
            </a:xfrm>
            <a:custGeom>
              <a:avLst/>
              <a:gdLst/>
              <a:ahLst/>
              <a:cxnLst/>
              <a:rect l="l" t="t" r="r" b="b"/>
              <a:pathLst>
                <a:path w="8398" h="2568" extrusionOk="0">
                  <a:moveTo>
                    <a:pt x="6780" y="1"/>
                  </a:moveTo>
                  <a:cubicBezTo>
                    <a:pt x="5803" y="1"/>
                    <a:pt x="4827" y="84"/>
                    <a:pt x="3850" y="280"/>
                  </a:cubicBezTo>
                  <a:cubicBezTo>
                    <a:pt x="3125" y="447"/>
                    <a:pt x="2372" y="642"/>
                    <a:pt x="1702" y="1033"/>
                  </a:cubicBezTo>
                  <a:cubicBezTo>
                    <a:pt x="1033" y="1396"/>
                    <a:pt x="391" y="1898"/>
                    <a:pt x="0" y="2540"/>
                  </a:cubicBezTo>
                  <a:lnTo>
                    <a:pt x="0" y="2568"/>
                  </a:lnTo>
                  <a:cubicBezTo>
                    <a:pt x="530" y="2010"/>
                    <a:pt x="1144" y="1591"/>
                    <a:pt x="1814" y="1256"/>
                  </a:cubicBezTo>
                  <a:cubicBezTo>
                    <a:pt x="2483" y="921"/>
                    <a:pt x="3181" y="670"/>
                    <a:pt x="3906" y="503"/>
                  </a:cubicBezTo>
                  <a:cubicBezTo>
                    <a:pt x="4632" y="336"/>
                    <a:pt x="5385" y="224"/>
                    <a:pt x="6138" y="140"/>
                  </a:cubicBezTo>
                  <a:cubicBezTo>
                    <a:pt x="6612" y="112"/>
                    <a:pt x="7087" y="84"/>
                    <a:pt x="7561" y="84"/>
                  </a:cubicBezTo>
                  <a:cubicBezTo>
                    <a:pt x="7840" y="84"/>
                    <a:pt x="8119" y="112"/>
                    <a:pt x="8398" y="112"/>
                  </a:cubicBezTo>
                  <a:lnTo>
                    <a:pt x="8398" y="84"/>
                  </a:lnTo>
                  <a:cubicBezTo>
                    <a:pt x="7868" y="29"/>
                    <a:pt x="7310" y="1"/>
                    <a:pt x="6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9"/>
            <p:cNvSpPr/>
            <p:nvPr/>
          </p:nvSpPr>
          <p:spPr>
            <a:xfrm>
              <a:off x="5482192" y="4312518"/>
              <a:ext cx="195909" cy="175271"/>
            </a:xfrm>
            <a:custGeom>
              <a:avLst/>
              <a:gdLst/>
              <a:ahLst/>
              <a:cxnLst/>
              <a:rect l="l" t="t" r="r" b="b"/>
              <a:pathLst>
                <a:path w="5971" h="5342" extrusionOk="0">
                  <a:moveTo>
                    <a:pt x="1264" y="1"/>
                  </a:moveTo>
                  <a:cubicBezTo>
                    <a:pt x="934" y="1"/>
                    <a:pt x="667" y="108"/>
                    <a:pt x="475" y="317"/>
                  </a:cubicBezTo>
                  <a:cubicBezTo>
                    <a:pt x="0" y="763"/>
                    <a:pt x="84" y="1628"/>
                    <a:pt x="698" y="2605"/>
                  </a:cubicBezTo>
                  <a:cubicBezTo>
                    <a:pt x="698" y="2605"/>
                    <a:pt x="893" y="2605"/>
                    <a:pt x="949" y="2577"/>
                  </a:cubicBezTo>
                  <a:cubicBezTo>
                    <a:pt x="1033" y="2577"/>
                    <a:pt x="1256" y="2521"/>
                    <a:pt x="1256" y="2521"/>
                  </a:cubicBezTo>
                  <a:cubicBezTo>
                    <a:pt x="754" y="1712"/>
                    <a:pt x="558" y="959"/>
                    <a:pt x="837" y="680"/>
                  </a:cubicBezTo>
                  <a:cubicBezTo>
                    <a:pt x="939" y="578"/>
                    <a:pt x="1093" y="529"/>
                    <a:pt x="1288" y="529"/>
                  </a:cubicBezTo>
                  <a:cubicBezTo>
                    <a:pt x="1468" y="529"/>
                    <a:pt x="1684" y="571"/>
                    <a:pt x="1925" y="652"/>
                  </a:cubicBezTo>
                  <a:cubicBezTo>
                    <a:pt x="2483" y="875"/>
                    <a:pt x="3125" y="1293"/>
                    <a:pt x="3683" y="1851"/>
                  </a:cubicBezTo>
                  <a:cubicBezTo>
                    <a:pt x="4883" y="3023"/>
                    <a:pt x="5301" y="4279"/>
                    <a:pt x="4911" y="4669"/>
                  </a:cubicBezTo>
                  <a:cubicBezTo>
                    <a:pt x="4820" y="4767"/>
                    <a:pt x="4674" y="4816"/>
                    <a:pt x="4485" y="4816"/>
                  </a:cubicBezTo>
                  <a:cubicBezTo>
                    <a:pt x="3973" y="4816"/>
                    <a:pt x="3152" y="4454"/>
                    <a:pt x="2316" y="3721"/>
                  </a:cubicBezTo>
                  <a:cubicBezTo>
                    <a:pt x="2316" y="3721"/>
                    <a:pt x="2121" y="3804"/>
                    <a:pt x="2093" y="3832"/>
                  </a:cubicBezTo>
                  <a:cubicBezTo>
                    <a:pt x="1925" y="3944"/>
                    <a:pt x="1870" y="4027"/>
                    <a:pt x="1870" y="4027"/>
                  </a:cubicBezTo>
                  <a:cubicBezTo>
                    <a:pt x="2651" y="4753"/>
                    <a:pt x="3488" y="5199"/>
                    <a:pt x="4157" y="5311"/>
                  </a:cubicBezTo>
                  <a:cubicBezTo>
                    <a:pt x="4273" y="5331"/>
                    <a:pt x="4385" y="5342"/>
                    <a:pt x="4490" y="5342"/>
                  </a:cubicBezTo>
                  <a:cubicBezTo>
                    <a:pt x="4816" y="5342"/>
                    <a:pt x="5091" y="5242"/>
                    <a:pt x="5301" y="5032"/>
                  </a:cubicBezTo>
                  <a:cubicBezTo>
                    <a:pt x="5971" y="4362"/>
                    <a:pt x="5441" y="2828"/>
                    <a:pt x="4046" y="1461"/>
                  </a:cubicBezTo>
                  <a:cubicBezTo>
                    <a:pt x="3432" y="875"/>
                    <a:pt x="2734" y="401"/>
                    <a:pt x="2093" y="177"/>
                  </a:cubicBezTo>
                  <a:cubicBezTo>
                    <a:pt x="1785" y="59"/>
                    <a:pt x="1508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9"/>
            <p:cNvSpPr/>
            <p:nvPr/>
          </p:nvSpPr>
          <p:spPr>
            <a:xfrm>
              <a:off x="5558149" y="443457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9"/>
            <p:cNvSpPr/>
            <p:nvPr/>
          </p:nvSpPr>
          <p:spPr>
            <a:xfrm>
              <a:off x="5558149" y="4434575"/>
              <a:ext cx="8301" cy="7349"/>
            </a:xfrm>
            <a:custGeom>
              <a:avLst/>
              <a:gdLst/>
              <a:ahLst/>
              <a:cxnLst/>
              <a:rect l="l" t="t" r="r" b="b"/>
              <a:pathLst>
                <a:path w="253" h="224" extrusionOk="0">
                  <a:moveTo>
                    <a:pt x="252" y="224"/>
                  </a:moveTo>
                  <a:cubicBezTo>
                    <a:pt x="168" y="140"/>
                    <a:pt x="85" y="84"/>
                    <a:pt x="1" y="1"/>
                  </a:cubicBezTo>
                  <a:lnTo>
                    <a:pt x="1" y="1"/>
                  </a:lnTo>
                  <a:cubicBezTo>
                    <a:pt x="85" y="84"/>
                    <a:pt x="168" y="140"/>
                    <a:pt x="252" y="224"/>
                  </a:cubicBezTo>
                  <a:cubicBezTo>
                    <a:pt x="252" y="224"/>
                    <a:pt x="252" y="224"/>
                    <a:pt x="252" y="224"/>
                  </a:cubicBezTo>
                  <a:close/>
                </a:path>
              </a:pathLst>
            </a:custGeom>
            <a:solidFill>
              <a:srgbClr val="997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9"/>
            <p:cNvSpPr/>
            <p:nvPr/>
          </p:nvSpPr>
          <p:spPr>
            <a:xfrm>
              <a:off x="5543515" y="4434575"/>
              <a:ext cx="22934" cy="23820"/>
            </a:xfrm>
            <a:custGeom>
              <a:avLst/>
              <a:gdLst/>
              <a:ahLst/>
              <a:cxnLst/>
              <a:rect l="l" t="t" r="r" b="b"/>
              <a:pathLst>
                <a:path w="699" h="726" extrusionOk="0">
                  <a:moveTo>
                    <a:pt x="447" y="1"/>
                  </a:moveTo>
                  <a:cubicBezTo>
                    <a:pt x="447" y="1"/>
                    <a:pt x="252" y="84"/>
                    <a:pt x="224" y="112"/>
                  </a:cubicBezTo>
                  <a:cubicBezTo>
                    <a:pt x="56" y="224"/>
                    <a:pt x="1" y="307"/>
                    <a:pt x="1" y="307"/>
                  </a:cubicBezTo>
                  <a:cubicBezTo>
                    <a:pt x="168" y="475"/>
                    <a:pt x="335" y="586"/>
                    <a:pt x="503" y="726"/>
                  </a:cubicBezTo>
                  <a:cubicBezTo>
                    <a:pt x="559" y="559"/>
                    <a:pt x="614" y="391"/>
                    <a:pt x="698" y="224"/>
                  </a:cubicBezTo>
                  <a:cubicBezTo>
                    <a:pt x="614" y="140"/>
                    <a:pt x="531" y="84"/>
                    <a:pt x="447" y="1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9"/>
            <p:cNvSpPr/>
            <p:nvPr/>
          </p:nvSpPr>
          <p:spPr>
            <a:xfrm>
              <a:off x="5503257" y="4387885"/>
              <a:ext cx="20145" cy="10105"/>
            </a:xfrm>
            <a:custGeom>
              <a:avLst/>
              <a:gdLst/>
              <a:ahLst/>
              <a:cxnLst/>
              <a:rect l="l" t="t" r="r" b="b"/>
              <a:pathLst>
                <a:path w="614" h="308" extrusionOk="0">
                  <a:moveTo>
                    <a:pt x="56" y="308"/>
                  </a:moveTo>
                  <a:cubicBezTo>
                    <a:pt x="28" y="280"/>
                    <a:pt x="0" y="224"/>
                    <a:pt x="0" y="196"/>
                  </a:cubicBezTo>
                  <a:cubicBezTo>
                    <a:pt x="0" y="224"/>
                    <a:pt x="28" y="280"/>
                    <a:pt x="56" y="308"/>
                  </a:cubicBezTo>
                  <a:cubicBezTo>
                    <a:pt x="56" y="308"/>
                    <a:pt x="195" y="308"/>
                    <a:pt x="279" y="280"/>
                  </a:cubicBezTo>
                  <a:lnTo>
                    <a:pt x="279" y="280"/>
                  </a:lnTo>
                  <a:cubicBezTo>
                    <a:pt x="195" y="308"/>
                    <a:pt x="56" y="308"/>
                    <a:pt x="56" y="308"/>
                  </a:cubicBezTo>
                  <a:close/>
                  <a:moveTo>
                    <a:pt x="614" y="224"/>
                  </a:moveTo>
                  <a:cubicBezTo>
                    <a:pt x="586" y="140"/>
                    <a:pt x="530" y="84"/>
                    <a:pt x="502" y="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30" y="84"/>
                    <a:pt x="586" y="140"/>
                    <a:pt x="614" y="2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9"/>
            <p:cNvSpPr/>
            <p:nvPr/>
          </p:nvSpPr>
          <p:spPr>
            <a:xfrm>
              <a:off x="5496826" y="4383324"/>
              <a:ext cx="26576" cy="14666"/>
            </a:xfrm>
            <a:custGeom>
              <a:avLst/>
              <a:gdLst/>
              <a:ahLst/>
              <a:cxnLst/>
              <a:rect l="l" t="t" r="r" b="b"/>
              <a:pathLst>
                <a:path w="810" h="447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12"/>
                    <a:pt x="112" y="223"/>
                    <a:pt x="196" y="335"/>
                  </a:cubicBezTo>
                  <a:cubicBezTo>
                    <a:pt x="196" y="363"/>
                    <a:pt x="224" y="419"/>
                    <a:pt x="252" y="447"/>
                  </a:cubicBezTo>
                  <a:cubicBezTo>
                    <a:pt x="252" y="447"/>
                    <a:pt x="391" y="447"/>
                    <a:pt x="475" y="419"/>
                  </a:cubicBezTo>
                  <a:lnTo>
                    <a:pt x="503" y="419"/>
                  </a:lnTo>
                  <a:cubicBezTo>
                    <a:pt x="587" y="419"/>
                    <a:pt x="810" y="363"/>
                    <a:pt x="810" y="363"/>
                  </a:cubicBezTo>
                  <a:cubicBezTo>
                    <a:pt x="782" y="279"/>
                    <a:pt x="726" y="223"/>
                    <a:pt x="698" y="140"/>
                  </a:cubicBezTo>
                  <a:cubicBezTo>
                    <a:pt x="447" y="112"/>
                    <a:pt x="224" y="56"/>
                    <a:pt x="1" y="0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9"/>
            <p:cNvSpPr/>
            <p:nvPr/>
          </p:nvSpPr>
          <p:spPr>
            <a:xfrm>
              <a:off x="5523370" y="4319244"/>
              <a:ext cx="136424" cy="142822"/>
            </a:xfrm>
            <a:custGeom>
              <a:avLst/>
              <a:gdLst/>
              <a:ahLst/>
              <a:cxnLst/>
              <a:rect l="l" t="t" r="r" b="b"/>
              <a:pathLst>
                <a:path w="4158" h="4353" extrusionOk="0">
                  <a:moveTo>
                    <a:pt x="391" y="0"/>
                  </a:moveTo>
                  <a:cubicBezTo>
                    <a:pt x="280" y="0"/>
                    <a:pt x="140" y="28"/>
                    <a:pt x="1" y="56"/>
                  </a:cubicBezTo>
                  <a:lnTo>
                    <a:pt x="29" y="84"/>
                  </a:lnTo>
                  <a:cubicBezTo>
                    <a:pt x="559" y="84"/>
                    <a:pt x="1033" y="307"/>
                    <a:pt x="1452" y="586"/>
                  </a:cubicBezTo>
                  <a:cubicBezTo>
                    <a:pt x="1898" y="893"/>
                    <a:pt x="2316" y="1200"/>
                    <a:pt x="2679" y="1590"/>
                  </a:cubicBezTo>
                  <a:cubicBezTo>
                    <a:pt x="3042" y="1981"/>
                    <a:pt x="3349" y="2400"/>
                    <a:pt x="3628" y="2846"/>
                  </a:cubicBezTo>
                  <a:cubicBezTo>
                    <a:pt x="3767" y="3097"/>
                    <a:pt x="3879" y="3320"/>
                    <a:pt x="3962" y="3571"/>
                  </a:cubicBezTo>
                  <a:cubicBezTo>
                    <a:pt x="4046" y="3822"/>
                    <a:pt x="4130" y="4074"/>
                    <a:pt x="4046" y="4352"/>
                  </a:cubicBezTo>
                  <a:lnTo>
                    <a:pt x="4074" y="4352"/>
                  </a:lnTo>
                  <a:cubicBezTo>
                    <a:pt x="4158" y="4101"/>
                    <a:pt x="4102" y="3795"/>
                    <a:pt x="4046" y="3543"/>
                  </a:cubicBezTo>
                  <a:cubicBezTo>
                    <a:pt x="3962" y="3292"/>
                    <a:pt x="3851" y="3041"/>
                    <a:pt x="3739" y="2790"/>
                  </a:cubicBezTo>
                  <a:cubicBezTo>
                    <a:pt x="3488" y="2316"/>
                    <a:pt x="3181" y="1869"/>
                    <a:pt x="2819" y="1451"/>
                  </a:cubicBezTo>
                  <a:cubicBezTo>
                    <a:pt x="2484" y="1033"/>
                    <a:pt x="2093" y="642"/>
                    <a:pt x="1591" y="363"/>
                  </a:cubicBezTo>
                  <a:cubicBezTo>
                    <a:pt x="1228" y="168"/>
                    <a:pt x="81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9"/>
            <p:cNvSpPr/>
            <p:nvPr/>
          </p:nvSpPr>
          <p:spPr>
            <a:xfrm>
              <a:off x="5559986" y="4717437"/>
              <a:ext cx="203258" cy="88817"/>
            </a:xfrm>
            <a:custGeom>
              <a:avLst/>
              <a:gdLst/>
              <a:ahLst/>
              <a:cxnLst/>
              <a:rect l="l" t="t" r="r" b="b"/>
              <a:pathLst>
                <a:path w="6195" h="2707" extrusionOk="0">
                  <a:moveTo>
                    <a:pt x="6194" y="0"/>
                  </a:moveTo>
                  <a:cubicBezTo>
                    <a:pt x="4967" y="251"/>
                    <a:pt x="3739" y="447"/>
                    <a:pt x="2540" y="614"/>
                  </a:cubicBezTo>
                  <a:cubicBezTo>
                    <a:pt x="2233" y="642"/>
                    <a:pt x="1926" y="698"/>
                    <a:pt x="1619" y="726"/>
                  </a:cubicBezTo>
                  <a:cubicBezTo>
                    <a:pt x="1033" y="1339"/>
                    <a:pt x="503" y="2009"/>
                    <a:pt x="1" y="2707"/>
                  </a:cubicBezTo>
                  <a:cubicBezTo>
                    <a:pt x="1479" y="2623"/>
                    <a:pt x="3070" y="2428"/>
                    <a:pt x="4660" y="2149"/>
                  </a:cubicBezTo>
                  <a:cubicBezTo>
                    <a:pt x="4911" y="1702"/>
                    <a:pt x="5218" y="1451"/>
                    <a:pt x="5497" y="1423"/>
                  </a:cubicBezTo>
                  <a:cubicBezTo>
                    <a:pt x="5636" y="949"/>
                    <a:pt x="5860" y="475"/>
                    <a:pt x="619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9"/>
            <p:cNvSpPr/>
            <p:nvPr/>
          </p:nvSpPr>
          <p:spPr>
            <a:xfrm>
              <a:off x="5551751" y="4787915"/>
              <a:ext cx="161130" cy="28413"/>
            </a:xfrm>
            <a:custGeom>
              <a:avLst/>
              <a:gdLst/>
              <a:ahLst/>
              <a:cxnLst/>
              <a:rect l="l" t="t" r="r" b="b"/>
              <a:pathLst>
                <a:path w="4911" h="866" extrusionOk="0">
                  <a:moveTo>
                    <a:pt x="4911" y="1"/>
                  </a:moveTo>
                  <a:cubicBezTo>
                    <a:pt x="3321" y="280"/>
                    <a:pt x="1730" y="475"/>
                    <a:pt x="252" y="559"/>
                  </a:cubicBezTo>
                  <a:cubicBezTo>
                    <a:pt x="168" y="670"/>
                    <a:pt x="84" y="782"/>
                    <a:pt x="1" y="865"/>
                  </a:cubicBezTo>
                  <a:cubicBezTo>
                    <a:pt x="1591" y="726"/>
                    <a:pt x="3209" y="503"/>
                    <a:pt x="4799" y="224"/>
                  </a:cubicBezTo>
                  <a:cubicBezTo>
                    <a:pt x="4827" y="140"/>
                    <a:pt x="4855" y="84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9"/>
            <p:cNvSpPr/>
            <p:nvPr/>
          </p:nvSpPr>
          <p:spPr>
            <a:xfrm>
              <a:off x="5527044" y="4795232"/>
              <a:ext cx="182194" cy="59550"/>
            </a:xfrm>
            <a:custGeom>
              <a:avLst/>
              <a:gdLst/>
              <a:ahLst/>
              <a:cxnLst/>
              <a:rect l="l" t="t" r="r" b="b"/>
              <a:pathLst>
                <a:path w="5553" h="1815" extrusionOk="0">
                  <a:moveTo>
                    <a:pt x="5552" y="1"/>
                  </a:moveTo>
                  <a:lnTo>
                    <a:pt x="5552" y="1"/>
                  </a:lnTo>
                  <a:cubicBezTo>
                    <a:pt x="3962" y="280"/>
                    <a:pt x="2344" y="503"/>
                    <a:pt x="754" y="642"/>
                  </a:cubicBezTo>
                  <a:cubicBezTo>
                    <a:pt x="503" y="1033"/>
                    <a:pt x="251" y="1424"/>
                    <a:pt x="0" y="1814"/>
                  </a:cubicBezTo>
                  <a:cubicBezTo>
                    <a:pt x="251" y="1786"/>
                    <a:pt x="503" y="1786"/>
                    <a:pt x="782" y="1758"/>
                  </a:cubicBezTo>
                  <a:cubicBezTo>
                    <a:pt x="2009" y="1675"/>
                    <a:pt x="3265" y="1507"/>
                    <a:pt x="4492" y="1312"/>
                  </a:cubicBezTo>
                  <a:cubicBezTo>
                    <a:pt x="4743" y="1284"/>
                    <a:pt x="4994" y="1228"/>
                    <a:pt x="5218" y="1200"/>
                  </a:cubicBezTo>
                  <a:cubicBezTo>
                    <a:pt x="5273" y="754"/>
                    <a:pt x="5385" y="336"/>
                    <a:pt x="5552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9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363" y="0"/>
                  </a:moveTo>
                  <a:cubicBezTo>
                    <a:pt x="252" y="112"/>
                    <a:pt x="140" y="224"/>
                    <a:pt x="29" y="335"/>
                  </a:cubicBezTo>
                  <a:cubicBezTo>
                    <a:pt x="56" y="503"/>
                    <a:pt x="84" y="670"/>
                    <a:pt x="84" y="837"/>
                  </a:cubicBezTo>
                  <a:cubicBezTo>
                    <a:pt x="75" y="856"/>
                    <a:pt x="66" y="874"/>
                    <a:pt x="57" y="891"/>
                  </a:cubicBezTo>
                  <a:lnTo>
                    <a:pt x="57" y="891"/>
                  </a:lnTo>
                  <a:cubicBezTo>
                    <a:pt x="218" y="630"/>
                    <a:pt x="313" y="327"/>
                    <a:pt x="363" y="0"/>
                  </a:cubicBezTo>
                  <a:close/>
                  <a:moveTo>
                    <a:pt x="57" y="891"/>
                  </a:moveTo>
                  <a:cubicBezTo>
                    <a:pt x="39" y="920"/>
                    <a:pt x="20" y="949"/>
                    <a:pt x="1" y="977"/>
                  </a:cubicBezTo>
                  <a:cubicBezTo>
                    <a:pt x="19" y="958"/>
                    <a:pt x="38" y="927"/>
                    <a:pt x="57" y="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9"/>
            <p:cNvSpPr/>
            <p:nvPr/>
          </p:nvSpPr>
          <p:spPr>
            <a:xfrm>
              <a:off x="5613074" y="4710120"/>
              <a:ext cx="32088" cy="31137"/>
            </a:xfrm>
            <a:custGeom>
              <a:avLst/>
              <a:gdLst/>
              <a:ahLst/>
              <a:cxnLst/>
              <a:rect l="l" t="t" r="r" b="b"/>
              <a:pathLst>
                <a:path w="978" h="949" extrusionOk="0">
                  <a:moveTo>
                    <a:pt x="1" y="949"/>
                  </a:moveTo>
                  <a:cubicBezTo>
                    <a:pt x="280" y="614"/>
                    <a:pt x="615" y="307"/>
                    <a:pt x="922" y="0"/>
                  </a:cubicBezTo>
                  <a:cubicBezTo>
                    <a:pt x="949" y="168"/>
                    <a:pt x="977" y="335"/>
                    <a:pt x="977" y="502"/>
                  </a:cubicBezTo>
                  <a:cubicBezTo>
                    <a:pt x="949" y="558"/>
                    <a:pt x="922" y="614"/>
                    <a:pt x="894" y="642"/>
                  </a:cubicBezTo>
                  <a:cubicBezTo>
                    <a:pt x="894" y="642"/>
                    <a:pt x="894" y="670"/>
                    <a:pt x="894" y="670"/>
                  </a:cubicBez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922" y="837"/>
                  </a:lnTo>
                  <a:cubicBezTo>
                    <a:pt x="615" y="865"/>
                    <a:pt x="308" y="921"/>
                    <a:pt x="1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9"/>
            <p:cNvSpPr/>
            <p:nvPr/>
          </p:nvSpPr>
          <p:spPr>
            <a:xfrm>
              <a:off x="6169643" y="4549117"/>
              <a:ext cx="4561" cy="14568"/>
            </a:xfrm>
            <a:custGeom>
              <a:avLst/>
              <a:gdLst/>
              <a:ahLst/>
              <a:cxnLst/>
              <a:rect l="l" t="t" r="r" b="b"/>
              <a:pathLst>
                <a:path w="139" h="444" extrusionOk="0">
                  <a:moveTo>
                    <a:pt x="138" y="1"/>
                  </a:moveTo>
                  <a:cubicBezTo>
                    <a:pt x="84" y="139"/>
                    <a:pt x="56" y="277"/>
                    <a:pt x="1" y="443"/>
                  </a:cubicBezTo>
                  <a:lnTo>
                    <a:pt x="28" y="443"/>
                  </a:lnTo>
                  <a:cubicBezTo>
                    <a:pt x="56" y="277"/>
                    <a:pt x="84" y="139"/>
                    <a:pt x="138" y="1"/>
                  </a:cubicBezTo>
                  <a:close/>
                </a:path>
              </a:pathLst>
            </a:custGeom>
            <a:solidFill>
              <a:srgbClr val="2C8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9"/>
            <p:cNvSpPr/>
            <p:nvPr/>
          </p:nvSpPr>
          <p:spPr>
            <a:xfrm>
              <a:off x="6113799" y="4547182"/>
              <a:ext cx="33" cy="919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8"/>
                  </a:moveTo>
                  <a:cubicBezTo>
                    <a:pt x="1" y="28"/>
                    <a:pt x="1" y="28"/>
                    <a:pt x="1" y="0"/>
                  </a:cubicBezTo>
                  <a:cubicBezTo>
                    <a:pt x="1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3F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9"/>
            <p:cNvSpPr/>
            <p:nvPr/>
          </p:nvSpPr>
          <p:spPr>
            <a:xfrm>
              <a:off x="6086337" y="4538946"/>
              <a:ext cx="87931" cy="33893"/>
            </a:xfrm>
            <a:custGeom>
              <a:avLst/>
              <a:gdLst/>
              <a:ahLst/>
              <a:cxnLst/>
              <a:rect l="l" t="t" r="r" b="b"/>
              <a:pathLst>
                <a:path w="2680" h="1033" extrusionOk="0">
                  <a:moveTo>
                    <a:pt x="1" y="1032"/>
                  </a:moveTo>
                  <a:cubicBezTo>
                    <a:pt x="308" y="809"/>
                    <a:pt x="559" y="558"/>
                    <a:pt x="838" y="279"/>
                  </a:cubicBezTo>
                  <a:cubicBezTo>
                    <a:pt x="838" y="279"/>
                    <a:pt x="838" y="279"/>
                    <a:pt x="838" y="251"/>
                  </a:cubicBezTo>
                  <a:lnTo>
                    <a:pt x="838" y="251"/>
                  </a:lnTo>
                  <a:cubicBezTo>
                    <a:pt x="921" y="195"/>
                    <a:pt x="1005" y="84"/>
                    <a:pt x="1061" y="0"/>
                  </a:cubicBezTo>
                  <a:cubicBezTo>
                    <a:pt x="1479" y="28"/>
                    <a:pt x="1870" y="56"/>
                    <a:pt x="2288" y="112"/>
                  </a:cubicBezTo>
                  <a:cubicBezTo>
                    <a:pt x="2205" y="335"/>
                    <a:pt x="2121" y="558"/>
                    <a:pt x="2009" y="781"/>
                  </a:cubicBezTo>
                  <a:cubicBezTo>
                    <a:pt x="1730" y="809"/>
                    <a:pt x="1451" y="837"/>
                    <a:pt x="1172" y="893"/>
                  </a:cubicBezTo>
                  <a:lnTo>
                    <a:pt x="1145" y="893"/>
                  </a:lnTo>
                  <a:lnTo>
                    <a:pt x="1145" y="893"/>
                  </a:lnTo>
                  <a:cubicBezTo>
                    <a:pt x="754" y="921"/>
                    <a:pt x="391" y="976"/>
                    <a:pt x="1" y="1032"/>
                  </a:cubicBezTo>
                  <a:moveTo>
                    <a:pt x="2540" y="753"/>
                  </a:moveTo>
                  <a:cubicBezTo>
                    <a:pt x="2595" y="586"/>
                    <a:pt x="2623" y="446"/>
                    <a:pt x="2679" y="279"/>
                  </a:cubicBezTo>
                  <a:cubicBezTo>
                    <a:pt x="2679" y="279"/>
                    <a:pt x="2679" y="307"/>
                    <a:pt x="2679" y="307"/>
                  </a:cubicBezTo>
                  <a:cubicBezTo>
                    <a:pt x="2623" y="446"/>
                    <a:pt x="2595" y="586"/>
                    <a:pt x="2540" y="753"/>
                  </a:cubicBezTo>
                  <a:lnTo>
                    <a:pt x="2540" y="753"/>
                  </a:ln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9"/>
            <p:cNvSpPr/>
            <p:nvPr/>
          </p:nvSpPr>
          <p:spPr>
            <a:xfrm>
              <a:off x="5728437" y="4541669"/>
              <a:ext cx="276457" cy="98889"/>
            </a:xfrm>
            <a:custGeom>
              <a:avLst/>
              <a:gdLst/>
              <a:ahLst/>
              <a:cxnLst/>
              <a:rect l="l" t="t" r="r" b="b"/>
              <a:pathLst>
                <a:path w="8426" h="3014" extrusionOk="0">
                  <a:moveTo>
                    <a:pt x="8426" y="1"/>
                  </a:moveTo>
                  <a:cubicBezTo>
                    <a:pt x="5189" y="336"/>
                    <a:pt x="2400" y="1396"/>
                    <a:pt x="0" y="3014"/>
                  </a:cubicBezTo>
                  <a:cubicBezTo>
                    <a:pt x="2427" y="2567"/>
                    <a:pt x="5943" y="1619"/>
                    <a:pt x="8426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9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1" y="977"/>
                  </a:moveTo>
                  <a:cubicBezTo>
                    <a:pt x="1" y="977"/>
                    <a:pt x="1" y="977"/>
                    <a:pt x="1" y="977"/>
                  </a:cubicBezTo>
                  <a:cubicBezTo>
                    <a:pt x="196" y="698"/>
                    <a:pt x="308" y="363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08" y="363"/>
                    <a:pt x="196" y="698"/>
                    <a:pt x="1" y="977"/>
                  </a:cubicBezTo>
                </a:path>
              </a:pathLst>
            </a:custGeom>
            <a:solidFill>
              <a:srgbClr val="AD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9"/>
            <p:cNvSpPr/>
            <p:nvPr/>
          </p:nvSpPr>
          <p:spPr>
            <a:xfrm>
              <a:off x="5642374" y="4538027"/>
              <a:ext cx="471414" cy="199583"/>
            </a:xfrm>
            <a:custGeom>
              <a:avLst/>
              <a:gdLst/>
              <a:ahLst/>
              <a:cxnLst/>
              <a:rect l="l" t="t" r="r" b="b"/>
              <a:pathLst>
                <a:path w="14368" h="6083" extrusionOk="0">
                  <a:moveTo>
                    <a:pt x="14367" y="281"/>
                  </a:moveTo>
                  <a:lnTo>
                    <a:pt x="14367" y="281"/>
                  </a:lnTo>
                  <a:cubicBezTo>
                    <a:pt x="14301" y="354"/>
                    <a:pt x="14231" y="428"/>
                    <a:pt x="14159" y="500"/>
                  </a:cubicBezTo>
                  <a:lnTo>
                    <a:pt x="14159" y="500"/>
                  </a:lnTo>
                  <a:cubicBezTo>
                    <a:pt x="14230" y="429"/>
                    <a:pt x="14300" y="356"/>
                    <a:pt x="14367" y="281"/>
                  </a:cubicBezTo>
                  <a:close/>
                  <a:moveTo>
                    <a:pt x="14159" y="500"/>
                  </a:moveTo>
                  <a:cubicBezTo>
                    <a:pt x="13965" y="694"/>
                    <a:pt x="13756" y="877"/>
                    <a:pt x="13532" y="1060"/>
                  </a:cubicBezTo>
                  <a:cubicBezTo>
                    <a:pt x="13737" y="896"/>
                    <a:pt x="13957" y="702"/>
                    <a:pt x="14159" y="500"/>
                  </a:cubicBezTo>
                  <a:close/>
                  <a:moveTo>
                    <a:pt x="13281" y="0"/>
                  </a:moveTo>
                  <a:cubicBezTo>
                    <a:pt x="12499" y="0"/>
                    <a:pt x="11774" y="28"/>
                    <a:pt x="11049" y="112"/>
                  </a:cubicBezTo>
                  <a:cubicBezTo>
                    <a:pt x="8566" y="1730"/>
                    <a:pt x="5050" y="2678"/>
                    <a:pt x="2623" y="3125"/>
                  </a:cubicBezTo>
                  <a:cubicBezTo>
                    <a:pt x="1842" y="3655"/>
                    <a:pt x="1089" y="4269"/>
                    <a:pt x="363" y="4910"/>
                  </a:cubicBezTo>
                  <a:cubicBezTo>
                    <a:pt x="308" y="5273"/>
                    <a:pt x="196" y="5608"/>
                    <a:pt x="1" y="5915"/>
                  </a:cubicBezTo>
                  <a:lnTo>
                    <a:pt x="29" y="6082"/>
                  </a:lnTo>
                  <a:cubicBezTo>
                    <a:pt x="1228" y="5915"/>
                    <a:pt x="2456" y="5719"/>
                    <a:pt x="3683" y="5468"/>
                  </a:cubicBezTo>
                  <a:cubicBezTo>
                    <a:pt x="4046" y="4994"/>
                    <a:pt x="4492" y="4520"/>
                    <a:pt x="5050" y="4101"/>
                  </a:cubicBezTo>
                  <a:lnTo>
                    <a:pt x="5078" y="4073"/>
                  </a:lnTo>
                  <a:cubicBezTo>
                    <a:pt x="5636" y="3627"/>
                    <a:pt x="6362" y="3209"/>
                    <a:pt x="7227" y="2818"/>
                  </a:cubicBezTo>
                  <a:cubicBezTo>
                    <a:pt x="7645" y="2623"/>
                    <a:pt x="8064" y="2455"/>
                    <a:pt x="8538" y="2288"/>
                  </a:cubicBezTo>
                  <a:cubicBezTo>
                    <a:pt x="9877" y="1814"/>
                    <a:pt x="11495" y="1395"/>
                    <a:pt x="13281" y="1116"/>
                  </a:cubicBezTo>
                  <a:cubicBezTo>
                    <a:pt x="13309" y="725"/>
                    <a:pt x="13309" y="363"/>
                    <a:pt x="13281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9"/>
            <p:cNvSpPr/>
            <p:nvPr/>
          </p:nvSpPr>
          <p:spPr>
            <a:xfrm>
              <a:off x="5810825" y="4706446"/>
              <a:ext cx="16503" cy="17422"/>
            </a:xfrm>
            <a:custGeom>
              <a:avLst/>
              <a:gdLst/>
              <a:ahLst/>
              <a:cxnLst/>
              <a:rect l="l" t="t" r="r" b="b"/>
              <a:pathLst>
                <a:path w="503" h="531" extrusionOk="0">
                  <a:moveTo>
                    <a:pt x="502" y="531"/>
                  </a:moveTo>
                  <a:lnTo>
                    <a:pt x="502" y="531"/>
                  </a:lnTo>
                  <a:lnTo>
                    <a:pt x="502" y="531"/>
                  </a:lnTo>
                  <a:lnTo>
                    <a:pt x="502" y="531"/>
                  </a:lnTo>
                  <a:close/>
                  <a:moveTo>
                    <a:pt x="502" y="531"/>
                  </a:moveTo>
                  <a:cubicBezTo>
                    <a:pt x="251" y="531"/>
                    <a:pt x="112" y="307"/>
                    <a:pt x="0" y="1"/>
                  </a:cubicBezTo>
                  <a:lnTo>
                    <a:pt x="0" y="1"/>
                  </a:lnTo>
                  <a:cubicBezTo>
                    <a:pt x="112" y="307"/>
                    <a:pt x="251" y="531"/>
                    <a:pt x="502" y="531"/>
                  </a:cubicBezTo>
                  <a:close/>
                </a:path>
              </a:pathLst>
            </a:custGeom>
            <a:solidFill>
              <a:srgbClr val="9F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5" name="Google Shape;4385;p39"/>
          <p:cNvGrpSpPr/>
          <p:nvPr/>
        </p:nvGrpSpPr>
        <p:grpSpPr>
          <a:xfrm rot="-178852">
            <a:off x="1421990" y="4315895"/>
            <a:ext cx="1122213" cy="798966"/>
            <a:chOff x="5076684" y="4056265"/>
            <a:chExt cx="1122266" cy="799004"/>
          </a:xfrm>
        </p:grpSpPr>
        <p:sp>
          <p:nvSpPr>
            <p:cNvPr id="4386" name="Google Shape;4386;p39"/>
            <p:cNvSpPr/>
            <p:nvPr/>
          </p:nvSpPr>
          <p:spPr>
            <a:xfrm>
              <a:off x="5767777" y="4137997"/>
              <a:ext cx="130945" cy="247158"/>
            </a:xfrm>
            <a:custGeom>
              <a:avLst/>
              <a:gdLst/>
              <a:ahLst/>
              <a:cxnLst/>
              <a:rect l="l" t="t" r="r" b="b"/>
              <a:pathLst>
                <a:path w="3991" h="7533" extrusionOk="0">
                  <a:moveTo>
                    <a:pt x="1954" y="0"/>
                  </a:moveTo>
                  <a:cubicBezTo>
                    <a:pt x="559" y="1842"/>
                    <a:pt x="1" y="4046"/>
                    <a:pt x="1" y="6389"/>
                  </a:cubicBezTo>
                  <a:cubicBezTo>
                    <a:pt x="1" y="6445"/>
                    <a:pt x="1" y="6501"/>
                    <a:pt x="1" y="6584"/>
                  </a:cubicBezTo>
                  <a:cubicBezTo>
                    <a:pt x="391" y="6808"/>
                    <a:pt x="810" y="7087"/>
                    <a:pt x="1284" y="7477"/>
                  </a:cubicBezTo>
                  <a:cubicBezTo>
                    <a:pt x="1312" y="7505"/>
                    <a:pt x="1340" y="7533"/>
                    <a:pt x="1368" y="7533"/>
                  </a:cubicBezTo>
                  <a:cubicBezTo>
                    <a:pt x="1591" y="4994"/>
                    <a:pt x="2484" y="2539"/>
                    <a:pt x="3990" y="753"/>
                  </a:cubicBezTo>
                  <a:cubicBezTo>
                    <a:pt x="3349" y="447"/>
                    <a:pt x="2651" y="196"/>
                    <a:pt x="1954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9"/>
            <p:cNvSpPr/>
            <p:nvPr/>
          </p:nvSpPr>
          <p:spPr>
            <a:xfrm>
              <a:off x="5076684" y="4426339"/>
              <a:ext cx="1122266" cy="396115"/>
            </a:xfrm>
            <a:custGeom>
              <a:avLst/>
              <a:gdLst/>
              <a:ahLst/>
              <a:cxnLst/>
              <a:rect l="l" t="t" r="r" b="b"/>
              <a:pathLst>
                <a:path w="34205" h="12073" extrusionOk="0">
                  <a:moveTo>
                    <a:pt x="32223" y="0"/>
                  </a:moveTo>
                  <a:lnTo>
                    <a:pt x="32223" y="0"/>
                  </a:lnTo>
                  <a:cubicBezTo>
                    <a:pt x="32642" y="1451"/>
                    <a:pt x="32391" y="2930"/>
                    <a:pt x="31610" y="3683"/>
                  </a:cubicBezTo>
                  <a:cubicBezTo>
                    <a:pt x="27927" y="7422"/>
                    <a:pt x="22264" y="8844"/>
                    <a:pt x="17270" y="9486"/>
                  </a:cubicBezTo>
                  <a:cubicBezTo>
                    <a:pt x="15791" y="9681"/>
                    <a:pt x="14396" y="9793"/>
                    <a:pt x="13113" y="9877"/>
                  </a:cubicBezTo>
                  <a:cubicBezTo>
                    <a:pt x="12881" y="9893"/>
                    <a:pt x="12652" y="9902"/>
                    <a:pt x="12427" y="9902"/>
                  </a:cubicBezTo>
                  <a:cubicBezTo>
                    <a:pt x="10404" y="9902"/>
                    <a:pt x="8654" y="9249"/>
                    <a:pt x="7198" y="8370"/>
                  </a:cubicBezTo>
                  <a:cubicBezTo>
                    <a:pt x="6807" y="8147"/>
                    <a:pt x="6445" y="7896"/>
                    <a:pt x="6110" y="7645"/>
                  </a:cubicBezTo>
                  <a:cubicBezTo>
                    <a:pt x="5719" y="7338"/>
                    <a:pt x="5329" y="7031"/>
                    <a:pt x="4994" y="6724"/>
                  </a:cubicBezTo>
                  <a:cubicBezTo>
                    <a:pt x="4659" y="6417"/>
                    <a:pt x="4352" y="6138"/>
                    <a:pt x="4101" y="5859"/>
                  </a:cubicBezTo>
                  <a:lnTo>
                    <a:pt x="4101" y="5831"/>
                  </a:lnTo>
                  <a:cubicBezTo>
                    <a:pt x="3766" y="5469"/>
                    <a:pt x="3487" y="5162"/>
                    <a:pt x="3292" y="4911"/>
                  </a:cubicBezTo>
                  <a:cubicBezTo>
                    <a:pt x="3153" y="4771"/>
                    <a:pt x="3069" y="4632"/>
                    <a:pt x="3013" y="4548"/>
                  </a:cubicBezTo>
                  <a:cubicBezTo>
                    <a:pt x="2874" y="4353"/>
                    <a:pt x="2734" y="4185"/>
                    <a:pt x="2623" y="3990"/>
                  </a:cubicBezTo>
                  <a:cubicBezTo>
                    <a:pt x="1897" y="2762"/>
                    <a:pt x="1758" y="1591"/>
                    <a:pt x="2120" y="531"/>
                  </a:cubicBezTo>
                  <a:cubicBezTo>
                    <a:pt x="1228" y="531"/>
                    <a:pt x="0" y="2958"/>
                    <a:pt x="1088" y="5385"/>
                  </a:cubicBezTo>
                  <a:cubicBezTo>
                    <a:pt x="1144" y="5552"/>
                    <a:pt x="1255" y="5748"/>
                    <a:pt x="1367" y="5943"/>
                  </a:cubicBezTo>
                  <a:cubicBezTo>
                    <a:pt x="2809" y="8355"/>
                    <a:pt x="5901" y="12072"/>
                    <a:pt x="11755" y="12072"/>
                  </a:cubicBezTo>
                  <a:cubicBezTo>
                    <a:pt x="12131" y="12072"/>
                    <a:pt x="12518" y="12057"/>
                    <a:pt x="12917" y="12025"/>
                  </a:cubicBezTo>
                  <a:cubicBezTo>
                    <a:pt x="19529" y="11523"/>
                    <a:pt x="26895" y="10044"/>
                    <a:pt x="30912" y="7087"/>
                  </a:cubicBezTo>
                  <a:cubicBezTo>
                    <a:pt x="31833" y="6389"/>
                    <a:pt x="32502" y="5664"/>
                    <a:pt x="32921" y="4966"/>
                  </a:cubicBezTo>
                  <a:cubicBezTo>
                    <a:pt x="34204" y="2790"/>
                    <a:pt x="33367" y="754"/>
                    <a:pt x="32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9"/>
            <p:cNvSpPr/>
            <p:nvPr/>
          </p:nvSpPr>
          <p:spPr>
            <a:xfrm>
              <a:off x="6121116" y="4426339"/>
              <a:ext cx="63192" cy="122677"/>
            </a:xfrm>
            <a:custGeom>
              <a:avLst/>
              <a:gdLst/>
              <a:ahLst/>
              <a:cxnLst/>
              <a:rect l="l" t="t" r="r" b="b"/>
              <a:pathLst>
                <a:path w="1926" h="3739" extrusionOk="0">
                  <a:moveTo>
                    <a:pt x="1619" y="3739"/>
                  </a:moveTo>
                  <a:cubicBezTo>
                    <a:pt x="1619" y="3739"/>
                    <a:pt x="1619" y="3711"/>
                    <a:pt x="1619" y="3711"/>
                  </a:cubicBezTo>
                  <a:cubicBezTo>
                    <a:pt x="1926" y="2511"/>
                    <a:pt x="1619" y="1423"/>
                    <a:pt x="1089" y="698"/>
                  </a:cubicBezTo>
                  <a:cubicBezTo>
                    <a:pt x="1452" y="1702"/>
                    <a:pt x="1452" y="2651"/>
                    <a:pt x="1228" y="3544"/>
                  </a:cubicBezTo>
                  <a:cubicBezTo>
                    <a:pt x="810" y="3488"/>
                    <a:pt x="419" y="3460"/>
                    <a:pt x="1" y="3432"/>
                  </a:cubicBezTo>
                  <a:cubicBezTo>
                    <a:pt x="391" y="2902"/>
                    <a:pt x="587" y="2177"/>
                    <a:pt x="587" y="1395"/>
                  </a:cubicBezTo>
                  <a:lnTo>
                    <a:pt x="587" y="1395"/>
                  </a:lnTo>
                  <a:lnTo>
                    <a:pt x="587" y="1395"/>
                  </a:lnTo>
                  <a:lnTo>
                    <a:pt x="587" y="1395"/>
                  </a:lnTo>
                  <a:cubicBezTo>
                    <a:pt x="587" y="949"/>
                    <a:pt x="531" y="475"/>
                    <a:pt x="391" y="0"/>
                  </a:cubicBezTo>
                  <a:cubicBezTo>
                    <a:pt x="1117" y="503"/>
                    <a:pt x="1731" y="1507"/>
                    <a:pt x="1731" y="2762"/>
                  </a:cubicBezTo>
                  <a:cubicBezTo>
                    <a:pt x="1731" y="3069"/>
                    <a:pt x="1703" y="3404"/>
                    <a:pt x="1619" y="37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9"/>
            <p:cNvSpPr/>
            <p:nvPr/>
          </p:nvSpPr>
          <p:spPr>
            <a:xfrm>
              <a:off x="5096206" y="4443729"/>
              <a:ext cx="205686" cy="329576"/>
            </a:xfrm>
            <a:custGeom>
              <a:avLst/>
              <a:gdLst/>
              <a:ahLst/>
              <a:cxnLst/>
              <a:rect l="l" t="t" r="r" b="b"/>
              <a:pathLst>
                <a:path w="6269" h="10045" extrusionOk="0">
                  <a:moveTo>
                    <a:pt x="354" y="1256"/>
                  </a:moveTo>
                  <a:lnTo>
                    <a:pt x="354" y="1256"/>
                  </a:lnTo>
                  <a:cubicBezTo>
                    <a:pt x="116" y="1873"/>
                    <a:pt x="0" y="2651"/>
                    <a:pt x="108" y="3487"/>
                  </a:cubicBezTo>
                  <a:lnTo>
                    <a:pt x="108" y="3487"/>
                  </a:lnTo>
                  <a:cubicBezTo>
                    <a:pt x="84" y="3288"/>
                    <a:pt x="75" y="3095"/>
                    <a:pt x="75" y="2902"/>
                  </a:cubicBezTo>
                  <a:cubicBezTo>
                    <a:pt x="75" y="2309"/>
                    <a:pt x="183" y="1760"/>
                    <a:pt x="353" y="1304"/>
                  </a:cubicBezTo>
                  <a:lnTo>
                    <a:pt x="353" y="1304"/>
                  </a:lnTo>
                  <a:cubicBezTo>
                    <a:pt x="353" y="1288"/>
                    <a:pt x="353" y="1272"/>
                    <a:pt x="354" y="1256"/>
                  </a:cubicBezTo>
                  <a:close/>
                  <a:moveTo>
                    <a:pt x="108" y="3487"/>
                  </a:moveTo>
                  <a:lnTo>
                    <a:pt x="108" y="3487"/>
                  </a:lnTo>
                  <a:cubicBezTo>
                    <a:pt x="125" y="3632"/>
                    <a:pt x="151" y="3781"/>
                    <a:pt x="186" y="3934"/>
                  </a:cubicBezTo>
                  <a:cubicBezTo>
                    <a:pt x="153" y="3784"/>
                    <a:pt x="127" y="3634"/>
                    <a:pt x="108" y="3487"/>
                  </a:cubicBezTo>
                  <a:close/>
                  <a:moveTo>
                    <a:pt x="1525" y="1"/>
                  </a:moveTo>
                  <a:cubicBezTo>
                    <a:pt x="1119" y="1"/>
                    <a:pt x="645" y="515"/>
                    <a:pt x="353" y="1304"/>
                  </a:cubicBezTo>
                  <a:lnTo>
                    <a:pt x="353" y="1304"/>
                  </a:lnTo>
                  <a:cubicBezTo>
                    <a:pt x="309" y="4328"/>
                    <a:pt x="1384" y="7241"/>
                    <a:pt x="6268" y="10044"/>
                  </a:cubicBezTo>
                  <a:cubicBezTo>
                    <a:pt x="5348" y="9151"/>
                    <a:pt x="4790" y="8035"/>
                    <a:pt x="4901" y="6613"/>
                  </a:cubicBezTo>
                  <a:cubicBezTo>
                    <a:pt x="4706" y="6473"/>
                    <a:pt x="4566" y="6334"/>
                    <a:pt x="4399" y="6194"/>
                  </a:cubicBezTo>
                  <a:cubicBezTo>
                    <a:pt x="4064" y="5887"/>
                    <a:pt x="3757" y="5608"/>
                    <a:pt x="3506" y="5329"/>
                  </a:cubicBezTo>
                  <a:lnTo>
                    <a:pt x="3506" y="5301"/>
                  </a:lnTo>
                  <a:cubicBezTo>
                    <a:pt x="3171" y="4967"/>
                    <a:pt x="2892" y="4660"/>
                    <a:pt x="2697" y="4409"/>
                  </a:cubicBezTo>
                  <a:cubicBezTo>
                    <a:pt x="2697" y="4409"/>
                    <a:pt x="2697" y="4409"/>
                    <a:pt x="2697" y="4381"/>
                  </a:cubicBezTo>
                  <a:cubicBezTo>
                    <a:pt x="2558" y="4241"/>
                    <a:pt x="2474" y="4102"/>
                    <a:pt x="2418" y="4018"/>
                  </a:cubicBezTo>
                  <a:cubicBezTo>
                    <a:pt x="2279" y="3823"/>
                    <a:pt x="2139" y="3655"/>
                    <a:pt x="2028" y="3460"/>
                  </a:cubicBezTo>
                  <a:cubicBezTo>
                    <a:pt x="1553" y="2651"/>
                    <a:pt x="1330" y="1898"/>
                    <a:pt x="1330" y="1144"/>
                  </a:cubicBezTo>
                  <a:cubicBezTo>
                    <a:pt x="1330" y="754"/>
                    <a:pt x="1386" y="363"/>
                    <a:pt x="152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9"/>
            <p:cNvSpPr/>
            <p:nvPr/>
          </p:nvSpPr>
          <p:spPr>
            <a:xfrm>
              <a:off x="5102309" y="4572807"/>
              <a:ext cx="449464" cy="249914"/>
            </a:xfrm>
            <a:custGeom>
              <a:avLst/>
              <a:gdLst/>
              <a:ahLst/>
              <a:cxnLst/>
              <a:rect l="l" t="t" r="r" b="b"/>
              <a:pathLst>
                <a:path w="13699" h="7617" extrusionOk="0">
                  <a:moveTo>
                    <a:pt x="10992" y="7617"/>
                  </a:moveTo>
                  <a:lnTo>
                    <a:pt x="10992" y="7617"/>
                  </a:lnTo>
                  <a:lnTo>
                    <a:pt x="10992" y="7617"/>
                  </a:lnTo>
                  <a:lnTo>
                    <a:pt x="10992" y="7617"/>
                  </a:lnTo>
                  <a:close/>
                  <a:moveTo>
                    <a:pt x="10992" y="7617"/>
                  </a:moveTo>
                  <a:cubicBezTo>
                    <a:pt x="9570" y="7617"/>
                    <a:pt x="8314" y="7394"/>
                    <a:pt x="7226" y="7031"/>
                  </a:cubicBezTo>
                  <a:lnTo>
                    <a:pt x="7226" y="7031"/>
                  </a:lnTo>
                  <a:cubicBezTo>
                    <a:pt x="8314" y="7394"/>
                    <a:pt x="9570" y="7617"/>
                    <a:pt x="10992" y="7617"/>
                  </a:cubicBezTo>
                  <a:close/>
                  <a:moveTo>
                    <a:pt x="12108" y="7561"/>
                  </a:moveTo>
                  <a:cubicBezTo>
                    <a:pt x="12108" y="7561"/>
                    <a:pt x="12136" y="7561"/>
                    <a:pt x="12136" y="7561"/>
                  </a:cubicBezTo>
                  <a:cubicBezTo>
                    <a:pt x="12666" y="7533"/>
                    <a:pt x="13169" y="7477"/>
                    <a:pt x="13699" y="7421"/>
                  </a:cubicBezTo>
                  <a:lnTo>
                    <a:pt x="13699" y="7421"/>
                  </a:lnTo>
                  <a:cubicBezTo>
                    <a:pt x="13169" y="7477"/>
                    <a:pt x="12666" y="7533"/>
                    <a:pt x="12136" y="7561"/>
                  </a:cubicBezTo>
                  <a:cubicBezTo>
                    <a:pt x="12136" y="7561"/>
                    <a:pt x="12108" y="7561"/>
                    <a:pt x="12108" y="7561"/>
                  </a:cubicBezTo>
                  <a:close/>
                  <a:moveTo>
                    <a:pt x="586" y="1479"/>
                  </a:moveTo>
                  <a:lnTo>
                    <a:pt x="586" y="1479"/>
                  </a:lnTo>
                  <a:lnTo>
                    <a:pt x="586" y="1479"/>
                  </a:lnTo>
                  <a:cubicBezTo>
                    <a:pt x="474" y="1284"/>
                    <a:pt x="363" y="1088"/>
                    <a:pt x="307" y="921"/>
                  </a:cubicBezTo>
                  <a:cubicBezTo>
                    <a:pt x="168" y="614"/>
                    <a:pt x="56" y="307"/>
                    <a:pt x="0" y="28"/>
                  </a:cubicBezTo>
                  <a:cubicBezTo>
                    <a:pt x="56" y="307"/>
                    <a:pt x="168" y="614"/>
                    <a:pt x="307" y="921"/>
                  </a:cubicBezTo>
                  <a:cubicBezTo>
                    <a:pt x="363" y="1088"/>
                    <a:pt x="474" y="1284"/>
                    <a:pt x="586" y="1479"/>
                  </a:cubicBezTo>
                  <a:lnTo>
                    <a:pt x="586" y="1479"/>
                  </a:lnTo>
                  <a:lnTo>
                    <a:pt x="586" y="1479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7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9"/>
            <p:cNvSpPr/>
            <p:nvPr/>
          </p:nvSpPr>
          <p:spPr>
            <a:xfrm>
              <a:off x="5301864" y="4773281"/>
              <a:ext cx="258149" cy="49445"/>
            </a:xfrm>
            <a:custGeom>
              <a:avLst/>
              <a:gdLst/>
              <a:ahLst/>
              <a:cxnLst/>
              <a:rect l="l" t="t" r="r" b="b"/>
              <a:pathLst>
                <a:path w="7868" h="150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335"/>
                    <a:pt x="698" y="642"/>
                    <a:pt x="1116" y="921"/>
                  </a:cubicBezTo>
                  <a:lnTo>
                    <a:pt x="1144" y="921"/>
                  </a:lnTo>
                  <a:cubicBezTo>
                    <a:pt x="2232" y="1284"/>
                    <a:pt x="3488" y="1507"/>
                    <a:pt x="4910" y="1507"/>
                  </a:cubicBezTo>
                  <a:cubicBezTo>
                    <a:pt x="5273" y="1507"/>
                    <a:pt x="5636" y="1507"/>
                    <a:pt x="6026" y="1451"/>
                  </a:cubicBezTo>
                  <a:lnTo>
                    <a:pt x="6054" y="1451"/>
                  </a:lnTo>
                  <a:cubicBezTo>
                    <a:pt x="6584" y="1423"/>
                    <a:pt x="7087" y="1367"/>
                    <a:pt x="7617" y="1311"/>
                  </a:cubicBezTo>
                  <a:cubicBezTo>
                    <a:pt x="7700" y="1228"/>
                    <a:pt x="7784" y="1116"/>
                    <a:pt x="7868" y="1005"/>
                  </a:cubicBezTo>
                  <a:lnTo>
                    <a:pt x="7868" y="1005"/>
                  </a:lnTo>
                  <a:cubicBezTo>
                    <a:pt x="7114" y="1060"/>
                    <a:pt x="6417" y="1088"/>
                    <a:pt x="5747" y="1088"/>
                  </a:cubicBezTo>
                  <a:cubicBezTo>
                    <a:pt x="3376" y="1088"/>
                    <a:pt x="1423" y="781"/>
                    <a:pt x="363" y="223"/>
                  </a:cubicBezTo>
                  <a:cubicBezTo>
                    <a:pt x="251" y="140"/>
                    <a:pt x="112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9"/>
            <p:cNvSpPr/>
            <p:nvPr/>
          </p:nvSpPr>
          <p:spPr>
            <a:xfrm>
              <a:off x="6156814" y="4449208"/>
              <a:ext cx="27495" cy="98889"/>
            </a:xfrm>
            <a:custGeom>
              <a:avLst/>
              <a:gdLst/>
              <a:ahLst/>
              <a:cxnLst/>
              <a:rect l="l" t="t" r="r" b="b"/>
              <a:pathLst>
                <a:path w="838" h="3014" extrusionOk="0">
                  <a:moveTo>
                    <a:pt x="531" y="3014"/>
                  </a:moveTo>
                  <a:cubicBezTo>
                    <a:pt x="531" y="2986"/>
                    <a:pt x="531" y="2930"/>
                    <a:pt x="559" y="2875"/>
                  </a:cubicBezTo>
                  <a:cubicBezTo>
                    <a:pt x="419" y="2875"/>
                    <a:pt x="280" y="2847"/>
                    <a:pt x="140" y="2847"/>
                  </a:cubicBezTo>
                  <a:cubicBezTo>
                    <a:pt x="364" y="1954"/>
                    <a:pt x="364" y="1005"/>
                    <a:pt x="1" y="1"/>
                  </a:cubicBezTo>
                  <a:cubicBezTo>
                    <a:pt x="531" y="726"/>
                    <a:pt x="838" y="1814"/>
                    <a:pt x="531" y="3014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9"/>
            <p:cNvSpPr/>
            <p:nvPr/>
          </p:nvSpPr>
          <p:spPr>
            <a:xfrm>
              <a:off x="5094992" y="4484906"/>
              <a:ext cx="243516" cy="318585"/>
            </a:xfrm>
            <a:custGeom>
              <a:avLst/>
              <a:gdLst/>
              <a:ahLst/>
              <a:cxnLst/>
              <a:rect l="l" t="t" r="r" b="b"/>
              <a:pathLst>
                <a:path w="7422" h="9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112" y="726"/>
                    <a:pt x="0" y="1675"/>
                    <a:pt x="223" y="2679"/>
                  </a:cubicBezTo>
                  <a:cubicBezTo>
                    <a:pt x="223" y="2707"/>
                    <a:pt x="223" y="2707"/>
                    <a:pt x="223" y="2707"/>
                  </a:cubicBezTo>
                  <a:cubicBezTo>
                    <a:pt x="279" y="2986"/>
                    <a:pt x="391" y="3293"/>
                    <a:pt x="530" y="3600"/>
                  </a:cubicBezTo>
                  <a:cubicBezTo>
                    <a:pt x="586" y="3767"/>
                    <a:pt x="697" y="3963"/>
                    <a:pt x="809" y="4158"/>
                  </a:cubicBezTo>
                  <a:cubicBezTo>
                    <a:pt x="1897" y="5999"/>
                    <a:pt x="3934" y="8566"/>
                    <a:pt x="7421" y="9710"/>
                  </a:cubicBezTo>
                  <a:cubicBezTo>
                    <a:pt x="7003" y="9431"/>
                    <a:pt x="6640" y="9124"/>
                    <a:pt x="6305" y="8789"/>
                  </a:cubicBezTo>
                  <a:cubicBezTo>
                    <a:pt x="1395" y="5971"/>
                    <a:pt x="335" y="3042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9"/>
            <p:cNvSpPr/>
            <p:nvPr/>
          </p:nvSpPr>
          <p:spPr>
            <a:xfrm>
              <a:off x="5134332" y="4301854"/>
              <a:ext cx="252670" cy="255393"/>
            </a:xfrm>
            <a:custGeom>
              <a:avLst/>
              <a:gdLst/>
              <a:ahLst/>
              <a:cxnLst/>
              <a:rect l="l" t="t" r="r" b="b"/>
              <a:pathLst>
                <a:path w="7701" h="7784" extrusionOk="0">
                  <a:moveTo>
                    <a:pt x="6111" y="0"/>
                  </a:moveTo>
                  <a:cubicBezTo>
                    <a:pt x="5664" y="140"/>
                    <a:pt x="5218" y="279"/>
                    <a:pt x="4799" y="447"/>
                  </a:cubicBezTo>
                  <a:cubicBezTo>
                    <a:pt x="4883" y="1367"/>
                    <a:pt x="4102" y="2874"/>
                    <a:pt x="3293" y="3181"/>
                  </a:cubicBezTo>
                  <a:cubicBezTo>
                    <a:pt x="3221" y="3210"/>
                    <a:pt x="3155" y="3224"/>
                    <a:pt x="3094" y="3224"/>
                  </a:cubicBezTo>
                  <a:cubicBezTo>
                    <a:pt x="2632" y="3224"/>
                    <a:pt x="2472" y="2432"/>
                    <a:pt x="2595" y="1618"/>
                  </a:cubicBezTo>
                  <a:lnTo>
                    <a:pt x="2595" y="1590"/>
                  </a:lnTo>
                  <a:lnTo>
                    <a:pt x="2539" y="1618"/>
                  </a:lnTo>
                  <a:cubicBezTo>
                    <a:pt x="1424" y="2427"/>
                    <a:pt x="670" y="3348"/>
                    <a:pt x="363" y="4325"/>
                  </a:cubicBezTo>
                  <a:cubicBezTo>
                    <a:pt x="1" y="5385"/>
                    <a:pt x="140" y="6556"/>
                    <a:pt x="866" y="7784"/>
                  </a:cubicBezTo>
                  <a:cubicBezTo>
                    <a:pt x="1672" y="3727"/>
                    <a:pt x="4727" y="2946"/>
                    <a:pt x="6260" y="2946"/>
                  </a:cubicBezTo>
                  <a:cubicBezTo>
                    <a:pt x="6476" y="2946"/>
                    <a:pt x="6663" y="2961"/>
                    <a:pt x="6808" y="2985"/>
                  </a:cubicBezTo>
                  <a:cubicBezTo>
                    <a:pt x="6669" y="2148"/>
                    <a:pt x="6920" y="1339"/>
                    <a:pt x="7701" y="642"/>
                  </a:cubicBezTo>
                  <a:cubicBezTo>
                    <a:pt x="7171" y="363"/>
                    <a:pt x="6613" y="14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9"/>
            <p:cNvSpPr/>
            <p:nvPr/>
          </p:nvSpPr>
          <p:spPr>
            <a:xfrm>
              <a:off x="5334806" y="4314651"/>
              <a:ext cx="52201" cy="85175"/>
            </a:xfrm>
            <a:custGeom>
              <a:avLst/>
              <a:gdLst/>
              <a:ahLst/>
              <a:cxnLst/>
              <a:rect l="l" t="t" r="r" b="b"/>
              <a:pathLst>
                <a:path w="1591" h="2596" extrusionOk="0">
                  <a:moveTo>
                    <a:pt x="1089" y="1"/>
                  </a:moveTo>
                  <a:cubicBezTo>
                    <a:pt x="280" y="838"/>
                    <a:pt x="112" y="1675"/>
                    <a:pt x="1" y="2540"/>
                  </a:cubicBezTo>
                  <a:lnTo>
                    <a:pt x="140" y="2540"/>
                  </a:lnTo>
                  <a:cubicBezTo>
                    <a:pt x="363" y="2540"/>
                    <a:pt x="559" y="2567"/>
                    <a:pt x="698" y="2595"/>
                  </a:cubicBezTo>
                  <a:cubicBezTo>
                    <a:pt x="670" y="2456"/>
                    <a:pt x="670" y="2288"/>
                    <a:pt x="670" y="2149"/>
                  </a:cubicBezTo>
                  <a:cubicBezTo>
                    <a:pt x="670" y="1954"/>
                    <a:pt x="670" y="1786"/>
                    <a:pt x="726" y="1591"/>
                  </a:cubicBezTo>
                  <a:cubicBezTo>
                    <a:pt x="865" y="1117"/>
                    <a:pt x="1144" y="670"/>
                    <a:pt x="1591" y="252"/>
                  </a:cubicBezTo>
                  <a:lnTo>
                    <a:pt x="1563" y="252"/>
                  </a:lnTo>
                  <a:cubicBezTo>
                    <a:pt x="1396" y="168"/>
                    <a:pt x="1256" y="84"/>
                    <a:pt x="108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9"/>
            <p:cNvSpPr/>
            <p:nvPr/>
          </p:nvSpPr>
          <p:spPr>
            <a:xfrm>
              <a:off x="5215802" y="4359503"/>
              <a:ext cx="26576" cy="47640"/>
            </a:xfrm>
            <a:custGeom>
              <a:avLst/>
              <a:gdLst/>
              <a:ahLst/>
              <a:cxnLst/>
              <a:rect l="l" t="t" r="r" b="b"/>
              <a:pathLst>
                <a:path w="810" h="1452" extrusionOk="0">
                  <a:moveTo>
                    <a:pt x="614" y="1452"/>
                  </a:moveTo>
                  <a:lnTo>
                    <a:pt x="614" y="1452"/>
                  </a:lnTo>
                  <a:lnTo>
                    <a:pt x="614" y="1452"/>
                  </a:lnTo>
                  <a:lnTo>
                    <a:pt x="614" y="1452"/>
                  </a:lnTo>
                  <a:close/>
                  <a:moveTo>
                    <a:pt x="614" y="1452"/>
                  </a:moveTo>
                  <a:cubicBezTo>
                    <a:pt x="168" y="1452"/>
                    <a:pt x="1" y="782"/>
                    <a:pt x="84" y="1"/>
                  </a:cubicBezTo>
                  <a:lnTo>
                    <a:pt x="84" y="1"/>
                  </a:ln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40"/>
                    <a:pt x="56" y="252"/>
                    <a:pt x="56" y="363"/>
                  </a:cubicBezTo>
                  <a:cubicBezTo>
                    <a:pt x="56" y="977"/>
                    <a:pt x="252" y="1452"/>
                    <a:pt x="614" y="1452"/>
                  </a:cubicBezTo>
                  <a:moveTo>
                    <a:pt x="810" y="1424"/>
                  </a:moveTo>
                  <a:cubicBezTo>
                    <a:pt x="810" y="1424"/>
                    <a:pt x="810" y="1424"/>
                    <a:pt x="810" y="1424"/>
                  </a:cubicBezTo>
                  <a:cubicBezTo>
                    <a:pt x="810" y="1424"/>
                    <a:pt x="810" y="1424"/>
                    <a:pt x="810" y="1424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9"/>
            <p:cNvSpPr/>
            <p:nvPr/>
          </p:nvSpPr>
          <p:spPr>
            <a:xfrm>
              <a:off x="5139845" y="4354024"/>
              <a:ext cx="123595" cy="203225"/>
            </a:xfrm>
            <a:custGeom>
              <a:avLst/>
              <a:gdLst/>
              <a:ahLst/>
              <a:cxnLst/>
              <a:rect l="l" t="t" r="r" b="b"/>
              <a:pathLst>
                <a:path w="3767" h="6194" extrusionOk="0">
                  <a:moveTo>
                    <a:pt x="2427" y="0"/>
                  </a:moveTo>
                  <a:lnTo>
                    <a:pt x="2371" y="28"/>
                  </a:lnTo>
                  <a:cubicBezTo>
                    <a:pt x="1256" y="837"/>
                    <a:pt x="502" y="1758"/>
                    <a:pt x="195" y="2735"/>
                  </a:cubicBezTo>
                  <a:cubicBezTo>
                    <a:pt x="56" y="3097"/>
                    <a:pt x="0" y="3488"/>
                    <a:pt x="0" y="3878"/>
                  </a:cubicBezTo>
                  <a:cubicBezTo>
                    <a:pt x="0" y="4632"/>
                    <a:pt x="223" y="5385"/>
                    <a:pt x="698" y="6194"/>
                  </a:cubicBezTo>
                  <a:cubicBezTo>
                    <a:pt x="698" y="6194"/>
                    <a:pt x="698" y="6166"/>
                    <a:pt x="725" y="6166"/>
                  </a:cubicBezTo>
                  <a:cubicBezTo>
                    <a:pt x="725" y="6138"/>
                    <a:pt x="725" y="6110"/>
                    <a:pt x="725" y="6110"/>
                  </a:cubicBezTo>
                  <a:cubicBezTo>
                    <a:pt x="725" y="6110"/>
                    <a:pt x="725" y="6082"/>
                    <a:pt x="725" y="6082"/>
                  </a:cubicBezTo>
                  <a:cubicBezTo>
                    <a:pt x="725" y="6082"/>
                    <a:pt x="725" y="6055"/>
                    <a:pt x="725" y="6055"/>
                  </a:cubicBezTo>
                  <a:cubicBezTo>
                    <a:pt x="725" y="6055"/>
                    <a:pt x="725" y="6055"/>
                    <a:pt x="725" y="6027"/>
                  </a:cubicBezTo>
                  <a:lnTo>
                    <a:pt x="753" y="6027"/>
                  </a:lnTo>
                  <a:cubicBezTo>
                    <a:pt x="1200" y="3906"/>
                    <a:pt x="2288" y="2707"/>
                    <a:pt x="3432" y="2037"/>
                  </a:cubicBezTo>
                  <a:cubicBezTo>
                    <a:pt x="3543" y="1758"/>
                    <a:pt x="3655" y="1451"/>
                    <a:pt x="3766" y="1116"/>
                  </a:cubicBezTo>
                  <a:lnTo>
                    <a:pt x="3766" y="1116"/>
                  </a:lnTo>
                  <a:cubicBezTo>
                    <a:pt x="3543" y="1340"/>
                    <a:pt x="3348" y="1507"/>
                    <a:pt x="3125" y="1591"/>
                  </a:cubicBezTo>
                  <a:cubicBezTo>
                    <a:pt x="3041" y="1619"/>
                    <a:pt x="2985" y="1619"/>
                    <a:pt x="2929" y="1619"/>
                  </a:cubicBezTo>
                  <a:cubicBezTo>
                    <a:pt x="2483" y="1619"/>
                    <a:pt x="2316" y="949"/>
                    <a:pt x="2399" y="168"/>
                  </a:cubicBezTo>
                  <a:cubicBezTo>
                    <a:pt x="2399" y="112"/>
                    <a:pt x="2427" y="84"/>
                    <a:pt x="2427" y="28"/>
                  </a:cubicBezTo>
                  <a:lnTo>
                    <a:pt x="2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9"/>
            <p:cNvSpPr/>
            <p:nvPr/>
          </p:nvSpPr>
          <p:spPr>
            <a:xfrm>
              <a:off x="5112382" y="4589278"/>
              <a:ext cx="1044441" cy="265991"/>
            </a:xfrm>
            <a:custGeom>
              <a:avLst/>
              <a:gdLst/>
              <a:ahLst/>
              <a:cxnLst/>
              <a:rect l="l" t="t" r="r" b="b"/>
              <a:pathLst>
                <a:path w="31833" h="8107" extrusionOk="0">
                  <a:moveTo>
                    <a:pt x="0" y="419"/>
                  </a:moveTo>
                  <a:cubicBezTo>
                    <a:pt x="19" y="476"/>
                    <a:pt x="45" y="537"/>
                    <a:pt x="75" y="599"/>
                  </a:cubicBezTo>
                  <a:lnTo>
                    <a:pt x="75" y="599"/>
                  </a:lnTo>
                  <a:cubicBezTo>
                    <a:pt x="50" y="540"/>
                    <a:pt x="25" y="479"/>
                    <a:pt x="0" y="419"/>
                  </a:cubicBezTo>
                  <a:close/>
                  <a:moveTo>
                    <a:pt x="31833" y="0"/>
                  </a:moveTo>
                  <a:lnTo>
                    <a:pt x="31833" y="0"/>
                  </a:lnTo>
                  <a:cubicBezTo>
                    <a:pt x="31414" y="698"/>
                    <a:pt x="30745" y="1423"/>
                    <a:pt x="29824" y="2121"/>
                  </a:cubicBezTo>
                  <a:cubicBezTo>
                    <a:pt x="25807" y="5078"/>
                    <a:pt x="18441" y="6557"/>
                    <a:pt x="11829" y="7059"/>
                  </a:cubicBezTo>
                  <a:cubicBezTo>
                    <a:pt x="11430" y="7091"/>
                    <a:pt x="11043" y="7106"/>
                    <a:pt x="10667" y="7106"/>
                  </a:cubicBezTo>
                  <a:cubicBezTo>
                    <a:pt x="4813" y="7106"/>
                    <a:pt x="1721" y="3389"/>
                    <a:pt x="279" y="977"/>
                  </a:cubicBezTo>
                  <a:cubicBezTo>
                    <a:pt x="206" y="848"/>
                    <a:pt x="132" y="720"/>
                    <a:pt x="75" y="599"/>
                  </a:cubicBezTo>
                  <a:lnTo>
                    <a:pt x="75" y="599"/>
                  </a:lnTo>
                  <a:cubicBezTo>
                    <a:pt x="2576" y="6561"/>
                    <a:pt x="6919" y="8106"/>
                    <a:pt x="11636" y="8106"/>
                  </a:cubicBezTo>
                  <a:cubicBezTo>
                    <a:pt x="13440" y="8106"/>
                    <a:pt x="15299" y="7880"/>
                    <a:pt x="17130" y="7589"/>
                  </a:cubicBezTo>
                  <a:cubicBezTo>
                    <a:pt x="25584" y="6250"/>
                    <a:pt x="31387" y="2986"/>
                    <a:pt x="3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9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6640" y="5553"/>
                  </a:moveTo>
                  <a:cubicBezTo>
                    <a:pt x="3153" y="4437"/>
                    <a:pt x="1116" y="1870"/>
                    <a:pt x="28" y="29"/>
                  </a:cubicBezTo>
                  <a:cubicBezTo>
                    <a:pt x="1116" y="1870"/>
                    <a:pt x="3153" y="4437"/>
                    <a:pt x="6640" y="5553"/>
                  </a:cubicBezTo>
                  <a:lnTo>
                    <a:pt x="6640" y="5553"/>
                  </a:lnTo>
                  <a:close/>
                  <a:moveTo>
                    <a:pt x="28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28" y="29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1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9"/>
            <p:cNvSpPr/>
            <p:nvPr/>
          </p:nvSpPr>
          <p:spPr>
            <a:xfrm>
              <a:off x="5121536" y="4621301"/>
              <a:ext cx="217891" cy="182194"/>
            </a:xfrm>
            <a:custGeom>
              <a:avLst/>
              <a:gdLst/>
              <a:ahLst/>
              <a:cxnLst/>
              <a:rect l="l" t="t" r="r" b="b"/>
              <a:pathLst>
                <a:path w="6641" h="5553" extrusionOk="0">
                  <a:moveTo>
                    <a:pt x="0" y="1"/>
                  </a:moveTo>
                  <a:cubicBezTo>
                    <a:pt x="0" y="1"/>
                    <a:pt x="0" y="19"/>
                    <a:pt x="15" y="26"/>
                  </a:cubicBezTo>
                  <a:lnTo>
                    <a:pt x="15" y="26"/>
                  </a:lnTo>
                  <a:cubicBezTo>
                    <a:pt x="10" y="18"/>
                    <a:pt x="5" y="9"/>
                    <a:pt x="0" y="1"/>
                  </a:cubicBezTo>
                  <a:close/>
                  <a:moveTo>
                    <a:pt x="15" y="26"/>
                  </a:moveTo>
                  <a:cubicBezTo>
                    <a:pt x="1107" y="1866"/>
                    <a:pt x="3141" y="4414"/>
                    <a:pt x="6612" y="5553"/>
                  </a:cubicBezTo>
                  <a:lnTo>
                    <a:pt x="6640" y="5553"/>
                  </a:lnTo>
                  <a:cubicBezTo>
                    <a:pt x="3153" y="4437"/>
                    <a:pt x="1116" y="1870"/>
                    <a:pt x="28" y="29"/>
                  </a:cubicBezTo>
                  <a:cubicBezTo>
                    <a:pt x="23" y="29"/>
                    <a:pt x="19" y="28"/>
                    <a:pt x="15" y="26"/>
                  </a:cubicBezTo>
                  <a:close/>
                </a:path>
              </a:pathLst>
            </a:custGeom>
            <a:solidFill>
              <a:srgbClr val="9CA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9"/>
            <p:cNvSpPr/>
            <p:nvPr/>
          </p:nvSpPr>
          <p:spPr>
            <a:xfrm>
              <a:off x="5112382" y="4602993"/>
              <a:ext cx="307594" cy="248109"/>
            </a:xfrm>
            <a:custGeom>
              <a:avLst/>
              <a:gdLst/>
              <a:ahLst/>
              <a:cxnLst/>
              <a:rect l="l" t="t" r="r" b="b"/>
              <a:pathLst>
                <a:path w="9375" h="7562" extrusionOk="0">
                  <a:moveTo>
                    <a:pt x="0" y="1"/>
                  </a:moveTo>
                  <a:cubicBezTo>
                    <a:pt x="18" y="53"/>
                    <a:pt x="41" y="109"/>
                    <a:pt x="67" y="166"/>
                  </a:cubicBezTo>
                  <a:lnTo>
                    <a:pt x="67" y="166"/>
                  </a:lnTo>
                  <a:cubicBezTo>
                    <a:pt x="45" y="111"/>
                    <a:pt x="22" y="56"/>
                    <a:pt x="0" y="1"/>
                  </a:cubicBezTo>
                  <a:close/>
                  <a:moveTo>
                    <a:pt x="67" y="166"/>
                  </a:moveTo>
                  <a:cubicBezTo>
                    <a:pt x="2139" y="5176"/>
                    <a:pt x="5538" y="7065"/>
                    <a:pt x="9374" y="7562"/>
                  </a:cubicBezTo>
                  <a:cubicBezTo>
                    <a:pt x="8537" y="7115"/>
                    <a:pt x="7672" y="6641"/>
                    <a:pt x="6919" y="6111"/>
                  </a:cubicBezTo>
                  <a:cubicBezTo>
                    <a:pt x="3432" y="4967"/>
                    <a:pt x="1367" y="2400"/>
                    <a:pt x="279" y="559"/>
                  </a:cubicBezTo>
                  <a:cubicBezTo>
                    <a:pt x="202" y="425"/>
                    <a:pt x="126" y="291"/>
                    <a:pt x="67" y="166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9"/>
            <p:cNvSpPr/>
            <p:nvPr/>
          </p:nvSpPr>
          <p:spPr>
            <a:xfrm>
              <a:off x="5162714" y="4398483"/>
              <a:ext cx="199583" cy="188986"/>
            </a:xfrm>
            <a:custGeom>
              <a:avLst/>
              <a:gdLst/>
              <a:ahLst/>
              <a:cxnLst/>
              <a:rect l="l" t="t" r="r" b="b"/>
              <a:pathLst>
                <a:path w="6083" h="5760" extrusionOk="0">
                  <a:moveTo>
                    <a:pt x="5395" y="1"/>
                  </a:moveTo>
                  <a:cubicBezTo>
                    <a:pt x="3862" y="1"/>
                    <a:pt x="807" y="782"/>
                    <a:pt x="1" y="4839"/>
                  </a:cubicBezTo>
                  <a:cubicBezTo>
                    <a:pt x="112" y="5034"/>
                    <a:pt x="252" y="5202"/>
                    <a:pt x="391" y="5397"/>
                  </a:cubicBezTo>
                  <a:cubicBezTo>
                    <a:pt x="447" y="5481"/>
                    <a:pt x="531" y="5620"/>
                    <a:pt x="670" y="5760"/>
                  </a:cubicBezTo>
                  <a:cubicBezTo>
                    <a:pt x="1319" y="986"/>
                    <a:pt x="4624" y="582"/>
                    <a:pt x="5725" y="582"/>
                  </a:cubicBezTo>
                  <a:cubicBezTo>
                    <a:pt x="5950" y="582"/>
                    <a:pt x="6083" y="598"/>
                    <a:pt x="6083" y="598"/>
                  </a:cubicBezTo>
                  <a:cubicBezTo>
                    <a:pt x="6027" y="403"/>
                    <a:pt x="5971" y="236"/>
                    <a:pt x="5943" y="40"/>
                  </a:cubicBezTo>
                  <a:cubicBezTo>
                    <a:pt x="5798" y="16"/>
                    <a:pt x="5611" y="1"/>
                    <a:pt x="5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9"/>
            <p:cNvSpPr/>
            <p:nvPr/>
          </p:nvSpPr>
          <p:spPr>
            <a:xfrm>
              <a:off x="5215441" y="4316488"/>
              <a:ext cx="79138" cy="91146"/>
            </a:xfrm>
            <a:custGeom>
              <a:avLst/>
              <a:gdLst/>
              <a:ahLst/>
              <a:cxnLst/>
              <a:rect l="l" t="t" r="r" b="b"/>
              <a:pathLst>
                <a:path w="2412" h="2778" extrusionOk="0">
                  <a:moveTo>
                    <a:pt x="2327" y="1"/>
                  </a:moveTo>
                  <a:lnTo>
                    <a:pt x="2327" y="1"/>
                  </a:lnTo>
                  <a:cubicBezTo>
                    <a:pt x="1435" y="335"/>
                    <a:pt x="681" y="726"/>
                    <a:pt x="123" y="1144"/>
                  </a:cubicBezTo>
                  <a:lnTo>
                    <a:pt x="123" y="1172"/>
                  </a:lnTo>
                  <a:cubicBezTo>
                    <a:pt x="0" y="1986"/>
                    <a:pt x="160" y="2778"/>
                    <a:pt x="622" y="2778"/>
                  </a:cubicBezTo>
                  <a:cubicBezTo>
                    <a:pt x="683" y="2778"/>
                    <a:pt x="749" y="2764"/>
                    <a:pt x="821" y="2735"/>
                  </a:cubicBezTo>
                  <a:cubicBezTo>
                    <a:pt x="1630" y="2428"/>
                    <a:pt x="2411" y="921"/>
                    <a:pt x="2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9"/>
            <p:cNvSpPr/>
            <p:nvPr/>
          </p:nvSpPr>
          <p:spPr>
            <a:xfrm>
              <a:off x="5291791" y="431648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9"/>
            <p:cNvSpPr/>
            <p:nvPr/>
          </p:nvSpPr>
          <p:spPr>
            <a:xfrm>
              <a:off x="5216720" y="4316488"/>
              <a:ext cx="76021" cy="89735"/>
            </a:xfrm>
            <a:custGeom>
              <a:avLst/>
              <a:gdLst/>
              <a:ahLst/>
              <a:cxnLst/>
              <a:rect l="l" t="t" r="r" b="b"/>
              <a:pathLst>
                <a:path w="2317" h="2735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1396" y="335"/>
                    <a:pt x="642" y="726"/>
                    <a:pt x="84" y="1144"/>
                  </a:cubicBezTo>
                  <a:lnTo>
                    <a:pt x="84" y="1172"/>
                  </a:lnTo>
                  <a:cubicBezTo>
                    <a:pt x="84" y="1228"/>
                    <a:pt x="56" y="1256"/>
                    <a:pt x="56" y="1312"/>
                  </a:cubicBezTo>
                  <a:cubicBezTo>
                    <a:pt x="1" y="1981"/>
                    <a:pt x="112" y="2595"/>
                    <a:pt x="447" y="2735"/>
                  </a:cubicBezTo>
                  <a:cubicBezTo>
                    <a:pt x="84" y="2121"/>
                    <a:pt x="586" y="1200"/>
                    <a:pt x="1396" y="838"/>
                  </a:cubicBezTo>
                  <a:cubicBezTo>
                    <a:pt x="1479" y="670"/>
                    <a:pt x="1619" y="531"/>
                    <a:pt x="1702" y="419"/>
                  </a:cubicBezTo>
                  <a:cubicBezTo>
                    <a:pt x="1730" y="391"/>
                    <a:pt x="1758" y="391"/>
                    <a:pt x="1786" y="391"/>
                  </a:cubicBezTo>
                  <a:cubicBezTo>
                    <a:pt x="1870" y="391"/>
                    <a:pt x="1898" y="531"/>
                    <a:pt x="1898" y="698"/>
                  </a:cubicBezTo>
                  <a:lnTo>
                    <a:pt x="2233" y="698"/>
                  </a:lnTo>
                  <a:cubicBezTo>
                    <a:pt x="2288" y="447"/>
                    <a:pt x="2316" y="224"/>
                    <a:pt x="2288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9"/>
            <p:cNvSpPr/>
            <p:nvPr/>
          </p:nvSpPr>
          <p:spPr>
            <a:xfrm>
              <a:off x="5184697" y="4417546"/>
              <a:ext cx="183080" cy="200141"/>
            </a:xfrm>
            <a:custGeom>
              <a:avLst/>
              <a:gdLst/>
              <a:ahLst/>
              <a:cxnLst/>
              <a:rect l="l" t="t" r="r" b="b"/>
              <a:pathLst>
                <a:path w="5580" h="6100" extrusionOk="0">
                  <a:moveTo>
                    <a:pt x="5055" y="1"/>
                  </a:moveTo>
                  <a:cubicBezTo>
                    <a:pt x="3954" y="1"/>
                    <a:pt x="649" y="405"/>
                    <a:pt x="0" y="5179"/>
                  </a:cubicBezTo>
                  <a:cubicBezTo>
                    <a:pt x="195" y="5430"/>
                    <a:pt x="474" y="5737"/>
                    <a:pt x="809" y="6099"/>
                  </a:cubicBezTo>
                  <a:cubicBezTo>
                    <a:pt x="1200" y="408"/>
                    <a:pt x="5580" y="380"/>
                    <a:pt x="5580" y="380"/>
                  </a:cubicBezTo>
                  <a:cubicBezTo>
                    <a:pt x="5524" y="241"/>
                    <a:pt x="5468" y="129"/>
                    <a:pt x="5413" y="17"/>
                  </a:cubicBezTo>
                  <a:cubicBezTo>
                    <a:pt x="5413" y="17"/>
                    <a:pt x="5280" y="1"/>
                    <a:pt x="5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9"/>
            <p:cNvSpPr/>
            <p:nvPr/>
          </p:nvSpPr>
          <p:spPr>
            <a:xfrm>
              <a:off x="5211241" y="4430014"/>
              <a:ext cx="165690" cy="216973"/>
            </a:xfrm>
            <a:custGeom>
              <a:avLst/>
              <a:gdLst/>
              <a:ahLst/>
              <a:cxnLst/>
              <a:rect l="l" t="t" r="r" b="b"/>
              <a:pathLst>
                <a:path w="5050" h="6613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251" y="6026"/>
                    <a:pt x="558" y="6305"/>
                    <a:pt x="893" y="6612"/>
                  </a:cubicBezTo>
                  <a:cubicBezTo>
                    <a:pt x="1172" y="3097"/>
                    <a:pt x="2623" y="781"/>
                    <a:pt x="5050" y="502"/>
                  </a:cubicBezTo>
                  <a:cubicBezTo>
                    <a:pt x="4938" y="335"/>
                    <a:pt x="4855" y="167"/>
                    <a:pt x="4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9"/>
            <p:cNvSpPr/>
            <p:nvPr/>
          </p:nvSpPr>
          <p:spPr>
            <a:xfrm>
              <a:off x="5240508" y="4446485"/>
              <a:ext cx="154732" cy="230687"/>
            </a:xfrm>
            <a:custGeom>
              <a:avLst/>
              <a:gdLst/>
              <a:ahLst/>
              <a:cxnLst/>
              <a:rect l="l" t="t" r="r" b="b"/>
              <a:pathLst>
                <a:path w="4716" h="7031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336" y="6417"/>
                    <a:pt x="726" y="6724"/>
                    <a:pt x="1117" y="7031"/>
                  </a:cubicBezTo>
                  <a:cubicBezTo>
                    <a:pt x="1061" y="1144"/>
                    <a:pt x="4716" y="698"/>
                    <a:pt x="4716" y="698"/>
                  </a:cubicBezTo>
                  <a:cubicBezTo>
                    <a:pt x="4493" y="474"/>
                    <a:pt x="4325" y="223"/>
                    <a:pt x="4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9"/>
            <p:cNvSpPr/>
            <p:nvPr/>
          </p:nvSpPr>
          <p:spPr>
            <a:xfrm>
              <a:off x="5338481" y="4397958"/>
              <a:ext cx="19259" cy="1870"/>
            </a:xfrm>
            <a:custGeom>
              <a:avLst/>
              <a:gdLst/>
              <a:ahLst/>
              <a:cxnLst/>
              <a:rect l="l" t="t" r="r" b="b"/>
              <a:pathLst>
                <a:path w="587" h="57" extrusionOk="0">
                  <a:moveTo>
                    <a:pt x="586" y="56"/>
                  </a:moveTo>
                  <a:cubicBezTo>
                    <a:pt x="447" y="28"/>
                    <a:pt x="251" y="1"/>
                    <a:pt x="28" y="1"/>
                  </a:cubicBezTo>
                  <a:cubicBezTo>
                    <a:pt x="251" y="1"/>
                    <a:pt x="447" y="28"/>
                    <a:pt x="586" y="56"/>
                  </a:cubicBezTo>
                  <a:lnTo>
                    <a:pt x="586" y="56"/>
                  </a:lnTo>
                  <a:close/>
                  <a:moveTo>
                    <a:pt x="0" y="1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B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9"/>
            <p:cNvSpPr/>
            <p:nvPr/>
          </p:nvSpPr>
          <p:spPr>
            <a:xfrm>
              <a:off x="5162714" y="4397958"/>
              <a:ext cx="196827" cy="172121"/>
            </a:xfrm>
            <a:custGeom>
              <a:avLst/>
              <a:gdLst/>
              <a:ahLst/>
              <a:cxnLst/>
              <a:rect l="l" t="t" r="r" b="b"/>
              <a:pathLst>
                <a:path w="5999" h="5246" extrusionOk="0">
                  <a:moveTo>
                    <a:pt x="5357" y="1"/>
                  </a:moveTo>
                  <a:cubicBezTo>
                    <a:pt x="3823" y="28"/>
                    <a:pt x="865" y="810"/>
                    <a:pt x="56" y="4688"/>
                  </a:cubicBezTo>
                  <a:lnTo>
                    <a:pt x="28" y="4688"/>
                  </a:lnTo>
                  <a:cubicBezTo>
                    <a:pt x="28" y="4716"/>
                    <a:pt x="28" y="4716"/>
                    <a:pt x="28" y="4716"/>
                  </a:cubicBezTo>
                  <a:cubicBezTo>
                    <a:pt x="28" y="4716"/>
                    <a:pt x="28" y="4743"/>
                    <a:pt x="28" y="4743"/>
                  </a:cubicBezTo>
                  <a:cubicBezTo>
                    <a:pt x="28" y="4743"/>
                    <a:pt x="28" y="4771"/>
                    <a:pt x="28" y="4771"/>
                  </a:cubicBezTo>
                  <a:cubicBezTo>
                    <a:pt x="28" y="4771"/>
                    <a:pt x="28" y="4799"/>
                    <a:pt x="28" y="4827"/>
                  </a:cubicBezTo>
                  <a:cubicBezTo>
                    <a:pt x="1" y="4827"/>
                    <a:pt x="1" y="4855"/>
                    <a:pt x="1" y="4855"/>
                  </a:cubicBezTo>
                  <a:cubicBezTo>
                    <a:pt x="84" y="4994"/>
                    <a:pt x="196" y="5106"/>
                    <a:pt x="280" y="5246"/>
                  </a:cubicBezTo>
                  <a:cubicBezTo>
                    <a:pt x="1228" y="865"/>
                    <a:pt x="4130" y="335"/>
                    <a:pt x="5525" y="335"/>
                  </a:cubicBezTo>
                  <a:cubicBezTo>
                    <a:pt x="5720" y="335"/>
                    <a:pt x="5887" y="363"/>
                    <a:pt x="5999" y="363"/>
                  </a:cubicBezTo>
                  <a:cubicBezTo>
                    <a:pt x="5971" y="280"/>
                    <a:pt x="5971" y="168"/>
                    <a:pt x="5943" y="84"/>
                  </a:cubicBezTo>
                  <a:cubicBezTo>
                    <a:pt x="5943" y="56"/>
                    <a:pt x="5943" y="56"/>
                    <a:pt x="5943" y="56"/>
                  </a:cubicBezTo>
                  <a:cubicBezTo>
                    <a:pt x="5804" y="28"/>
                    <a:pt x="5608" y="1"/>
                    <a:pt x="5385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9"/>
            <p:cNvSpPr/>
            <p:nvPr/>
          </p:nvSpPr>
          <p:spPr>
            <a:xfrm>
              <a:off x="5184697" y="4587441"/>
              <a:ext cx="33" cy="951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9"/>
                  </a:moveTo>
                  <a:cubicBezTo>
                    <a:pt x="0" y="29"/>
                    <a:pt x="0" y="29"/>
                    <a:pt x="0" y="1"/>
                  </a:cubicBezTo>
                  <a:lnTo>
                    <a:pt x="0" y="1"/>
                  </a:ln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B8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9"/>
            <p:cNvSpPr/>
            <p:nvPr/>
          </p:nvSpPr>
          <p:spPr>
            <a:xfrm>
              <a:off x="5184697" y="4417185"/>
              <a:ext cx="177601" cy="169365"/>
            </a:xfrm>
            <a:custGeom>
              <a:avLst/>
              <a:gdLst/>
              <a:ahLst/>
              <a:cxnLst/>
              <a:rect l="l" t="t" r="r" b="b"/>
              <a:pathLst>
                <a:path w="5413" h="5162" extrusionOk="0">
                  <a:moveTo>
                    <a:pt x="0" y="5162"/>
                  </a:moveTo>
                  <a:cubicBezTo>
                    <a:pt x="0" y="5078"/>
                    <a:pt x="28" y="4994"/>
                    <a:pt x="28" y="4883"/>
                  </a:cubicBezTo>
                  <a:cubicBezTo>
                    <a:pt x="28" y="4994"/>
                    <a:pt x="0" y="5078"/>
                    <a:pt x="0" y="5162"/>
                  </a:cubicBezTo>
                  <a:close/>
                  <a:moveTo>
                    <a:pt x="56" y="4883"/>
                  </a:moveTo>
                  <a:lnTo>
                    <a:pt x="56" y="4883"/>
                  </a:lnTo>
                  <a:lnTo>
                    <a:pt x="56" y="4883"/>
                  </a:lnTo>
                  <a:close/>
                  <a:moveTo>
                    <a:pt x="5413" y="28"/>
                  </a:moveTo>
                  <a:cubicBezTo>
                    <a:pt x="5413" y="28"/>
                    <a:pt x="5301" y="0"/>
                    <a:pt x="5078" y="0"/>
                  </a:cubicBezTo>
                  <a:cubicBezTo>
                    <a:pt x="5301" y="0"/>
                    <a:pt x="5413" y="28"/>
                    <a:pt x="5413" y="28"/>
                  </a:cubicBezTo>
                  <a:close/>
                  <a:moveTo>
                    <a:pt x="5050" y="0"/>
                  </a:moveTo>
                  <a:cubicBezTo>
                    <a:pt x="5050" y="0"/>
                    <a:pt x="5078" y="0"/>
                    <a:pt x="5078" y="0"/>
                  </a:cubicBezTo>
                  <a:lnTo>
                    <a:pt x="5078" y="0"/>
                  </a:lnTo>
                  <a:cubicBezTo>
                    <a:pt x="5078" y="0"/>
                    <a:pt x="5050" y="0"/>
                    <a:pt x="5050" y="0"/>
                  </a:cubicBezTo>
                  <a:close/>
                </a:path>
              </a:pathLst>
            </a:custGeom>
            <a:solidFill>
              <a:srgbClr val="92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9"/>
            <p:cNvSpPr/>
            <p:nvPr/>
          </p:nvSpPr>
          <p:spPr>
            <a:xfrm>
              <a:off x="5184697" y="4417185"/>
              <a:ext cx="179438" cy="180357"/>
            </a:xfrm>
            <a:custGeom>
              <a:avLst/>
              <a:gdLst/>
              <a:ahLst/>
              <a:cxnLst/>
              <a:rect l="l" t="t" r="r" b="b"/>
              <a:pathLst>
                <a:path w="5469" h="5497" extrusionOk="0">
                  <a:moveTo>
                    <a:pt x="5050" y="0"/>
                  </a:moveTo>
                  <a:cubicBezTo>
                    <a:pt x="3962" y="0"/>
                    <a:pt x="781" y="419"/>
                    <a:pt x="56" y="4883"/>
                  </a:cubicBezTo>
                  <a:lnTo>
                    <a:pt x="28" y="4883"/>
                  </a:lnTo>
                  <a:cubicBezTo>
                    <a:pt x="28" y="4994"/>
                    <a:pt x="0" y="5078"/>
                    <a:pt x="0" y="5162"/>
                  </a:cubicBezTo>
                  <a:cubicBezTo>
                    <a:pt x="0" y="5162"/>
                    <a:pt x="0" y="5190"/>
                    <a:pt x="0" y="5190"/>
                  </a:cubicBezTo>
                  <a:cubicBezTo>
                    <a:pt x="0" y="5218"/>
                    <a:pt x="0" y="5218"/>
                    <a:pt x="0" y="5218"/>
                  </a:cubicBezTo>
                  <a:cubicBezTo>
                    <a:pt x="84" y="5301"/>
                    <a:pt x="168" y="5385"/>
                    <a:pt x="251" y="5497"/>
                  </a:cubicBezTo>
                  <a:cubicBezTo>
                    <a:pt x="1116" y="754"/>
                    <a:pt x="4380" y="168"/>
                    <a:pt x="5468" y="112"/>
                  </a:cubicBezTo>
                  <a:cubicBezTo>
                    <a:pt x="5440" y="84"/>
                    <a:pt x="5440" y="56"/>
                    <a:pt x="5413" y="28"/>
                  </a:cubicBezTo>
                  <a:cubicBezTo>
                    <a:pt x="5413" y="28"/>
                    <a:pt x="5301" y="0"/>
                    <a:pt x="507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9"/>
            <p:cNvSpPr/>
            <p:nvPr/>
          </p:nvSpPr>
          <p:spPr>
            <a:xfrm>
              <a:off x="5211241" y="4430014"/>
              <a:ext cx="159293" cy="201388"/>
            </a:xfrm>
            <a:custGeom>
              <a:avLst/>
              <a:gdLst/>
              <a:ahLst/>
              <a:cxnLst/>
              <a:rect l="l" t="t" r="r" b="b"/>
              <a:pathLst>
                <a:path w="4855" h="6138" extrusionOk="0">
                  <a:moveTo>
                    <a:pt x="4771" y="0"/>
                  </a:moveTo>
                  <a:cubicBezTo>
                    <a:pt x="4771" y="0"/>
                    <a:pt x="391" y="28"/>
                    <a:pt x="0" y="5719"/>
                  </a:cubicBezTo>
                  <a:lnTo>
                    <a:pt x="0" y="5747"/>
                  </a:lnTo>
                  <a:cubicBezTo>
                    <a:pt x="112" y="5859"/>
                    <a:pt x="251" y="5998"/>
                    <a:pt x="391" y="6138"/>
                  </a:cubicBezTo>
                  <a:cubicBezTo>
                    <a:pt x="865" y="2650"/>
                    <a:pt x="2400" y="391"/>
                    <a:pt x="4855" y="167"/>
                  </a:cubicBezTo>
                  <a:cubicBezTo>
                    <a:pt x="4827" y="112"/>
                    <a:pt x="4799" y="56"/>
                    <a:pt x="4771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9"/>
            <p:cNvSpPr/>
            <p:nvPr/>
          </p:nvSpPr>
          <p:spPr>
            <a:xfrm>
              <a:off x="5240508" y="4446485"/>
              <a:ext cx="144692" cy="216054"/>
            </a:xfrm>
            <a:custGeom>
              <a:avLst/>
              <a:gdLst/>
              <a:ahLst/>
              <a:cxnLst/>
              <a:rect l="l" t="t" r="r" b="b"/>
              <a:pathLst>
                <a:path w="4410" h="6585" extrusionOk="0">
                  <a:moveTo>
                    <a:pt x="4158" y="0"/>
                  </a:moveTo>
                  <a:cubicBezTo>
                    <a:pt x="1731" y="279"/>
                    <a:pt x="280" y="2595"/>
                    <a:pt x="1" y="6110"/>
                  </a:cubicBezTo>
                  <a:cubicBezTo>
                    <a:pt x="168" y="6278"/>
                    <a:pt x="364" y="6417"/>
                    <a:pt x="531" y="6584"/>
                  </a:cubicBezTo>
                  <a:cubicBezTo>
                    <a:pt x="754" y="1116"/>
                    <a:pt x="3907" y="419"/>
                    <a:pt x="4409" y="335"/>
                  </a:cubicBezTo>
                  <a:cubicBezTo>
                    <a:pt x="4325" y="223"/>
                    <a:pt x="4242" y="112"/>
                    <a:pt x="4158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9"/>
            <p:cNvSpPr/>
            <p:nvPr/>
          </p:nvSpPr>
          <p:spPr>
            <a:xfrm>
              <a:off x="5275320" y="4469354"/>
              <a:ext cx="140066" cy="231639"/>
            </a:xfrm>
            <a:custGeom>
              <a:avLst/>
              <a:gdLst/>
              <a:ahLst/>
              <a:cxnLst/>
              <a:rect l="l" t="t" r="r" b="b"/>
              <a:pathLst>
                <a:path w="4269" h="7060" extrusionOk="0">
                  <a:moveTo>
                    <a:pt x="3655" y="1"/>
                  </a:moveTo>
                  <a:cubicBezTo>
                    <a:pt x="3655" y="1"/>
                    <a:pt x="0" y="447"/>
                    <a:pt x="56" y="6334"/>
                  </a:cubicBezTo>
                  <a:cubicBezTo>
                    <a:pt x="195" y="6445"/>
                    <a:pt x="363" y="6557"/>
                    <a:pt x="502" y="6641"/>
                  </a:cubicBezTo>
                  <a:cubicBezTo>
                    <a:pt x="726" y="6780"/>
                    <a:pt x="921" y="6920"/>
                    <a:pt x="1144" y="7059"/>
                  </a:cubicBezTo>
                  <a:cubicBezTo>
                    <a:pt x="809" y="3879"/>
                    <a:pt x="2232" y="949"/>
                    <a:pt x="4269" y="614"/>
                  </a:cubicBezTo>
                  <a:cubicBezTo>
                    <a:pt x="4129" y="475"/>
                    <a:pt x="3990" y="335"/>
                    <a:pt x="3850" y="196"/>
                  </a:cubicBezTo>
                  <a:cubicBezTo>
                    <a:pt x="3767" y="140"/>
                    <a:pt x="3711" y="56"/>
                    <a:pt x="3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9"/>
            <p:cNvSpPr/>
            <p:nvPr/>
          </p:nvSpPr>
          <p:spPr>
            <a:xfrm>
              <a:off x="5277125" y="4469354"/>
              <a:ext cx="124547" cy="217891"/>
            </a:xfrm>
            <a:custGeom>
              <a:avLst/>
              <a:gdLst/>
              <a:ahLst/>
              <a:cxnLst/>
              <a:rect l="l" t="t" r="r" b="b"/>
              <a:pathLst>
                <a:path w="3796" h="6641" extrusionOk="0">
                  <a:moveTo>
                    <a:pt x="3600" y="1"/>
                  </a:moveTo>
                  <a:cubicBezTo>
                    <a:pt x="3600" y="1"/>
                    <a:pt x="1" y="447"/>
                    <a:pt x="1" y="6166"/>
                  </a:cubicBezTo>
                  <a:cubicBezTo>
                    <a:pt x="1" y="6222"/>
                    <a:pt x="1" y="6278"/>
                    <a:pt x="1" y="6334"/>
                  </a:cubicBezTo>
                  <a:cubicBezTo>
                    <a:pt x="29" y="6362"/>
                    <a:pt x="57" y="6362"/>
                    <a:pt x="57" y="6390"/>
                  </a:cubicBezTo>
                  <a:cubicBezTo>
                    <a:pt x="196" y="6473"/>
                    <a:pt x="308" y="6557"/>
                    <a:pt x="447" y="6641"/>
                  </a:cubicBezTo>
                  <a:cubicBezTo>
                    <a:pt x="364" y="3488"/>
                    <a:pt x="1842" y="642"/>
                    <a:pt x="3795" y="196"/>
                  </a:cubicBezTo>
                  <a:cubicBezTo>
                    <a:pt x="3712" y="140"/>
                    <a:pt x="3656" y="56"/>
                    <a:pt x="3600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9"/>
            <p:cNvSpPr/>
            <p:nvPr/>
          </p:nvSpPr>
          <p:spPr>
            <a:xfrm>
              <a:off x="5353115" y="4263728"/>
              <a:ext cx="653608" cy="299030"/>
            </a:xfrm>
            <a:custGeom>
              <a:avLst/>
              <a:gdLst/>
              <a:ahLst/>
              <a:cxnLst/>
              <a:rect l="l" t="t" r="r" b="b"/>
              <a:pathLst>
                <a:path w="19921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8079" y="6044"/>
                    <a:pt x="19363" y="4622"/>
                    <a:pt x="19921" y="3478"/>
                  </a:cubicBezTo>
                  <a:lnTo>
                    <a:pt x="19921" y="3478"/>
                  </a:lnTo>
                  <a:cubicBezTo>
                    <a:pt x="19887" y="3511"/>
                    <a:pt x="19754" y="3645"/>
                    <a:pt x="19544" y="3645"/>
                  </a:cubicBezTo>
                  <a:cubicBezTo>
                    <a:pt x="19404" y="3645"/>
                    <a:pt x="19229" y="3585"/>
                    <a:pt x="19028" y="3394"/>
                  </a:cubicBezTo>
                  <a:cubicBezTo>
                    <a:pt x="18553" y="4147"/>
                    <a:pt x="17716" y="520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2304" y="7691"/>
                    <a:pt x="10491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9"/>
            <p:cNvSpPr/>
            <p:nvPr/>
          </p:nvSpPr>
          <p:spPr>
            <a:xfrm>
              <a:off x="5947219" y="4375088"/>
              <a:ext cx="59517" cy="39372"/>
            </a:xfrm>
            <a:custGeom>
              <a:avLst/>
              <a:gdLst/>
              <a:ahLst/>
              <a:cxnLst/>
              <a:rect l="l" t="t" r="r" b="b"/>
              <a:pathLst>
                <a:path w="1814" h="1200" extrusionOk="0">
                  <a:moveTo>
                    <a:pt x="921" y="0"/>
                  </a:moveTo>
                  <a:cubicBezTo>
                    <a:pt x="921" y="28"/>
                    <a:pt x="921" y="28"/>
                    <a:pt x="921" y="28"/>
                  </a:cubicBezTo>
                  <a:cubicBezTo>
                    <a:pt x="698" y="363"/>
                    <a:pt x="391" y="781"/>
                    <a:pt x="0" y="1200"/>
                  </a:cubicBezTo>
                  <a:cubicBezTo>
                    <a:pt x="363" y="1144"/>
                    <a:pt x="698" y="1088"/>
                    <a:pt x="1032" y="1088"/>
                  </a:cubicBezTo>
                  <a:lnTo>
                    <a:pt x="1172" y="1088"/>
                  </a:lnTo>
                  <a:cubicBezTo>
                    <a:pt x="1423" y="753"/>
                    <a:pt x="1646" y="446"/>
                    <a:pt x="1786" y="140"/>
                  </a:cubicBezTo>
                  <a:cubicBezTo>
                    <a:pt x="1814" y="112"/>
                    <a:pt x="1814" y="112"/>
                    <a:pt x="1814" y="84"/>
                  </a:cubicBezTo>
                  <a:lnTo>
                    <a:pt x="1814" y="84"/>
                  </a:lnTo>
                  <a:cubicBezTo>
                    <a:pt x="1786" y="140"/>
                    <a:pt x="1646" y="251"/>
                    <a:pt x="1423" y="251"/>
                  </a:cubicBezTo>
                  <a:cubicBezTo>
                    <a:pt x="1283" y="251"/>
                    <a:pt x="1144" y="195"/>
                    <a:pt x="949" y="28"/>
                  </a:cubicBezTo>
                  <a:cubicBezTo>
                    <a:pt x="949" y="28"/>
                    <a:pt x="921" y="28"/>
                    <a:pt x="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9"/>
            <p:cNvSpPr/>
            <p:nvPr/>
          </p:nvSpPr>
          <p:spPr>
            <a:xfrm>
              <a:off x="5353115" y="4263728"/>
              <a:ext cx="632544" cy="299030"/>
            </a:xfrm>
            <a:custGeom>
              <a:avLst/>
              <a:gdLst/>
              <a:ahLst/>
              <a:cxnLst/>
              <a:rect l="l" t="t" r="r" b="b"/>
              <a:pathLst>
                <a:path w="19279" h="9114" extrusionOk="0">
                  <a:moveTo>
                    <a:pt x="8288" y="0"/>
                  </a:moveTo>
                  <a:cubicBezTo>
                    <a:pt x="7396" y="0"/>
                    <a:pt x="6528" y="29"/>
                    <a:pt x="5692" y="74"/>
                  </a:cubicBezTo>
                  <a:lnTo>
                    <a:pt x="5664" y="102"/>
                  </a:lnTo>
                  <a:cubicBezTo>
                    <a:pt x="3404" y="437"/>
                    <a:pt x="1898" y="1023"/>
                    <a:pt x="1033" y="1804"/>
                  </a:cubicBezTo>
                  <a:cubicBezTo>
                    <a:pt x="252" y="2501"/>
                    <a:pt x="1" y="3310"/>
                    <a:pt x="140" y="4147"/>
                  </a:cubicBezTo>
                  <a:cubicBezTo>
                    <a:pt x="168" y="4343"/>
                    <a:pt x="224" y="4510"/>
                    <a:pt x="280" y="4705"/>
                  </a:cubicBezTo>
                  <a:cubicBezTo>
                    <a:pt x="335" y="4817"/>
                    <a:pt x="391" y="4929"/>
                    <a:pt x="447" y="5068"/>
                  </a:cubicBezTo>
                  <a:cubicBezTo>
                    <a:pt x="531" y="5235"/>
                    <a:pt x="614" y="5403"/>
                    <a:pt x="726" y="5570"/>
                  </a:cubicBezTo>
                  <a:cubicBezTo>
                    <a:pt x="893" y="5793"/>
                    <a:pt x="1061" y="6044"/>
                    <a:pt x="1284" y="6268"/>
                  </a:cubicBezTo>
                  <a:cubicBezTo>
                    <a:pt x="1451" y="6463"/>
                    <a:pt x="1675" y="6686"/>
                    <a:pt x="1898" y="6881"/>
                  </a:cubicBezTo>
                  <a:cubicBezTo>
                    <a:pt x="2205" y="7160"/>
                    <a:pt x="2539" y="7412"/>
                    <a:pt x="2930" y="7691"/>
                  </a:cubicBezTo>
                  <a:cubicBezTo>
                    <a:pt x="4381" y="8695"/>
                    <a:pt x="6194" y="9113"/>
                    <a:pt x="8091" y="9113"/>
                  </a:cubicBezTo>
                  <a:cubicBezTo>
                    <a:pt x="10965" y="9113"/>
                    <a:pt x="14034" y="8165"/>
                    <a:pt x="16294" y="6993"/>
                  </a:cubicBezTo>
                  <a:cubicBezTo>
                    <a:pt x="17577" y="6296"/>
                    <a:pt x="18609" y="5375"/>
                    <a:pt x="19279" y="4482"/>
                  </a:cubicBezTo>
                  <a:cubicBezTo>
                    <a:pt x="18888" y="4482"/>
                    <a:pt x="18498" y="4510"/>
                    <a:pt x="18107" y="4594"/>
                  </a:cubicBezTo>
                  <a:cubicBezTo>
                    <a:pt x="17661" y="5096"/>
                    <a:pt x="17075" y="5598"/>
                    <a:pt x="16349" y="6072"/>
                  </a:cubicBezTo>
                  <a:cubicBezTo>
                    <a:pt x="15764" y="6435"/>
                    <a:pt x="15094" y="6770"/>
                    <a:pt x="14313" y="7021"/>
                  </a:cubicBezTo>
                  <a:cubicBezTo>
                    <a:pt x="14229" y="7049"/>
                    <a:pt x="14145" y="7077"/>
                    <a:pt x="14062" y="7105"/>
                  </a:cubicBezTo>
                  <a:cubicBezTo>
                    <a:pt x="12165" y="7691"/>
                    <a:pt x="10435" y="8025"/>
                    <a:pt x="8845" y="8081"/>
                  </a:cubicBezTo>
                  <a:cubicBezTo>
                    <a:pt x="8706" y="8086"/>
                    <a:pt x="8568" y="8088"/>
                    <a:pt x="8431" y="8088"/>
                  </a:cubicBezTo>
                  <a:cubicBezTo>
                    <a:pt x="7770" y="8088"/>
                    <a:pt x="7135" y="8034"/>
                    <a:pt x="6557" y="7942"/>
                  </a:cubicBezTo>
                  <a:cubicBezTo>
                    <a:pt x="4883" y="7635"/>
                    <a:pt x="3460" y="6909"/>
                    <a:pt x="2316" y="5738"/>
                  </a:cubicBezTo>
                  <a:cubicBezTo>
                    <a:pt x="1228" y="4594"/>
                    <a:pt x="1005" y="3534"/>
                    <a:pt x="1535" y="2697"/>
                  </a:cubicBezTo>
                  <a:cubicBezTo>
                    <a:pt x="2205" y="1497"/>
                    <a:pt x="4269" y="716"/>
                    <a:pt x="7254" y="576"/>
                  </a:cubicBezTo>
                  <a:cubicBezTo>
                    <a:pt x="7654" y="558"/>
                    <a:pt x="8048" y="548"/>
                    <a:pt x="8434" y="548"/>
                  </a:cubicBezTo>
                  <a:cubicBezTo>
                    <a:pt x="9207" y="548"/>
                    <a:pt x="9951" y="586"/>
                    <a:pt x="10658" y="660"/>
                  </a:cubicBezTo>
                  <a:cubicBezTo>
                    <a:pt x="10658" y="465"/>
                    <a:pt x="10658" y="269"/>
                    <a:pt x="10658" y="74"/>
                  </a:cubicBezTo>
                  <a:cubicBezTo>
                    <a:pt x="9854" y="22"/>
                    <a:pt x="9062" y="0"/>
                    <a:pt x="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9"/>
            <p:cNvSpPr/>
            <p:nvPr/>
          </p:nvSpPr>
          <p:spPr>
            <a:xfrm>
              <a:off x="5334806" y="4267042"/>
              <a:ext cx="204177" cy="55875"/>
            </a:xfrm>
            <a:custGeom>
              <a:avLst/>
              <a:gdLst/>
              <a:ahLst/>
              <a:cxnLst/>
              <a:rect l="l" t="t" r="r" b="b"/>
              <a:pathLst>
                <a:path w="6223" h="1703" extrusionOk="0">
                  <a:moveTo>
                    <a:pt x="6222" y="1"/>
                  </a:moveTo>
                  <a:cubicBezTo>
                    <a:pt x="3879" y="168"/>
                    <a:pt x="1758" y="531"/>
                    <a:pt x="1" y="1061"/>
                  </a:cubicBezTo>
                  <a:cubicBezTo>
                    <a:pt x="503" y="1201"/>
                    <a:pt x="1061" y="1424"/>
                    <a:pt x="1591" y="1703"/>
                  </a:cubicBezTo>
                  <a:cubicBezTo>
                    <a:pt x="2456" y="922"/>
                    <a:pt x="3962" y="336"/>
                    <a:pt x="6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9"/>
            <p:cNvSpPr/>
            <p:nvPr/>
          </p:nvSpPr>
          <p:spPr>
            <a:xfrm>
              <a:off x="5301864" y="4489500"/>
              <a:ext cx="366160" cy="261725"/>
            </a:xfrm>
            <a:custGeom>
              <a:avLst/>
              <a:gdLst/>
              <a:ahLst/>
              <a:cxnLst/>
              <a:rect l="l" t="t" r="r" b="b"/>
              <a:pathLst>
                <a:path w="11160" h="7977" extrusionOk="0">
                  <a:moveTo>
                    <a:pt x="4101" y="2624"/>
                  </a:moveTo>
                  <a:cubicBezTo>
                    <a:pt x="6124" y="2624"/>
                    <a:pt x="8813" y="3538"/>
                    <a:pt x="8482" y="4939"/>
                  </a:cubicBezTo>
                  <a:cubicBezTo>
                    <a:pt x="8302" y="5655"/>
                    <a:pt x="7419" y="5955"/>
                    <a:pt x="6356" y="5955"/>
                  </a:cubicBezTo>
                  <a:cubicBezTo>
                    <a:pt x="4276" y="5955"/>
                    <a:pt x="1510" y="4808"/>
                    <a:pt x="2009" y="3404"/>
                  </a:cubicBezTo>
                  <a:cubicBezTo>
                    <a:pt x="2198" y="2865"/>
                    <a:pt x="3062" y="2624"/>
                    <a:pt x="4101" y="2624"/>
                  </a:cubicBezTo>
                  <a:close/>
                  <a:moveTo>
                    <a:pt x="3460" y="0"/>
                  </a:moveTo>
                  <a:cubicBezTo>
                    <a:pt x="1423" y="335"/>
                    <a:pt x="0" y="3265"/>
                    <a:pt x="335" y="6445"/>
                  </a:cubicBezTo>
                  <a:cubicBezTo>
                    <a:pt x="1791" y="7324"/>
                    <a:pt x="3541" y="7977"/>
                    <a:pt x="5564" y="7977"/>
                  </a:cubicBezTo>
                  <a:cubicBezTo>
                    <a:pt x="5789" y="7977"/>
                    <a:pt x="6018" y="7968"/>
                    <a:pt x="6250" y="7952"/>
                  </a:cubicBezTo>
                  <a:cubicBezTo>
                    <a:pt x="7533" y="7868"/>
                    <a:pt x="8928" y="7756"/>
                    <a:pt x="10407" y="7561"/>
                  </a:cubicBezTo>
                  <a:lnTo>
                    <a:pt x="10379" y="7394"/>
                  </a:lnTo>
                  <a:cubicBezTo>
                    <a:pt x="11160" y="6166"/>
                    <a:pt x="10741" y="4241"/>
                    <a:pt x="9653" y="2232"/>
                  </a:cubicBezTo>
                  <a:cubicBezTo>
                    <a:pt x="7756" y="2232"/>
                    <a:pt x="5943" y="1814"/>
                    <a:pt x="4492" y="810"/>
                  </a:cubicBezTo>
                  <a:cubicBezTo>
                    <a:pt x="4101" y="531"/>
                    <a:pt x="3767" y="279"/>
                    <a:pt x="3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9"/>
            <p:cNvSpPr/>
            <p:nvPr/>
          </p:nvSpPr>
          <p:spPr>
            <a:xfrm>
              <a:off x="5393406" y="4489500"/>
              <a:ext cx="230687" cy="86061"/>
            </a:xfrm>
            <a:custGeom>
              <a:avLst/>
              <a:gdLst/>
              <a:ahLst/>
              <a:cxnLst/>
              <a:rect l="l" t="t" r="r" b="b"/>
              <a:pathLst>
                <a:path w="7031" h="2623" extrusionOk="0">
                  <a:moveTo>
                    <a:pt x="670" y="0"/>
                  </a:moveTo>
                  <a:cubicBezTo>
                    <a:pt x="447" y="28"/>
                    <a:pt x="223" y="112"/>
                    <a:pt x="0" y="196"/>
                  </a:cubicBezTo>
                  <a:cubicBezTo>
                    <a:pt x="1618" y="1814"/>
                    <a:pt x="3962" y="2623"/>
                    <a:pt x="6138" y="2623"/>
                  </a:cubicBezTo>
                  <a:cubicBezTo>
                    <a:pt x="6445" y="2623"/>
                    <a:pt x="6752" y="2623"/>
                    <a:pt x="7031" y="2595"/>
                  </a:cubicBezTo>
                  <a:cubicBezTo>
                    <a:pt x="7003" y="2511"/>
                    <a:pt x="6975" y="2456"/>
                    <a:pt x="6947" y="2400"/>
                  </a:cubicBezTo>
                  <a:cubicBezTo>
                    <a:pt x="6919" y="2344"/>
                    <a:pt x="6891" y="2288"/>
                    <a:pt x="6863" y="2232"/>
                  </a:cubicBezTo>
                  <a:cubicBezTo>
                    <a:pt x="4966" y="2232"/>
                    <a:pt x="3153" y="1814"/>
                    <a:pt x="1702" y="810"/>
                  </a:cubicBezTo>
                  <a:cubicBezTo>
                    <a:pt x="1311" y="531"/>
                    <a:pt x="977" y="279"/>
                    <a:pt x="670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9"/>
            <p:cNvSpPr/>
            <p:nvPr/>
          </p:nvSpPr>
          <p:spPr>
            <a:xfrm>
              <a:off x="5314660" y="4701885"/>
              <a:ext cx="170317" cy="49445"/>
            </a:xfrm>
            <a:custGeom>
              <a:avLst/>
              <a:gdLst/>
              <a:ahLst/>
              <a:cxnLst/>
              <a:rect l="l" t="t" r="r" b="b"/>
              <a:pathLst>
                <a:path w="5191" h="1507" extrusionOk="0">
                  <a:moveTo>
                    <a:pt x="5190" y="1507"/>
                  </a:moveTo>
                  <a:cubicBezTo>
                    <a:pt x="3181" y="1507"/>
                    <a:pt x="1452" y="865"/>
                    <a:pt x="1" y="0"/>
                  </a:cubicBezTo>
                  <a:cubicBezTo>
                    <a:pt x="1452" y="865"/>
                    <a:pt x="3181" y="1507"/>
                    <a:pt x="5190" y="1507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9"/>
            <p:cNvSpPr/>
            <p:nvPr/>
          </p:nvSpPr>
          <p:spPr>
            <a:xfrm>
              <a:off x="5358594" y="4606668"/>
              <a:ext cx="152009" cy="77825"/>
            </a:xfrm>
            <a:custGeom>
              <a:avLst/>
              <a:gdLst/>
              <a:ahLst/>
              <a:cxnLst/>
              <a:rect l="l" t="t" r="r" b="b"/>
              <a:pathLst>
                <a:path w="4633" h="2372" extrusionOk="0">
                  <a:moveTo>
                    <a:pt x="224" y="1"/>
                  </a:moveTo>
                  <a:cubicBezTo>
                    <a:pt x="224" y="1"/>
                    <a:pt x="224" y="1"/>
                    <a:pt x="224" y="28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84"/>
                    <a:pt x="224" y="112"/>
                    <a:pt x="224" y="168"/>
                  </a:cubicBezTo>
                  <a:cubicBezTo>
                    <a:pt x="224" y="1423"/>
                    <a:pt x="2707" y="2372"/>
                    <a:pt x="4632" y="2372"/>
                  </a:cubicBezTo>
                  <a:cubicBezTo>
                    <a:pt x="2623" y="2372"/>
                    <a:pt x="1" y="1312"/>
                    <a:pt x="252" y="1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9"/>
            <p:cNvSpPr/>
            <p:nvPr/>
          </p:nvSpPr>
          <p:spPr>
            <a:xfrm>
              <a:off x="5309181" y="4577368"/>
              <a:ext cx="334137" cy="173959"/>
            </a:xfrm>
            <a:custGeom>
              <a:avLst/>
              <a:gdLst/>
              <a:ahLst/>
              <a:cxnLst/>
              <a:rect l="l" t="t" r="r" b="b"/>
              <a:pathLst>
                <a:path w="10184" h="5302" extrusionOk="0">
                  <a:moveTo>
                    <a:pt x="2567" y="1"/>
                  </a:moveTo>
                  <a:cubicBezTo>
                    <a:pt x="1758" y="168"/>
                    <a:pt x="1005" y="447"/>
                    <a:pt x="307" y="810"/>
                  </a:cubicBezTo>
                  <a:cubicBezTo>
                    <a:pt x="84" y="1703"/>
                    <a:pt x="0" y="2735"/>
                    <a:pt x="112" y="3767"/>
                  </a:cubicBezTo>
                  <a:cubicBezTo>
                    <a:pt x="140" y="3767"/>
                    <a:pt x="140" y="3795"/>
                    <a:pt x="140" y="3795"/>
                  </a:cubicBezTo>
                  <a:lnTo>
                    <a:pt x="168" y="3795"/>
                  </a:lnTo>
                  <a:cubicBezTo>
                    <a:pt x="1619" y="4660"/>
                    <a:pt x="3348" y="5302"/>
                    <a:pt x="5357" y="5302"/>
                  </a:cubicBezTo>
                  <a:cubicBezTo>
                    <a:pt x="5580" y="5302"/>
                    <a:pt x="5776" y="5302"/>
                    <a:pt x="5999" y="5274"/>
                  </a:cubicBezTo>
                  <a:lnTo>
                    <a:pt x="6027" y="5274"/>
                  </a:lnTo>
                  <a:cubicBezTo>
                    <a:pt x="7031" y="5218"/>
                    <a:pt x="8119" y="5134"/>
                    <a:pt x="9263" y="4995"/>
                  </a:cubicBezTo>
                  <a:cubicBezTo>
                    <a:pt x="9542" y="4660"/>
                    <a:pt x="9877" y="4353"/>
                    <a:pt x="10184" y="4046"/>
                  </a:cubicBezTo>
                  <a:cubicBezTo>
                    <a:pt x="9932" y="2819"/>
                    <a:pt x="9096" y="1898"/>
                    <a:pt x="7980" y="1284"/>
                  </a:cubicBezTo>
                  <a:lnTo>
                    <a:pt x="7980" y="1284"/>
                  </a:lnTo>
                  <a:cubicBezTo>
                    <a:pt x="8203" y="1563"/>
                    <a:pt x="8342" y="1870"/>
                    <a:pt x="8259" y="2205"/>
                  </a:cubicBezTo>
                  <a:cubicBezTo>
                    <a:pt x="8259" y="2205"/>
                    <a:pt x="8259" y="2205"/>
                    <a:pt x="8259" y="2233"/>
                  </a:cubicBezTo>
                  <a:cubicBezTo>
                    <a:pt x="8259" y="2233"/>
                    <a:pt x="8259" y="2233"/>
                    <a:pt x="8259" y="2261"/>
                  </a:cubicBezTo>
                  <a:cubicBezTo>
                    <a:pt x="8259" y="2261"/>
                    <a:pt x="8259" y="2289"/>
                    <a:pt x="8259" y="2289"/>
                  </a:cubicBezTo>
                  <a:cubicBezTo>
                    <a:pt x="8063" y="2986"/>
                    <a:pt x="7170" y="3265"/>
                    <a:pt x="6138" y="3265"/>
                  </a:cubicBezTo>
                  <a:cubicBezTo>
                    <a:pt x="4129" y="3265"/>
                    <a:pt x="1507" y="2205"/>
                    <a:pt x="1758" y="894"/>
                  </a:cubicBezTo>
                  <a:cubicBezTo>
                    <a:pt x="1758" y="894"/>
                    <a:pt x="1758" y="894"/>
                    <a:pt x="1758" y="866"/>
                  </a:cubicBezTo>
                  <a:cubicBezTo>
                    <a:pt x="1758" y="866"/>
                    <a:pt x="1758" y="838"/>
                    <a:pt x="1758" y="838"/>
                  </a:cubicBezTo>
                  <a:lnTo>
                    <a:pt x="1758" y="810"/>
                  </a:lnTo>
                  <a:cubicBezTo>
                    <a:pt x="1758" y="810"/>
                    <a:pt x="1758" y="782"/>
                    <a:pt x="1758" y="782"/>
                  </a:cubicBezTo>
                  <a:cubicBezTo>
                    <a:pt x="1786" y="782"/>
                    <a:pt x="1786" y="782"/>
                    <a:pt x="1786" y="754"/>
                  </a:cubicBezTo>
                  <a:cubicBezTo>
                    <a:pt x="1786" y="754"/>
                    <a:pt x="1786" y="726"/>
                    <a:pt x="1786" y="726"/>
                  </a:cubicBezTo>
                  <a:cubicBezTo>
                    <a:pt x="1786" y="726"/>
                    <a:pt x="1786" y="698"/>
                    <a:pt x="1786" y="698"/>
                  </a:cubicBezTo>
                  <a:cubicBezTo>
                    <a:pt x="1814" y="670"/>
                    <a:pt x="1814" y="642"/>
                    <a:pt x="1814" y="642"/>
                  </a:cubicBezTo>
                  <a:cubicBezTo>
                    <a:pt x="1814" y="642"/>
                    <a:pt x="1814" y="642"/>
                    <a:pt x="1814" y="615"/>
                  </a:cubicBezTo>
                  <a:cubicBezTo>
                    <a:pt x="2009" y="308"/>
                    <a:pt x="2456" y="112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9"/>
            <p:cNvSpPr/>
            <p:nvPr/>
          </p:nvSpPr>
          <p:spPr>
            <a:xfrm>
              <a:off x="5386057" y="4352186"/>
              <a:ext cx="182194" cy="172121"/>
            </a:xfrm>
            <a:custGeom>
              <a:avLst/>
              <a:gdLst/>
              <a:ahLst/>
              <a:cxnLst/>
              <a:rect l="l" t="t" r="r" b="b"/>
              <a:pathLst>
                <a:path w="5553" h="5246" extrusionOk="0">
                  <a:moveTo>
                    <a:pt x="531" y="1"/>
                  </a:moveTo>
                  <a:cubicBezTo>
                    <a:pt x="1" y="838"/>
                    <a:pt x="224" y="1898"/>
                    <a:pt x="1312" y="3042"/>
                  </a:cubicBezTo>
                  <a:cubicBezTo>
                    <a:pt x="2456" y="4213"/>
                    <a:pt x="3879" y="4939"/>
                    <a:pt x="5553" y="5246"/>
                  </a:cubicBezTo>
                  <a:cubicBezTo>
                    <a:pt x="5553" y="5246"/>
                    <a:pt x="5302" y="4799"/>
                    <a:pt x="4883" y="4158"/>
                  </a:cubicBezTo>
                  <a:cubicBezTo>
                    <a:pt x="4214" y="3181"/>
                    <a:pt x="3070" y="1730"/>
                    <a:pt x="1619" y="670"/>
                  </a:cubicBezTo>
                  <a:cubicBezTo>
                    <a:pt x="1256" y="419"/>
                    <a:pt x="894" y="196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9"/>
            <p:cNvSpPr/>
            <p:nvPr/>
          </p:nvSpPr>
          <p:spPr>
            <a:xfrm>
              <a:off x="5394325" y="4352186"/>
              <a:ext cx="148301" cy="165723"/>
            </a:xfrm>
            <a:custGeom>
              <a:avLst/>
              <a:gdLst/>
              <a:ahLst/>
              <a:cxnLst/>
              <a:rect l="l" t="t" r="r" b="b"/>
              <a:pathLst>
                <a:path w="4520" h="5051" extrusionOk="0">
                  <a:moveTo>
                    <a:pt x="279" y="1"/>
                  </a:moveTo>
                  <a:cubicBezTo>
                    <a:pt x="84" y="280"/>
                    <a:pt x="0" y="586"/>
                    <a:pt x="0" y="921"/>
                  </a:cubicBezTo>
                  <a:cubicBezTo>
                    <a:pt x="0" y="1563"/>
                    <a:pt x="363" y="2288"/>
                    <a:pt x="1060" y="3042"/>
                  </a:cubicBezTo>
                  <a:cubicBezTo>
                    <a:pt x="2037" y="4018"/>
                    <a:pt x="3181" y="4688"/>
                    <a:pt x="4520" y="5050"/>
                  </a:cubicBezTo>
                  <a:cubicBezTo>
                    <a:pt x="4045" y="4827"/>
                    <a:pt x="3543" y="4548"/>
                    <a:pt x="3097" y="4158"/>
                  </a:cubicBezTo>
                  <a:cubicBezTo>
                    <a:pt x="1897" y="3070"/>
                    <a:pt x="697" y="1954"/>
                    <a:pt x="949" y="391"/>
                  </a:cubicBezTo>
                  <a:cubicBezTo>
                    <a:pt x="753" y="252"/>
                    <a:pt x="558" y="140"/>
                    <a:pt x="363" y="29"/>
                  </a:cubicBezTo>
                  <a:cubicBezTo>
                    <a:pt x="335" y="29"/>
                    <a:pt x="307" y="1"/>
                    <a:pt x="279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9"/>
            <p:cNvSpPr/>
            <p:nvPr/>
          </p:nvSpPr>
          <p:spPr>
            <a:xfrm>
              <a:off x="5351408" y="4575563"/>
              <a:ext cx="239644" cy="109323"/>
            </a:xfrm>
            <a:custGeom>
              <a:avLst/>
              <a:gdLst/>
              <a:ahLst/>
              <a:cxnLst/>
              <a:rect l="l" t="t" r="r" b="b"/>
              <a:pathLst>
                <a:path w="7304" h="3332" extrusionOk="0">
                  <a:moveTo>
                    <a:pt x="2591" y="1"/>
                  </a:moveTo>
                  <a:cubicBezTo>
                    <a:pt x="1552" y="1"/>
                    <a:pt x="688" y="242"/>
                    <a:pt x="499" y="781"/>
                  </a:cubicBezTo>
                  <a:cubicBezTo>
                    <a:pt x="0" y="2185"/>
                    <a:pt x="2766" y="3332"/>
                    <a:pt x="4846" y="3332"/>
                  </a:cubicBezTo>
                  <a:cubicBezTo>
                    <a:pt x="5909" y="3332"/>
                    <a:pt x="6792" y="3032"/>
                    <a:pt x="6972" y="2316"/>
                  </a:cubicBezTo>
                  <a:cubicBezTo>
                    <a:pt x="7303" y="915"/>
                    <a:pt x="4614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9"/>
            <p:cNvSpPr/>
            <p:nvPr/>
          </p:nvSpPr>
          <p:spPr>
            <a:xfrm>
              <a:off x="5363187" y="4575530"/>
              <a:ext cx="184031" cy="102564"/>
            </a:xfrm>
            <a:custGeom>
              <a:avLst/>
              <a:gdLst/>
              <a:ahLst/>
              <a:cxnLst/>
              <a:rect l="l" t="t" r="r" b="b"/>
              <a:pathLst>
                <a:path w="5609" h="3126" extrusionOk="0">
                  <a:moveTo>
                    <a:pt x="2846" y="3126"/>
                  </a:moveTo>
                  <a:lnTo>
                    <a:pt x="2818" y="3126"/>
                  </a:lnTo>
                  <a:cubicBezTo>
                    <a:pt x="1340" y="2763"/>
                    <a:pt x="0" y="1954"/>
                    <a:pt x="84" y="1005"/>
                  </a:cubicBezTo>
                  <a:lnTo>
                    <a:pt x="84" y="1005"/>
                  </a:lnTo>
                  <a:cubicBezTo>
                    <a:pt x="84" y="1005"/>
                    <a:pt x="84" y="1005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77"/>
                    <a:pt x="84" y="977"/>
                    <a:pt x="84" y="977"/>
                  </a:cubicBezTo>
                  <a:lnTo>
                    <a:pt x="84" y="977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cubicBezTo>
                    <a:pt x="84" y="950"/>
                    <a:pt x="84" y="950"/>
                    <a:pt x="84" y="950"/>
                  </a:cubicBezTo>
                  <a:lnTo>
                    <a:pt x="84" y="950"/>
                  </a:lnTo>
                  <a:cubicBezTo>
                    <a:pt x="84" y="950"/>
                    <a:pt x="84" y="950"/>
                    <a:pt x="84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50"/>
                    <a:pt x="112" y="950"/>
                    <a:pt x="112" y="950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lnTo>
                    <a:pt x="112" y="922"/>
                  </a:ln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922"/>
                    <a:pt x="112" y="922"/>
                  </a:cubicBezTo>
                  <a:cubicBezTo>
                    <a:pt x="112" y="922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66"/>
                    <a:pt x="112" y="866"/>
                  </a:cubicBezTo>
                  <a:cubicBezTo>
                    <a:pt x="112" y="866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12" y="838"/>
                    <a:pt x="112" y="838"/>
                    <a:pt x="112" y="838"/>
                  </a:cubicBezTo>
                  <a:cubicBezTo>
                    <a:pt x="140" y="838"/>
                    <a:pt x="140" y="838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810"/>
                    <a:pt x="140" y="810"/>
                  </a:cubicBezTo>
                  <a:cubicBezTo>
                    <a:pt x="140" y="810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140" y="782"/>
                    <a:pt x="140" y="782"/>
                    <a:pt x="140" y="782"/>
                  </a:cubicBezTo>
                  <a:cubicBezTo>
                    <a:pt x="335" y="252"/>
                    <a:pt x="1200" y="1"/>
                    <a:pt x="2232" y="1"/>
                  </a:cubicBezTo>
                  <a:cubicBezTo>
                    <a:pt x="2986" y="1"/>
                    <a:pt x="3851" y="140"/>
                    <a:pt x="4604" y="364"/>
                  </a:cubicBezTo>
                  <a:cubicBezTo>
                    <a:pt x="4911" y="587"/>
                    <a:pt x="5190" y="866"/>
                    <a:pt x="5385" y="1173"/>
                  </a:cubicBezTo>
                  <a:cubicBezTo>
                    <a:pt x="4939" y="1173"/>
                    <a:pt x="4325" y="1340"/>
                    <a:pt x="4632" y="1563"/>
                  </a:cubicBezTo>
                  <a:cubicBezTo>
                    <a:pt x="4827" y="1731"/>
                    <a:pt x="5273" y="1926"/>
                    <a:pt x="5608" y="2010"/>
                  </a:cubicBezTo>
                  <a:cubicBezTo>
                    <a:pt x="5497" y="2623"/>
                    <a:pt x="4743" y="3126"/>
                    <a:pt x="2846" y="3126"/>
                  </a:cubicBezTo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9"/>
            <p:cNvSpPr/>
            <p:nvPr/>
          </p:nvSpPr>
          <p:spPr>
            <a:xfrm>
              <a:off x="5439177" y="4374170"/>
              <a:ext cx="149220" cy="114441"/>
            </a:xfrm>
            <a:custGeom>
              <a:avLst/>
              <a:gdLst/>
              <a:ahLst/>
              <a:cxnLst/>
              <a:rect l="l" t="t" r="r" b="b"/>
              <a:pathLst>
                <a:path w="4548" h="3488" extrusionOk="0">
                  <a:moveTo>
                    <a:pt x="0" y="0"/>
                  </a:moveTo>
                  <a:lnTo>
                    <a:pt x="0" y="0"/>
                  </a:lnTo>
                  <a:cubicBezTo>
                    <a:pt x="1451" y="1060"/>
                    <a:pt x="2595" y="2511"/>
                    <a:pt x="3264" y="3488"/>
                  </a:cubicBezTo>
                  <a:cubicBezTo>
                    <a:pt x="2818" y="2762"/>
                    <a:pt x="2929" y="2316"/>
                    <a:pt x="3236" y="2065"/>
                  </a:cubicBezTo>
                  <a:lnTo>
                    <a:pt x="3348" y="1981"/>
                  </a:lnTo>
                  <a:cubicBezTo>
                    <a:pt x="3515" y="1869"/>
                    <a:pt x="3739" y="1814"/>
                    <a:pt x="3934" y="1758"/>
                  </a:cubicBezTo>
                  <a:cubicBezTo>
                    <a:pt x="4213" y="1702"/>
                    <a:pt x="4464" y="1702"/>
                    <a:pt x="4464" y="1702"/>
                  </a:cubicBezTo>
                  <a:cubicBezTo>
                    <a:pt x="4520" y="1646"/>
                    <a:pt x="4548" y="1563"/>
                    <a:pt x="4548" y="1451"/>
                  </a:cubicBezTo>
                  <a:cubicBezTo>
                    <a:pt x="4548" y="1228"/>
                    <a:pt x="4436" y="921"/>
                    <a:pt x="4185" y="670"/>
                  </a:cubicBezTo>
                  <a:lnTo>
                    <a:pt x="4073" y="586"/>
                  </a:lnTo>
                  <a:cubicBezTo>
                    <a:pt x="3836" y="369"/>
                    <a:pt x="3571" y="235"/>
                    <a:pt x="3377" y="235"/>
                  </a:cubicBezTo>
                  <a:cubicBezTo>
                    <a:pt x="3297" y="235"/>
                    <a:pt x="3229" y="258"/>
                    <a:pt x="3181" y="307"/>
                  </a:cubicBezTo>
                  <a:lnTo>
                    <a:pt x="3153" y="307"/>
                  </a:lnTo>
                  <a:lnTo>
                    <a:pt x="3181" y="335"/>
                  </a:lnTo>
                  <a:cubicBezTo>
                    <a:pt x="3181" y="335"/>
                    <a:pt x="2846" y="614"/>
                    <a:pt x="2260" y="698"/>
                  </a:cubicBezTo>
                  <a:cubicBezTo>
                    <a:pt x="2163" y="713"/>
                    <a:pt x="2057" y="722"/>
                    <a:pt x="1944" y="722"/>
                  </a:cubicBezTo>
                  <a:cubicBezTo>
                    <a:pt x="1438" y="722"/>
                    <a:pt x="775" y="54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9"/>
            <p:cNvSpPr/>
            <p:nvPr/>
          </p:nvSpPr>
          <p:spPr>
            <a:xfrm>
              <a:off x="5539841" y="4480346"/>
              <a:ext cx="6464" cy="8268"/>
            </a:xfrm>
            <a:custGeom>
              <a:avLst/>
              <a:gdLst/>
              <a:ahLst/>
              <a:cxnLst/>
              <a:rect l="l" t="t" r="r" b="b"/>
              <a:pathLst>
                <a:path w="197" h="252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1"/>
                    <a:pt x="97" y="122"/>
                    <a:pt x="146" y="183"/>
                  </a:cubicBezTo>
                  <a:lnTo>
                    <a:pt x="146" y="183"/>
                  </a:lnTo>
                  <a:cubicBezTo>
                    <a:pt x="120" y="139"/>
                    <a:pt x="103" y="92"/>
                    <a:pt x="85" y="56"/>
                  </a:cubicBezTo>
                  <a:lnTo>
                    <a:pt x="1" y="0"/>
                  </a:lnTo>
                  <a:close/>
                  <a:moveTo>
                    <a:pt x="146" y="183"/>
                  </a:moveTo>
                  <a:cubicBezTo>
                    <a:pt x="160" y="208"/>
                    <a:pt x="176" y="232"/>
                    <a:pt x="196" y="252"/>
                  </a:cubicBezTo>
                  <a:cubicBezTo>
                    <a:pt x="181" y="229"/>
                    <a:pt x="164" y="206"/>
                    <a:pt x="146" y="183"/>
                  </a:cubicBezTo>
                  <a:close/>
                </a:path>
              </a:pathLst>
            </a:custGeom>
            <a:solidFill>
              <a:srgbClr val="44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9"/>
            <p:cNvSpPr/>
            <p:nvPr/>
          </p:nvSpPr>
          <p:spPr>
            <a:xfrm>
              <a:off x="5439177" y="4374170"/>
              <a:ext cx="75988" cy="73265"/>
            </a:xfrm>
            <a:custGeom>
              <a:avLst/>
              <a:gdLst/>
              <a:ahLst/>
              <a:cxnLst/>
              <a:rect l="l" t="t" r="r" b="b"/>
              <a:pathLst>
                <a:path w="2316" h="2233" extrusionOk="0">
                  <a:moveTo>
                    <a:pt x="2316" y="2232"/>
                  </a:moveTo>
                  <a:cubicBezTo>
                    <a:pt x="1674" y="1479"/>
                    <a:pt x="921" y="670"/>
                    <a:pt x="28" y="28"/>
                  </a:cubicBezTo>
                  <a:cubicBezTo>
                    <a:pt x="921" y="670"/>
                    <a:pt x="1674" y="1479"/>
                    <a:pt x="2316" y="2232"/>
                  </a:cubicBezTo>
                  <a:cubicBezTo>
                    <a:pt x="2316" y="2232"/>
                    <a:pt x="2316" y="2232"/>
                    <a:pt x="2316" y="2232"/>
                  </a:cubicBezTo>
                  <a:close/>
                  <a:moveTo>
                    <a:pt x="28" y="28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rgbClr val="B2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9"/>
            <p:cNvSpPr/>
            <p:nvPr/>
          </p:nvSpPr>
          <p:spPr>
            <a:xfrm>
              <a:off x="5440063" y="4375088"/>
              <a:ext cx="123628" cy="72346"/>
            </a:xfrm>
            <a:custGeom>
              <a:avLst/>
              <a:gdLst/>
              <a:ahLst/>
              <a:cxnLst/>
              <a:rect l="l" t="t" r="r" b="b"/>
              <a:pathLst>
                <a:path w="3768" h="2205" extrusionOk="0">
                  <a:moveTo>
                    <a:pt x="1" y="0"/>
                  </a:moveTo>
                  <a:cubicBezTo>
                    <a:pt x="894" y="642"/>
                    <a:pt x="1647" y="1451"/>
                    <a:pt x="2289" y="2204"/>
                  </a:cubicBezTo>
                  <a:cubicBezTo>
                    <a:pt x="2233" y="1590"/>
                    <a:pt x="2763" y="725"/>
                    <a:pt x="3767" y="335"/>
                  </a:cubicBezTo>
                  <a:lnTo>
                    <a:pt x="3739" y="335"/>
                  </a:lnTo>
                  <a:cubicBezTo>
                    <a:pt x="3656" y="279"/>
                    <a:pt x="3572" y="251"/>
                    <a:pt x="3488" y="223"/>
                  </a:cubicBezTo>
                  <a:lnTo>
                    <a:pt x="3349" y="223"/>
                  </a:lnTo>
                  <a:cubicBezTo>
                    <a:pt x="3265" y="223"/>
                    <a:pt x="3209" y="223"/>
                    <a:pt x="3154" y="279"/>
                  </a:cubicBezTo>
                  <a:lnTo>
                    <a:pt x="3126" y="279"/>
                  </a:lnTo>
                  <a:lnTo>
                    <a:pt x="3154" y="307"/>
                  </a:lnTo>
                  <a:cubicBezTo>
                    <a:pt x="3154" y="307"/>
                    <a:pt x="2819" y="586"/>
                    <a:pt x="2233" y="670"/>
                  </a:cubicBezTo>
                  <a:lnTo>
                    <a:pt x="2205" y="670"/>
                  </a:lnTo>
                  <a:cubicBezTo>
                    <a:pt x="2121" y="698"/>
                    <a:pt x="2038" y="698"/>
                    <a:pt x="1954" y="698"/>
                  </a:cubicBezTo>
                  <a:cubicBezTo>
                    <a:pt x="1452" y="698"/>
                    <a:pt x="810" y="530"/>
                    <a:pt x="57" y="28"/>
                  </a:cubicBezTo>
                  <a:cubicBezTo>
                    <a:pt x="57" y="28"/>
                    <a:pt x="29" y="28"/>
                    <a:pt x="2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9"/>
            <p:cNvSpPr/>
            <p:nvPr/>
          </p:nvSpPr>
          <p:spPr>
            <a:xfrm>
              <a:off x="5508736" y="4322394"/>
              <a:ext cx="64111" cy="71034"/>
            </a:xfrm>
            <a:custGeom>
              <a:avLst/>
              <a:gdLst/>
              <a:ahLst/>
              <a:cxnLst/>
              <a:rect l="l" t="t" r="r" b="b"/>
              <a:pathLst>
                <a:path w="1954" h="2165" extrusionOk="0">
                  <a:moveTo>
                    <a:pt x="439" y="0"/>
                  </a:moveTo>
                  <a:cubicBezTo>
                    <a:pt x="273" y="0"/>
                    <a:pt x="125" y="32"/>
                    <a:pt x="0" y="100"/>
                  </a:cubicBezTo>
                  <a:cubicBezTo>
                    <a:pt x="0" y="100"/>
                    <a:pt x="475" y="825"/>
                    <a:pt x="1033" y="1885"/>
                  </a:cubicBezTo>
                  <a:lnTo>
                    <a:pt x="1061" y="1885"/>
                  </a:lnTo>
                  <a:cubicBezTo>
                    <a:pt x="1109" y="1836"/>
                    <a:pt x="1177" y="1813"/>
                    <a:pt x="1257" y="1813"/>
                  </a:cubicBezTo>
                  <a:cubicBezTo>
                    <a:pt x="1451" y="1813"/>
                    <a:pt x="1716" y="1947"/>
                    <a:pt x="1953" y="2164"/>
                  </a:cubicBezTo>
                  <a:cubicBezTo>
                    <a:pt x="1842" y="1885"/>
                    <a:pt x="1730" y="1634"/>
                    <a:pt x="1646" y="1411"/>
                  </a:cubicBezTo>
                  <a:cubicBezTo>
                    <a:pt x="1367" y="685"/>
                    <a:pt x="1284" y="183"/>
                    <a:pt x="1284" y="183"/>
                  </a:cubicBezTo>
                  <a:cubicBezTo>
                    <a:pt x="969" y="67"/>
                    <a:pt x="683" y="0"/>
                    <a:pt x="439" y="0"/>
                  </a:cubicBezTo>
                  <a:close/>
                </a:path>
              </a:pathLst>
            </a:custGeom>
            <a:solidFill>
              <a:srgbClr val="797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9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558" y="335"/>
                  </a:moveTo>
                  <a:lnTo>
                    <a:pt x="558" y="335"/>
                  </a:lnTo>
                  <a:cubicBezTo>
                    <a:pt x="363" y="168"/>
                    <a:pt x="168" y="56"/>
                    <a:pt x="0" y="0"/>
                  </a:cubicBezTo>
                  <a:lnTo>
                    <a:pt x="0" y="0"/>
                  </a:lnTo>
                  <a:cubicBezTo>
                    <a:pt x="168" y="56"/>
                    <a:pt x="363" y="168"/>
                    <a:pt x="558" y="335"/>
                  </a:cubicBezTo>
                  <a:close/>
                </a:path>
              </a:pathLst>
            </a:custGeom>
            <a:solidFill>
              <a:srgbClr val="5CB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9"/>
            <p:cNvSpPr/>
            <p:nvPr/>
          </p:nvSpPr>
          <p:spPr>
            <a:xfrm>
              <a:off x="5554507" y="4382405"/>
              <a:ext cx="18341" cy="11024"/>
            </a:xfrm>
            <a:custGeom>
              <a:avLst/>
              <a:gdLst/>
              <a:ahLst/>
              <a:cxnLst/>
              <a:rect l="l" t="t" r="r" b="b"/>
              <a:pathLst>
                <a:path w="559" h="336" extrusionOk="0">
                  <a:moveTo>
                    <a:pt x="0" y="0"/>
                  </a:moveTo>
                  <a:cubicBezTo>
                    <a:pt x="168" y="56"/>
                    <a:pt x="363" y="168"/>
                    <a:pt x="558" y="335"/>
                  </a:cubicBezTo>
                  <a:cubicBezTo>
                    <a:pt x="447" y="223"/>
                    <a:pt x="363" y="168"/>
                    <a:pt x="251" y="112"/>
                  </a:cubicBezTo>
                  <a:cubicBezTo>
                    <a:pt x="168" y="56"/>
                    <a:pt x="84" y="28"/>
                    <a:pt x="0" y="0"/>
                  </a:cubicBezTo>
                  <a:close/>
                </a:path>
              </a:pathLst>
            </a:custGeom>
            <a:solidFill>
              <a:srgbClr val="6C6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9"/>
            <p:cNvSpPr/>
            <p:nvPr/>
          </p:nvSpPr>
          <p:spPr>
            <a:xfrm>
              <a:off x="5554507" y="4382405"/>
              <a:ext cx="8268" cy="3675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251" y="112"/>
                  </a:moveTo>
                  <a:cubicBezTo>
                    <a:pt x="168" y="56"/>
                    <a:pt x="84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28"/>
                    <a:pt x="168" y="56"/>
                    <a:pt x="251" y="112"/>
                  </a:cubicBezTo>
                  <a:close/>
                </a:path>
              </a:pathLst>
            </a:custGeom>
            <a:solidFill>
              <a:srgbClr val="7E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9"/>
            <p:cNvSpPr/>
            <p:nvPr/>
          </p:nvSpPr>
          <p:spPr>
            <a:xfrm>
              <a:off x="5534361" y="4331122"/>
              <a:ext cx="38486" cy="62306"/>
            </a:xfrm>
            <a:custGeom>
              <a:avLst/>
              <a:gdLst/>
              <a:ahLst/>
              <a:cxnLst/>
              <a:rect l="l" t="t" r="r" b="b"/>
              <a:pathLst>
                <a:path w="1173" h="1899" extrusionOk="0">
                  <a:moveTo>
                    <a:pt x="1" y="1"/>
                  </a:moveTo>
                  <a:cubicBezTo>
                    <a:pt x="224" y="503"/>
                    <a:pt x="419" y="1033"/>
                    <a:pt x="614" y="1563"/>
                  </a:cubicBezTo>
                  <a:cubicBezTo>
                    <a:pt x="782" y="1619"/>
                    <a:pt x="977" y="1731"/>
                    <a:pt x="1172" y="1898"/>
                  </a:cubicBezTo>
                  <a:cubicBezTo>
                    <a:pt x="1061" y="1619"/>
                    <a:pt x="949" y="1368"/>
                    <a:pt x="865" y="1145"/>
                  </a:cubicBezTo>
                  <a:cubicBezTo>
                    <a:pt x="782" y="922"/>
                    <a:pt x="726" y="698"/>
                    <a:pt x="670" y="531"/>
                  </a:cubicBezTo>
                  <a:cubicBezTo>
                    <a:pt x="614" y="392"/>
                    <a:pt x="586" y="280"/>
                    <a:pt x="559" y="196"/>
                  </a:cubicBezTo>
                  <a:cubicBezTo>
                    <a:pt x="475" y="168"/>
                    <a:pt x="391" y="113"/>
                    <a:pt x="335" y="85"/>
                  </a:cubicBezTo>
                  <a:cubicBezTo>
                    <a:pt x="224" y="57"/>
                    <a:pt x="112" y="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9"/>
            <p:cNvSpPr/>
            <p:nvPr/>
          </p:nvSpPr>
          <p:spPr>
            <a:xfrm>
              <a:off x="5508736" y="4322853"/>
              <a:ext cx="45803" cy="61420"/>
            </a:xfrm>
            <a:custGeom>
              <a:avLst/>
              <a:gdLst/>
              <a:ahLst/>
              <a:cxnLst/>
              <a:rect l="l" t="t" r="r" b="b"/>
              <a:pathLst>
                <a:path w="1396" h="1872" extrusionOk="0">
                  <a:moveTo>
                    <a:pt x="421" y="1"/>
                  </a:moveTo>
                  <a:cubicBezTo>
                    <a:pt x="264" y="1"/>
                    <a:pt x="127" y="31"/>
                    <a:pt x="0" y="86"/>
                  </a:cubicBezTo>
                  <a:cubicBezTo>
                    <a:pt x="0" y="86"/>
                    <a:pt x="475" y="811"/>
                    <a:pt x="1033" y="1871"/>
                  </a:cubicBezTo>
                  <a:lnTo>
                    <a:pt x="1061" y="1871"/>
                  </a:lnTo>
                  <a:cubicBezTo>
                    <a:pt x="1114" y="1818"/>
                    <a:pt x="1178" y="1799"/>
                    <a:pt x="1253" y="1799"/>
                  </a:cubicBezTo>
                  <a:cubicBezTo>
                    <a:pt x="1297" y="1799"/>
                    <a:pt x="1344" y="1805"/>
                    <a:pt x="1395" y="1815"/>
                  </a:cubicBezTo>
                  <a:cubicBezTo>
                    <a:pt x="1172" y="1201"/>
                    <a:pt x="949" y="616"/>
                    <a:pt x="698" y="30"/>
                  </a:cubicBezTo>
                  <a:cubicBezTo>
                    <a:pt x="599" y="10"/>
                    <a:pt x="507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9"/>
            <p:cNvSpPr/>
            <p:nvPr/>
          </p:nvSpPr>
          <p:spPr>
            <a:xfrm>
              <a:off x="5403479" y="4281709"/>
              <a:ext cx="306675" cy="116147"/>
            </a:xfrm>
            <a:custGeom>
              <a:avLst/>
              <a:gdLst/>
              <a:ahLst/>
              <a:cxnLst/>
              <a:rect l="l" t="t" r="r" b="b"/>
              <a:pathLst>
                <a:path w="9347" h="3540" extrusionOk="0">
                  <a:moveTo>
                    <a:pt x="6899" y="0"/>
                  </a:moveTo>
                  <a:cubicBezTo>
                    <a:pt x="6513" y="0"/>
                    <a:pt x="6119" y="10"/>
                    <a:pt x="5719" y="28"/>
                  </a:cubicBezTo>
                  <a:cubicBezTo>
                    <a:pt x="2734" y="168"/>
                    <a:pt x="670" y="949"/>
                    <a:pt x="0" y="2149"/>
                  </a:cubicBezTo>
                  <a:cubicBezTo>
                    <a:pt x="363" y="2344"/>
                    <a:pt x="725" y="2567"/>
                    <a:pt x="1088" y="2818"/>
                  </a:cubicBezTo>
                  <a:cubicBezTo>
                    <a:pt x="1863" y="3365"/>
                    <a:pt x="2526" y="3540"/>
                    <a:pt x="3032" y="3540"/>
                  </a:cubicBezTo>
                  <a:cubicBezTo>
                    <a:pt x="3145" y="3540"/>
                    <a:pt x="3251" y="3531"/>
                    <a:pt x="3348" y="3516"/>
                  </a:cubicBezTo>
                  <a:cubicBezTo>
                    <a:pt x="3934" y="3432"/>
                    <a:pt x="4269" y="3153"/>
                    <a:pt x="4269" y="3153"/>
                  </a:cubicBezTo>
                  <a:lnTo>
                    <a:pt x="4241" y="3125"/>
                  </a:lnTo>
                  <a:cubicBezTo>
                    <a:pt x="3683" y="2065"/>
                    <a:pt x="3208" y="1340"/>
                    <a:pt x="3208" y="1340"/>
                  </a:cubicBezTo>
                  <a:cubicBezTo>
                    <a:pt x="3333" y="1272"/>
                    <a:pt x="3481" y="1240"/>
                    <a:pt x="3647" y="1240"/>
                  </a:cubicBezTo>
                  <a:cubicBezTo>
                    <a:pt x="3891" y="1240"/>
                    <a:pt x="4177" y="1307"/>
                    <a:pt x="4492" y="1423"/>
                  </a:cubicBezTo>
                  <a:cubicBezTo>
                    <a:pt x="4492" y="1423"/>
                    <a:pt x="4575" y="1925"/>
                    <a:pt x="4854" y="2651"/>
                  </a:cubicBezTo>
                  <a:cubicBezTo>
                    <a:pt x="5133" y="2483"/>
                    <a:pt x="5440" y="2316"/>
                    <a:pt x="5775" y="2204"/>
                  </a:cubicBezTo>
                  <a:cubicBezTo>
                    <a:pt x="7477" y="1507"/>
                    <a:pt x="9346" y="1395"/>
                    <a:pt x="9346" y="1395"/>
                  </a:cubicBezTo>
                  <a:cubicBezTo>
                    <a:pt x="9207" y="1005"/>
                    <a:pt x="9151" y="558"/>
                    <a:pt x="9123" y="112"/>
                  </a:cubicBezTo>
                  <a:cubicBezTo>
                    <a:pt x="8416" y="38"/>
                    <a:pt x="7672" y="0"/>
                    <a:pt x="6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9"/>
            <p:cNvSpPr/>
            <p:nvPr/>
          </p:nvSpPr>
          <p:spPr>
            <a:xfrm>
              <a:off x="5539841" y="4378730"/>
              <a:ext cx="2789" cy="5545"/>
            </a:xfrm>
            <a:custGeom>
              <a:avLst/>
              <a:gdLst/>
              <a:ahLst/>
              <a:cxnLst/>
              <a:rect l="l" t="t" r="r" b="b"/>
              <a:pathLst>
                <a:path w="85" h="169" extrusionOk="0">
                  <a:moveTo>
                    <a:pt x="85" y="168"/>
                  </a:moveTo>
                  <a:cubicBezTo>
                    <a:pt x="57" y="112"/>
                    <a:pt x="29" y="56"/>
                    <a:pt x="1" y="1"/>
                  </a:cubicBezTo>
                  <a:cubicBezTo>
                    <a:pt x="29" y="56"/>
                    <a:pt x="57" y="112"/>
                    <a:pt x="85" y="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9"/>
            <p:cNvSpPr/>
            <p:nvPr/>
          </p:nvSpPr>
          <p:spPr>
            <a:xfrm>
              <a:off x="5440982" y="4345788"/>
              <a:ext cx="102564" cy="52201"/>
            </a:xfrm>
            <a:custGeom>
              <a:avLst/>
              <a:gdLst/>
              <a:ahLst/>
              <a:cxnLst/>
              <a:rect l="l" t="t" r="r" b="b"/>
              <a:pathLst>
                <a:path w="3126" h="1591" extrusionOk="0">
                  <a:moveTo>
                    <a:pt x="2428" y="0"/>
                  </a:moveTo>
                  <a:cubicBezTo>
                    <a:pt x="2289" y="56"/>
                    <a:pt x="2121" y="84"/>
                    <a:pt x="1982" y="140"/>
                  </a:cubicBezTo>
                  <a:cubicBezTo>
                    <a:pt x="2010" y="447"/>
                    <a:pt x="2149" y="865"/>
                    <a:pt x="2400" y="1284"/>
                  </a:cubicBezTo>
                  <a:cubicBezTo>
                    <a:pt x="2427" y="1364"/>
                    <a:pt x="2480" y="1419"/>
                    <a:pt x="2509" y="1498"/>
                  </a:cubicBezTo>
                  <a:lnTo>
                    <a:pt x="2509" y="1498"/>
                  </a:lnTo>
                  <a:cubicBezTo>
                    <a:pt x="2905" y="1384"/>
                    <a:pt x="3126" y="1200"/>
                    <a:pt x="3126" y="1200"/>
                  </a:cubicBezTo>
                  <a:lnTo>
                    <a:pt x="3098" y="1172"/>
                  </a:lnTo>
                  <a:cubicBezTo>
                    <a:pt x="3070" y="1116"/>
                    <a:pt x="3042" y="1060"/>
                    <a:pt x="3014" y="1005"/>
                  </a:cubicBezTo>
                  <a:cubicBezTo>
                    <a:pt x="2791" y="586"/>
                    <a:pt x="2595" y="251"/>
                    <a:pt x="2428" y="0"/>
                  </a:cubicBezTo>
                  <a:close/>
                  <a:moveTo>
                    <a:pt x="2509" y="1498"/>
                  </a:moveTo>
                  <a:cubicBezTo>
                    <a:pt x="2417" y="1524"/>
                    <a:pt x="2315" y="1547"/>
                    <a:pt x="2205" y="1563"/>
                  </a:cubicBezTo>
                  <a:cubicBezTo>
                    <a:pt x="2289" y="1563"/>
                    <a:pt x="2512" y="1507"/>
                    <a:pt x="2512" y="1507"/>
                  </a:cubicBezTo>
                  <a:cubicBezTo>
                    <a:pt x="2511" y="1504"/>
                    <a:pt x="2510" y="1501"/>
                    <a:pt x="2509" y="1498"/>
                  </a:cubicBezTo>
                  <a:close/>
                  <a:moveTo>
                    <a:pt x="2177" y="1563"/>
                  </a:moveTo>
                  <a:lnTo>
                    <a:pt x="2177" y="1563"/>
                  </a:lnTo>
                  <a:cubicBezTo>
                    <a:pt x="2105" y="1587"/>
                    <a:pt x="1993" y="1590"/>
                    <a:pt x="1962" y="1590"/>
                  </a:cubicBezTo>
                  <a:lnTo>
                    <a:pt x="1962" y="1590"/>
                  </a:lnTo>
                  <a:cubicBezTo>
                    <a:pt x="2033" y="1590"/>
                    <a:pt x="2105" y="1587"/>
                    <a:pt x="2177" y="1563"/>
                  </a:cubicBezTo>
                  <a:close/>
                  <a:moveTo>
                    <a:pt x="1452" y="307"/>
                  </a:moveTo>
                  <a:cubicBezTo>
                    <a:pt x="949" y="502"/>
                    <a:pt x="475" y="698"/>
                    <a:pt x="1" y="921"/>
                  </a:cubicBezTo>
                  <a:cubicBezTo>
                    <a:pt x="782" y="1423"/>
                    <a:pt x="1424" y="1591"/>
                    <a:pt x="1926" y="1591"/>
                  </a:cubicBezTo>
                  <a:cubicBezTo>
                    <a:pt x="1935" y="1591"/>
                    <a:pt x="1944" y="1591"/>
                    <a:pt x="1954" y="1591"/>
                  </a:cubicBezTo>
                  <a:lnTo>
                    <a:pt x="1954" y="1591"/>
                  </a:lnTo>
                  <a:cubicBezTo>
                    <a:pt x="1926" y="1563"/>
                    <a:pt x="1898" y="1507"/>
                    <a:pt x="1898" y="1479"/>
                  </a:cubicBezTo>
                  <a:cubicBezTo>
                    <a:pt x="1647" y="1060"/>
                    <a:pt x="1507" y="670"/>
                    <a:pt x="1452" y="307"/>
                  </a:cubicBezTo>
                  <a:close/>
                  <a:moveTo>
                    <a:pt x="1962" y="1590"/>
                  </a:moveTo>
                  <a:lnTo>
                    <a:pt x="1962" y="1590"/>
                  </a:lnTo>
                  <a:cubicBezTo>
                    <a:pt x="1959" y="1590"/>
                    <a:pt x="1956" y="1591"/>
                    <a:pt x="1954" y="1591"/>
                  </a:cubicBezTo>
                  <a:lnTo>
                    <a:pt x="1954" y="1591"/>
                  </a:lnTo>
                  <a:cubicBezTo>
                    <a:pt x="1954" y="1591"/>
                    <a:pt x="1954" y="1591"/>
                    <a:pt x="1954" y="1591"/>
                  </a:cubicBezTo>
                  <a:cubicBezTo>
                    <a:pt x="1954" y="1591"/>
                    <a:pt x="1957" y="1591"/>
                    <a:pt x="1962" y="1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9"/>
            <p:cNvSpPr/>
            <p:nvPr/>
          </p:nvSpPr>
          <p:spPr>
            <a:xfrm>
              <a:off x="5556344" y="4348544"/>
              <a:ext cx="6431" cy="20145"/>
            </a:xfrm>
            <a:custGeom>
              <a:avLst/>
              <a:gdLst/>
              <a:ahLst/>
              <a:cxnLst/>
              <a:rect l="l" t="t" r="r" b="b"/>
              <a:pathLst>
                <a:path w="196" h="614" extrusionOk="0">
                  <a:moveTo>
                    <a:pt x="195" y="614"/>
                  </a:moveTo>
                  <a:cubicBezTo>
                    <a:pt x="112" y="391"/>
                    <a:pt x="56" y="167"/>
                    <a:pt x="0" y="0"/>
                  </a:cubicBezTo>
                  <a:cubicBezTo>
                    <a:pt x="56" y="167"/>
                    <a:pt x="112" y="391"/>
                    <a:pt x="195" y="614"/>
                  </a:cubicBezTo>
                  <a:lnTo>
                    <a:pt x="195" y="614"/>
                  </a:lnTo>
                  <a:lnTo>
                    <a:pt x="195" y="614"/>
                  </a:lnTo>
                  <a:lnTo>
                    <a:pt x="195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9"/>
            <p:cNvSpPr/>
            <p:nvPr/>
          </p:nvSpPr>
          <p:spPr>
            <a:xfrm>
              <a:off x="5552670" y="4320163"/>
              <a:ext cx="157488" cy="48526"/>
            </a:xfrm>
            <a:custGeom>
              <a:avLst/>
              <a:gdLst/>
              <a:ahLst/>
              <a:cxnLst/>
              <a:rect l="l" t="t" r="r" b="b"/>
              <a:pathLst>
                <a:path w="4800" h="1479" extrusionOk="0">
                  <a:moveTo>
                    <a:pt x="4492" y="0"/>
                  </a:moveTo>
                  <a:cubicBezTo>
                    <a:pt x="3293" y="0"/>
                    <a:pt x="2037" y="112"/>
                    <a:pt x="782" y="363"/>
                  </a:cubicBezTo>
                  <a:cubicBezTo>
                    <a:pt x="1033" y="502"/>
                    <a:pt x="1284" y="698"/>
                    <a:pt x="1535" y="893"/>
                  </a:cubicBezTo>
                  <a:cubicBezTo>
                    <a:pt x="2009" y="726"/>
                    <a:pt x="2511" y="586"/>
                    <a:pt x="2930" y="502"/>
                  </a:cubicBezTo>
                  <a:lnTo>
                    <a:pt x="2958" y="502"/>
                  </a:lnTo>
                  <a:cubicBezTo>
                    <a:pt x="3516" y="363"/>
                    <a:pt x="4018" y="307"/>
                    <a:pt x="4353" y="279"/>
                  </a:cubicBezTo>
                  <a:cubicBezTo>
                    <a:pt x="4632" y="223"/>
                    <a:pt x="4799" y="223"/>
                    <a:pt x="4799" y="223"/>
                  </a:cubicBezTo>
                  <a:cubicBezTo>
                    <a:pt x="4771" y="168"/>
                    <a:pt x="4743" y="84"/>
                    <a:pt x="4743" y="0"/>
                  </a:cubicBezTo>
                  <a:close/>
                  <a:moveTo>
                    <a:pt x="1" y="530"/>
                  </a:moveTo>
                  <a:cubicBezTo>
                    <a:pt x="28" y="614"/>
                    <a:pt x="56" y="726"/>
                    <a:pt x="112" y="865"/>
                  </a:cubicBezTo>
                  <a:cubicBezTo>
                    <a:pt x="168" y="1032"/>
                    <a:pt x="224" y="1256"/>
                    <a:pt x="307" y="1479"/>
                  </a:cubicBezTo>
                  <a:cubicBezTo>
                    <a:pt x="531" y="1339"/>
                    <a:pt x="754" y="1228"/>
                    <a:pt x="977" y="1116"/>
                  </a:cubicBezTo>
                  <a:cubicBezTo>
                    <a:pt x="670" y="865"/>
                    <a:pt x="335" y="670"/>
                    <a:pt x="1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9"/>
            <p:cNvSpPr/>
            <p:nvPr/>
          </p:nvSpPr>
          <p:spPr>
            <a:xfrm>
              <a:off x="5531605" y="4441891"/>
              <a:ext cx="111718" cy="87242"/>
            </a:xfrm>
            <a:custGeom>
              <a:avLst/>
              <a:gdLst/>
              <a:ahLst/>
              <a:cxnLst/>
              <a:rect l="l" t="t" r="r" b="b"/>
              <a:pathLst>
                <a:path w="3405" h="2659" extrusionOk="0">
                  <a:moveTo>
                    <a:pt x="419" y="1"/>
                  </a:moveTo>
                  <a:cubicBezTo>
                    <a:pt x="112" y="252"/>
                    <a:pt x="1" y="698"/>
                    <a:pt x="447" y="1424"/>
                  </a:cubicBezTo>
                  <a:cubicBezTo>
                    <a:pt x="866" y="2065"/>
                    <a:pt x="1117" y="2512"/>
                    <a:pt x="1117" y="2512"/>
                  </a:cubicBezTo>
                  <a:cubicBezTo>
                    <a:pt x="1695" y="2604"/>
                    <a:pt x="2330" y="2658"/>
                    <a:pt x="2991" y="2658"/>
                  </a:cubicBezTo>
                  <a:cubicBezTo>
                    <a:pt x="3128" y="2658"/>
                    <a:pt x="3266" y="2656"/>
                    <a:pt x="3405" y="2651"/>
                  </a:cubicBezTo>
                  <a:cubicBezTo>
                    <a:pt x="1284" y="1507"/>
                    <a:pt x="419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9"/>
            <p:cNvSpPr/>
            <p:nvPr/>
          </p:nvSpPr>
          <p:spPr>
            <a:xfrm>
              <a:off x="5545353" y="4327480"/>
              <a:ext cx="344210" cy="201421"/>
            </a:xfrm>
            <a:custGeom>
              <a:avLst/>
              <a:gdLst/>
              <a:ahLst/>
              <a:cxnLst/>
              <a:rect l="l" t="t" r="r" b="b"/>
              <a:pathLst>
                <a:path w="10491" h="6139" extrusionOk="0">
                  <a:moveTo>
                    <a:pt x="5022" y="0"/>
                  </a:moveTo>
                  <a:cubicBezTo>
                    <a:pt x="5022" y="0"/>
                    <a:pt x="3153" y="112"/>
                    <a:pt x="1451" y="809"/>
                  </a:cubicBezTo>
                  <a:cubicBezTo>
                    <a:pt x="1116" y="921"/>
                    <a:pt x="809" y="1088"/>
                    <a:pt x="530" y="1256"/>
                  </a:cubicBezTo>
                  <a:cubicBezTo>
                    <a:pt x="614" y="1479"/>
                    <a:pt x="726" y="1730"/>
                    <a:pt x="837" y="2009"/>
                  </a:cubicBezTo>
                  <a:lnTo>
                    <a:pt x="949" y="2093"/>
                  </a:lnTo>
                  <a:cubicBezTo>
                    <a:pt x="1200" y="2344"/>
                    <a:pt x="1312" y="2651"/>
                    <a:pt x="1312" y="2874"/>
                  </a:cubicBezTo>
                  <a:cubicBezTo>
                    <a:pt x="1646" y="3460"/>
                    <a:pt x="2121" y="4074"/>
                    <a:pt x="2679" y="4659"/>
                  </a:cubicBezTo>
                  <a:cubicBezTo>
                    <a:pt x="2649" y="4661"/>
                    <a:pt x="2618" y="4662"/>
                    <a:pt x="2587" y="4662"/>
                  </a:cubicBezTo>
                  <a:cubicBezTo>
                    <a:pt x="2184" y="4662"/>
                    <a:pt x="1688" y="4496"/>
                    <a:pt x="1144" y="4185"/>
                  </a:cubicBezTo>
                  <a:cubicBezTo>
                    <a:pt x="809" y="3990"/>
                    <a:pt x="447" y="3711"/>
                    <a:pt x="112" y="3404"/>
                  </a:cubicBezTo>
                  <a:lnTo>
                    <a:pt x="0" y="3488"/>
                  </a:lnTo>
                  <a:cubicBezTo>
                    <a:pt x="0" y="3488"/>
                    <a:pt x="865" y="4994"/>
                    <a:pt x="2986" y="6138"/>
                  </a:cubicBezTo>
                  <a:cubicBezTo>
                    <a:pt x="4632" y="6082"/>
                    <a:pt x="6445" y="5748"/>
                    <a:pt x="8454" y="5078"/>
                  </a:cubicBezTo>
                  <a:cubicBezTo>
                    <a:pt x="9235" y="4827"/>
                    <a:pt x="9905" y="4492"/>
                    <a:pt x="10490" y="4129"/>
                  </a:cubicBezTo>
                  <a:cubicBezTo>
                    <a:pt x="7477" y="503"/>
                    <a:pt x="5022" y="0"/>
                    <a:pt x="502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9"/>
            <p:cNvSpPr/>
            <p:nvPr/>
          </p:nvSpPr>
          <p:spPr>
            <a:xfrm>
              <a:off x="5613993" y="4337553"/>
              <a:ext cx="275571" cy="191348"/>
            </a:xfrm>
            <a:custGeom>
              <a:avLst/>
              <a:gdLst/>
              <a:ahLst/>
              <a:cxnLst/>
              <a:rect l="l" t="t" r="r" b="b"/>
              <a:pathLst>
                <a:path w="8399" h="5832" extrusionOk="0">
                  <a:moveTo>
                    <a:pt x="3739" y="0"/>
                  </a:moveTo>
                  <a:cubicBezTo>
                    <a:pt x="1703" y="56"/>
                    <a:pt x="140" y="1758"/>
                    <a:pt x="1" y="3655"/>
                  </a:cubicBezTo>
                  <a:cubicBezTo>
                    <a:pt x="168" y="3878"/>
                    <a:pt x="363" y="4129"/>
                    <a:pt x="587" y="4352"/>
                  </a:cubicBezTo>
                  <a:cubicBezTo>
                    <a:pt x="419" y="4352"/>
                    <a:pt x="196" y="4325"/>
                    <a:pt x="1" y="4269"/>
                  </a:cubicBezTo>
                  <a:lnTo>
                    <a:pt x="1" y="4269"/>
                  </a:lnTo>
                  <a:cubicBezTo>
                    <a:pt x="29" y="4687"/>
                    <a:pt x="140" y="5078"/>
                    <a:pt x="308" y="5496"/>
                  </a:cubicBezTo>
                  <a:cubicBezTo>
                    <a:pt x="503" y="5608"/>
                    <a:pt x="698" y="5720"/>
                    <a:pt x="894" y="5831"/>
                  </a:cubicBezTo>
                  <a:cubicBezTo>
                    <a:pt x="2540" y="5775"/>
                    <a:pt x="4353" y="5441"/>
                    <a:pt x="6362" y="4771"/>
                  </a:cubicBezTo>
                  <a:cubicBezTo>
                    <a:pt x="7143" y="4520"/>
                    <a:pt x="7813" y="4185"/>
                    <a:pt x="8398" y="3822"/>
                  </a:cubicBezTo>
                  <a:cubicBezTo>
                    <a:pt x="6445" y="1451"/>
                    <a:pt x="4716" y="419"/>
                    <a:pt x="3739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9"/>
            <p:cNvSpPr/>
            <p:nvPr/>
          </p:nvSpPr>
          <p:spPr>
            <a:xfrm>
              <a:off x="5545353" y="4439168"/>
              <a:ext cx="78744" cy="78744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12" y="0"/>
                  </a:moveTo>
                  <a:lnTo>
                    <a:pt x="0" y="84"/>
                  </a:lnTo>
                  <a:cubicBezTo>
                    <a:pt x="0" y="84"/>
                    <a:pt x="698" y="1311"/>
                    <a:pt x="2400" y="2399"/>
                  </a:cubicBezTo>
                  <a:cubicBezTo>
                    <a:pt x="2232" y="1981"/>
                    <a:pt x="2121" y="1590"/>
                    <a:pt x="2093" y="1172"/>
                  </a:cubicBezTo>
                  <a:cubicBezTo>
                    <a:pt x="1786" y="1116"/>
                    <a:pt x="1479" y="976"/>
                    <a:pt x="1144" y="781"/>
                  </a:cubicBezTo>
                  <a:cubicBezTo>
                    <a:pt x="809" y="586"/>
                    <a:pt x="447" y="307"/>
                    <a:pt x="112" y="0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9"/>
            <p:cNvSpPr/>
            <p:nvPr/>
          </p:nvSpPr>
          <p:spPr>
            <a:xfrm>
              <a:off x="5603034" y="4327480"/>
              <a:ext cx="133668" cy="21983"/>
            </a:xfrm>
            <a:custGeom>
              <a:avLst/>
              <a:gdLst/>
              <a:ahLst/>
              <a:cxnLst/>
              <a:rect l="l" t="t" r="r" b="b"/>
              <a:pathLst>
                <a:path w="4074" h="670" extrusionOk="0">
                  <a:moveTo>
                    <a:pt x="0" y="670"/>
                  </a:moveTo>
                  <a:lnTo>
                    <a:pt x="0" y="670"/>
                  </a:lnTo>
                  <a:cubicBezTo>
                    <a:pt x="474" y="503"/>
                    <a:pt x="976" y="363"/>
                    <a:pt x="1395" y="279"/>
                  </a:cubicBezTo>
                  <a:cubicBezTo>
                    <a:pt x="976" y="363"/>
                    <a:pt x="474" y="503"/>
                    <a:pt x="0" y="670"/>
                  </a:cubicBezTo>
                  <a:close/>
                  <a:moveTo>
                    <a:pt x="3348" y="391"/>
                  </a:moveTo>
                  <a:cubicBezTo>
                    <a:pt x="3181" y="279"/>
                    <a:pt x="3013" y="168"/>
                    <a:pt x="2846" y="56"/>
                  </a:cubicBezTo>
                  <a:lnTo>
                    <a:pt x="2818" y="56"/>
                  </a:lnTo>
                  <a:cubicBezTo>
                    <a:pt x="3097" y="0"/>
                    <a:pt x="3264" y="0"/>
                    <a:pt x="3264" y="0"/>
                  </a:cubicBezTo>
                  <a:lnTo>
                    <a:pt x="3264" y="0"/>
                  </a:lnTo>
                  <a:lnTo>
                    <a:pt x="3264" y="0"/>
                  </a:lnTo>
                  <a:cubicBezTo>
                    <a:pt x="3264" y="0"/>
                    <a:pt x="3264" y="0"/>
                    <a:pt x="3292" y="28"/>
                  </a:cubicBezTo>
                  <a:cubicBezTo>
                    <a:pt x="3404" y="28"/>
                    <a:pt x="3683" y="112"/>
                    <a:pt x="4073" y="307"/>
                  </a:cubicBezTo>
                  <a:cubicBezTo>
                    <a:pt x="3822" y="307"/>
                    <a:pt x="3599" y="335"/>
                    <a:pt x="3348" y="39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9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9"/>
            <p:cNvSpPr/>
            <p:nvPr/>
          </p:nvSpPr>
          <p:spPr>
            <a:xfrm>
              <a:off x="5552670" y="4421745"/>
              <a:ext cx="90654" cy="107157"/>
            </a:xfrm>
            <a:custGeom>
              <a:avLst/>
              <a:gdLst/>
              <a:ahLst/>
              <a:cxnLst/>
              <a:rect l="l" t="t" r="r" b="b"/>
              <a:pathLst>
                <a:path w="2763" h="3266" extrusionOk="0">
                  <a:moveTo>
                    <a:pt x="1" y="950"/>
                  </a:moveTo>
                  <a:lnTo>
                    <a:pt x="1" y="950"/>
                  </a:lnTo>
                  <a:cubicBezTo>
                    <a:pt x="92" y="1077"/>
                    <a:pt x="216" y="1236"/>
                    <a:pt x="375" y="1416"/>
                  </a:cubicBezTo>
                  <a:lnTo>
                    <a:pt x="375" y="1416"/>
                  </a:lnTo>
                  <a:cubicBezTo>
                    <a:pt x="215" y="1226"/>
                    <a:pt x="90" y="1061"/>
                    <a:pt x="1" y="950"/>
                  </a:cubicBezTo>
                  <a:close/>
                  <a:moveTo>
                    <a:pt x="1089" y="1"/>
                  </a:moveTo>
                  <a:lnTo>
                    <a:pt x="1089" y="1"/>
                  </a:lnTo>
                  <a:cubicBezTo>
                    <a:pt x="1368" y="475"/>
                    <a:pt x="1730" y="977"/>
                    <a:pt x="2177" y="1480"/>
                  </a:cubicBezTo>
                  <a:cubicBezTo>
                    <a:pt x="2065" y="1340"/>
                    <a:pt x="1953" y="1228"/>
                    <a:pt x="1870" y="1089"/>
                  </a:cubicBezTo>
                  <a:cubicBezTo>
                    <a:pt x="1563" y="726"/>
                    <a:pt x="1312" y="364"/>
                    <a:pt x="1089" y="1"/>
                  </a:cubicBezTo>
                  <a:close/>
                  <a:moveTo>
                    <a:pt x="375" y="1416"/>
                  </a:moveTo>
                  <a:cubicBezTo>
                    <a:pt x="416" y="1464"/>
                    <a:pt x="458" y="1513"/>
                    <a:pt x="503" y="1563"/>
                  </a:cubicBezTo>
                  <a:cubicBezTo>
                    <a:pt x="503" y="1563"/>
                    <a:pt x="503" y="1563"/>
                    <a:pt x="503" y="1557"/>
                  </a:cubicBezTo>
                  <a:lnTo>
                    <a:pt x="503" y="1557"/>
                  </a:lnTo>
                  <a:cubicBezTo>
                    <a:pt x="871" y="1953"/>
                    <a:pt x="1394" y="2427"/>
                    <a:pt x="2095" y="2877"/>
                  </a:cubicBezTo>
                  <a:lnTo>
                    <a:pt x="2095" y="2877"/>
                  </a:lnTo>
                  <a:cubicBezTo>
                    <a:pt x="1409" y="2418"/>
                    <a:pt x="879" y="1938"/>
                    <a:pt x="503" y="1535"/>
                  </a:cubicBezTo>
                  <a:cubicBezTo>
                    <a:pt x="503" y="1546"/>
                    <a:pt x="503" y="1553"/>
                    <a:pt x="503" y="1557"/>
                  </a:cubicBezTo>
                  <a:lnTo>
                    <a:pt x="503" y="1557"/>
                  </a:lnTo>
                  <a:cubicBezTo>
                    <a:pt x="458" y="1509"/>
                    <a:pt x="416" y="1462"/>
                    <a:pt x="375" y="1416"/>
                  </a:cubicBezTo>
                  <a:close/>
                  <a:moveTo>
                    <a:pt x="2095" y="2877"/>
                  </a:moveTo>
                  <a:lnTo>
                    <a:pt x="2095" y="2877"/>
                  </a:lnTo>
                  <a:cubicBezTo>
                    <a:pt x="2122" y="2894"/>
                    <a:pt x="2149" y="2912"/>
                    <a:pt x="2177" y="2930"/>
                  </a:cubicBezTo>
                  <a:cubicBezTo>
                    <a:pt x="2191" y="2939"/>
                    <a:pt x="2206" y="2947"/>
                    <a:pt x="2221" y="2956"/>
                  </a:cubicBezTo>
                  <a:lnTo>
                    <a:pt x="2221" y="2956"/>
                  </a:lnTo>
                  <a:cubicBezTo>
                    <a:pt x="2178" y="2929"/>
                    <a:pt x="2137" y="2903"/>
                    <a:pt x="2095" y="2877"/>
                  </a:cubicBezTo>
                  <a:close/>
                  <a:moveTo>
                    <a:pt x="2221" y="2956"/>
                  </a:moveTo>
                  <a:cubicBezTo>
                    <a:pt x="2391" y="3061"/>
                    <a:pt x="2572" y="3165"/>
                    <a:pt x="2763" y="3265"/>
                  </a:cubicBezTo>
                  <a:cubicBezTo>
                    <a:pt x="2582" y="3162"/>
                    <a:pt x="2402" y="3059"/>
                    <a:pt x="2221" y="2956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9"/>
            <p:cNvSpPr/>
            <p:nvPr/>
          </p:nvSpPr>
          <p:spPr>
            <a:xfrm>
              <a:off x="5613993" y="4340276"/>
              <a:ext cx="242630" cy="188625"/>
            </a:xfrm>
            <a:custGeom>
              <a:avLst/>
              <a:gdLst/>
              <a:ahLst/>
              <a:cxnLst/>
              <a:rect l="l" t="t" r="r" b="b"/>
              <a:pathLst>
                <a:path w="7395" h="5749" extrusionOk="0">
                  <a:moveTo>
                    <a:pt x="475" y="1954"/>
                  </a:moveTo>
                  <a:cubicBezTo>
                    <a:pt x="196" y="2456"/>
                    <a:pt x="29" y="3014"/>
                    <a:pt x="1" y="3572"/>
                  </a:cubicBezTo>
                  <a:cubicBezTo>
                    <a:pt x="84" y="3711"/>
                    <a:pt x="196" y="3823"/>
                    <a:pt x="308" y="3963"/>
                  </a:cubicBezTo>
                  <a:lnTo>
                    <a:pt x="475" y="3963"/>
                  </a:lnTo>
                  <a:cubicBezTo>
                    <a:pt x="670" y="3963"/>
                    <a:pt x="810" y="3907"/>
                    <a:pt x="894" y="3823"/>
                  </a:cubicBezTo>
                  <a:cubicBezTo>
                    <a:pt x="1173" y="3544"/>
                    <a:pt x="1033" y="2791"/>
                    <a:pt x="475" y="1954"/>
                  </a:cubicBezTo>
                  <a:close/>
                  <a:moveTo>
                    <a:pt x="3014" y="1"/>
                  </a:moveTo>
                  <a:cubicBezTo>
                    <a:pt x="2093" y="224"/>
                    <a:pt x="1312" y="754"/>
                    <a:pt x="782" y="1480"/>
                  </a:cubicBezTo>
                  <a:cubicBezTo>
                    <a:pt x="1591" y="2568"/>
                    <a:pt x="1814" y="3656"/>
                    <a:pt x="1284" y="4186"/>
                  </a:cubicBezTo>
                  <a:cubicBezTo>
                    <a:pt x="1089" y="4381"/>
                    <a:pt x="810" y="4493"/>
                    <a:pt x="475" y="4493"/>
                  </a:cubicBezTo>
                  <a:cubicBezTo>
                    <a:pt x="363" y="4493"/>
                    <a:pt x="252" y="4493"/>
                    <a:pt x="140" y="4465"/>
                  </a:cubicBezTo>
                  <a:cubicBezTo>
                    <a:pt x="112" y="4465"/>
                    <a:pt x="57" y="4437"/>
                    <a:pt x="29" y="4437"/>
                  </a:cubicBezTo>
                  <a:cubicBezTo>
                    <a:pt x="84" y="4772"/>
                    <a:pt x="168" y="5079"/>
                    <a:pt x="308" y="5413"/>
                  </a:cubicBezTo>
                  <a:cubicBezTo>
                    <a:pt x="503" y="5525"/>
                    <a:pt x="698" y="5637"/>
                    <a:pt x="894" y="5748"/>
                  </a:cubicBezTo>
                  <a:cubicBezTo>
                    <a:pt x="1647" y="5720"/>
                    <a:pt x="2456" y="5637"/>
                    <a:pt x="3293" y="5497"/>
                  </a:cubicBezTo>
                  <a:cubicBezTo>
                    <a:pt x="7394" y="3237"/>
                    <a:pt x="5246" y="1480"/>
                    <a:pt x="3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9"/>
            <p:cNvSpPr/>
            <p:nvPr/>
          </p:nvSpPr>
          <p:spPr>
            <a:xfrm>
              <a:off x="5569141" y="4467517"/>
              <a:ext cx="54957" cy="50396"/>
            </a:xfrm>
            <a:custGeom>
              <a:avLst/>
              <a:gdLst/>
              <a:ahLst/>
              <a:cxnLst/>
              <a:rect l="l" t="t" r="r" b="b"/>
              <a:pathLst>
                <a:path w="1675" h="1536" extrusionOk="0">
                  <a:moveTo>
                    <a:pt x="112" y="1"/>
                  </a:moveTo>
                  <a:cubicBezTo>
                    <a:pt x="84" y="57"/>
                    <a:pt x="29" y="112"/>
                    <a:pt x="1" y="140"/>
                  </a:cubicBezTo>
                  <a:cubicBezTo>
                    <a:pt x="391" y="559"/>
                    <a:pt x="949" y="1061"/>
                    <a:pt x="1675" y="1535"/>
                  </a:cubicBezTo>
                  <a:cubicBezTo>
                    <a:pt x="1535" y="1201"/>
                    <a:pt x="1451" y="894"/>
                    <a:pt x="1396" y="559"/>
                  </a:cubicBezTo>
                  <a:cubicBezTo>
                    <a:pt x="1005" y="475"/>
                    <a:pt x="559" y="280"/>
                    <a:pt x="112" y="1"/>
                  </a:cubicBezTo>
                  <a:close/>
                </a:path>
              </a:pathLst>
            </a:custGeom>
            <a:solidFill>
              <a:srgbClr val="B2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9"/>
            <p:cNvSpPr/>
            <p:nvPr/>
          </p:nvSpPr>
          <p:spPr>
            <a:xfrm>
              <a:off x="5648772" y="4336634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cubicBezTo>
                    <a:pt x="1" y="0"/>
                    <a:pt x="29" y="0"/>
                    <a:pt x="29" y="0"/>
                  </a:cubicBezTo>
                  <a:cubicBezTo>
                    <a:pt x="2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9"/>
            <p:cNvSpPr/>
            <p:nvPr/>
          </p:nvSpPr>
          <p:spPr>
            <a:xfrm>
              <a:off x="5649691" y="43366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9"/>
            <p:cNvSpPr/>
            <p:nvPr/>
          </p:nvSpPr>
          <p:spPr>
            <a:xfrm>
              <a:off x="5649691" y="4329317"/>
              <a:ext cx="45803" cy="7349"/>
            </a:xfrm>
            <a:custGeom>
              <a:avLst/>
              <a:gdLst/>
              <a:ahLst/>
              <a:cxnLst/>
              <a:rect l="l" t="t" r="r" b="b"/>
              <a:pathLst>
                <a:path w="1396" h="224" extrusionOk="0">
                  <a:moveTo>
                    <a:pt x="1" y="223"/>
                  </a:moveTo>
                  <a:cubicBezTo>
                    <a:pt x="559" y="84"/>
                    <a:pt x="1061" y="28"/>
                    <a:pt x="1396" y="0"/>
                  </a:cubicBezTo>
                  <a:lnTo>
                    <a:pt x="1396" y="0"/>
                  </a:lnTo>
                  <a:cubicBezTo>
                    <a:pt x="1061" y="28"/>
                    <a:pt x="559" y="84"/>
                    <a:pt x="1" y="223"/>
                  </a:cubicBezTo>
                  <a:close/>
                </a:path>
              </a:pathLst>
            </a:custGeom>
            <a:solidFill>
              <a:srgbClr val="3B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9"/>
            <p:cNvSpPr/>
            <p:nvPr/>
          </p:nvSpPr>
          <p:spPr>
            <a:xfrm>
              <a:off x="5562743" y="4329317"/>
              <a:ext cx="150139" cy="128156"/>
            </a:xfrm>
            <a:custGeom>
              <a:avLst/>
              <a:gdLst/>
              <a:ahLst/>
              <a:cxnLst/>
              <a:rect l="l" t="t" r="r" b="b"/>
              <a:pathLst>
                <a:path w="4576" h="3906" extrusionOk="0">
                  <a:moveTo>
                    <a:pt x="1563" y="3906"/>
                  </a:moveTo>
                  <a:cubicBezTo>
                    <a:pt x="1256" y="3543"/>
                    <a:pt x="1005" y="3181"/>
                    <a:pt x="782" y="2818"/>
                  </a:cubicBezTo>
                  <a:lnTo>
                    <a:pt x="782" y="2790"/>
                  </a:lnTo>
                  <a:lnTo>
                    <a:pt x="782" y="2790"/>
                  </a:lnTo>
                  <a:lnTo>
                    <a:pt x="782" y="2790"/>
                  </a:lnTo>
                  <a:cubicBezTo>
                    <a:pt x="782" y="2567"/>
                    <a:pt x="670" y="2288"/>
                    <a:pt x="419" y="2037"/>
                  </a:cubicBezTo>
                  <a:lnTo>
                    <a:pt x="307" y="1953"/>
                  </a:lnTo>
                  <a:lnTo>
                    <a:pt x="307" y="1953"/>
                  </a:lnTo>
                  <a:cubicBezTo>
                    <a:pt x="196" y="1674"/>
                    <a:pt x="84" y="1423"/>
                    <a:pt x="0" y="1200"/>
                  </a:cubicBezTo>
                  <a:cubicBezTo>
                    <a:pt x="224" y="1060"/>
                    <a:pt x="447" y="949"/>
                    <a:pt x="670" y="837"/>
                  </a:cubicBezTo>
                  <a:cubicBezTo>
                    <a:pt x="865" y="1004"/>
                    <a:pt x="1061" y="1172"/>
                    <a:pt x="1228" y="1339"/>
                  </a:cubicBezTo>
                  <a:cubicBezTo>
                    <a:pt x="1563" y="1646"/>
                    <a:pt x="1814" y="1981"/>
                    <a:pt x="2037" y="2288"/>
                  </a:cubicBezTo>
                  <a:cubicBezTo>
                    <a:pt x="1758" y="2790"/>
                    <a:pt x="1591" y="3348"/>
                    <a:pt x="1563" y="3906"/>
                  </a:cubicBezTo>
                  <a:lnTo>
                    <a:pt x="1563" y="3906"/>
                  </a:lnTo>
                  <a:lnTo>
                    <a:pt x="1563" y="3906"/>
                  </a:lnTo>
                  <a:moveTo>
                    <a:pt x="2344" y="1814"/>
                  </a:moveTo>
                  <a:cubicBezTo>
                    <a:pt x="2121" y="1535"/>
                    <a:pt x="1870" y="1228"/>
                    <a:pt x="1591" y="949"/>
                  </a:cubicBezTo>
                  <a:cubicBezTo>
                    <a:pt x="1479" y="837"/>
                    <a:pt x="1368" y="726"/>
                    <a:pt x="1228" y="614"/>
                  </a:cubicBezTo>
                  <a:cubicBezTo>
                    <a:pt x="1702" y="447"/>
                    <a:pt x="2204" y="307"/>
                    <a:pt x="2623" y="223"/>
                  </a:cubicBezTo>
                  <a:cubicBezTo>
                    <a:pt x="2623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cubicBezTo>
                    <a:pt x="2651" y="223"/>
                    <a:pt x="2651" y="223"/>
                    <a:pt x="2651" y="223"/>
                  </a:cubicBezTo>
                  <a:lnTo>
                    <a:pt x="2651" y="223"/>
                  </a:lnTo>
                  <a:cubicBezTo>
                    <a:pt x="3209" y="84"/>
                    <a:pt x="3711" y="28"/>
                    <a:pt x="4046" y="0"/>
                  </a:cubicBezTo>
                  <a:lnTo>
                    <a:pt x="4074" y="0"/>
                  </a:lnTo>
                  <a:cubicBezTo>
                    <a:pt x="4241" y="112"/>
                    <a:pt x="4409" y="223"/>
                    <a:pt x="4576" y="335"/>
                  </a:cubicBezTo>
                  <a:cubicBezTo>
                    <a:pt x="3655" y="558"/>
                    <a:pt x="2874" y="1088"/>
                    <a:pt x="2344" y="1814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9"/>
            <p:cNvSpPr/>
            <p:nvPr/>
          </p:nvSpPr>
          <p:spPr>
            <a:xfrm>
              <a:off x="5552768" y="4453014"/>
              <a:ext cx="16405" cy="20047"/>
            </a:xfrm>
            <a:custGeom>
              <a:avLst/>
              <a:gdLst/>
              <a:ahLst/>
              <a:cxnLst/>
              <a:rect l="l" t="t" r="r" b="b"/>
              <a:pathLst>
                <a:path w="500" h="611" extrusionOk="0">
                  <a:moveTo>
                    <a:pt x="1" y="1"/>
                  </a:moveTo>
                  <a:cubicBezTo>
                    <a:pt x="113" y="140"/>
                    <a:pt x="279" y="362"/>
                    <a:pt x="500" y="610"/>
                  </a:cubicBezTo>
                  <a:cubicBezTo>
                    <a:pt x="500" y="610"/>
                    <a:pt x="500" y="610"/>
                    <a:pt x="500" y="582"/>
                  </a:cubicBezTo>
                  <a:cubicBezTo>
                    <a:pt x="279" y="361"/>
                    <a:pt x="113" y="140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9"/>
            <p:cNvSpPr/>
            <p:nvPr/>
          </p:nvSpPr>
          <p:spPr>
            <a:xfrm>
              <a:off x="5552670" y="4452883"/>
              <a:ext cx="20178" cy="19259"/>
            </a:xfrm>
            <a:custGeom>
              <a:avLst/>
              <a:gdLst/>
              <a:ahLst/>
              <a:cxnLst/>
              <a:rect l="l" t="t" r="r" b="b"/>
              <a:pathLst>
                <a:path w="615" h="587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40"/>
                    <a:pt x="280" y="363"/>
                    <a:pt x="503" y="586"/>
                  </a:cubicBezTo>
                  <a:cubicBezTo>
                    <a:pt x="531" y="558"/>
                    <a:pt x="586" y="503"/>
                    <a:pt x="614" y="447"/>
                  </a:cubicBezTo>
                  <a:cubicBezTo>
                    <a:pt x="419" y="307"/>
                    <a:pt x="196" y="168"/>
                    <a:pt x="1" y="1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9"/>
            <p:cNvSpPr/>
            <p:nvPr/>
          </p:nvSpPr>
          <p:spPr>
            <a:xfrm>
              <a:off x="5545353" y="4439168"/>
              <a:ext cx="3675" cy="2756"/>
            </a:xfrm>
            <a:custGeom>
              <a:avLst/>
              <a:gdLst/>
              <a:ahLst/>
              <a:cxnLst/>
              <a:rect l="l" t="t" r="r" b="b"/>
              <a:pathLst>
                <a:path w="112" h="84" extrusionOk="0">
                  <a:moveTo>
                    <a:pt x="112" y="0"/>
                  </a:moveTo>
                  <a:lnTo>
                    <a:pt x="0" y="84"/>
                  </a:lnTo>
                  <a:cubicBezTo>
                    <a:pt x="28" y="84"/>
                    <a:pt x="84" y="56"/>
                    <a:pt x="112" y="0"/>
                  </a:cubicBezTo>
                  <a:close/>
                </a:path>
              </a:pathLst>
            </a:custGeom>
            <a:solidFill>
              <a:srgbClr val="C4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9"/>
            <p:cNvSpPr/>
            <p:nvPr/>
          </p:nvSpPr>
          <p:spPr>
            <a:xfrm>
              <a:off x="5548995" y="4431818"/>
              <a:ext cx="33926" cy="33007"/>
            </a:xfrm>
            <a:custGeom>
              <a:avLst/>
              <a:gdLst/>
              <a:ahLst/>
              <a:cxnLst/>
              <a:rect l="l" t="t" r="r" b="b"/>
              <a:pathLst>
                <a:path w="1034" h="1006" extrusionOk="0">
                  <a:moveTo>
                    <a:pt x="587" y="1"/>
                  </a:moveTo>
                  <a:cubicBezTo>
                    <a:pt x="392" y="57"/>
                    <a:pt x="168" y="112"/>
                    <a:pt x="1" y="224"/>
                  </a:cubicBezTo>
                  <a:cubicBezTo>
                    <a:pt x="336" y="531"/>
                    <a:pt x="698" y="810"/>
                    <a:pt x="1033" y="1005"/>
                  </a:cubicBezTo>
                  <a:cubicBezTo>
                    <a:pt x="894" y="670"/>
                    <a:pt x="726" y="336"/>
                    <a:pt x="587" y="1"/>
                  </a:cubicBezTo>
                  <a:close/>
                </a:path>
              </a:pathLst>
            </a:custGeom>
            <a:solidFill>
              <a:srgbClr val="9B4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9"/>
            <p:cNvSpPr/>
            <p:nvPr/>
          </p:nvSpPr>
          <p:spPr>
            <a:xfrm>
              <a:off x="5548995" y="4431818"/>
              <a:ext cx="26609" cy="16503"/>
            </a:xfrm>
            <a:custGeom>
              <a:avLst/>
              <a:gdLst/>
              <a:ahLst/>
              <a:cxnLst/>
              <a:rect l="l" t="t" r="r" b="b"/>
              <a:pathLst>
                <a:path w="811" h="503" extrusionOk="0">
                  <a:moveTo>
                    <a:pt x="810" y="503"/>
                  </a:moveTo>
                  <a:cubicBezTo>
                    <a:pt x="726" y="447"/>
                    <a:pt x="643" y="391"/>
                    <a:pt x="531" y="308"/>
                  </a:cubicBezTo>
                  <a:cubicBezTo>
                    <a:pt x="531" y="308"/>
                    <a:pt x="531" y="308"/>
                    <a:pt x="531" y="308"/>
                  </a:cubicBezTo>
                  <a:cubicBezTo>
                    <a:pt x="447" y="224"/>
                    <a:pt x="364" y="168"/>
                    <a:pt x="280" y="85"/>
                  </a:cubicBezTo>
                  <a:cubicBezTo>
                    <a:pt x="392" y="57"/>
                    <a:pt x="475" y="29"/>
                    <a:pt x="587" y="1"/>
                  </a:cubicBezTo>
                  <a:lnTo>
                    <a:pt x="587" y="1"/>
                  </a:lnTo>
                  <a:lnTo>
                    <a:pt x="587" y="1"/>
                  </a:lnTo>
                  <a:cubicBezTo>
                    <a:pt x="671" y="168"/>
                    <a:pt x="726" y="336"/>
                    <a:pt x="810" y="503"/>
                  </a:cubicBezTo>
                  <a:moveTo>
                    <a:pt x="1" y="224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29" y="224"/>
                    <a:pt x="29" y="224"/>
                    <a:pt x="57" y="196"/>
                  </a:cubicBezTo>
                  <a:cubicBezTo>
                    <a:pt x="29" y="224"/>
                    <a:pt x="29" y="224"/>
                    <a:pt x="1" y="224"/>
                  </a:cubicBezTo>
                </a:path>
              </a:pathLst>
            </a:custGeom>
            <a:solidFill>
              <a:srgbClr val="D8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9"/>
            <p:cNvSpPr/>
            <p:nvPr/>
          </p:nvSpPr>
          <p:spPr>
            <a:xfrm>
              <a:off x="5568222" y="4421745"/>
              <a:ext cx="65029" cy="58730"/>
            </a:xfrm>
            <a:custGeom>
              <a:avLst/>
              <a:gdLst/>
              <a:ahLst/>
              <a:cxnLst/>
              <a:rect l="l" t="t" r="r" b="b"/>
              <a:pathLst>
                <a:path w="1982" h="1790" extrusionOk="0">
                  <a:moveTo>
                    <a:pt x="615" y="1"/>
                  </a:moveTo>
                  <a:cubicBezTo>
                    <a:pt x="615" y="113"/>
                    <a:pt x="587" y="196"/>
                    <a:pt x="531" y="252"/>
                  </a:cubicBezTo>
                  <a:cubicBezTo>
                    <a:pt x="531" y="252"/>
                    <a:pt x="280" y="252"/>
                    <a:pt x="1" y="308"/>
                  </a:cubicBezTo>
                  <a:cubicBezTo>
                    <a:pt x="140" y="643"/>
                    <a:pt x="308" y="977"/>
                    <a:pt x="447" y="1312"/>
                  </a:cubicBezTo>
                  <a:cubicBezTo>
                    <a:pt x="991" y="1623"/>
                    <a:pt x="1487" y="1789"/>
                    <a:pt x="1890" y="1789"/>
                  </a:cubicBezTo>
                  <a:cubicBezTo>
                    <a:pt x="1921" y="1789"/>
                    <a:pt x="1952" y="1788"/>
                    <a:pt x="1982" y="1786"/>
                  </a:cubicBezTo>
                  <a:cubicBezTo>
                    <a:pt x="1424" y="1201"/>
                    <a:pt x="949" y="587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9"/>
            <p:cNvSpPr/>
            <p:nvPr/>
          </p:nvSpPr>
          <p:spPr>
            <a:xfrm>
              <a:off x="5582888" y="4421745"/>
              <a:ext cx="41209" cy="48559"/>
            </a:xfrm>
            <a:custGeom>
              <a:avLst/>
              <a:gdLst/>
              <a:ahLst/>
              <a:cxnLst/>
              <a:rect l="l" t="t" r="r" b="b"/>
              <a:pathLst>
                <a:path w="1256" h="1480" extrusionOk="0">
                  <a:moveTo>
                    <a:pt x="168" y="1"/>
                  </a:moveTo>
                  <a:lnTo>
                    <a:pt x="168" y="29"/>
                  </a:lnTo>
                  <a:cubicBezTo>
                    <a:pt x="168" y="113"/>
                    <a:pt x="140" y="196"/>
                    <a:pt x="84" y="252"/>
                  </a:cubicBezTo>
                  <a:lnTo>
                    <a:pt x="0" y="252"/>
                  </a:lnTo>
                  <a:cubicBezTo>
                    <a:pt x="223" y="615"/>
                    <a:pt x="475" y="1005"/>
                    <a:pt x="754" y="1340"/>
                  </a:cubicBezTo>
                  <a:cubicBezTo>
                    <a:pt x="921" y="1424"/>
                    <a:pt x="1088" y="1452"/>
                    <a:pt x="1256" y="1480"/>
                  </a:cubicBezTo>
                  <a:cubicBezTo>
                    <a:pt x="809" y="977"/>
                    <a:pt x="447" y="475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9"/>
            <p:cNvSpPr/>
            <p:nvPr/>
          </p:nvSpPr>
          <p:spPr>
            <a:xfrm>
              <a:off x="5702812" y="4125168"/>
              <a:ext cx="257230" cy="337812"/>
            </a:xfrm>
            <a:custGeom>
              <a:avLst/>
              <a:gdLst/>
              <a:ahLst/>
              <a:cxnLst/>
              <a:rect l="l" t="t" r="r" b="b"/>
              <a:pathLst>
                <a:path w="7840" h="1029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492"/>
                    <a:pt x="0" y="4688"/>
                    <a:pt x="0" y="4883"/>
                  </a:cubicBezTo>
                  <a:cubicBezTo>
                    <a:pt x="28" y="5329"/>
                    <a:pt x="84" y="5776"/>
                    <a:pt x="223" y="6166"/>
                  </a:cubicBezTo>
                  <a:cubicBezTo>
                    <a:pt x="223" y="6166"/>
                    <a:pt x="2678" y="6669"/>
                    <a:pt x="5691" y="10295"/>
                  </a:cubicBezTo>
                  <a:cubicBezTo>
                    <a:pt x="5245" y="8147"/>
                    <a:pt x="6194" y="3516"/>
                    <a:pt x="7840" y="2233"/>
                  </a:cubicBezTo>
                  <a:cubicBezTo>
                    <a:pt x="6166" y="1005"/>
                    <a:pt x="4073" y="224"/>
                    <a:pt x="1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9"/>
            <p:cNvSpPr/>
            <p:nvPr/>
          </p:nvSpPr>
          <p:spPr>
            <a:xfrm>
              <a:off x="5765972" y="4114045"/>
              <a:ext cx="238922" cy="84387"/>
            </a:xfrm>
            <a:custGeom>
              <a:avLst/>
              <a:gdLst/>
              <a:ahLst/>
              <a:cxnLst/>
              <a:rect l="l" t="t" r="r" b="b"/>
              <a:pathLst>
                <a:path w="7282" h="2572" extrusionOk="0">
                  <a:moveTo>
                    <a:pt x="1494" y="0"/>
                  </a:moveTo>
                  <a:cubicBezTo>
                    <a:pt x="1423" y="0"/>
                    <a:pt x="1353" y="2"/>
                    <a:pt x="1283" y="5"/>
                  </a:cubicBezTo>
                  <a:cubicBezTo>
                    <a:pt x="977" y="5"/>
                    <a:pt x="670" y="61"/>
                    <a:pt x="419" y="144"/>
                  </a:cubicBezTo>
                  <a:cubicBezTo>
                    <a:pt x="251" y="200"/>
                    <a:pt x="140" y="256"/>
                    <a:pt x="0" y="340"/>
                  </a:cubicBezTo>
                  <a:cubicBezTo>
                    <a:pt x="2148" y="563"/>
                    <a:pt x="4241" y="1344"/>
                    <a:pt x="5915" y="2572"/>
                  </a:cubicBezTo>
                  <a:cubicBezTo>
                    <a:pt x="6204" y="2340"/>
                    <a:pt x="6506" y="2216"/>
                    <a:pt x="6831" y="2216"/>
                  </a:cubicBezTo>
                  <a:cubicBezTo>
                    <a:pt x="6976" y="2216"/>
                    <a:pt x="7126" y="2241"/>
                    <a:pt x="7282" y="2293"/>
                  </a:cubicBezTo>
                  <a:cubicBezTo>
                    <a:pt x="6125" y="1082"/>
                    <a:pt x="3436" y="0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9"/>
            <p:cNvSpPr/>
            <p:nvPr/>
          </p:nvSpPr>
          <p:spPr>
            <a:xfrm>
              <a:off x="5852921" y="4422664"/>
              <a:ext cx="29332" cy="31169"/>
            </a:xfrm>
            <a:custGeom>
              <a:avLst/>
              <a:gdLst/>
              <a:ahLst/>
              <a:cxnLst/>
              <a:rect l="l" t="t" r="r" b="b"/>
              <a:pathLst>
                <a:path w="894" h="950" extrusionOk="0">
                  <a:moveTo>
                    <a:pt x="893" y="949"/>
                  </a:moveTo>
                  <a:cubicBezTo>
                    <a:pt x="865" y="922"/>
                    <a:pt x="837" y="894"/>
                    <a:pt x="810" y="866"/>
                  </a:cubicBezTo>
                  <a:cubicBezTo>
                    <a:pt x="558" y="559"/>
                    <a:pt x="279" y="280"/>
                    <a:pt x="28" y="29"/>
                  </a:cubicBezTo>
                  <a:cubicBezTo>
                    <a:pt x="307" y="308"/>
                    <a:pt x="586" y="615"/>
                    <a:pt x="893" y="949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1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2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9"/>
            <p:cNvSpPr/>
            <p:nvPr/>
          </p:nvSpPr>
          <p:spPr>
            <a:xfrm>
              <a:off x="5812629" y="4385129"/>
              <a:ext cx="66867" cy="65948"/>
            </a:xfrm>
            <a:custGeom>
              <a:avLst/>
              <a:gdLst/>
              <a:ahLst/>
              <a:cxnLst/>
              <a:rect l="l" t="t" r="r" b="b"/>
              <a:pathLst>
                <a:path w="2038" h="2010" extrusionOk="0">
                  <a:moveTo>
                    <a:pt x="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357" y="321"/>
                    <a:pt x="742" y="659"/>
                    <a:pt x="1144" y="1056"/>
                  </a:cubicBezTo>
                  <a:lnTo>
                    <a:pt x="1144" y="1056"/>
                  </a:lnTo>
                  <a:cubicBezTo>
                    <a:pt x="754" y="650"/>
                    <a:pt x="365" y="313"/>
                    <a:pt x="1" y="1"/>
                  </a:cubicBezTo>
                  <a:close/>
                  <a:moveTo>
                    <a:pt x="1144" y="1056"/>
                  </a:moveTo>
                  <a:cubicBezTo>
                    <a:pt x="1172" y="1085"/>
                    <a:pt x="1200" y="1115"/>
                    <a:pt x="1228" y="1145"/>
                  </a:cubicBezTo>
                  <a:lnTo>
                    <a:pt x="1233" y="1145"/>
                  </a:lnTo>
                  <a:cubicBezTo>
                    <a:pt x="1204" y="1115"/>
                    <a:pt x="1174" y="1085"/>
                    <a:pt x="1144" y="1056"/>
                  </a:cubicBezTo>
                  <a:close/>
                  <a:moveTo>
                    <a:pt x="1233" y="1145"/>
                  </a:moveTo>
                  <a:lnTo>
                    <a:pt x="1233" y="1145"/>
                  </a:lnTo>
                  <a:cubicBezTo>
                    <a:pt x="1241" y="1152"/>
                    <a:pt x="1249" y="1160"/>
                    <a:pt x="1256" y="1168"/>
                  </a:cubicBezTo>
                  <a:lnTo>
                    <a:pt x="1256" y="1168"/>
                  </a:lnTo>
                  <a:cubicBezTo>
                    <a:pt x="1256" y="1164"/>
                    <a:pt x="1256" y="1157"/>
                    <a:pt x="1256" y="1145"/>
                  </a:cubicBezTo>
                  <a:close/>
                  <a:moveTo>
                    <a:pt x="1256" y="1168"/>
                  </a:moveTo>
                  <a:cubicBezTo>
                    <a:pt x="1256" y="1173"/>
                    <a:pt x="1256" y="1173"/>
                    <a:pt x="1256" y="1173"/>
                  </a:cubicBezTo>
                  <a:cubicBezTo>
                    <a:pt x="1335" y="1251"/>
                    <a:pt x="1417" y="1333"/>
                    <a:pt x="1499" y="1417"/>
                  </a:cubicBezTo>
                  <a:lnTo>
                    <a:pt x="1499" y="1417"/>
                  </a:lnTo>
                  <a:cubicBezTo>
                    <a:pt x="1418" y="1332"/>
                    <a:pt x="1337" y="1249"/>
                    <a:pt x="1256" y="1168"/>
                  </a:cubicBezTo>
                  <a:close/>
                  <a:moveTo>
                    <a:pt x="1499" y="1417"/>
                  </a:moveTo>
                  <a:cubicBezTo>
                    <a:pt x="1676" y="1603"/>
                    <a:pt x="1856" y="1800"/>
                    <a:pt x="2038" y="2010"/>
                  </a:cubicBezTo>
                  <a:cubicBezTo>
                    <a:pt x="1865" y="1799"/>
                    <a:pt x="1680" y="1602"/>
                    <a:pt x="1499" y="1417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9"/>
            <p:cNvSpPr/>
            <p:nvPr/>
          </p:nvSpPr>
          <p:spPr>
            <a:xfrm>
              <a:off x="5812629" y="4162703"/>
              <a:ext cx="147415" cy="300277"/>
            </a:xfrm>
            <a:custGeom>
              <a:avLst/>
              <a:gdLst/>
              <a:ahLst/>
              <a:cxnLst/>
              <a:rect l="l" t="t" r="r" b="b"/>
              <a:pathLst>
                <a:path w="4493" h="9152" extrusionOk="0">
                  <a:moveTo>
                    <a:pt x="2623" y="0"/>
                  </a:moveTo>
                  <a:cubicBezTo>
                    <a:pt x="1117" y="1786"/>
                    <a:pt x="224" y="4241"/>
                    <a:pt x="1" y="6780"/>
                  </a:cubicBezTo>
                  <a:cubicBezTo>
                    <a:pt x="391" y="7115"/>
                    <a:pt x="810" y="7477"/>
                    <a:pt x="1228" y="7924"/>
                  </a:cubicBezTo>
                  <a:lnTo>
                    <a:pt x="1256" y="7924"/>
                  </a:lnTo>
                  <a:cubicBezTo>
                    <a:pt x="1256" y="7952"/>
                    <a:pt x="1256" y="7952"/>
                    <a:pt x="1256" y="7952"/>
                  </a:cubicBezTo>
                  <a:cubicBezTo>
                    <a:pt x="1535" y="8231"/>
                    <a:pt x="1814" y="8538"/>
                    <a:pt x="2121" y="8872"/>
                  </a:cubicBezTo>
                  <a:cubicBezTo>
                    <a:pt x="2177" y="8956"/>
                    <a:pt x="2261" y="9068"/>
                    <a:pt x="2344" y="9151"/>
                  </a:cubicBezTo>
                  <a:cubicBezTo>
                    <a:pt x="2261" y="8789"/>
                    <a:pt x="2233" y="8342"/>
                    <a:pt x="2233" y="7868"/>
                  </a:cubicBezTo>
                  <a:cubicBezTo>
                    <a:pt x="2233" y="5525"/>
                    <a:pt x="3126" y="2149"/>
                    <a:pt x="4493" y="1089"/>
                  </a:cubicBezTo>
                  <a:cubicBezTo>
                    <a:pt x="3907" y="670"/>
                    <a:pt x="3293" y="307"/>
                    <a:pt x="2623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9"/>
            <p:cNvSpPr/>
            <p:nvPr/>
          </p:nvSpPr>
          <p:spPr>
            <a:xfrm>
              <a:off x="5767777" y="4354024"/>
              <a:ext cx="42161" cy="29332"/>
            </a:xfrm>
            <a:custGeom>
              <a:avLst/>
              <a:gdLst/>
              <a:ahLst/>
              <a:cxnLst/>
              <a:rect l="l" t="t" r="r" b="b"/>
              <a:pathLst>
                <a:path w="1285" h="894" extrusionOk="0">
                  <a:moveTo>
                    <a:pt x="1284" y="893"/>
                  </a:moveTo>
                  <a:cubicBezTo>
                    <a:pt x="1284" y="893"/>
                    <a:pt x="1284" y="893"/>
                    <a:pt x="1284" y="893"/>
                  </a:cubicBezTo>
                  <a:cubicBezTo>
                    <a:pt x="1284" y="893"/>
                    <a:pt x="1284" y="893"/>
                    <a:pt x="1284" y="893"/>
                  </a:cubicBezTo>
                  <a:close/>
                  <a:moveTo>
                    <a:pt x="1284" y="893"/>
                  </a:moveTo>
                  <a:cubicBezTo>
                    <a:pt x="810" y="503"/>
                    <a:pt x="391" y="224"/>
                    <a:pt x="1" y="0"/>
                  </a:cubicBezTo>
                  <a:lnTo>
                    <a:pt x="1" y="0"/>
                  </a:lnTo>
                  <a:cubicBezTo>
                    <a:pt x="391" y="224"/>
                    <a:pt x="810" y="503"/>
                    <a:pt x="1284" y="893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9"/>
            <p:cNvSpPr/>
            <p:nvPr/>
          </p:nvSpPr>
          <p:spPr>
            <a:xfrm>
              <a:off x="5767777" y="4354024"/>
              <a:ext cx="44884" cy="32055"/>
            </a:xfrm>
            <a:custGeom>
              <a:avLst/>
              <a:gdLst/>
              <a:ahLst/>
              <a:cxnLst/>
              <a:rect l="l" t="t" r="r" b="b"/>
              <a:pathLst>
                <a:path w="1368" h="977" extrusionOk="0">
                  <a:moveTo>
                    <a:pt x="1" y="0"/>
                  </a:moveTo>
                  <a:cubicBezTo>
                    <a:pt x="419" y="251"/>
                    <a:pt x="866" y="558"/>
                    <a:pt x="1368" y="977"/>
                  </a:cubicBezTo>
                  <a:cubicBezTo>
                    <a:pt x="1368" y="977"/>
                    <a:pt x="1368" y="949"/>
                    <a:pt x="1368" y="949"/>
                  </a:cubicBezTo>
                  <a:cubicBezTo>
                    <a:pt x="1340" y="949"/>
                    <a:pt x="1312" y="921"/>
                    <a:pt x="1284" y="893"/>
                  </a:cubicBezTo>
                  <a:cubicBezTo>
                    <a:pt x="810" y="503"/>
                    <a:pt x="391" y="224"/>
                    <a:pt x="1" y="0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9"/>
            <p:cNvSpPr/>
            <p:nvPr/>
          </p:nvSpPr>
          <p:spPr>
            <a:xfrm>
              <a:off x="5710128" y="4327480"/>
              <a:ext cx="57680" cy="26576"/>
            </a:xfrm>
            <a:custGeom>
              <a:avLst/>
              <a:gdLst/>
              <a:ahLst/>
              <a:cxnLst/>
              <a:rect l="l" t="t" r="r" b="b"/>
              <a:pathLst>
                <a:path w="1758" h="810" extrusionOk="0">
                  <a:moveTo>
                    <a:pt x="0" y="0"/>
                  </a:moveTo>
                  <a:cubicBezTo>
                    <a:pt x="0" y="0"/>
                    <a:pt x="0" y="0"/>
                    <a:pt x="28" y="28"/>
                  </a:cubicBezTo>
                  <a:cubicBezTo>
                    <a:pt x="77" y="28"/>
                    <a:pt x="158" y="44"/>
                    <a:pt x="267" y="79"/>
                  </a:cubicBezTo>
                  <a:lnTo>
                    <a:pt x="267" y="79"/>
                  </a:lnTo>
                  <a:cubicBezTo>
                    <a:pt x="93" y="20"/>
                    <a:pt x="0" y="0"/>
                    <a:pt x="0" y="0"/>
                  </a:cubicBezTo>
                  <a:close/>
                  <a:moveTo>
                    <a:pt x="267" y="79"/>
                  </a:moveTo>
                  <a:cubicBezTo>
                    <a:pt x="333" y="101"/>
                    <a:pt x="411" y="130"/>
                    <a:pt x="499" y="165"/>
                  </a:cubicBezTo>
                  <a:lnTo>
                    <a:pt x="499" y="165"/>
                  </a:lnTo>
                  <a:cubicBezTo>
                    <a:pt x="412" y="129"/>
                    <a:pt x="334" y="100"/>
                    <a:pt x="267" y="79"/>
                  </a:cubicBezTo>
                  <a:close/>
                  <a:moveTo>
                    <a:pt x="499" y="165"/>
                  </a:moveTo>
                  <a:cubicBezTo>
                    <a:pt x="592" y="203"/>
                    <a:pt x="696" y="251"/>
                    <a:pt x="809" y="307"/>
                  </a:cubicBezTo>
                  <a:cubicBezTo>
                    <a:pt x="892" y="340"/>
                    <a:pt x="977" y="378"/>
                    <a:pt x="1066" y="421"/>
                  </a:cubicBezTo>
                  <a:lnTo>
                    <a:pt x="1066" y="421"/>
                  </a:lnTo>
                  <a:cubicBezTo>
                    <a:pt x="846" y="310"/>
                    <a:pt x="656" y="227"/>
                    <a:pt x="499" y="165"/>
                  </a:cubicBezTo>
                  <a:close/>
                  <a:moveTo>
                    <a:pt x="1066" y="421"/>
                  </a:moveTo>
                  <a:cubicBezTo>
                    <a:pt x="1271" y="525"/>
                    <a:pt x="1503" y="653"/>
                    <a:pt x="1758" y="809"/>
                  </a:cubicBezTo>
                  <a:cubicBezTo>
                    <a:pt x="1503" y="652"/>
                    <a:pt x="1275" y="523"/>
                    <a:pt x="1066" y="421"/>
                  </a:cubicBezTo>
                  <a:close/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9"/>
            <p:cNvSpPr/>
            <p:nvPr/>
          </p:nvSpPr>
          <p:spPr>
            <a:xfrm>
              <a:off x="5736672" y="4337553"/>
              <a:ext cx="31137" cy="16503"/>
            </a:xfrm>
            <a:custGeom>
              <a:avLst/>
              <a:gdLst/>
              <a:ahLst/>
              <a:cxnLst/>
              <a:rect l="l" t="t" r="r" b="b"/>
              <a:pathLst>
                <a:path w="949" h="503" extrusionOk="0">
                  <a:moveTo>
                    <a:pt x="949" y="502"/>
                  </a:moveTo>
                  <a:cubicBezTo>
                    <a:pt x="586" y="279"/>
                    <a:pt x="279" y="1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79" y="112"/>
                    <a:pt x="586" y="279"/>
                    <a:pt x="949" y="502"/>
                  </a:cubicBezTo>
                  <a:lnTo>
                    <a:pt x="949" y="502"/>
                  </a:lnTo>
                </a:path>
              </a:pathLst>
            </a:custGeom>
            <a:solidFill>
              <a:srgbClr val="CDA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9"/>
            <p:cNvSpPr/>
            <p:nvPr/>
          </p:nvSpPr>
          <p:spPr>
            <a:xfrm>
              <a:off x="5702812" y="4125168"/>
              <a:ext cx="129075" cy="228883"/>
            </a:xfrm>
            <a:custGeom>
              <a:avLst/>
              <a:gdLst/>
              <a:ahLst/>
              <a:cxnLst/>
              <a:rect l="l" t="t" r="r" b="b"/>
              <a:pathLst>
                <a:path w="3934" h="6976" extrusionOk="0">
                  <a:moveTo>
                    <a:pt x="1925" y="1"/>
                  </a:moveTo>
                  <a:cubicBezTo>
                    <a:pt x="1869" y="29"/>
                    <a:pt x="1813" y="84"/>
                    <a:pt x="1758" y="112"/>
                  </a:cubicBezTo>
                  <a:cubicBezTo>
                    <a:pt x="725" y="977"/>
                    <a:pt x="84" y="2679"/>
                    <a:pt x="0" y="4297"/>
                  </a:cubicBezTo>
                  <a:cubicBezTo>
                    <a:pt x="0" y="4381"/>
                    <a:pt x="0" y="4492"/>
                    <a:pt x="0" y="4604"/>
                  </a:cubicBezTo>
                  <a:cubicBezTo>
                    <a:pt x="0" y="4688"/>
                    <a:pt x="0" y="4799"/>
                    <a:pt x="0" y="4883"/>
                  </a:cubicBezTo>
                  <a:cubicBezTo>
                    <a:pt x="28" y="5246"/>
                    <a:pt x="84" y="5608"/>
                    <a:pt x="167" y="5943"/>
                  </a:cubicBezTo>
                  <a:cubicBezTo>
                    <a:pt x="167" y="6027"/>
                    <a:pt x="195" y="6111"/>
                    <a:pt x="223" y="6166"/>
                  </a:cubicBezTo>
                  <a:cubicBezTo>
                    <a:pt x="223" y="6166"/>
                    <a:pt x="893" y="6306"/>
                    <a:pt x="1981" y="6975"/>
                  </a:cubicBezTo>
                  <a:cubicBezTo>
                    <a:pt x="1981" y="6892"/>
                    <a:pt x="1981" y="6836"/>
                    <a:pt x="1981" y="6780"/>
                  </a:cubicBezTo>
                  <a:cubicBezTo>
                    <a:pt x="1981" y="4437"/>
                    <a:pt x="2539" y="2233"/>
                    <a:pt x="3934" y="391"/>
                  </a:cubicBezTo>
                  <a:cubicBezTo>
                    <a:pt x="3320" y="224"/>
                    <a:pt x="2678" y="84"/>
                    <a:pt x="2037" y="29"/>
                  </a:cubicBezTo>
                  <a:cubicBezTo>
                    <a:pt x="2037" y="29"/>
                    <a:pt x="2037" y="29"/>
                    <a:pt x="2037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9"/>
            <p:cNvSpPr/>
            <p:nvPr/>
          </p:nvSpPr>
          <p:spPr>
            <a:xfrm>
              <a:off x="5618586" y="4318326"/>
              <a:ext cx="529094" cy="419279"/>
            </a:xfrm>
            <a:custGeom>
              <a:avLst/>
              <a:gdLst/>
              <a:ahLst/>
              <a:cxnLst/>
              <a:rect l="l" t="t" r="r" b="b"/>
              <a:pathLst>
                <a:path w="16126" h="12779" extrusionOk="0">
                  <a:moveTo>
                    <a:pt x="13057" y="0"/>
                  </a:moveTo>
                  <a:cubicBezTo>
                    <a:pt x="12387" y="977"/>
                    <a:pt x="11857" y="1814"/>
                    <a:pt x="11857" y="1814"/>
                  </a:cubicBezTo>
                  <a:lnTo>
                    <a:pt x="11830" y="1814"/>
                  </a:lnTo>
                  <a:cubicBezTo>
                    <a:pt x="11272" y="2958"/>
                    <a:pt x="9988" y="4380"/>
                    <a:pt x="8203" y="5329"/>
                  </a:cubicBezTo>
                  <a:cubicBezTo>
                    <a:pt x="5943" y="6501"/>
                    <a:pt x="2874" y="7449"/>
                    <a:pt x="0" y="7449"/>
                  </a:cubicBezTo>
                  <a:cubicBezTo>
                    <a:pt x="1088" y="9458"/>
                    <a:pt x="1507" y="11383"/>
                    <a:pt x="726" y="12611"/>
                  </a:cubicBezTo>
                  <a:lnTo>
                    <a:pt x="754" y="12778"/>
                  </a:lnTo>
                  <a:cubicBezTo>
                    <a:pt x="5748" y="12136"/>
                    <a:pt x="11411" y="10714"/>
                    <a:pt x="15094" y="6975"/>
                  </a:cubicBezTo>
                  <a:cubicBezTo>
                    <a:pt x="15875" y="6222"/>
                    <a:pt x="16126" y="4743"/>
                    <a:pt x="15707" y="3292"/>
                  </a:cubicBezTo>
                  <a:cubicBezTo>
                    <a:pt x="15373" y="2065"/>
                    <a:pt x="14508" y="809"/>
                    <a:pt x="130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9"/>
            <p:cNvSpPr/>
            <p:nvPr/>
          </p:nvSpPr>
          <p:spPr>
            <a:xfrm>
              <a:off x="6009461" y="4318326"/>
              <a:ext cx="124514" cy="164805"/>
            </a:xfrm>
            <a:custGeom>
              <a:avLst/>
              <a:gdLst/>
              <a:ahLst/>
              <a:cxnLst/>
              <a:rect l="l" t="t" r="r" b="b"/>
              <a:pathLst>
                <a:path w="3795" h="5023" extrusionOk="0">
                  <a:moveTo>
                    <a:pt x="1869" y="5022"/>
                  </a:moveTo>
                  <a:cubicBezTo>
                    <a:pt x="1535" y="3767"/>
                    <a:pt x="949" y="2595"/>
                    <a:pt x="0" y="1674"/>
                  </a:cubicBezTo>
                  <a:cubicBezTo>
                    <a:pt x="28" y="1674"/>
                    <a:pt x="28" y="1674"/>
                    <a:pt x="28" y="1646"/>
                  </a:cubicBezTo>
                  <a:cubicBezTo>
                    <a:pt x="112" y="1507"/>
                    <a:pt x="251" y="1312"/>
                    <a:pt x="447" y="1033"/>
                  </a:cubicBezTo>
                  <a:cubicBezTo>
                    <a:pt x="642" y="754"/>
                    <a:pt x="893" y="391"/>
                    <a:pt x="1144" y="0"/>
                  </a:cubicBezTo>
                  <a:lnTo>
                    <a:pt x="1144" y="0"/>
                  </a:lnTo>
                  <a:cubicBezTo>
                    <a:pt x="2595" y="809"/>
                    <a:pt x="3432" y="2009"/>
                    <a:pt x="3794" y="3237"/>
                  </a:cubicBezTo>
                  <a:cubicBezTo>
                    <a:pt x="3571" y="2539"/>
                    <a:pt x="3209" y="1842"/>
                    <a:pt x="2651" y="1228"/>
                  </a:cubicBezTo>
                  <a:cubicBezTo>
                    <a:pt x="2734" y="1535"/>
                    <a:pt x="2790" y="1842"/>
                    <a:pt x="2818" y="2149"/>
                  </a:cubicBezTo>
                  <a:cubicBezTo>
                    <a:pt x="2651" y="1925"/>
                    <a:pt x="2483" y="1786"/>
                    <a:pt x="2344" y="1702"/>
                  </a:cubicBezTo>
                  <a:cubicBezTo>
                    <a:pt x="2260" y="1674"/>
                    <a:pt x="2204" y="1646"/>
                    <a:pt x="2176" y="1646"/>
                  </a:cubicBezTo>
                  <a:cubicBezTo>
                    <a:pt x="1981" y="1646"/>
                    <a:pt x="2455" y="2400"/>
                    <a:pt x="2679" y="3404"/>
                  </a:cubicBezTo>
                  <a:cubicBezTo>
                    <a:pt x="2539" y="3990"/>
                    <a:pt x="2232" y="4520"/>
                    <a:pt x="1869" y="5022"/>
                  </a:cubicBezTo>
                  <a:close/>
                  <a:moveTo>
                    <a:pt x="3794" y="3265"/>
                  </a:moveTo>
                  <a:lnTo>
                    <a:pt x="3794" y="3265"/>
                  </a:lnTo>
                  <a:lnTo>
                    <a:pt x="3794" y="3265"/>
                  </a:lnTo>
                  <a:close/>
                  <a:moveTo>
                    <a:pt x="3794" y="3265"/>
                  </a:moveTo>
                  <a:cubicBezTo>
                    <a:pt x="3794" y="3265"/>
                    <a:pt x="3794" y="3265"/>
                    <a:pt x="3794" y="3265"/>
                  </a:cubicBezTo>
                  <a:cubicBezTo>
                    <a:pt x="3794" y="3265"/>
                    <a:pt x="3794" y="3265"/>
                    <a:pt x="3794" y="3265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9"/>
            <p:cNvSpPr/>
            <p:nvPr/>
          </p:nvSpPr>
          <p:spPr>
            <a:xfrm>
              <a:off x="5620424" y="4566376"/>
              <a:ext cx="7349" cy="14699"/>
            </a:xfrm>
            <a:custGeom>
              <a:avLst/>
              <a:gdLst/>
              <a:ahLst/>
              <a:cxnLst/>
              <a:rect l="l" t="t" r="r" b="b"/>
              <a:pathLst>
                <a:path w="224" h="448" extrusionOk="0">
                  <a:moveTo>
                    <a:pt x="0" y="1"/>
                  </a:moveTo>
                  <a:cubicBezTo>
                    <a:pt x="28" y="57"/>
                    <a:pt x="56" y="140"/>
                    <a:pt x="112" y="196"/>
                  </a:cubicBezTo>
                  <a:cubicBezTo>
                    <a:pt x="84" y="140"/>
                    <a:pt x="56" y="113"/>
                    <a:pt x="28" y="57"/>
                  </a:cubicBezTo>
                  <a:cubicBezTo>
                    <a:pt x="28" y="29"/>
                    <a:pt x="0" y="1"/>
                    <a:pt x="0" y="1"/>
                  </a:cubicBezTo>
                  <a:close/>
                  <a:moveTo>
                    <a:pt x="112" y="252"/>
                  </a:moveTo>
                  <a:lnTo>
                    <a:pt x="112" y="252"/>
                  </a:lnTo>
                  <a:cubicBezTo>
                    <a:pt x="140" y="308"/>
                    <a:pt x="195" y="364"/>
                    <a:pt x="223" y="447"/>
                  </a:cubicBezTo>
                  <a:cubicBezTo>
                    <a:pt x="195" y="364"/>
                    <a:pt x="167" y="308"/>
                    <a:pt x="112" y="252"/>
                  </a:cubicBezTo>
                  <a:close/>
                </a:path>
              </a:pathLst>
            </a:custGeom>
            <a:solidFill>
              <a:srgbClr val="795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9"/>
            <p:cNvSpPr/>
            <p:nvPr/>
          </p:nvSpPr>
          <p:spPr>
            <a:xfrm>
              <a:off x="5621343" y="4568213"/>
              <a:ext cx="2756" cy="6464"/>
            </a:xfrm>
            <a:custGeom>
              <a:avLst/>
              <a:gdLst/>
              <a:ahLst/>
              <a:cxnLst/>
              <a:rect l="l" t="t" r="r" b="b"/>
              <a:pathLst>
                <a:path w="84" h="19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57"/>
                    <a:pt x="56" y="112"/>
                    <a:pt x="84" y="196"/>
                  </a:cubicBezTo>
                  <a:cubicBezTo>
                    <a:pt x="84" y="168"/>
                    <a:pt x="84" y="168"/>
                    <a:pt x="84" y="140"/>
                  </a:cubicBezTo>
                  <a:cubicBezTo>
                    <a:pt x="56" y="85"/>
                    <a:pt x="28" y="57"/>
                    <a:pt x="0" y="1"/>
                  </a:cubicBezTo>
                  <a:close/>
                </a:path>
              </a:pathLst>
            </a:custGeom>
            <a:solidFill>
              <a:srgbClr val="563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9"/>
            <p:cNvSpPr/>
            <p:nvPr/>
          </p:nvSpPr>
          <p:spPr>
            <a:xfrm>
              <a:off x="5990234" y="4377812"/>
              <a:ext cx="16503" cy="28413"/>
            </a:xfrm>
            <a:custGeom>
              <a:avLst/>
              <a:gdLst/>
              <a:ahLst/>
              <a:cxnLst/>
              <a:rect l="l" t="t" r="r" b="b"/>
              <a:pathLst>
                <a:path w="503" h="866" extrusionOk="0">
                  <a:moveTo>
                    <a:pt x="503" y="1"/>
                  </a:moveTo>
                  <a:cubicBezTo>
                    <a:pt x="363" y="280"/>
                    <a:pt x="196" y="559"/>
                    <a:pt x="0" y="866"/>
                  </a:cubicBezTo>
                  <a:cubicBezTo>
                    <a:pt x="196" y="587"/>
                    <a:pt x="363" y="308"/>
                    <a:pt x="475" y="57"/>
                  </a:cubicBezTo>
                  <a:cubicBezTo>
                    <a:pt x="503" y="29"/>
                    <a:pt x="503" y="29"/>
                    <a:pt x="503" y="1"/>
                  </a:cubicBezTo>
                  <a:close/>
                </a:path>
              </a:pathLst>
            </a:custGeom>
            <a:solidFill>
              <a:srgbClr val="00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9"/>
            <p:cNvSpPr/>
            <p:nvPr/>
          </p:nvSpPr>
          <p:spPr>
            <a:xfrm>
              <a:off x="6005786" y="4377812"/>
              <a:ext cx="951" cy="1870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cubicBezTo>
                    <a:pt x="29" y="29"/>
                    <a:pt x="29" y="29"/>
                    <a:pt x="29" y="1"/>
                  </a:cubicBezTo>
                  <a:lnTo>
                    <a:pt x="29" y="1"/>
                  </a:lnTo>
                  <a:cubicBezTo>
                    <a:pt x="29" y="29"/>
                    <a:pt x="29" y="29"/>
                    <a:pt x="1" y="57"/>
                  </a:cubicBezTo>
                  <a:close/>
                </a:path>
              </a:pathLst>
            </a:custGeom>
            <a:solidFill>
              <a:srgbClr val="00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9"/>
            <p:cNvSpPr/>
            <p:nvPr/>
          </p:nvSpPr>
          <p:spPr>
            <a:xfrm>
              <a:off x="5618586" y="4377812"/>
              <a:ext cx="388142" cy="203258"/>
            </a:xfrm>
            <a:custGeom>
              <a:avLst/>
              <a:gdLst/>
              <a:ahLst/>
              <a:cxnLst/>
              <a:rect l="l" t="t" r="r" b="b"/>
              <a:pathLst>
                <a:path w="11830" h="6195" extrusionOk="0">
                  <a:moveTo>
                    <a:pt x="11830" y="1"/>
                  </a:moveTo>
                  <a:lnTo>
                    <a:pt x="11830" y="1"/>
                  </a:lnTo>
                  <a:cubicBezTo>
                    <a:pt x="11690" y="280"/>
                    <a:pt x="11523" y="559"/>
                    <a:pt x="11327" y="866"/>
                  </a:cubicBezTo>
                  <a:cubicBezTo>
                    <a:pt x="10630" y="1786"/>
                    <a:pt x="9570" y="2791"/>
                    <a:pt x="8203" y="3516"/>
                  </a:cubicBezTo>
                  <a:cubicBezTo>
                    <a:pt x="5943" y="4688"/>
                    <a:pt x="2902" y="5636"/>
                    <a:pt x="28" y="5636"/>
                  </a:cubicBezTo>
                  <a:lnTo>
                    <a:pt x="0" y="5636"/>
                  </a:lnTo>
                  <a:cubicBezTo>
                    <a:pt x="0" y="5664"/>
                    <a:pt x="28" y="5692"/>
                    <a:pt x="56" y="5748"/>
                  </a:cubicBezTo>
                  <a:cubicBezTo>
                    <a:pt x="84" y="5804"/>
                    <a:pt x="112" y="5887"/>
                    <a:pt x="168" y="5943"/>
                  </a:cubicBezTo>
                  <a:cubicBezTo>
                    <a:pt x="168" y="5971"/>
                    <a:pt x="168" y="5971"/>
                    <a:pt x="168" y="5999"/>
                  </a:cubicBezTo>
                  <a:cubicBezTo>
                    <a:pt x="223" y="6055"/>
                    <a:pt x="251" y="6111"/>
                    <a:pt x="279" y="6194"/>
                  </a:cubicBezTo>
                  <a:lnTo>
                    <a:pt x="391" y="6194"/>
                  </a:lnTo>
                  <a:cubicBezTo>
                    <a:pt x="3627" y="6194"/>
                    <a:pt x="11355" y="4046"/>
                    <a:pt x="11830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9"/>
            <p:cNvSpPr/>
            <p:nvPr/>
          </p:nvSpPr>
          <p:spPr>
            <a:xfrm>
              <a:off x="5652447" y="4650601"/>
              <a:ext cx="4626" cy="48559"/>
            </a:xfrm>
            <a:custGeom>
              <a:avLst/>
              <a:gdLst/>
              <a:ahLst/>
              <a:cxnLst/>
              <a:rect l="l" t="t" r="r" b="b"/>
              <a:pathLst>
                <a:path w="141" h="1480" extrusionOk="0">
                  <a:moveTo>
                    <a:pt x="56" y="1479"/>
                  </a:moveTo>
                  <a:cubicBezTo>
                    <a:pt x="140" y="1033"/>
                    <a:pt x="112" y="531"/>
                    <a:pt x="1" y="1"/>
                  </a:cubicBezTo>
                  <a:lnTo>
                    <a:pt x="1" y="1"/>
                  </a:lnTo>
                  <a:cubicBezTo>
                    <a:pt x="56" y="335"/>
                    <a:pt x="84" y="642"/>
                    <a:pt x="84" y="949"/>
                  </a:cubicBezTo>
                  <a:cubicBezTo>
                    <a:pt x="84" y="1145"/>
                    <a:pt x="84" y="1312"/>
                    <a:pt x="56" y="1479"/>
                  </a:cubicBezTo>
                  <a:cubicBezTo>
                    <a:pt x="56" y="1479"/>
                    <a:pt x="56" y="1479"/>
                    <a:pt x="56" y="1479"/>
                  </a:cubicBezTo>
                </a:path>
              </a:pathLst>
            </a:custGeom>
            <a:solidFill>
              <a:srgbClr val="BC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9"/>
            <p:cNvSpPr/>
            <p:nvPr/>
          </p:nvSpPr>
          <p:spPr>
            <a:xfrm>
              <a:off x="5652447" y="4640529"/>
              <a:ext cx="76021" cy="58631"/>
            </a:xfrm>
            <a:custGeom>
              <a:avLst/>
              <a:gdLst/>
              <a:ahLst/>
              <a:cxnLst/>
              <a:rect l="l" t="t" r="r" b="b"/>
              <a:pathLst>
                <a:path w="2317" h="1787" extrusionOk="0">
                  <a:moveTo>
                    <a:pt x="2316" y="1"/>
                  </a:moveTo>
                  <a:cubicBezTo>
                    <a:pt x="1284" y="196"/>
                    <a:pt x="447" y="280"/>
                    <a:pt x="1" y="308"/>
                  </a:cubicBezTo>
                  <a:cubicBezTo>
                    <a:pt x="56" y="642"/>
                    <a:pt x="84" y="949"/>
                    <a:pt x="84" y="1256"/>
                  </a:cubicBezTo>
                  <a:cubicBezTo>
                    <a:pt x="84" y="1452"/>
                    <a:pt x="84" y="1619"/>
                    <a:pt x="56" y="1786"/>
                  </a:cubicBezTo>
                  <a:cubicBezTo>
                    <a:pt x="782" y="1145"/>
                    <a:pt x="1535" y="531"/>
                    <a:pt x="2316" y="1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9"/>
            <p:cNvSpPr/>
            <p:nvPr/>
          </p:nvSpPr>
          <p:spPr>
            <a:xfrm>
              <a:off x="6133945" y="4424502"/>
              <a:ext cx="33" cy="1870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56"/>
                  </a:moveTo>
                  <a:cubicBezTo>
                    <a:pt x="0" y="56"/>
                    <a:pt x="0" y="56"/>
                    <a:pt x="0" y="29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97D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9"/>
            <p:cNvSpPr/>
            <p:nvPr/>
          </p:nvSpPr>
          <p:spPr>
            <a:xfrm>
              <a:off x="6004868" y="4483102"/>
              <a:ext cx="73265" cy="58599"/>
            </a:xfrm>
            <a:custGeom>
              <a:avLst/>
              <a:gdLst/>
              <a:ahLst/>
              <a:cxnLst/>
              <a:rect l="l" t="t" r="r" b="b"/>
              <a:pathLst>
                <a:path w="2233" h="1786" extrusionOk="0">
                  <a:moveTo>
                    <a:pt x="2009" y="0"/>
                  </a:moveTo>
                  <a:cubicBezTo>
                    <a:pt x="1479" y="670"/>
                    <a:pt x="810" y="1256"/>
                    <a:pt x="1" y="1786"/>
                  </a:cubicBezTo>
                  <a:cubicBezTo>
                    <a:pt x="726" y="1702"/>
                    <a:pt x="1451" y="1674"/>
                    <a:pt x="2233" y="1674"/>
                  </a:cubicBezTo>
                  <a:cubicBezTo>
                    <a:pt x="2205" y="1116"/>
                    <a:pt x="2121" y="558"/>
                    <a:pt x="2009" y="0"/>
                  </a:cubicBezTo>
                  <a:close/>
                </a:path>
              </a:pathLst>
            </a:custGeom>
            <a:solidFill>
              <a:srgbClr val="FFFFFF">
                <a:alpha val="1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9"/>
            <p:cNvSpPr/>
            <p:nvPr/>
          </p:nvSpPr>
          <p:spPr>
            <a:xfrm>
              <a:off x="5779687" y="4056265"/>
              <a:ext cx="404613" cy="327050"/>
            </a:xfrm>
            <a:custGeom>
              <a:avLst/>
              <a:gdLst/>
              <a:ahLst/>
              <a:cxnLst/>
              <a:rect l="l" t="t" r="r" b="b"/>
              <a:pathLst>
                <a:path w="12332" h="9968" extrusionOk="0">
                  <a:moveTo>
                    <a:pt x="2780" y="1"/>
                  </a:moveTo>
                  <a:cubicBezTo>
                    <a:pt x="1621" y="1"/>
                    <a:pt x="744" y="524"/>
                    <a:pt x="1" y="1905"/>
                  </a:cubicBezTo>
                  <a:cubicBezTo>
                    <a:pt x="252" y="1822"/>
                    <a:pt x="559" y="1766"/>
                    <a:pt x="865" y="1766"/>
                  </a:cubicBezTo>
                  <a:cubicBezTo>
                    <a:pt x="1463" y="991"/>
                    <a:pt x="2089" y="690"/>
                    <a:pt x="2844" y="690"/>
                  </a:cubicBezTo>
                  <a:cubicBezTo>
                    <a:pt x="3747" y="690"/>
                    <a:pt x="4834" y="1120"/>
                    <a:pt x="6278" y="1682"/>
                  </a:cubicBezTo>
                  <a:cubicBezTo>
                    <a:pt x="8956" y="2687"/>
                    <a:pt x="10937" y="3384"/>
                    <a:pt x="9793" y="4612"/>
                  </a:cubicBezTo>
                  <a:cubicBezTo>
                    <a:pt x="9207" y="5225"/>
                    <a:pt x="8259" y="6537"/>
                    <a:pt x="7450" y="7680"/>
                  </a:cubicBezTo>
                  <a:cubicBezTo>
                    <a:pt x="7338" y="7848"/>
                    <a:pt x="7226" y="7987"/>
                    <a:pt x="7115" y="8155"/>
                  </a:cubicBezTo>
                  <a:cubicBezTo>
                    <a:pt x="6668" y="8769"/>
                    <a:pt x="6306" y="9299"/>
                    <a:pt x="6138" y="9550"/>
                  </a:cubicBezTo>
                  <a:lnTo>
                    <a:pt x="6083" y="9633"/>
                  </a:lnTo>
                  <a:lnTo>
                    <a:pt x="6027" y="9717"/>
                  </a:lnTo>
                  <a:cubicBezTo>
                    <a:pt x="6228" y="9908"/>
                    <a:pt x="6403" y="9968"/>
                    <a:pt x="6543" y="9968"/>
                  </a:cubicBezTo>
                  <a:cubicBezTo>
                    <a:pt x="6753" y="9968"/>
                    <a:pt x="6886" y="9834"/>
                    <a:pt x="6920" y="9801"/>
                  </a:cubicBezTo>
                  <a:lnTo>
                    <a:pt x="6947" y="9801"/>
                  </a:lnTo>
                  <a:cubicBezTo>
                    <a:pt x="6947" y="9801"/>
                    <a:pt x="7477" y="8964"/>
                    <a:pt x="8147" y="7987"/>
                  </a:cubicBezTo>
                  <a:cubicBezTo>
                    <a:pt x="8705" y="7234"/>
                    <a:pt x="9347" y="6369"/>
                    <a:pt x="9877" y="5755"/>
                  </a:cubicBezTo>
                  <a:cubicBezTo>
                    <a:pt x="11132" y="4388"/>
                    <a:pt x="12332" y="3161"/>
                    <a:pt x="8063" y="1543"/>
                  </a:cubicBezTo>
                  <a:cubicBezTo>
                    <a:pt x="5789" y="681"/>
                    <a:pt x="4101" y="1"/>
                    <a:pt x="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9"/>
            <p:cNvSpPr/>
            <p:nvPr/>
          </p:nvSpPr>
          <p:spPr>
            <a:xfrm>
              <a:off x="5812629" y="4096786"/>
              <a:ext cx="11943" cy="12862"/>
            </a:xfrm>
            <a:custGeom>
              <a:avLst/>
              <a:gdLst/>
              <a:ahLst/>
              <a:cxnLst/>
              <a:rect l="l" t="t" r="r" b="b"/>
              <a:pathLst>
                <a:path w="364" h="392" extrusionOk="0">
                  <a:moveTo>
                    <a:pt x="1" y="391"/>
                  </a:moveTo>
                  <a:cubicBezTo>
                    <a:pt x="112" y="224"/>
                    <a:pt x="224" y="112"/>
                    <a:pt x="364" y="1"/>
                  </a:cubicBezTo>
                  <a:lnTo>
                    <a:pt x="364" y="1"/>
                  </a:lnTo>
                  <a:cubicBezTo>
                    <a:pt x="224" y="112"/>
                    <a:pt x="112" y="224"/>
                    <a:pt x="1" y="391"/>
                  </a:cubicBezTo>
                  <a:close/>
                </a:path>
              </a:pathLst>
            </a:custGeom>
            <a:solidFill>
              <a:srgbClr val="8D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9"/>
            <p:cNvSpPr/>
            <p:nvPr/>
          </p:nvSpPr>
          <p:spPr>
            <a:xfrm>
              <a:off x="5779687" y="4094063"/>
              <a:ext cx="44884" cy="24739"/>
            </a:xfrm>
            <a:custGeom>
              <a:avLst/>
              <a:gdLst/>
              <a:ahLst/>
              <a:cxnLst/>
              <a:rect l="l" t="t" r="r" b="b"/>
              <a:pathLst>
                <a:path w="1368" h="754" extrusionOk="0">
                  <a:moveTo>
                    <a:pt x="475" y="0"/>
                  </a:moveTo>
                  <a:cubicBezTo>
                    <a:pt x="307" y="223"/>
                    <a:pt x="140" y="474"/>
                    <a:pt x="1" y="753"/>
                  </a:cubicBezTo>
                  <a:cubicBezTo>
                    <a:pt x="252" y="670"/>
                    <a:pt x="559" y="614"/>
                    <a:pt x="865" y="614"/>
                  </a:cubicBezTo>
                  <a:cubicBezTo>
                    <a:pt x="921" y="558"/>
                    <a:pt x="949" y="502"/>
                    <a:pt x="1005" y="474"/>
                  </a:cubicBezTo>
                  <a:cubicBezTo>
                    <a:pt x="1116" y="307"/>
                    <a:pt x="1228" y="195"/>
                    <a:pt x="1368" y="84"/>
                  </a:cubicBezTo>
                  <a:cubicBezTo>
                    <a:pt x="1144" y="28"/>
                    <a:pt x="92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9"/>
            <p:cNvSpPr/>
            <p:nvPr/>
          </p:nvSpPr>
          <p:spPr>
            <a:xfrm>
              <a:off x="6006705" y="4377812"/>
              <a:ext cx="951" cy="33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8" y="1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97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9"/>
            <p:cNvSpPr/>
            <p:nvPr/>
          </p:nvSpPr>
          <p:spPr>
            <a:xfrm>
              <a:off x="5977405" y="4347626"/>
              <a:ext cx="41242" cy="35730"/>
            </a:xfrm>
            <a:custGeom>
              <a:avLst/>
              <a:gdLst/>
              <a:ahLst/>
              <a:cxnLst/>
              <a:rect l="l" t="t" r="r" b="b"/>
              <a:pathLst>
                <a:path w="1257" h="1089" extrusionOk="0">
                  <a:moveTo>
                    <a:pt x="559" y="0"/>
                  </a:moveTo>
                  <a:cubicBezTo>
                    <a:pt x="559" y="28"/>
                    <a:pt x="559" y="56"/>
                    <a:pt x="531" y="56"/>
                  </a:cubicBezTo>
                  <a:cubicBezTo>
                    <a:pt x="363" y="335"/>
                    <a:pt x="196" y="530"/>
                    <a:pt x="112" y="670"/>
                  </a:cubicBezTo>
                  <a:lnTo>
                    <a:pt x="57" y="753"/>
                  </a:lnTo>
                  <a:lnTo>
                    <a:pt x="1" y="837"/>
                  </a:lnTo>
                  <a:cubicBezTo>
                    <a:pt x="1" y="865"/>
                    <a:pt x="29" y="865"/>
                    <a:pt x="29" y="865"/>
                  </a:cubicBezTo>
                  <a:cubicBezTo>
                    <a:pt x="224" y="1032"/>
                    <a:pt x="363" y="1088"/>
                    <a:pt x="503" y="1088"/>
                  </a:cubicBezTo>
                  <a:cubicBezTo>
                    <a:pt x="726" y="1088"/>
                    <a:pt x="866" y="977"/>
                    <a:pt x="894" y="921"/>
                  </a:cubicBezTo>
                  <a:lnTo>
                    <a:pt x="921" y="921"/>
                  </a:lnTo>
                  <a:cubicBezTo>
                    <a:pt x="921" y="921"/>
                    <a:pt x="1033" y="698"/>
                    <a:pt x="1256" y="391"/>
                  </a:cubicBezTo>
                  <a:cubicBezTo>
                    <a:pt x="1005" y="363"/>
                    <a:pt x="782" y="251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9"/>
            <p:cNvSpPr/>
            <p:nvPr/>
          </p:nvSpPr>
          <p:spPr>
            <a:xfrm>
              <a:off x="5874904" y="4186721"/>
              <a:ext cx="149220" cy="276260"/>
            </a:xfrm>
            <a:custGeom>
              <a:avLst/>
              <a:gdLst/>
              <a:ahLst/>
              <a:cxnLst/>
              <a:rect l="l" t="t" r="r" b="b"/>
              <a:pathLst>
                <a:path w="4548" h="8420" extrusionOk="0">
                  <a:moveTo>
                    <a:pt x="3511" y="1"/>
                  </a:moveTo>
                  <a:cubicBezTo>
                    <a:pt x="3186" y="1"/>
                    <a:pt x="2884" y="125"/>
                    <a:pt x="2595" y="357"/>
                  </a:cubicBezTo>
                  <a:cubicBezTo>
                    <a:pt x="949" y="1640"/>
                    <a:pt x="0" y="6271"/>
                    <a:pt x="446" y="8419"/>
                  </a:cubicBezTo>
                  <a:cubicBezTo>
                    <a:pt x="1813" y="7555"/>
                    <a:pt x="2650" y="6494"/>
                    <a:pt x="3125" y="5741"/>
                  </a:cubicBezTo>
                  <a:cubicBezTo>
                    <a:pt x="3125" y="5741"/>
                    <a:pt x="3153" y="5713"/>
                    <a:pt x="3181" y="5657"/>
                  </a:cubicBezTo>
                  <a:lnTo>
                    <a:pt x="3236" y="5574"/>
                  </a:lnTo>
                  <a:cubicBezTo>
                    <a:pt x="3515" y="5127"/>
                    <a:pt x="3627" y="4820"/>
                    <a:pt x="3627" y="4820"/>
                  </a:cubicBezTo>
                  <a:cubicBezTo>
                    <a:pt x="3711" y="4514"/>
                    <a:pt x="3794" y="4207"/>
                    <a:pt x="3878" y="3928"/>
                  </a:cubicBezTo>
                  <a:cubicBezTo>
                    <a:pt x="3906" y="3760"/>
                    <a:pt x="3934" y="3593"/>
                    <a:pt x="3962" y="3425"/>
                  </a:cubicBezTo>
                  <a:cubicBezTo>
                    <a:pt x="4548" y="775"/>
                    <a:pt x="3962" y="78"/>
                    <a:pt x="3962" y="78"/>
                  </a:cubicBezTo>
                  <a:cubicBezTo>
                    <a:pt x="3806" y="26"/>
                    <a:pt x="3656" y="1"/>
                    <a:pt x="3511" y="1"/>
                  </a:cubicBezTo>
                  <a:close/>
                </a:path>
              </a:pathLst>
            </a:custGeom>
            <a:solidFill>
              <a:srgbClr val="7C2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9"/>
            <p:cNvSpPr/>
            <p:nvPr/>
          </p:nvSpPr>
          <p:spPr>
            <a:xfrm>
              <a:off x="5885863" y="4186491"/>
              <a:ext cx="127270" cy="276490"/>
            </a:xfrm>
            <a:custGeom>
              <a:avLst/>
              <a:gdLst/>
              <a:ahLst/>
              <a:cxnLst/>
              <a:rect l="l" t="t" r="r" b="b"/>
              <a:pathLst>
                <a:path w="3879" h="8427" extrusionOk="0">
                  <a:moveTo>
                    <a:pt x="112" y="8426"/>
                  </a:moveTo>
                  <a:lnTo>
                    <a:pt x="112" y="8426"/>
                  </a:lnTo>
                  <a:lnTo>
                    <a:pt x="112" y="8426"/>
                  </a:lnTo>
                  <a:cubicBezTo>
                    <a:pt x="29" y="8064"/>
                    <a:pt x="1" y="7617"/>
                    <a:pt x="1" y="7143"/>
                  </a:cubicBezTo>
                  <a:cubicBezTo>
                    <a:pt x="1" y="4800"/>
                    <a:pt x="894" y="1424"/>
                    <a:pt x="2261" y="364"/>
                  </a:cubicBez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lnTo>
                    <a:pt x="2261" y="364"/>
                  </a:lnTo>
                  <a:cubicBezTo>
                    <a:pt x="2791" y="754"/>
                    <a:pt x="3321" y="1173"/>
                    <a:pt x="3767" y="1675"/>
                  </a:cubicBezTo>
                  <a:cubicBezTo>
                    <a:pt x="3321" y="1173"/>
                    <a:pt x="2791" y="754"/>
                    <a:pt x="2261" y="364"/>
                  </a:cubicBezTo>
                  <a:cubicBezTo>
                    <a:pt x="2540" y="140"/>
                    <a:pt x="2847" y="1"/>
                    <a:pt x="3153" y="1"/>
                  </a:cubicBezTo>
                  <a:cubicBezTo>
                    <a:pt x="3321" y="1"/>
                    <a:pt x="3460" y="29"/>
                    <a:pt x="3628" y="85"/>
                  </a:cubicBezTo>
                  <a:cubicBezTo>
                    <a:pt x="3628" y="85"/>
                    <a:pt x="3879" y="391"/>
                    <a:pt x="3879" y="1424"/>
                  </a:cubicBezTo>
                  <a:cubicBezTo>
                    <a:pt x="3879" y="1926"/>
                    <a:pt x="3823" y="2568"/>
                    <a:pt x="3628" y="3432"/>
                  </a:cubicBezTo>
                  <a:cubicBezTo>
                    <a:pt x="3600" y="3600"/>
                    <a:pt x="3572" y="3767"/>
                    <a:pt x="3544" y="3935"/>
                  </a:cubicBezTo>
                  <a:cubicBezTo>
                    <a:pt x="3460" y="4214"/>
                    <a:pt x="3377" y="4521"/>
                    <a:pt x="3293" y="4827"/>
                  </a:cubicBezTo>
                  <a:cubicBezTo>
                    <a:pt x="3293" y="4827"/>
                    <a:pt x="3181" y="5134"/>
                    <a:pt x="2902" y="5581"/>
                  </a:cubicBezTo>
                  <a:lnTo>
                    <a:pt x="2902" y="5581"/>
                  </a:lnTo>
                  <a:lnTo>
                    <a:pt x="2847" y="5664"/>
                  </a:lnTo>
                  <a:lnTo>
                    <a:pt x="2847" y="5664"/>
                  </a:lnTo>
                  <a:cubicBezTo>
                    <a:pt x="2819" y="5720"/>
                    <a:pt x="2791" y="5748"/>
                    <a:pt x="2791" y="5748"/>
                  </a:cubicBezTo>
                  <a:lnTo>
                    <a:pt x="2791" y="5748"/>
                  </a:lnTo>
                  <a:lnTo>
                    <a:pt x="2791" y="5748"/>
                  </a:lnTo>
                  <a:lnTo>
                    <a:pt x="2791" y="5748"/>
                  </a:lnTo>
                  <a:cubicBezTo>
                    <a:pt x="2568" y="6111"/>
                    <a:pt x="2289" y="6529"/>
                    <a:pt x="1870" y="6948"/>
                  </a:cubicBezTo>
                  <a:cubicBezTo>
                    <a:pt x="1452" y="7422"/>
                    <a:pt x="894" y="7924"/>
                    <a:pt x="196" y="8371"/>
                  </a:cubicBezTo>
                  <a:cubicBezTo>
                    <a:pt x="196" y="8371"/>
                    <a:pt x="196" y="8371"/>
                    <a:pt x="196" y="8371"/>
                  </a:cubicBezTo>
                  <a:cubicBezTo>
                    <a:pt x="196" y="8371"/>
                    <a:pt x="196" y="8371"/>
                    <a:pt x="168" y="8371"/>
                  </a:cubicBezTo>
                  <a:cubicBezTo>
                    <a:pt x="168" y="8371"/>
                    <a:pt x="168" y="8371"/>
                    <a:pt x="168" y="8371"/>
                  </a:cubicBezTo>
                  <a:cubicBezTo>
                    <a:pt x="168" y="8371"/>
                    <a:pt x="168" y="8398"/>
                    <a:pt x="168" y="8398"/>
                  </a:cubicBezTo>
                  <a:cubicBezTo>
                    <a:pt x="168" y="8398"/>
                    <a:pt x="168" y="8398"/>
                    <a:pt x="168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40" y="8398"/>
                    <a:pt x="140" y="8398"/>
                    <a:pt x="140" y="8398"/>
                  </a:cubicBezTo>
                  <a:cubicBezTo>
                    <a:pt x="112" y="8426"/>
                    <a:pt x="112" y="8426"/>
                    <a:pt x="112" y="842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9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68" y="1396"/>
                    <a:pt x="530" y="866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rgbClr val="00C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9"/>
            <p:cNvSpPr/>
            <p:nvPr/>
          </p:nvSpPr>
          <p:spPr>
            <a:xfrm>
              <a:off x="5981080" y="4347626"/>
              <a:ext cx="14666" cy="21983"/>
            </a:xfrm>
            <a:custGeom>
              <a:avLst/>
              <a:gdLst/>
              <a:ahLst/>
              <a:cxnLst/>
              <a:rect l="l" t="t" r="r" b="b"/>
              <a:pathLst>
                <a:path w="447" h="670" extrusionOk="0">
                  <a:moveTo>
                    <a:pt x="0" y="670"/>
                  </a:moveTo>
                  <a:lnTo>
                    <a:pt x="0" y="670"/>
                  </a:lnTo>
                  <a:lnTo>
                    <a:pt x="0" y="670"/>
                  </a:lnTo>
                  <a:lnTo>
                    <a:pt x="0" y="670"/>
                  </a:lnTo>
                  <a:close/>
                  <a:moveTo>
                    <a:pt x="419" y="56"/>
                  </a:moveTo>
                  <a:lnTo>
                    <a:pt x="419" y="56"/>
                  </a:lnTo>
                  <a:cubicBezTo>
                    <a:pt x="447" y="56"/>
                    <a:pt x="447" y="28"/>
                    <a:pt x="447" y="0"/>
                  </a:cubicBezTo>
                  <a:lnTo>
                    <a:pt x="447" y="0"/>
                  </a:lnTo>
                  <a:cubicBezTo>
                    <a:pt x="447" y="28"/>
                    <a:pt x="447" y="56"/>
                    <a:pt x="419" y="56"/>
                  </a:cubicBezTo>
                  <a:close/>
                </a:path>
              </a:pathLst>
            </a:custGeom>
            <a:solidFill>
              <a:srgbClr val="009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9"/>
            <p:cNvSpPr/>
            <p:nvPr/>
          </p:nvSpPr>
          <p:spPr>
            <a:xfrm>
              <a:off x="5981080" y="4315569"/>
              <a:ext cx="32055" cy="54038"/>
            </a:xfrm>
            <a:custGeom>
              <a:avLst/>
              <a:gdLst/>
              <a:ahLst/>
              <a:cxnLst/>
              <a:rect l="l" t="t" r="r" b="b"/>
              <a:pathLst>
                <a:path w="977" h="1647" extrusionOk="0">
                  <a:moveTo>
                    <a:pt x="642" y="1"/>
                  </a:moveTo>
                  <a:cubicBezTo>
                    <a:pt x="558" y="280"/>
                    <a:pt x="475" y="587"/>
                    <a:pt x="391" y="893"/>
                  </a:cubicBezTo>
                  <a:cubicBezTo>
                    <a:pt x="391" y="893"/>
                    <a:pt x="279" y="1200"/>
                    <a:pt x="0" y="1647"/>
                  </a:cubicBezTo>
                  <a:cubicBezTo>
                    <a:pt x="112" y="1507"/>
                    <a:pt x="251" y="1312"/>
                    <a:pt x="419" y="1033"/>
                  </a:cubicBezTo>
                  <a:cubicBezTo>
                    <a:pt x="447" y="1033"/>
                    <a:pt x="447" y="1005"/>
                    <a:pt x="447" y="977"/>
                  </a:cubicBezTo>
                  <a:cubicBezTo>
                    <a:pt x="614" y="782"/>
                    <a:pt x="782" y="531"/>
                    <a:pt x="977" y="252"/>
                  </a:cubicBezTo>
                  <a:cubicBezTo>
                    <a:pt x="893" y="140"/>
                    <a:pt x="782" y="56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9"/>
            <p:cNvSpPr/>
            <p:nvPr/>
          </p:nvSpPr>
          <p:spPr>
            <a:xfrm>
              <a:off x="6002144" y="4299098"/>
              <a:ext cx="21983" cy="24739"/>
            </a:xfrm>
            <a:custGeom>
              <a:avLst/>
              <a:gdLst/>
              <a:ahLst/>
              <a:cxnLst/>
              <a:rect l="l" t="t" r="r" b="b"/>
              <a:pathLst>
                <a:path w="670" h="754" extrusionOk="0">
                  <a:moveTo>
                    <a:pt x="84" y="0"/>
                  </a:moveTo>
                  <a:cubicBezTo>
                    <a:pt x="56" y="168"/>
                    <a:pt x="28" y="335"/>
                    <a:pt x="0" y="503"/>
                  </a:cubicBezTo>
                  <a:cubicBezTo>
                    <a:pt x="140" y="558"/>
                    <a:pt x="251" y="642"/>
                    <a:pt x="335" y="754"/>
                  </a:cubicBezTo>
                  <a:cubicBezTo>
                    <a:pt x="446" y="586"/>
                    <a:pt x="558" y="447"/>
                    <a:pt x="670" y="279"/>
                  </a:cubicBezTo>
                  <a:cubicBezTo>
                    <a:pt x="670" y="279"/>
                    <a:pt x="307" y="84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9"/>
            <p:cNvSpPr/>
            <p:nvPr/>
          </p:nvSpPr>
          <p:spPr>
            <a:xfrm>
              <a:off x="6074459" y="4372332"/>
              <a:ext cx="28381" cy="57713"/>
            </a:xfrm>
            <a:custGeom>
              <a:avLst/>
              <a:gdLst/>
              <a:ahLst/>
              <a:cxnLst/>
              <a:rect l="l" t="t" r="r" b="b"/>
              <a:pathLst>
                <a:path w="865" h="1759" extrusionOk="0">
                  <a:moveTo>
                    <a:pt x="698" y="1758"/>
                  </a:moveTo>
                  <a:cubicBezTo>
                    <a:pt x="474" y="754"/>
                    <a:pt x="0" y="0"/>
                    <a:pt x="195" y="0"/>
                  </a:cubicBezTo>
                  <a:cubicBezTo>
                    <a:pt x="223" y="0"/>
                    <a:pt x="279" y="28"/>
                    <a:pt x="363" y="56"/>
                  </a:cubicBezTo>
                  <a:cubicBezTo>
                    <a:pt x="502" y="140"/>
                    <a:pt x="670" y="279"/>
                    <a:pt x="837" y="503"/>
                  </a:cubicBezTo>
                  <a:cubicBezTo>
                    <a:pt x="865" y="921"/>
                    <a:pt x="809" y="1340"/>
                    <a:pt x="698" y="175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9"/>
            <p:cNvSpPr/>
            <p:nvPr/>
          </p:nvSpPr>
          <p:spPr>
            <a:xfrm>
              <a:off x="5539841" y="4613985"/>
              <a:ext cx="21097" cy="29332"/>
            </a:xfrm>
            <a:custGeom>
              <a:avLst/>
              <a:gdLst/>
              <a:ahLst/>
              <a:cxnLst/>
              <a:rect l="l" t="t" r="r" b="b"/>
              <a:pathLst>
                <a:path w="643" h="894" extrusionOk="0">
                  <a:moveTo>
                    <a:pt x="1" y="1"/>
                  </a:moveTo>
                  <a:cubicBezTo>
                    <a:pt x="168" y="280"/>
                    <a:pt x="252" y="559"/>
                    <a:pt x="224" y="838"/>
                  </a:cubicBezTo>
                  <a:cubicBezTo>
                    <a:pt x="336" y="866"/>
                    <a:pt x="419" y="894"/>
                    <a:pt x="503" y="894"/>
                  </a:cubicBezTo>
                  <a:cubicBezTo>
                    <a:pt x="559" y="894"/>
                    <a:pt x="615" y="866"/>
                    <a:pt x="643" y="866"/>
                  </a:cubicBezTo>
                  <a:cubicBezTo>
                    <a:pt x="643" y="866"/>
                    <a:pt x="615" y="5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9"/>
            <p:cNvSpPr/>
            <p:nvPr/>
          </p:nvSpPr>
          <p:spPr>
            <a:xfrm>
              <a:off x="5505061" y="4613985"/>
              <a:ext cx="43080" cy="27495"/>
            </a:xfrm>
            <a:custGeom>
              <a:avLst/>
              <a:gdLst/>
              <a:ahLst/>
              <a:cxnLst/>
              <a:rect l="l" t="t" r="r" b="b"/>
              <a:pathLst>
                <a:path w="1313" h="838" extrusionOk="0">
                  <a:moveTo>
                    <a:pt x="1284" y="838"/>
                  </a:moveTo>
                  <a:cubicBezTo>
                    <a:pt x="949" y="754"/>
                    <a:pt x="503" y="559"/>
                    <a:pt x="308" y="391"/>
                  </a:cubicBezTo>
                  <a:cubicBezTo>
                    <a:pt x="1" y="168"/>
                    <a:pt x="615" y="1"/>
                    <a:pt x="1061" y="1"/>
                  </a:cubicBezTo>
                  <a:cubicBezTo>
                    <a:pt x="1228" y="280"/>
                    <a:pt x="1312" y="559"/>
                    <a:pt x="1284" y="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9"/>
            <p:cNvSpPr/>
            <p:nvPr/>
          </p:nvSpPr>
          <p:spPr>
            <a:xfrm>
              <a:off x="5255174" y="4339390"/>
              <a:ext cx="24739" cy="21983"/>
            </a:xfrm>
            <a:custGeom>
              <a:avLst/>
              <a:gdLst/>
              <a:ahLst/>
              <a:cxnLst/>
              <a:rect l="l" t="t" r="r" b="b"/>
              <a:pathLst>
                <a:path w="754" h="670" extrusionOk="0">
                  <a:moveTo>
                    <a:pt x="726" y="0"/>
                  </a:moveTo>
                  <a:cubicBezTo>
                    <a:pt x="558" y="28"/>
                    <a:pt x="391" y="84"/>
                    <a:pt x="224" y="140"/>
                  </a:cubicBezTo>
                  <a:cubicBezTo>
                    <a:pt x="84" y="363"/>
                    <a:pt x="0" y="586"/>
                    <a:pt x="28" y="670"/>
                  </a:cubicBezTo>
                  <a:lnTo>
                    <a:pt x="196" y="670"/>
                  </a:lnTo>
                  <a:cubicBezTo>
                    <a:pt x="363" y="670"/>
                    <a:pt x="642" y="642"/>
                    <a:pt x="698" y="446"/>
                  </a:cubicBezTo>
                  <a:cubicBezTo>
                    <a:pt x="726" y="335"/>
                    <a:pt x="754" y="167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9"/>
            <p:cNvSpPr/>
            <p:nvPr/>
          </p:nvSpPr>
          <p:spPr>
            <a:xfrm>
              <a:off x="5262491" y="4329317"/>
              <a:ext cx="16503" cy="14666"/>
            </a:xfrm>
            <a:custGeom>
              <a:avLst/>
              <a:gdLst/>
              <a:ahLst/>
              <a:cxnLst/>
              <a:rect l="l" t="t" r="r" b="b"/>
              <a:pathLst>
                <a:path w="503" h="447" extrusionOk="0">
                  <a:moveTo>
                    <a:pt x="1" y="447"/>
                  </a:moveTo>
                  <a:cubicBezTo>
                    <a:pt x="84" y="279"/>
                    <a:pt x="224" y="140"/>
                    <a:pt x="307" y="28"/>
                  </a:cubicBezTo>
                  <a:cubicBezTo>
                    <a:pt x="335" y="0"/>
                    <a:pt x="363" y="0"/>
                    <a:pt x="391" y="0"/>
                  </a:cubicBezTo>
                  <a:cubicBezTo>
                    <a:pt x="475" y="0"/>
                    <a:pt x="503" y="140"/>
                    <a:pt x="503" y="307"/>
                  </a:cubicBezTo>
                  <a:cubicBezTo>
                    <a:pt x="335" y="335"/>
                    <a:pt x="168" y="391"/>
                    <a:pt x="1" y="4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9"/>
            <p:cNvSpPr/>
            <p:nvPr/>
          </p:nvSpPr>
          <p:spPr>
            <a:xfrm>
              <a:off x="5511492" y="4411705"/>
              <a:ext cx="463212" cy="141903"/>
            </a:xfrm>
            <a:custGeom>
              <a:avLst/>
              <a:gdLst/>
              <a:ahLst/>
              <a:cxnLst/>
              <a:rect l="l" t="t" r="r" b="b"/>
              <a:pathLst>
                <a:path w="14118" h="4325" extrusionOk="0">
                  <a:moveTo>
                    <a:pt x="14089" y="0"/>
                  </a:moveTo>
                  <a:cubicBezTo>
                    <a:pt x="13224" y="949"/>
                    <a:pt x="12136" y="1618"/>
                    <a:pt x="11020" y="2204"/>
                  </a:cubicBezTo>
                  <a:cubicBezTo>
                    <a:pt x="9904" y="2790"/>
                    <a:pt x="8733" y="3264"/>
                    <a:pt x="7533" y="3599"/>
                  </a:cubicBezTo>
                  <a:cubicBezTo>
                    <a:pt x="6194" y="3990"/>
                    <a:pt x="4771" y="4185"/>
                    <a:pt x="3376" y="4185"/>
                  </a:cubicBezTo>
                  <a:cubicBezTo>
                    <a:pt x="2260" y="4185"/>
                    <a:pt x="1116" y="4045"/>
                    <a:pt x="28" y="3766"/>
                  </a:cubicBezTo>
                  <a:lnTo>
                    <a:pt x="0" y="3794"/>
                  </a:lnTo>
                  <a:cubicBezTo>
                    <a:pt x="1228" y="4157"/>
                    <a:pt x="2483" y="4324"/>
                    <a:pt x="3739" y="4324"/>
                  </a:cubicBezTo>
                  <a:cubicBezTo>
                    <a:pt x="5022" y="4324"/>
                    <a:pt x="6333" y="4129"/>
                    <a:pt x="7589" y="3822"/>
                  </a:cubicBezTo>
                  <a:cubicBezTo>
                    <a:pt x="8816" y="3487"/>
                    <a:pt x="10016" y="3041"/>
                    <a:pt x="11160" y="2427"/>
                  </a:cubicBezTo>
                  <a:cubicBezTo>
                    <a:pt x="12248" y="1813"/>
                    <a:pt x="13364" y="1060"/>
                    <a:pt x="14117" y="28"/>
                  </a:cubicBezTo>
                  <a:lnTo>
                    <a:pt x="14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9"/>
            <p:cNvSpPr/>
            <p:nvPr/>
          </p:nvSpPr>
          <p:spPr>
            <a:xfrm>
              <a:off x="6013103" y="4153549"/>
              <a:ext cx="120872" cy="193185"/>
            </a:xfrm>
            <a:custGeom>
              <a:avLst/>
              <a:gdLst/>
              <a:ahLst/>
              <a:cxnLst/>
              <a:rect l="l" t="t" r="r" b="b"/>
              <a:pathLst>
                <a:path w="3684" h="5888" extrusionOk="0">
                  <a:moveTo>
                    <a:pt x="3125" y="1"/>
                  </a:moveTo>
                  <a:cubicBezTo>
                    <a:pt x="3349" y="224"/>
                    <a:pt x="3460" y="503"/>
                    <a:pt x="3460" y="782"/>
                  </a:cubicBezTo>
                  <a:cubicBezTo>
                    <a:pt x="3460" y="1061"/>
                    <a:pt x="3349" y="1312"/>
                    <a:pt x="3209" y="1563"/>
                  </a:cubicBezTo>
                  <a:cubicBezTo>
                    <a:pt x="2902" y="2037"/>
                    <a:pt x="2456" y="2456"/>
                    <a:pt x="2065" y="2930"/>
                  </a:cubicBezTo>
                  <a:cubicBezTo>
                    <a:pt x="1312" y="3851"/>
                    <a:pt x="642" y="4855"/>
                    <a:pt x="1" y="5859"/>
                  </a:cubicBezTo>
                  <a:lnTo>
                    <a:pt x="29" y="5887"/>
                  </a:lnTo>
                  <a:cubicBezTo>
                    <a:pt x="726" y="4911"/>
                    <a:pt x="1452" y="3962"/>
                    <a:pt x="2233" y="3069"/>
                  </a:cubicBezTo>
                  <a:cubicBezTo>
                    <a:pt x="2428" y="2846"/>
                    <a:pt x="2651" y="2623"/>
                    <a:pt x="2847" y="2428"/>
                  </a:cubicBezTo>
                  <a:cubicBezTo>
                    <a:pt x="3070" y="2205"/>
                    <a:pt x="3265" y="1981"/>
                    <a:pt x="3432" y="1702"/>
                  </a:cubicBezTo>
                  <a:cubicBezTo>
                    <a:pt x="3572" y="1423"/>
                    <a:pt x="3683" y="1089"/>
                    <a:pt x="3628" y="782"/>
                  </a:cubicBezTo>
                  <a:cubicBezTo>
                    <a:pt x="3600" y="447"/>
                    <a:pt x="3404" y="140"/>
                    <a:pt x="3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9"/>
            <p:cNvSpPr/>
            <p:nvPr/>
          </p:nvSpPr>
          <p:spPr>
            <a:xfrm>
              <a:off x="5373260" y="4268880"/>
              <a:ext cx="275538" cy="84256"/>
            </a:xfrm>
            <a:custGeom>
              <a:avLst/>
              <a:gdLst/>
              <a:ahLst/>
              <a:cxnLst/>
              <a:rect l="l" t="t" r="r" b="b"/>
              <a:pathLst>
                <a:path w="8398" h="2568" extrusionOk="0">
                  <a:moveTo>
                    <a:pt x="6780" y="1"/>
                  </a:moveTo>
                  <a:cubicBezTo>
                    <a:pt x="5803" y="1"/>
                    <a:pt x="4827" y="84"/>
                    <a:pt x="3850" y="280"/>
                  </a:cubicBezTo>
                  <a:cubicBezTo>
                    <a:pt x="3125" y="447"/>
                    <a:pt x="2372" y="642"/>
                    <a:pt x="1702" y="1033"/>
                  </a:cubicBezTo>
                  <a:cubicBezTo>
                    <a:pt x="1033" y="1396"/>
                    <a:pt x="391" y="1898"/>
                    <a:pt x="0" y="2540"/>
                  </a:cubicBezTo>
                  <a:lnTo>
                    <a:pt x="0" y="2568"/>
                  </a:lnTo>
                  <a:cubicBezTo>
                    <a:pt x="530" y="2010"/>
                    <a:pt x="1144" y="1591"/>
                    <a:pt x="1814" y="1256"/>
                  </a:cubicBezTo>
                  <a:cubicBezTo>
                    <a:pt x="2483" y="921"/>
                    <a:pt x="3181" y="670"/>
                    <a:pt x="3906" y="503"/>
                  </a:cubicBezTo>
                  <a:cubicBezTo>
                    <a:pt x="4632" y="336"/>
                    <a:pt x="5385" y="224"/>
                    <a:pt x="6138" y="140"/>
                  </a:cubicBezTo>
                  <a:cubicBezTo>
                    <a:pt x="6612" y="112"/>
                    <a:pt x="7087" y="84"/>
                    <a:pt x="7561" y="84"/>
                  </a:cubicBezTo>
                  <a:cubicBezTo>
                    <a:pt x="7840" y="84"/>
                    <a:pt x="8119" y="112"/>
                    <a:pt x="8398" y="112"/>
                  </a:cubicBezTo>
                  <a:lnTo>
                    <a:pt x="8398" y="84"/>
                  </a:lnTo>
                  <a:cubicBezTo>
                    <a:pt x="7868" y="29"/>
                    <a:pt x="7310" y="1"/>
                    <a:pt x="6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9"/>
            <p:cNvSpPr/>
            <p:nvPr/>
          </p:nvSpPr>
          <p:spPr>
            <a:xfrm>
              <a:off x="5482192" y="4312518"/>
              <a:ext cx="195909" cy="175271"/>
            </a:xfrm>
            <a:custGeom>
              <a:avLst/>
              <a:gdLst/>
              <a:ahLst/>
              <a:cxnLst/>
              <a:rect l="l" t="t" r="r" b="b"/>
              <a:pathLst>
                <a:path w="5971" h="5342" extrusionOk="0">
                  <a:moveTo>
                    <a:pt x="1264" y="1"/>
                  </a:moveTo>
                  <a:cubicBezTo>
                    <a:pt x="934" y="1"/>
                    <a:pt x="667" y="108"/>
                    <a:pt x="475" y="317"/>
                  </a:cubicBezTo>
                  <a:cubicBezTo>
                    <a:pt x="0" y="763"/>
                    <a:pt x="84" y="1628"/>
                    <a:pt x="698" y="2605"/>
                  </a:cubicBezTo>
                  <a:cubicBezTo>
                    <a:pt x="698" y="2605"/>
                    <a:pt x="893" y="2605"/>
                    <a:pt x="949" y="2577"/>
                  </a:cubicBezTo>
                  <a:cubicBezTo>
                    <a:pt x="1033" y="2577"/>
                    <a:pt x="1256" y="2521"/>
                    <a:pt x="1256" y="2521"/>
                  </a:cubicBezTo>
                  <a:cubicBezTo>
                    <a:pt x="754" y="1712"/>
                    <a:pt x="558" y="959"/>
                    <a:pt x="837" y="680"/>
                  </a:cubicBezTo>
                  <a:cubicBezTo>
                    <a:pt x="939" y="578"/>
                    <a:pt x="1093" y="529"/>
                    <a:pt x="1288" y="529"/>
                  </a:cubicBezTo>
                  <a:cubicBezTo>
                    <a:pt x="1468" y="529"/>
                    <a:pt x="1684" y="571"/>
                    <a:pt x="1925" y="652"/>
                  </a:cubicBezTo>
                  <a:cubicBezTo>
                    <a:pt x="2483" y="875"/>
                    <a:pt x="3125" y="1293"/>
                    <a:pt x="3683" y="1851"/>
                  </a:cubicBezTo>
                  <a:cubicBezTo>
                    <a:pt x="4883" y="3023"/>
                    <a:pt x="5301" y="4279"/>
                    <a:pt x="4911" y="4669"/>
                  </a:cubicBezTo>
                  <a:cubicBezTo>
                    <a:pt x="4820" y="4767"/>
                    <a:pt x="4674" y="4816"/>
                    <a:pt x="4485" y="4816"/>
                  </a:cubicBezTo>
                  <a:cubicBezTo>
                    <a:pt x="3973" y="4816"/>
                    <a:pt x="3152" y="4454"/>
                    <a:pt x="2316" y="3721"/>
                  </a:cubicBezTo>
                  <a:cubicBezTo>
                    <a:pt x="2316" y="3721"/>
                    <a:pt x="2121" y="3804"/>
                    <a:pt x="2093" y="3832"/>
                  </a:cubicBezTo>
                  <a:cubicBezTo>
                    <a:pt x="1925" y="3944"/>
                    <a:pt x="1870" y="4027"/>
                    <a:pt x="1870" y="4027"/>
                  </a:cubicBezTo>
                  <a:cubicBezTo>
                    <a:pt x="2651" y="4753"/>
                    <a:pt x="3488" y="5199"/>
                    <a:pt x="4157" y="5311"/>
                  </a:cubicBezTo>
                  <a:cubicBezTo>
                    <a:pt x="4273" y="5331"/>
                    <a:pt x="4385" y="5342"/>
                    <a:pt x="4490" y="5342"/>
                  </a:cubicBezTo>
                  <a:cubicBezTo>
                    <a:pt x="4816" y="5342"/>
                    <a:pt x="5091" y="5242"/>
                    <a:pt x="5301" y="5032"/>
                  </a:cubicBezTo>
                  <a:cubicBezTo>
                    <a:pt x="5971" y="4362"/>
                    <a:pt x="5441" y="2828"/>
                    <a:pt x="4046" y="1461"/>
                  </a:cubicBezTo>
                  <a:cubicBezTo>
                    <a:pt x="3432" y="875"/>
                    <a:pt x="2734" y="401"/>
                    <a:pt x="2093" y="177"/>
                  </a:cubicBezTo>
                  <a:cubicBezTo>
                    <a:pt x="1785" y="59"/>
                    <a:pt x="1508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9"/>
            <p:cNvSpPr/>
            <p:nvPr/>
          </p:nvSpPr>
          <p:spPr>
            <a:xfrm>
              <a:off x="5558149" y="443457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9"/>
            <p:cNvSpPr/>
            <p:nvPr/>
          </p:nvSpPr>
          <p:spPr>
            <a:xfrm>
              <a:off x="5558149" y="4434575"/>
              <a:ext cx="8301" cy="7349"/>
            </a:xfrm>
            <a:custGeom>
              <a:avLst/>
              <a:gdLst/>
              <a:ahLst/>
              <a:cxnLst/>
              <a:rect l="l" t="t" r="r" b="b"/>
              <a:pathLst>
                <a:path w="253" h="224" extrusionOk="0">
                  <a:moveTo>
                    <a:pt x="252" y="224"/>
                  </a:moveTo>
                  <a:cubicBezTo>
                    <a:pt x="168" y="140"/>
                    <a:pt x="85" y="84"/>
                    <a:pt x="1" y="1"/>
                  </a:cubicBezTo>
                  <a:lnTo>
                    <a:pt x="1" y="1"/>
                  </a:lnTo>
                  <a:cubicBezTo>
                    <a:pt x="85" y="84"/>
                    <a:pt x="168" y="140"/>
                    <a:pt x="252" y="224"/>
                  </a:cubicBezTo>
                  <a:cubicBezTo>
                    <a:pt x="252" y="224"/>
                    <a:pt x="252" y="224"/>
                    <a:pt x="252" y="224"/>
                  </a:cubicBezTo>
                  <a:close/>
                </a:path>
              </a:pathLst>
            </a:custGeom>
            <a:solidFill>
              <a:srgbClr val="997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9"/>
            <p:cNvSpPr/>
            <p:nvPr/>
          </p:nvSpPr>
          <p:spPr>
            <a:xfrm>
              <a:off x="5543515" y="4434575"/>
              <a:ext cx="22934" cy="23820"/>
            </a:xfrm>
            <a:custGeom>
              <a:avLst/>
              <a:gdLst/>
              <a:ahLst/>
              <a:cxnLst/>
              <a:rect l="l" t="t" r="r" b="b"/>
              <a:pathLst>
                <a:path w="699" h="726" extrusionOk="0">
                  <a:moveTo>
                    <a:pt x="447" y="1"/>
                  </a:moveTo>
                  <a:cubicBezTo>
                    <a:pt x="447" y="1"/>
                    <a:pt x="252" y="84"/>
                    <a:pt x="224" y="112"/>
                  </a:cubicBezTo>
                  <a:cubicBezTo>
                    <a:pt x="56" y="224"/>
                    <a:pt x="1" y="307"/>
                    <a:pt x="1" y="307"/>
                  </a:cubicBezTo>
                  <a:cubicBezTo>
                    <a:pt x="168" y="475"/>
                    <a:pt x="335" y="586"/>
                    <a:pt x="503" y="726"/>
                  </a:cubicBezTo>
                  <a:cubicBezTo>
                    <a:pt x="559" y="559"/>
                    <a:pt x="614" y="391"/>
                    <a:pt x="698" y="224"/>
                  </a:cubicBezTo>
                  <a:cubicBezTo>
                    <a:pt x="614" y="140"/>
                    <a:pt x="531" y="84"/>
                    <a:pt x="447" y="1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9"/>
            <p:cNvSpPr/>
            <p:nvPr/>
          </p:nvSpPr>
          <p:spPr>
            <a:xfrm>
              <a:off x="5503257" y="4387885"/>
              <a:ext cx="20145" cy="10105"/>
            </a:xfrm>
            <a:custGeom>
              <a:avLst/>
              <a:gdLst/>
              <a:ahLst/>
              <a:cxnLst/>
              <a:rect l="l" t="t" r="r" b="b"/>
              <a:pathLst>
                <a:path w="614" h="308" extrusionOk="0">
                  <a:moveTo>
                    <a:pt x="56" y="308"/>
                  </a:moveTo>
                  <a:cubicBezTo>
                    <a:pt x="28" y="280"/>
                    <a:pt x="0" y="224"/>
                    <a:pt x="0" y="196"/>
                  </a:cubicBezTo>
                  <a:cubicBezTo>
                    <a:pt x="0" y="224"/>
                    <a:pt x="28" y="280"/>
                    <a:pt x="56" y="308"/>
                  </a:cubicBezTo>
                  <a:cubicBezTo>
                    <a:pt x="56" y="308"/>
                    <a:pt x="195" y="308"/>
                    <a:pt x="279" y="280"/>
                  </a:cubicBezTo>
                  <a:lnTo>
                    <a:pt x="279" y="280"/>
                  </a:lnTo>
                  <a:cubicBezTo>
                    <a:pt x="195" y="308"/>
                    <a:pt x="56" y="308"/>
                    <a:pt x="56" y="308"/>
                  </a:cubicBezTo>
                  <a:close/>
                  <a:moveTo>
                    <a:pt x="614" y="224"/>
                  </a:moveTo>
                  <a:cubicBezTo>
                    <a:pt x="586" y="140"/>
                    <a:pt x="530" y="84"/>
                    <a:pt x="502" y="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30" y="84"/>
                    <a:pt x="586" y="140"/>
                    <a:pt x="614" y="2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9"/>
            <p:cNvSpPr/>
            <p:nvPr/>
          </p:nvSpPr>
          <p:spPr>
            <a:xfrm>
              <a:off x="5496826" y="4383324"/>
              <a:ext cx="26576" cy="14666"/>
            </a:xfrm>
            <a:custGeom>
              <a:avLst/>
              <a:gdLst/>
              <a:ahLst/>
              <a:cxnLst/>
              <a:rect l="l" t="t" r="r" b="b"/>
              <a:pathLst>
                <a:path w="810" h="447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12"/>
                    <a:pt x="112" y="223"/>
                    <a:pt x="196" y="335"/>
                  </a:cubicBezTo>
                  <a:cubicBezTo>
                    <a:pt x="196" y="363"/>
                    <a:pt x="224" y="419"/>
                    <a:pt x="252" y="447"/>
                  </a:cubicBezTo>
                  <a:cubicBezTo>
                    <a:pt x="252" y="447"/>
                    <a:pt x="391" y="447"/>
                    <a:pt x="475" y="419"/>
                  </a:cubicBezTo>
                  <a:lnTo>
                    <a:pt x="503" y="419"/>
                  </a:lnTo>
                  <a:cubicBezTo>
                    <a:pt x="587" y="419"/>
                    <a:pt x="810" y="363"/>
                    <a:pt x="810" y="363"/>
                  </a:cubicBezTo>
                  <a:cubicBezTo>
                    <a:pt x="782" y="279"/>
                    <a:pt x="726" y="223"/>
                    <a:pt x="698" y="140"/>
                  </a:cubicBezTo>
                  <a:cubicBezTo>
                    <a:pt x="447" y="112"/>
                    <a:pt x="224" y="56"/>
                    <a:pt x="1" y="0"/>
                  </a:cubicBezTo>
                  <a:close/>
                </a:path>
              </a:pathLst>
            </a:custGeom>
            <a:solidFill>
              <a:srgbClr val="7F7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9"/>
            <p:cNvSpPr/>
            <p:nvPr/>
          </p:nvSpPr>
          <p:spPr>
            <a:xfrm>
              <a:off x="5523370" y="4319244"/>
              <a:ext cx="136424" cy="142822"/>
            </a:xfrm>
            <a:custGeom>
              <a:avLst/>
              <a:gdLst/>
              <a:ahLst/>
              <a:cxnLst/>
              <a:rect l="l" t="t" r="r" b="b"/>
              <a:pathLst>
                <a:path w="4158" h="4353" extrusionOk="0">
                  <a:moveTo>
                    <a:pt x="391" y="0"/>
                  </a:moveTo>
                  <a:cubicBezTo>
                    <a:pt x="280" y="0"/>
                    <a:pt x="140" y="28"/>
                    <a:pt x="1" y="56"/>
                  </a:cubicBezTo>
                  <a:lnTo>
                    <a:pt x="29" y="84"/>
                  </a:lnTo>
                  <a:cubicBezTo>
                    <a:pt x="559" y="84"/>
                    <a:pt x="1033" y="307"/>
                    <a:pt x="1452" y="586"/>
                  </a:cubicBezTo>
                  <a:cubicBezTo>
                    <a:pt x="1898" y="893"/>
                    <a:pt x="2316" y="1200"/>
                    <a:pt x="2679" y="1590"/>
                  </a:cubicBezTo>
                  <a:cubicBezTo>
                    <a:pt x="3042" y="1981"/>
                    <a:pt x="3349" y="2400"/>
                    <a:pt x="3628" y="2846"/>
                  </a:cubicBezTo>
                  <a:cubicBezTo>
                    <a:pt x="3767" y="3097"/>
                    <a:pt x="3879" y="3320"/>
                    <a:pt x="3962" y="3571"/>
                  </a:cubicBezTo>
                  <a:cubicBezTo>
                    <a:pt x="4046" y="3822"/>
                    <a:pt x="4130" y="4074"/>
                    <a:pt x="4046" y="4352"/>
                  </a:cubicBezTo>
                  <a:lnTo>
                    <a:pt x="4074" y="4352"/>
                  </a:lnTo>
                  <a:cubicBezTo>
                    <a:pt x="4158" y="4101"/>
                    <a:pt x="4102" y="3795"/>
                    <a:pt x="4046" y="3543"/>
                  </a:cubicBezTo>
                  <a:cubicBezTo>
                    <a:pt x="3962" y="3292"/>
                    <a:pt x="3851" y="3041"/>
                    <a:pt x="3739" y="2790"/>
                  </a:cubicBezTo>
                  <a:cubicBezTo>
                    <a:pt x="3488" y="2316"/>
                    <a:pt x="3181" y="1869"/>
                    <a:pt x="2819" y="1451"/>
                  </a:cubicBezTo>
                  <a:cubicBezTo>
                    <a:pt x="2484" y="1033"/>
                    <a:pt x="2093" y="642"/>
                    <a:pt x="1591" y="363"/>
                  </a:cubicBezTo>
                  <a:cubicBezTo>
                    <a:pt x="1228" y="168"/>
                    <a:pt x="81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9"/>
            <p:cNvSpPr/>
            <p:nvPr/>
          </p:nvSpPr>
          <p:spPr>
            <a:xfrm>
              <a:off x="5559986" y="4717437"/>
              <a:ext cx="203258" cy="88817"/>
            </a:xfrm>
            <a:custGeom>
              <a:avLst/>
              <a:gdLst/>
              <a:ahLst/>
              <a:cxnLst/>
              <a:rect l="l" t="t" r="r" b="b"/>
              <a:pathLst>
                <a:path w="6195" h="2707" extrusionOk="0">
                  <a:moveTo>
                    <a:pt x="6194" y="0"/>
                  </a:moveTo>
                  <a:cubicBezTo>
                    <a:pt x="4967" y="251"/>
                    <a:pt x="3739" y="447"/>
                    <a:pt x="2540" y="614"/>
                  </a:cubicBezTo>
                  <a:cubicBezTo>
                    <a:pt x="2233" y="642"/>
                    <a:pt x="1926" y="698"/>
                    <a:pt x="1619" y="726"/>
                  </a:cubicBezTo>
                  <a:cubicBezTo>
                    <a:pt x="1033" y="1339"/>
                    <a:pt x="503" y="2009"/>
                    <a:pt x="1" y="2707"/>
                  </a:cubicBezTo>
                  <a:cubicBezTo>
                    <a:pt x="1479" y="2623"/>
                    <a:pt x="3070" y="2428"/>
                    <a:pt x="4660" y="2149"/>
                  </a:cubicBezTo>
                  <a:cubicBezTo>
                    <a:pt x="4911" y="1702"/>
                    <a:pt x="5218" y="1451"/>
                    <a:pt x="5497" y="1423"/>
                  </a:cubicBezTo>
                  <a:cubicBezTo>
                    <a:pt x="5636" y="949"/>
                    <a:pt x="5860" y="475"/>
                    <a:pt x="6194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9"/>
            <p:cNvSpPr/>
            <p:nvPr/>
          </p:nvSpPr>
          <p:spPr>
            <a:xfrm>
              <a:off x="5551751" y="4787915"/>
              <a:ext cx="161130" cy="28413"/>
            </a:xfrm>
            <a:custGeom>
              <a:avLst/>
              <a:gdLst/>
              <a:ahLst/>
              <a:cxnLst/>
              <a:rect l="l" t="t" r="r" b="b"/>
              <a:pathLst>
                <a:path w="4911" h="866" extrusionOk="0">
                  <a:moveTo>
                    <a:pt x="4911" y="1"/>
                  </a:moveTo>
                  <a:cubicBezTo>
                    <a:pt x="3321" y="280"/>
                    <a:pt x="1730" y="475"/>
                    <a:pt x="252" y="559"/>
                  </a:cubicBezTo>
                  <a:cubicBezTo>
                    <a:pt x="168" y="670"/>
                    <a:pt x="84" y="782"/>
                    <a:pt x="1" y="865"/>
                  </a:cubicBezTo>
                  <a:cubicBezTo>
                    <a:pt x="1591" y="726"/>
                    <a:pt x="3209" y="503"/>
                    <a:pt x="4799" y="224"/>
                  </a:cubicBezTo>
                  <a:cubicBezTo>
                    <a:pt x="4827" y="140"/>
                    <a:pt x="4855" y="84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9"/>
            <p:cNvSpPr/>
            <p:nvPr/>
          </p:nvSpPr>
          <p:spPr>
            <a:xfrm>
              <a:off x="5527044" y="4795232"/>
              <a:ext cx="182194" cy="59550"/>
            </a:xfrm>
            <a:custGeom>
              <a:avLst/>
              <a:gdLst/>
              <a:ahLst/>
              <a:cxnLst/>
              <a:rect l="l" t="t" r="r" b="b"/>
              <a:pathLst>
                <a:path w="5553" h="1815" extrusionOk="0">
                  <a:moveTo>
                    <a:pt x="5552" y="1"/>
                  </a:moveTo>
                  <a:lnTo>
                    <a:pt x="5552" y="1"/>
                  </a:lnTo>
                  <a:cubicBezTo>
                    <a:pt x="3962" y="280"/>
                    <a:pt x="2344" y="503"/>
                    <a:pt x="754" y="642"/>
                  </a:cubicBezTo>
                  <a:cubicBezTo>
                    <a:pt x="503" y="1033"/>
                    <a:pt x="251" y="1424"/>
                    <a:pt x="0" y="1814"/>
                  </a:cubicBezTo>
                  <a:cubicBezTo>
                    <a:pt x="251" y="1786"/>
                    <a:pt x="503" y="1786"/>
                    <a:pt x="782" y="1758"/>
                  </a:cubicBezTo>
                  <a:cubicBezTo>
                    <a:pt x="2009" y="1675"/>
                    <a:pt x="3265" y="1507"/>
                    <a:pt x="4492" y="1312"/>
                  </a:cubicBezTo>
                  <a:cubicBezTo>
                    <a:pt x="4743" y="1284"/>
                    <a:pt x="4994" y="1228"/>
                    <a:pt x="5218" y="1200"/>
                  </a:cubicBezTo>
                  <a:cubicBezTo>
                    <a:pt x="5273" y="754"/>
                    <a:pt x="5385" y="336"/>
                    <a:pt x="5552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9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363" y="0"/>
                  </a:moveTo>
                  <a:cubicBezTo>
                    <a:pt x="252" y="112"/>
                    <a:pt x="140" y="224"/>
                    <a:pt x="29" y="335"/>
                  </a:cubicBezTo>
                  <a:cubicBezTo>
                    <a:pt x="56" y="503"/>
                    <a:pt x="84" y="670"/>
                    <a:pt x="84" y="837"/>
                  </a:cubicBezTo>
                  <a:cubicBezTo>
                    <a:pt x="75" y="856"/>
                    <a:pt x="66" y="874"/>
                    <a:pt x="57" y="891"/>
                  </a:cubicBezTo>
                  <a:lnTo>
                    <a:pt x="57" y="891"/>
                  </a:lnTo>
                  <a:cubicBezTo>
                    <a:pt x="218" y="630"/>
                    <a:pt x="313" y="327"/>
                    <a:pt x="363" y="0"/>
                  </a:cubicBezTo>
                  <a:close/>
                  <a:moveTo>
                    <a:pt x="57" y="891"/>
                  </a:moveTo>
                  <a:cubicBezTo>
                    <a:pt x="39" y="920"/>
                    <a:pt x="20" y="949"/>
                    <a:pt x="1" y="977"/>
                  </a:cubicBezTo>
                  <a:cubicBezTo>
                    <a:pt x="19" y="958"/>
                    <a:pt x="38" y="927"/>
                    <a:pt x="57" y="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9"/>
            <p:cNvSpPr/>
            <p:nvPr/>
          </p:nvSpPr>
          <p:spPr>
            <a:xfrm>
              <a:off x="5613074" y="4710120"/>
              <a:ext cx="32088" cy="31137"/>
            </a:xfrm>
            <a:custGeom>
              <a:avLst/>
              <a:gdLst/>
              <a:ahLst/>
              <a:cxnLst/>
              <a:rect l="l" t="t" r="r" b="b"/>
              <a:pathLst>
                <a:path w="978" h="949" extrusionOk="0">
                  <a:moveTo>
                    <a:pt x="1" y="949"/>
                  </a:moveTo>
                  <a:cubicBezTo>
                    <a:pt x="280" y="614"/>
                    <a:pt x="615" y="307"/>
                    <a:pt x="922" y="0"/>
                  </a:cubicBezTo>
                  <a:cubicBezTo>
                    <a:pt x="949" y="168"/>
                    <a:pt x="977" y="335"/>
                    <a:pt x="977" y="502"/>
                  </a:cubicBezTo>
                  <a:cubicBezTo>
                    <a:pt x="949" y="558"/>
                    <a:pt x="922" y="614"/>
                    <a:pt x="894" y="642"/>
                  </a:cubicBezTo>
                  <a:cubicBezTo>
                    <a:pt x="894" y="642"/>
                    <a:pt x="894" y="670"/>
                    <a:pt x="894" y="670"/>
                  </a:cubicBez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894" y="670"/>
                  </a:lnTo>
                  <a:lnTo>
                    <a:pt x="922" y="837"/>
                  </a:lnTo>
                  <a:cubicBezTo>
                    <a:pt x="615" y="865"/>
                    <a:pt x="308" y="921"/>
                    <a:pt x="1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9"/>
            <p:cNvSpPr/>
            <p:nvPr/>
          </p:nvSpPr>
          <p:spPr>
            <a:xfrm>
              <a:off x="6169643" y="4549117"/>
              <a:ext cx="4561" cy="14568"/>
            </a:xfrm>
            <a:custGeom>
              <a:avLst/>
              <a:gdLst/>
              <a:ahLst/>
              <a:cxnLst/>
              <a:rect l="l" t="t" r="r" b="b"/>
              <a:pathLst>
                <a:path w="139" h="444" extrusionOk="0">
                  <a:moveTo>
                    <a:pt x="138" y="1"/>
                  </a:moveTo>
                  <a:cubicBezTo>
                    <a:pt x="84" y="139"/>
                    <a:pt x="56" y="277"/>
                    <a:pt x="1" y="443"/>
                  </a:cubicBezTo>
                  <a:lnTo>
                    <a:pt x="28" y="443"/>
                  </a:lnTo>
                  <a:cubicBezTo>
                    <a:pt x="56" y="277"/>
                    <a:pt x="84" y="139"/>
                    <a:pt x="138" y="1"/>
                  </a:cubicBezTo>
                  <a:close/>
                </a:path>
              </a:pathLst>
            </a:custGeom>
            <a:solidFill>
              <a:srgbClr val="2C8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9"/>
            <p:cNvSpPr/>
            <p:nvPr/>
          </p:nvSpPr>
          <p:spPr>
            <a:xfrm>
              <a:off x="6113799" y="4547182"/>
              <a:ext cx="33" cy="919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8"/>
                  </a:moveTo>
                  <a:cubicBezTo>
                    <a:pt x="1" y="28"/>
                    <a:pt x="1" y="28"/>
                    <a:pt x="1" y="0"/>
                  </a:cubicBezTo>
                  <a:cubicBezTo>
                    <a:pt x="1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3F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9"/>
            <p:cNvSpPr/>
            <p:nvPr/>
          </p:nvSpPr>
          <p:spPr>
            <a:xfrm>
              <a:off x="6086337" y="4538946"/>
              <a:ext cx="87931" cy="33893"/>
            </a:xfrm>
            <a:custGeom>
              <a:avLst/>
              <a:gdLst/>
              <a:ahLst/>
              <a:cxnLst/>
              <a:rect l="l" t="t" r="r" b="b"/>
              <a:pathLst>
                <a:path w="2680" h="1033" extrusionOk="0">
                  <a:moveTo>
                    <a:pt x="1" y="1032"/>
                  </a:moveTo>
                  <a:cubicBezTo>
                    <a:pt x="308" y="809"/>
                    <a:pt x="559" y="558"/>
                    <a:pt x="838" y="279"/>
                  </a:cubicBezTo>
                  <a:cubicBezTo>
                    <a:pt x="838" y="279"/>
                    <a:pt x="838" y="279"/>
                    <a:pt x="838" y="251"/>
                  </a:cubicBezTo>
                  <a:lnTo>
                    <a:pt x="838" y="251"/>
                  </a:lnTo>
                  <a:cubicBezTo>
                    <a:pt x="921" y="195"/>
                    <a:pt x="1005" y="84"/>
                    <a:pt x="1061" y="0"/>
                  </a:cubicBezTo>
                  <a:cubicBezTo>
                    <a:pt x="1479" y="28"/>
                    <a:pt x="1870" y="56"/>
                    <a:pt x="2288" y="112"/>
                  </a:cubicBezTo>
                  <a:cubicBezTo>
                    <a:pt x="2205" y="335"/>
                    <a:pt x="2121" y="558"/>
                    <a:pt x="2009" y="781"/>
                  </a:cubicBezTo>
                  <a:cubicBezTo>
                    <a:pt x="1730" y="809"/>
                    <a:pt x="1451" y="837"/>
                    <a:pt x="1172" y="893"/>
                  </a:cubicBezTo>
                  <a:lnTo>
                    <a:pt x="1145" y="893"/>
                  </a:lnTo>
                  <a:lnTo>
                    <a:pt x="1145" y="893"/>
                  </a:lnTo>
                  <a:cubicBezTo>
                    <a:pt x="754" y="921"/>
                    <a:pt x="391" y="976"/>
                    <a:pt x="1" y="1032"/>
                  </a:cubicBezTo>
                  <a:moveTo>
                    <a:pt x="2540" y="753"/>
                  </a:moveTo>
                  <a:cubicBezTo>
                    <a:pt x="2595" y="586"/>
                    <a:pt x="2623" y="446"/>
                    <a:pt x="2679" y="279"/>
                  </a:cubicBezTo>
                  <a:cubicBezTo>
                    <a:pt x="2679" y="279"/>
                    <a:pt x="2679" y="307"/>
                    <a:pt x="2679" y="307"/>
                  </a:cubicBezTo>
                  <a:cubicBezTo>
                    <a:pt x="2623" y="446"/>
                    <a:pt x="2595" y="586"/>
                    <a:pt x="2540" y="753"/>
                  </a:cubicBezTo>
                  <a:lnTo>
                    <a:pt x="2540" y="753"/>
                  </a:lnTo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9"/>
            <p:cNvSpPr/>
            <p:nvPr/>
          </p:nvSpPr>
          <p:spPr>
            <a:xfrm>
              <a:off x="5728437" y="4541669"/>
              <a:ext cx="276457" cy="98889"/>
            </a:xfrm>
            <a:custGeom>
              <a:avLst/>
              <a:gdLst/>
              <a:ahLst/>
              <a:cxnLst/>
              <a:rect l="l" t="t" r="r" b="b"/>
              <a:pathLst>
                <a:path w="8426" h="3014" extrusionOk="0">
                  <a:moveTo>
                    <a:pt x="8426" y="1"/>
                  </a:moveTo>
                  <a:cubicBezTo>
                    <a:pt x="5189" y="336"/>
                    <a:pt x="2400" y="1396"/>
                    <a:pt x="0" y="3014"/>
                  </a:cubicBezTo>
                  <a:cubicBezTo>
                    <a:pt x="2427" y="2567"/>
                    <a:pt x="5943" y="1619"/>
                    <a:pt x="8426" y="1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9"/>
            <p:cNvSpPr/>
            <p:nvPr/>
          </p:nvSpPr>
          <p:spPr>
            <a:xfrm>
              <a:off x="5642374" y="4699129"/>
              <a:ext cx="11943" cy="32055"/>
            </a:xfrm>
            <a:custGeom>
              <a:avLst/>
              <a:gdLst/>
              <a:ahLst/>
              <a:cxnLst/>
              <a:rect l="l" t="t" r="r" b="b"/>
              <a:pathLst>
                <a:path w="364" h="977" extrusionOk="0">
                  <a:moveTo>
                    <a:pt x="1" y="977"/>
                  </a:moveTo>
                  <a:cubicBezTo>
                    <a:pt x="1" y="977"/>
                    <a:pt x="1" y="977"/>
                    <a:pt x="1" y="977"/>
                  </a:cubicBezTo>
                  <a:cubicBezTo>
                    <a:pt x="196" y="698"/>
                    <a:pt x="308" y="363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08" y="363"/>
                    <a:pt x="196" y="698"/>
                    <a:pt x="1" y="977"/>
                  </a:cubicBezTo>
                </a:path>
              </a:pathLst>
            </a:custGeom>
            <a:solidFill>
              <a:srgbClr val="AD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9"/>
            <p:cNvSpPr/>
            <p:nvPr/>
          </p:nvSpPr>
          <p:spPr>
            <a:xfrm>
              <a:off x="5642374" y="4538027"/>
              <a:ext cx="471414" cy="199583"/>
            </a:xfrm>
            <a:custGeom>
              <a:avLst/>
              <a:gdLst/>
              <a:ahLst/>
              <a:cxnLst/>
              <a:rect l="l" t="t" r="r" b="b"/>
              <a:pathLst>
                <a:path w="14368" h="6083" extrusionOk="0">
                  <a:moveTo>
                    <a:pt x="14367" y="281"/>
                  </a:moveTo>
                  <a:lnTo>
                    <a:pt x="14367" y="281"/>
                  </a:lnTo>
                  <a:cubicBezTo>
                    <a:pt x="14301" y="354"/>
                    <a:pt x="14231" y="428"/>
                    <a:pt x="14159" y="500"/>
                  </a:cubicBezTo>
                  <a:lnTo>
                    <a:pt x="14159" y="500"/>
                  </a:lnTo>
                  <a:cubicBezTo>
                    <a:pt x="14230" y="429"/>
                    <a:pt x="14300" y="356"/>
                    <a:pt x="14367" y="281"/>
                  </a:cubicBezTo>
                  <a:close/>
                  <a:moveTo>
                    <a:pt x="14159" y="500"/>
                  </a:moveTo>
                  <a:cubicBezTo>
                    <a:pt x="13965" y="694"/>
                    <a:pt x="13756" y="877"/>
                    <a:pt x="13532" y="1060"/>
                  </a:cubicBezTo>
                  <a:cubicBezTo>
                    <a:pt x="13737" y="896"/>
                    <a:pt x="13957" y="702"/>
                    <a:pt x="14159" y="500"/>
                  </a:cubicBezTo>
                  <a:close/>
                  <a:moveTo>
                    <a:pt x="13281" y="0"/>
                  </a:moveTo>
                  <a:cubicBezTo>
                    <a:pt x="12499" y="0"/>
                    <a:pt x="11774" y="28"/>
                    <a:pt x="11049" y="112"/>
                  </a:cubicBezTo>
                  <a:cubicBezTo>
                    <a:pt x="8566" y="1730"/>
                    <a:pt x="5050" y="2678"/>
                    <a:pt x="2623" y="3125"/>
                  </a:cubicBezTo>
                  <a:cubicBezTo>
                    <a:pt x="1842" y="3655"/>
                    <a:pt x="1089" y="4269"/>
                    <a:pt x="363" y="4910"/>
                  </a:cubicBezTo>
                  <a:cubicBezTo>
                    <a:pt x="308" y="5273"/>
                    <a:pt x="196" y="5608"/>
                    <a:pt x="1" y="5915"/>
                  </a:cubicBezTo>
                  <a:lnTo>
                    <a:pt x="29" y="6082"/>
                  </a:lnTo>
                  <a:cubicBezTo>
                    <a:pt x="1228" y="5915"/>
                    <a:pt x="2456" y="5719"/>
                    <a:pt x="3683" y="5468"/>
                  </a:cubicBezTo>
                  <a:cubicBezTo>
                    <a:pt x="4046" y="4994"/>
                    <a:pt x="4492" y="4520"/>
                    <a:pt x="5050" y="4101"/>
                  </a:cubicBezTo>
                  <a:lnTo>
                    <a:pt x="5078" y="4073"/>
                  </a:lnTo>
                  <a:cubicBezTo>
                    <a:pt x="5636" y="3627"/>
                    <a:pt x="6362" y="3209"/>
                    <a:pt x="7227" y="2818"/>
                  </a:cubicBezTo>
                  <a:cubicBezTo>
                    <a:pt x="7645" y="2623"/>
                    <a:pt x="8064" y="2455"/>
                    <a:pt x="8538" y="2288"/>
                  </a:cubicBezTo>
                  <a:cubicBezTo>
                    <a:pt x="9877" y="1814"/>
                    <a:pt x="11495" y="1395"/>
                    <a:pt x="13281" y="1116"/>
                  </a:cubicBezTo>
                  <a:cubicBezTo>
                    <a:pt x="13309" y="725"/>
                    <a:pt x="13309" y="363"/>
                    <a:pt x="13281" y="0"/>
                  </a:cubicBezTo>
                  <a:close/>
                </a:path>
              </a:pathLst>
            </a:custGeom>
            <a:solidFill>
              <a:srgbClr val="373819">
                <a:alpha val="4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9"/>
            <p:cNvSpPr/>
            <p:nvPr/>
          </p:nvSpPr>
          <p:spPr>
            <a:xfrm>
              <a:off x="5810825" y="4706446"/>
              <a:ext cx="16503" cy="17422"/>
            </a:xfrm>
            <a:custGeom>
              <a:avLst/>
              <a:gdLst/>
              <a:ahLst/>
              <a:cxnLst/>
              <a:rect l="l" t="t" r="r" b="b"/>
              <a:pathLst>
                <a:path w="503" h="531" extrusionOk="0">
                  <a:moveTo>
                    <a:pt x="502" y="531"/>
                  </a:moveTo>
                  <a:lnTo>
                    <a:pt x="502" y="531"/>
                  </a:lnTo>
                  <a:lnTo>
                    <a:pt x="502" y="531"/>
                  </a:lnTo>
                  <a:lnTo>
                    <a:pt x="502" y="531"/>
                  </a:lnTo>
                  <a:close/>
                  <a:moveTo>
                    <a:pt x="502" y="531"/>
                  </a:moveTo>
                  <a:cubicBezTo>
                    <a:pt x="251" y="531"/>
                    <a:pt x="112" y="307"/>
                    <a:pt x="0" y="1"/>
                  </a:cubicBezTo>
                  <a:lnTo>
                    <a:pt x="0" y="1"/>
                  </a:lnTo>
                  <a:cubicBezTo>
                    <a:pt x="112" y="307"/>
                    <a:pt x="251" y="531"/>
                    <a:pt x="502" y="531"/>
                  </a:cubicBezTo>
                  <a:close/>
                </a:path>
              </a:pathLst>
            </a:custGeom>
            <a:solidFill>
              <a:srgbClr val="9F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5" name="Google Shape;4525;p39"/>
          <p:cNvSpPr txBox="1">
            <a:spLocks noGrp="1"/>
          </p:cNvSpPr>
          <p:nvPr>
            <p:ph type="title"/>
          </p:nvPr>
        </p:nvSpPr>
        <p:spPr>
          <a:xfrm>
            <a:off x="272343" y="692464"/>
            <a:ext cx="3940424" cy="820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Materials </a:t>
            </a:r>
            <a:endParaRPr sz="5400" dirty="0"/>
          </a:p>
        </p:txBody>
      </p:sp>
      <p:sp>
        <p:nvSpPr>
          <p:cNvPr id="4526" name="Google Shape;4526;p39"/>
          <p:cNvSpPr txBox="1">
            <a:spLocks noGrp="1"/>
          </p:cNvSpPr>
          <p:nvPr>
            <p:ph type="subTitle" idx="1"/>
          </p:nvPr>
        </p:nvSpPr>
        <p:spPr>
          <a:xfrm>
            <a:off x="213241" y="1564361"/>
            <a:ext cx="4246500" cy="1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6 Rubber Bands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Tape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4 Paper Cups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Insulation Tubing (Foam)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2 Marbles  </a:t>
            </a:r>
            <a:endParaRPr dirty="0"/>
          </a:p>
        </p:txBody>
      </p:sp>
      <p:sp>
        <p:nvSpPr>
          <p:cNvPr id="4527" name="Google Shape;4527;p39"/>
          <p:cNvSpPr/>
          <p:nvPr/>
        </p:nvSpPr>
        <p:spPr>
          <a:xfrm>
            <a:off x="6194013" y="1017717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39"/>
          <p:cNvSpPr/>
          <p:nvPr/>
        </p:nvSpPr>
        <p:spPr>
          <a:xfrm>
            <a:off x="6719525" y="3608444"/>
            <a:ext cx="1122254" cy="324968"/>
          </a:xfrm>
          <a:custGeom>
            <a:avLst/>
            <a:gdLst/>
            <a:ahLst/>
            <a:cxnLst/>
            <a:rect l="l" t="t" r="r" b="b"/>
            <a:pathLst>
              <a:path w="28660" h="8299" extrusionOk="0">
                <a:moveTo>
                  <a:pt x="24895" y="4837"/>
                </a:moveTo>
                <a:cubicBezTo>
                  <a:pt x="25252" y="4610"/>
                  <a:pt x="25663" y="4491"/>
                  <a:pt x="26085" y="4480"/>
                </a:cubicBezTo>
                <a:cubicBezTo>
                  <a:pt x="26907" y="4447"/>
                  <a:pt x="27783" y="4783"/>
                  <a:pt x="28238" y="5432"/>
                </a:cubicBezTo>
                <a:cubicBezTo>
                  <a:pt x="28357" y="5594"/>
                  <a:pt x="28432" y="5778"/>
                  <a:pt x="28486" y="5962"/>
                </a:cubicBezTo>
                <a:cubicBezTo>
                  <a:pt x="28540" y="6157"/>
                  <a:pt x="28584" y="6373"/>
                  <a:pt x="28605" y="6568"/>
                </a:cubicBezTo>
                <a:cubicBezTo>
                  <a:pt x="28660" y="6979"/>
                  <a:pt x="28660" y="7401"/>
                  <a:pt x="28497" y="7726"/>
                </a:cubicBezTo>
                <a:cubicBezTo>
                  <a:pt x="28335" y="8050"/>
                  <a:pt x="28010" y="8223"/>
                  <a:pt x="27621" y="8277"/>
                </a:cubicBezTo>
                <a:cubicBezTo>
                  <a:pt x="27426" y="8299"/>
                  <a:pt x="27231" y="8299"/>
                  <a:pt x="27015" y="8288"/>
                </a:cubicBezTo>
                <a:lnTo>
                  <a:pt x="26377" y="8277"/>
                </a:lnTo>
                <a:cubicBezTo>
                  <a:pt x="22936" y="8202"/>
                  <a:pt x="19496" y="8191"/>
                  <a:pt x="16066" y="8169"/>
                </a:cubicBezTo>
                <a:cubicBezTo>
                  <a:pt x="12626" y="8169"/>
                  <a:pt x="9186" y="8180"/>
                  <a:pt x="5756" y="8212"/>
                </a:cubicBezTo>
                <a:lnTo>
                  <a:pt x="3181" y="8245"/>
                </a:lnTo>
                <a:lnTo>
                  <a:pt x="1894" y="8256"/>
                </a:lnTo>
                <a:lnTo>
                  <a:pt x="1742" y="8256"/>
                </a:lnTo>
                <a:cubicBezTo>
                  <a:pt x="1678" y="8245"/>
                  <a:pt x="1623" y="8245"/>
                  <a:pt x="1580" y="8245"/>
                </a:cubicBezTo>
                <a:cubicBezTo>
                  <a:pt x="1483" y="8234"/>
                  <a:pt x="1385" y="8223"/>
                  <a:pt x="1288" y="8202"/>
                </a:cubicBezTo>
                <a:cubicBezTo>
                  <a:pt x="1093" y="8158"/>
                  <a:pt x="899" y="8093"/>
                  <a:pt x="736" y="7996"/>
                </a:cubicBezTo>
                <a:cubicBezTo>
                  <a:pt x="390" y="7812"/>
                  <a:pt x="130" y="7477"/>
                  <a:pt x="66" y="7087"/>
                </a:cubicBezTo>
                <a:cubicBezTo>
                  <a:pt x="1" y="6698"/>
                  <a:pt x="141" y="6287"/>
                  <a:pt x="423" y="5995"/>
                </a:cubicBezTo>
                <a:cubicBezTo>
                  <a:pt x="693" y="5692"/>
                  <a:pt x="1115" y="5519"/>
                  <a:pt x="1526" y="5594"/>
                </a:cubicBezTo>
                <a:cubicBezTo>
                  <a:pt x="1926" y="5659"/>
                  <a:pt x="2337" y="5897"/>
                  <a:pt x="2532" y="6276"/>
                </a:cubicBezTo>
                <a:cubicBezTo>
                  <a:pt x="2370" y="5876"/>
                  <a:pt x="1970" y="5594"/>
                  <a:pt x="1548" y="5497"/>
                </a:cubicBezTo>
                <a:cubicBezTo>
                  <a:pt x="1504" y="5486"/>
                  <a:pt x="1461" y="5486"/>
                  <a:pt x="1418" y="5475"/>
                </a:cubicBezTo>
                <a:lnTo>
                  <a:pt x="1483" y="5464"/>
                </a:lnTo>
                <a:cubicBezTo>
                  <a:pt x="1310" y="4848"/>
                  <a:pt x="1321" y="4199"/>
                  <a:pt x="1559" y="3614"/>
                </a:cubicBezTo>
                <a:cubicBezTo>
                  <a:pt x="1797" y="3030"/>
                  <a:pt x="2251" y="2522"/>
                  <a:pt x="2813" y="2186"/>
                </a:cubicBezTo>
                <a:cubicBezTo>
                  <a:pt x="3376" y="1851"/>
                  <a:pt x="4036" y="1678"/>
                  <a:pt x="4707" y="1721"/>
                </a:cubicBezTo>
                <a:cubicBezTo>
                  <a:pt x="5378" y="1764"/>
                  <a:pt x="6037" y="2046"/>
                  <a:pt x="6524" y="2533"/>
                </a:cubicBezTo>
                <a:cubicBezTo>
                  <a:pt x="6405" y="2392"/>
                  <a:pt x="6265" y="2262"/>
                  <a:pt x="6113" y="2143"/>
                </a:cubicBezTo>
                <a:cubicBezTo>
                  <a:pt x="6167" y="1786"/>
                  <a:pt x="6286" y="1440"/>
                  <a:pt x="6503" y="1137"/>
                </a:cubicBezTo>
                <a:cubicBezTo>
                  <a:pt x="6708" y="834"/>
                  <a:pt x="6990" y="596"/>
                  <a:pt x="7314" y="423"/>
                </a:cubicBezTo>
                <a:cubicBezTo>
                  <a:pt x="7952" y="87"/>
                  <a:pt x="8710" y="1"/>
                  <a:pt x="9424" y="98"/>
                </a:cubicBezTo>
                <a:cubicBezTo>
                  <a:pt x="10127" y="185"/>
                  <a:pt x="10819" y="466"/>
                  <a:pt x="11328" y="931"/>
                </a:cubicBezTo>
                <a:cubicBezTo>
                  <a:pt x="11771" y="1332"/>
                  <a:pt x="12031" y="1883"/>
                  <a:pt x="12064" y="2457"/>
                </a:cubicBezTo>
                <a:cubicBezTo>
                  <a:pt x="11999" y="2457"/>
                  <a:pt x="11945" y="2457"/>
                  <a:pt x="11890" y="2457"/>
                </a:cubicBezTo>
                <a:cubicBezTo>
                  <a:pt x="11090" y="2478"/>
                  <a:pt x="10268" y="2727"/>
                  <a:pt x="9683" y="3311"/>
                </a:cubicBezTo>
                <a:cubicBezTo>
                  <a:pt x="9391" y="3604"/>
                  <a:pt x="9186" y="3982"/>
                  <a:pt x="9110" y="4372"/>
                </a:cubicBezTo>
                <a:cubicBezTo>
                  <a:pt x="9045" y="4772"/>
                  <a:pt x="9078" y="5172"/>
                  <a:pt x="9197" y="5529"/>
                </a:cubicBezTo>
                <a:cubicBezTo>
                  <a:pt x="9186" y="5151"/>
                  <a:pt x="9218" y="4772"/>
                  <a:pt x="9337" y="4437"/>
                </a:cubicBezTo>
                <a:cubicBezTo>
                  <a:pt x="9456" y="4101"/>
                  <a:pt x="9673" y="3809"/>
                  <a:pt x="9932" y="3582"/>
                </a:cubicBezTo>
                <a:cubicBezTo>
                  <a:pt x="10473" y="3138"/>
                  <a:pt x="11187" y="2944"/>
                  <a:pt x="11901" y="2933"/>
                </a:cubicBezTo>
                <a:cubicBezTo>
                  <a:pt x="12604" y="2922"/>
                  <a:pt x="13329" y="3084"/>
                  <a:pt x="13914" y="3474"/>
                </a:cubicBezTo>
                <a:cubicBezTo>
                  <a:pt x="14195" y="3668"/>
                  <a:pt x="14444" y="3928"/>
                  <a:pt x="14595" y="4253"/>
                </a:cubicBezTo>
                <a:cubicBezTo>
                  <a:pt x="14747" y="4577"/>
                  <a:pt x="14790" y="4956"/>
                  <a:pt x="14779" y="5335"/>
                </a:cubicBezTo>
                <a:cubicBezTo>
                  <a:pt x="14898" y="4967"/>
                  <a:pt x="14920" y="4566"/>
                  <a:pt x="14811" y="4177"/>
                </a:cubicBezTo>
                <a:cubicBezTo>
                  <a:pt x="14703" y="3787"/>
                  <a:pt x="14454" y="3430"/>
                  <a:pt x="14141" y="3182"/>
                </a:cubicBezTo>
                <a:cubicBezTo>
                  <a:pt x="14108" y="3149"/>
                  <a:pt x="14076" y="3128"/>
                  <a:pt x="14043" y="3106"/>
                </a:cubicBezTo>
                <a:cubicBezTo>
                  <a:pt x="14173" y="2662"/>
                  <a:pt x="14487" y="2273"/>
                  <a:pt x="14887" y="1981"/>
                </a:cubicBezTo>
                <a:cubicBezTo>
                  <a:pt x="15320" y="1656"/>
                  <a:pt x="15828" y="1418"/>
                  <a:pt x="16369" y="1256"/>
                </a:cubicBezTo>
                <a:cubicBezTo>
                  <a:pt x="17440" y="942"/>
                  <a:pt x="18598" y="877"/>
                  <a:pt x="19723" y="1040"/>
                </a:cubicBezTo>
                <a:cubicBezTo>
                  <a:pt x="20848" y="1213"/>
                  <a:pt x="21952" y="1635"/>
                  <a:pt x="22817" y="2381"/>
                </a:cubicBezTo>
                <a:cubicBezTo>
                  <a:pt x="23250" y="2760"/>
                  <a:pt x="23607" y="3214"/>
                  <a:pt x="23867" y="3733"/>
                </a:cubicBezTo>
                <a:cubicBezTo>
                  <a:pt x="24105" y="4220"/>
                  <a:pt x="24256" y="4761"/>
                  <a:pt x="24321" y="5313"/>
                </a:cubicBezTo>
                <a:cubicBezTo>
                  <a:pt x="24321" y="5335"/>
                  <a:pt x="24332" y="5356"/>
                  <a:pt x="24332" y="5367"/>
                </a:cubicBezTo>
                <a:cubicBezTo>
                  <a:pt x="24256" y="5519"/>
                  <a:pt x="24191" y="5670"/>
                  <a:pt x="24159" y="5832"/>
                </a:cubicBezTo>
                <a:cubicBezTo>
                  <a:pt x="24267" y="5421"/>
                  <a:pt x="24538" y="5053"/>
                  <a:pt x="24895" y="48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39"/>
          <p:cNvSpPr/>
          <p:nvPr/>
        </p:nvSpPr>
        <p:spPr>
          <a:xfrm>
            <a:off x="5763216" y="4876701"/>
            <a:ext cx="33" cy="951"/>
          </a:xfrm>
          <a:custGeom>
            <a:avLst/>
            <a:gdLst/>
            <a:ahLst/>
            <a:cxnLst/>
            <a:rect l="l" t="t" r="r" b="b"/>
            <a:pathLst>
              <a:path w="1" h="29" extrusionOk="0">
                <a:moveTo>
                  <a:pt x="0" y="29"/>
                </a:moveTo>
                <a:cubicBezTo>
                  <a:pt x="0" y="29"/>
                  <a:pt x="0" y="29"/>
                  <a:pt x="0" y="1"/>
                </a:cubicBezTo>
                <a:lnTo>
                  <a:pt x="0" y="1"/>
                </a:lnTo>
                <a:cubicBezTo>
                  <a:pt x="0" y="29"/>
                  <a:pt x="0" y="29"/>
                  <a:pt x="0" y="29"/>
                </a:cubicBezTo>
                <a:close/>
              </a:path>
            </a:pathLst>
          </a:custGeom>
          <a:solidFill>
            <a:srgbClr val="B8B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0" name="Google Shape;4530;p39"/>
          <p:cNvGrpSpPr/>
          <p:nvPr/>
        </p:nvGrpSpPr>
        <p:grpSpPr>
          <a:xfrm>
            <a:off x="4970281" y="732310"/>
            <a:ext cx="4126105" cy="4378885"/>
            <a:chOff x="4970281" y="732310"/>
            <a:chExt cx="4126105" cy="4378885"/>
          </a:xfrm>
        </p:grpSpPr>
        <p:sp>
          <p:nvSpPr>
            <p:cNvPr id="4531" name="Google Shape;4531;p39"/>
            <p:cNvSpPr/>
            <p:nvPr/>
          </p:nvSpPr>
          <p:spPr>
            <a:xfrm>
              <a:off x="5519621" y="1611782"/>
              <a:ext cx="2886436" cy="538286"/>
            </a:xfrm>
            <a:custGeom>
              <a:avLst/>
              <a:gdLst/>
              <a:ahLst/>
              <a:cxnLst/>
              <a:rect l="l" t="t" r="r" b="b"/>
              <a:pathLst>
                <a:path w="77812" h="14511" extrusionOk="0">
                  <a:moveTo>
                    <a:pt x="75189" y="0"/>
                  </a:moveTo>
                  <a:lnTo>
                    <a:pt x="75189" y="0"/>
                  </a:lnTo>
                  <a:cubicBezTo>
                    <a:pt x="75217" y="447"/>
                    <a:pt x="75105" y="893"/>
                    <a:pt x="74826" y="1256"/>
                  </a:cubicBezTo>
                  <a:cubicBezTo>
                    <a:pt x="74603" y="1591"/>
                    <a:pt x="73431" y="2930"/>
                    <a:pt x="70781" y="4492"/>
                  </a:cubicBezTo>
                  <a:cubicBezTo>
                    <a:pt x="69330" y="5385"/>
                    <a:pt x="67433" y="6361"/>
                    <a:pt x="64978" y="7254"/>
                  </a:cubicBezTo>
                  <a:cubicBezTo>
                    <a:pt x="63192" y="7924"/>
                    <a:pt x="61128" y="8565"/>
                    <a:pt x="58729" y="9096"/>
                  </a:cubicBezTo>
                  <a:cubicBezTo>
                    <a:pt x="56804" y="9570"/>
                    <a:pt x="54655" y="9960"/>
                    <a:pt x="52256" y="10295"/>
                  </a:cubicBezTo>
                  <a:cubicBezTo>
                    <a:pt x="50443" y="10546"/>
                    <a:pt x="48462" y="10742"/>
                    <a:pt x="46369" y="10881"/>
                  </a:cubicBezTo>
                  <a:cubicBezTo>
                    <a:pt x="46118" y="10909"/>
                    <a:pt x="45867" y="10909"/>
                    <a:pt x="45588" y="10937"/>
                  </a:cubicBezTo>
                  <a:cubicBezTo>
                    <a:pt x="43914" y="11021"/>
                    <a:pt x="42129" y="11104"/>
                    <a:pt x="40259" y="11132"/>
                  </a:cubicBezTo>
                  <a:lnTo>
                    <a:pt x="38809" y="11132"/>
                  </a:lnTo>
                  <a:cubicBezTo>
                    <a:pt x="37860" y="11132"/>
                    <a:pt x="36911" y="11132"/>
                    <a:pt x="35991" y="11104"/>
                  </a:cubicBezTo>
                  <a:cubicBezTo>
                    <a:pt x="34317" y="11048"/>
                    <a:pt x="32727" y="10993"/>
                    <a:pt x="31192" y="10881"/>
                  </a:cubicBezTo>
                  <a:cubicBezTo>
                    <a:pt x="29323" y="10742"/>
                    <a:pt x="27565" y="10574"/>
                    <a:pt x="25919" y="10351"/>
                  </a:cubicBezTo>
                  <a:cubicBezTo>
                    <a:pt x="23548" y="10044"/>
                    <a:pt x="21372" y="9654"/>
                    <a:pt x="19419" y="9207"/>
                  </a:cubicBezTo>
                  <a:cubicBezTo>
                    <a:pt x="7562" y="6529"/>
                    <a:pt x="3293" y="1925"/>
                    <a:pt x="2819" y="1256"/>
                  </a:cubicBezTo>
                  <a:cubicBezTo>
                    <a:pt x="2819" y="1256"/>
                    <a:pt x="1" y="4687"/>
                    <a:pt x="2679" y="6501"/>
                  </a:cubicBezTo>
                  <a:cubicBezTo>
                    <a:pt x="3086" y="6774"/>
                    <a:pt x="3528" y="6881"/>
                    <a:pt x="3970" y="6881"/>
                  </a:cubicBezTo>
                  <a:cubicBezTo>
                    <a:pt x="5565" y="6881"/>
                    <a:pt x="7171" y="5497"/>
                    <a:pt x="7171" y="5497"/>
                  </a:cubicBezTo>
                  <a:lnTo>
                    <a:pt x="7171" y="5497"/>
                  </a:lnTo>
                  <a:cubicBezTo>
                    <a:pt x="7171" y="5497"/>
                    <a:pt x="6529" y="8984"/>
                    <a:pt x="8873" y="9737"/>
                  </a:cubicBezTo>
                  <a:cubicBezTo>
                    <a:pt x="9144" y="9823"/>
                    <a:pt x="9413" y="9861"/>
                    <a:pt x="9676" y="9861"/>
                  </a:cubicBezTo>
                  <a:cubicBezTo>
                    <a:pt x="11548" y="9861"/>
                    <a:pt x="13113" y="7952"/>
                    <a:pt x="13114" y="7952"/>
                  </a:cubicBezTo>
                  <a:lnTo>
                    <a:pt x="13114" y="7952"/>
                  </a:lnTo>
                  <a:cubicBezTo>
                    <a:pt x="13114" y="7952"/>
                    <a:pt x="13002" y="11132"/>
                    <a:pt x="15429" y="11885"/>
                  </a:cubicBezTo>
                  <a:cubicBezTo>
                    <a:pt x="15722" y="11980"/>
                    <a:pt x="16000" y="12021"/>
                    <a:pt x="16264" y="12021"/>
                  </a:cubicBezTo>
                  <a:cubicBezTo>
                    <a:pt x="18264" y="12021"/>
                    <a:pt x="19419" y="9626"/>
                    <a:pt x="19419" y="9626"/>
                  </a:cubicBezTo>
                  <a:cubicBezTo>
                    <a:pt x="19419" y="9626"/>
                    <a:pt x="19670" y="13085"/>
                    <a:pt x="22125" y="13308"/>
                  </a:cubicBezTo>
                  <a:cubicBezTo>
                    <a:pt x="22231" y="13319"/>
                    <a:pt x="22335" y="13324"/>
                    <a:pt x="22437" y="13324"/>
                  </a:cubicBezTo>
                  <a:cubicBezTo>
                    <a:pt x="24764" y="13324"/>
                    <a:pt x="25891" y="10686"/>
                    <a:pt x="25891" y="10686"/>
                  </a:cubicBezTo>
                  <a:cubicBezTo>
                    <a:pt x="25891" y="10686"/>
                    <a:pt x="26449" y="14034"/>
                    <a:pt x="28877" y="14145"/>
                  </a:cubicBezTo>
                  <a:cubicBezTo>
                    <a:pt x="28901" y="14146"/>
                    <a:pt x="28926" y="14146"/>
                    <a:pt x="28951" y="14146"/>
                  </a:cubicBezTo>
                  <a:cubicBezTo>
                    <a:pt x="30194" y="14146"/>
                    <a:pt x="31064" y="13462"/>
                    <a:pt x="31611" y="12750"/>
                  </a:cubicBezTo>
                  <a:cubicBezTo>
                    <a:pt x="32197" y="12025"/>
                    <a:pt x="32448" y="11244"/>
                    <a:pt x="32448" y="11244"/>
                  </a:cubicBezTo>
                  <a:cubicBezTo>
                    <a:pt x="32448" y="11244"/>
                    <a:pt x="33034" y="13169"/>
                    <a:pt x="34289" y="14062"/>
                  </a:cubicBezTo>
                  <a:cubicBezTo>
                    <a:pt x="34655" y="14323"/>
                    <a:pt x="35094" y="14511"/>
                    <a:pt x="35583" y="14511"/>
                  </a:cubicBezTo>
                  <a:cubicBezTo>
                    <a:pt x="35617" y="14511"/>
                    <a:pt x="35650" y="14510"/>
                    <a:pt x="35684" y="14508"/>
                  </a:cubicBezTo>
                  <a:cubicBezTo>
                    <a:pt x="38362" y="14452"/>
                    <a:pt x="39060" y="11439"/>
                    <a:pt x="39060" y="11439"/>
                  </a:cubicBezTo>
                  <a:cubicBezTo>
                    <a:pt x="39060" y="11439"/>
                    <a:pt x="39171" y="11885"/>
                    <a:pt x="39450" y="12443"/>
                  </a:cubicBezTo>
                  <a:cubicBezTo>
                    <a:pt x="39925" y="13336"/>
                    <a:pt x="40845" y="14508"/>
                    <a:pt x="42491" y="14508"/>
                  </a:cubicBezTo>
                  <a:cubicBezTo>
                    <a:pt x="42854" y="14508"/>
                    <a:pt x="43217" y="14424"/>
                    <a:pt x="43524" y="14257"/>
                  </a:cubicBezTo>
                  <a:cubicBezTo>
                    <a:pt x="45058" y="13504"/>
                    <a:pt x="45728" y="11216"/>
                    <a:pt x="45728" y="11216"/>
                  </a:cubicBezTo>
                  <a:cubicBezTo>
                    <a:pt x="45728" y="11216"/>
                    <a:pt x="45867" y="11495"/>
                    <a:pt x="46146" y="11885"/>
                  </a:cubicBezTo>
                  <a:cubicBezTo>
                    <a:pt x="46732" y="12667"/>
                    <a:pt x="47876" y="13950"/>
                    <a:pt x="49327" y="14062"/>
                  </a:cubicBezTo>
                  <a:cubicBezTo>
                    <a:pt x="49383" y="14067"/>
                    <a:pt x="49439" y="14069"/>
                    <a:pt x="49495" y="14069"/>
                  </a:cubicBezTo>
                  <a:cubicBezTo>
                    <a:pt x="51570" y="14069"/>
                    <a:pt x="52312" y="10574"/>
                    <a:pt x="52312" y="10574"/>
                  </a:cubicBezTo>
                  <a:cubicBezTo>
                    <a:pt x="52312" y="10574"/>
                    <a:pt x="53629" y="13132"/>
                    <a:pt x="55805" y="13132"/>
                  </a:cubicBezTo>
                  <a:cubicBezTo>
                    <a:pt x="55912" y="13132"/>
                    <a:pt x="56022" y="13126"/>
                    <a:pt x="56134" y="13113"/>
                  </a:cubicBezTo>
                  <a:cubicBezTo>
                    <a:pt x="58505" y="12806"/>
                    <a:pt x="58784" y="9347"/>
                    <a:pt x="58784" y="9347"/>
                  </a:cubicBezTo>
                  <a:cubicBezTo>
                    <a:pt x="58784" y="9347"/>
                    <a:pt x="60411" y="11531"/>
                    <a:pt x="62307" y="11531"/>
                  </a:cubicBezTo>
                  <a:cubicBezTo>
                    <a:pt x="62488" y="11531"/>
                    <a:pt x="62672" y="11511"/>
                    <a:pt x="62858" y="11467"/>
                  </a:cubicBezTo>
                  <a:cubicBezTo>
                    <a:pt x="65452" y="10881"/>
                    <a:pt x="65034" y="7422"/>
                    <a:pt x="65034" y="7422"/>
                  </a:cubicBezTo>
                  <a:lnTo>
                    <a:pt x="65034" y="7422"/>
                  </a:lnTo>
                  <a:cubicBezTo>
                    <a:pt x="65034" y="7422"/>
                    <a:pt x="66531" y="9161"/>
                    <a:pt x="68370" y="9161"/>
                  </a:cubicBezTo>
                  <a:cubicBezTo>
                    <a:pt x="68691" y="9161"/>
                    <a:pt x="69022" y="9108"/>
                    <a:pt x="69358" y="8984"/>
                  </a:cubicBezTo>
                  <a:cubicBezTo>
                    <a:pt x="71199" y="8287"/>
                    <a:pt x="70865" y="4632"/>
                    <a:pt x="70865" y="4632"/>
                  </a:cubicBezTo>
                  <a:lnTo>
                    <a:pt x="70865" y="4632"/>
                  </a:lnTo>
                  <a:cubicBezTo>
                    <a:pt x="70865" y="4632"/>
                    <a:pt x="72303" y="5726"/>
                    <a:pt x="73858" y="5726"/>
                  </a:cubicBezTo>
                  <a:cubicBezTo>
                    <a:pt x="74379" y="5726"/>
                    <a:pt x="74914" y="5603"/>
                    <a:pt x="75412" y="5273"/>
                  </a:cubicBezTo>
                  <a:cubicBezTo>
                    <a:pt x="77811" y="3683"/>
                    <a:pt x="75189" y="1"/>
                    <a:pt x="75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2" name="Google Shape;4532;p39"/>
            <p:cNvGrpSpPr/>
            <p:nvPr/>
          </p:nvGrpSpPr>
          <p:grpSpPr>
            <a:xfrm>
              <a:off x="4970281" y="732310"/>
              <a:ext cx="4126105" cy="4378885"/>
              <a:chOff x="2122306" y="229623"/>
              <a:chExt cx="4126105" cy="4378885"/>
            </a:xfrm>
          </p:grpSpPr>
          <p:grpSp>
            <p:nvGrpSpPr>
              <p:cNvPr id="4533" name="Google Shape;4533;p39"/>
              <p:cNvGrpSpPr/>
              <p:nvPr/>
            </p:nvGrpSpPr>
            <p:grpSpPr>
              <a:xfrm>
                <a:off x="2757938" y="3897700"/>
                <a:ext cx="2738975" cy="691203"/>
                <a:chOff x="2762701" y="3870937"/>
                <a:chExt cx="2738975" cy="691203"/>
              </a:xfrm>
            </p:grpSpPr>
            <p:grpSp>
              <p:nvGrpSpPr>
                <p:cNvPr id="4534" name="Google Shape;4534;p39"/>
                <p:cNvGrpSpPr/>
                <p:nvPr/>
              </p:nvGrpSpPr>
              <p:grpSpPr>
                <a:xfrm>
                  <a:off x="2763648" y="4076850"/>
                  <a:ext cx="2738028" cy="162900"/>
                  <a:chOff x="620669" y="2993781"/>
                  <a:chExt cx="2731200" cy="162900"/>
                </a:xfrm>
              </p:grpSpPr>
              <p:sp>
                <p:nvSpPr>
                  <p:cNvPr id="4535" name="Google Shape;4535;p39"/>
                  <p:cNvSpPr/>
                  <p:nvPr/>
                </p:nvSpPr>
                <p:spPr>
                  <a:xfrm>
                    <a:off x="620669" y="2993781"/>
                    <a:ext cx="2731200" cy="1629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6" name="Google Shape;4536;p39"/>
                  <p:cNvSpPr/>
                  <p:nvPr/>
                </p:nvSpPr>
                <p:spPr>
                  <a:xfrm>
                    <a:off x="620669" y="2993781"/>
                    <a:ext cx="2731200" cy="162900"/>
                  </a:xfrm>
                  <a:prstGeom prst="rect">
                    <a:avLst/>
                  </a:prstGeom>
                  <a:solidFill>
                    <a:srgbClr val="373819">
                      <a:alpha val="425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537" name="Google Shape;4537;p39"/>
                <p:cNvGrpSpPr/>
                <p:nvPr/>
              </p:nvGrpSpPr>
              <p:grpSpPr>
                <a:xfrm>
                  <a:off x="2762701" y="3870937"/>
                  <a:ext cx="2737922" cy="691203"/>
                  <a:chOff x="2746725" y="3723725"/>
                  <a:chExt cx="2724300" cy="852600"/>
                </a:xfrm>
              </p:grpSpPr>
              <p:sp>
                <p:nvSpPr>
                  <p:cNvPr id="4538" name="Google Shape;4538;p39"/>
                  <p:cNvSpPr/>
                  <p:nvPr/>
                </p:nvSpPr>
                <p:spPr>
                  <a:xfrm>
                    <a:off x="2746725" y="3723725"/>
                    <a:ext cx="2724300" cy="8526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9" name="Google Shape;4539;p39"/>
                  <p:cNvSpPr/>
                  <p:nvPr/>
                </p:nvSpPr>
                <p:spPr>
                  <a:xfrm>
                    <a:off x="2746725" y="3723725"/>
                    <a:ext cx="2724300" cy="852600"/>
                  </a:xfrm>
                  <a:prstGeom prst="ellipse">
                    <a:avLst/>
                  </a:prstGeom>
                  <a:solidFill>
                    <a:srgbClr val="373819">
                      <a:alpha val="425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540" name="Google Shape;4540;p39"/>
              <p:cNvSpPr/>
              <p:nvPr/>
            </p:nvSpPr>
            <p:spPr>
              <a:xfrm>
                <a:off x="2760000" y="3771038"/>
                <a:ext cx="2724300" cy="691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39"/>
              <p:cNvSpPr/>
              <p:nvPr/>
            </p:nvSpPr>
            <p:spPr>
              <a:xfrm>
                <a:off x="3217025" y="3716575"/>
                <a:ext cx="1809750" cy="65867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26347" extrusionOk="0">
                    <a:moveTo>
                      <a:pt x="0" y="8763"/>
                    </a:moveTo>
                    <a:lnTo>
                      <a:pt x="25146" y="7620"/>
                    </a:lnTo>
                    <a:lnTo>
                      <a:pt x="33909" y="0"/>
                    </a:lnTo>
                    <a:lnTo>
                      <a:pt x="46101" y="7620"/>
                    </a:lnTo>
                    <a:lnTo>
                      <a:pt x="72390" y="8001"/>
                    </a:lnTo>
                    <a:lnTo>
                      <a:pt x="55626" y="13716"/>
                    </a:lnTo>
                    <a:lnTo>
                      <a:pt x="67542" y="26347"/>
                    </a:lnTo>
                    <a:lnTo>
                      <a:pt x="36576" y="19431"/>
                    </a:lnTo>
                    <a:lnTo>
                      <a:pt x="4191" y="25527"/>
                    </a:lnTo>
                    <a:lnTo>
                      <a:pt x="15240" y="148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4542" name="Google Shape;4542;p39"/>
              <p:cNvGrpSpPr/>
              <p:nvPr/>
            </p:nvGrpSpPr>
            <p:grpSpPr>
              <a:xfrm>
                <a:off x="3560476" y="3607725"/>
                <a:ext cx="1132044" cy="521304"/>
                <a:chOff x="3536664" y="3607725"/>
                <a:chExt cx="1132044" cy="521304"/>
              </a:xfrm>
            </p:grpSpPr>
            <p:sp>
              <p:nvSpPr>
                <p:cNvPr id="4543" name="Google Shape;4543;p39"/>
                <p:cNvSpPr/>
                <p:nvPr/>
              </p:nvSpPr>
              <p:spPr>
                <a:xfrm>
                  <a:off x="3539263" y="3607725"/>
                  <a:ext cx="1122300" cy="4287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39"/>
                <p:cNvSpPr/>
                <p:nvPr/>
              </p:nvSpPr>
              <p:spPr>
                <a:xfrm>
                  <a:off x="3539332" y="3812279"/>
                  <a:ext cx="1129375" cy="3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75" h="12670" extrusionOk="0">
                      <a:moveTo>
                        <a:pt x="136" y="1346"/>
                      </a:moveTo>
                      <a:cubicBezTo>
                        <a:pt x="298" y="2229"/>
                        <a:pt x="1268" y="5048"/>
                        <a:pt x="2830" y="6641"/>
                      </a:cubicBezTo>
                      <a:cubicBezTo>
                        <a:pt x="4393" y="8234"/>
                        <a:pt x="6584" y="9913"/>
                        <a:pt x="9511" y="10903"/>
                      </a:cubicBezTo>
                      <a:cubicBezTo>
                        <a:pt x="12438" y="11893"/>
                        <a:pt x="17089" y="12367"/>
                        <a:pt x="20393" y="12582"/>
                      </a:cubicBezTo>
                      <a:cubicBezTo>
                        <a:pt x="23697" y="12798"/>
                        <a:pt x="26520" y="12597"/>
                        <a:pt x="29336" y="12196"/>
                      </a:cubicBezTo>
                      <a:cubicBezTo>
                        <a:pt x="32152" y="11795"/>
                        <a:pt x="34882" y="11470"/>
                        <a:pt x="37288" y="10178"/>
                      </a:cubicBezTo>
                      <a:cubicBezTo>
                        <a:pt x="39694" y="8886"/>
                        <a:pt x="42477" y="6134"/>
                        <a:pt x="43773" y="4446"/>
                      </a:cubicBezTo>
                      <a:cubicBezTo>
                        <a:pt x="45069" y="2759"/>
                        <a:pt x="45371" y="441"/>
                        <a:pt x="45066" y="53"/>
                      </a:cubicBezTo>
                      <a:cubicBezTo>
                        <a:pt x="44761" y="-335"/>
                        <a:pt x="43522" y="1517"/>
                        <a:pt x="41942" y="2120"/>
                      </a:cubicBezTo>
                      <a:cubicBezTo>
                        <a:pt x="40362" y="2723"/>
                        <a:pt x="40254" y="3175"/>
                        <a:pt x="35585" y="3670"/>
                      </a:cubicBezTo>
                      <a:cubicBezTo>
                        <a:pt x="30916" y="4165"/>
                        <a:pt x="19549" y="5478"/>
                        <a:pt x="13928" y="5091"/>
                      </a:cubicBezTo>
                      <a:cubicBezTo>
                        <a:pt x="8307" y="4704"/>
                        <a:pt x="4159" y="1970"/>
                        <a:pt x="1860" y="1346"/>
                      </a:cubicBezTo>
                      <a:cubicBezTo>
                        <a:pt x="-439" y="722"/>
                        <a:pt x="-26" y="464"/>
                        <a:pt x="136" y="13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545" name="Google Shape;4545;p39"/>
                <p:cNvSpPr/>
                <p:nvPr/>
              </p:nvSpPr>
              <p:spPr>
                <a:xfrm>
                  <a:off x="3536664" y="3766348"/>
                  <a:ext cx="1129775" cy="2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91" h="8481" extrusionOk="0">
                      <a:moveTo>
                        <a:pt x="1157" y="0"/>
                      </a:moveTo>
                      <a:cubicBezTo>
                        <a:pt x="-34" y="16"/>
                        <a:pt x="-219" y="1968"/>
                        <a:pt x="210" y="2838"/>
                      </a:cubicBezTo>
                      <a:cubicBezTo>
                        <a:pt x="639" y="3708"/>
                        <a:pt x="1953" y="4442"/>
                        <a:pt x="3731" y="5220"/>
                      </a:cubicBezTo>
                      <a:cubicBezTo>
                        <a:pt x="5509" y="5998"/>
                        <a:pt x="7606" y="6966"/>
                        <a:pt x="10878" y="7506"/>
                      </a:cubicBezTo>
                      <a:cubicBezTo>
                        <a:pt x="14150" y="8046"/>
                        <a:pt x="19005" y="8601"/>
                        <a:pt x="23361" y="8458"/>
                      </a:cubicBezTo>
                      <a:cubicBezTo>
                        <a:pt x="27718" y="8315"/>
                        <a:pt x="33479" y="7505"/>
                        <a:pt x="37017" y="6648"/>
                      </a:cubicBezTo>
                      <a:cubicBezTo>
                        <a:pt x="40556" y="5791"/>
                        <a:pt x="43361" y="4391"/>
                        <a:pt x="44592" y="3315"/>
                      </a:cubicBezTo>
                      <a:cubicBezTo>
                        <a:pt x="45823" y="2239"/>
                        <a:pt x="44846" y="524"/>
                        <a:pt x="44401" y="190"/>
                      </a:cubicBezTo>
                      <a:cubicBezTo>
                        <a:pt x="43957" y="-143"/>
                        <a:pt x="42862" y="933"/>
                        <a:pt x="41925" y="1314"/>
                      </a:cubicBezTo>
                      <a:cubicBezTo>
                        <a:pt x="40988" y="1695"/>
                        <a:pt x="40194" y="2060"/>
                        <a:pt x="38781" y="2476"/>
                      </a:cubicBezTo>
                      <a:cubicBezTo>
                        <a:pt x="37368" y="2892"/>
                        <a:pt x="35857" y="3369"/>
                        <a:pt x="33447" y="3810"/>
                      </a:cubicBezTo>
                      <a:cubicBezTo>
                        <a:pt x="31037" y="4251"/>
                        <a:pt x="27123" y="4953"/>
                        <a:pt x="24322" y="5124"/>
                      </a:cubicBezTo>
                      <a:cubicBezTo>
                        <a:pt x="21521" y="5296"/>
                        <a:pt x="19467" y="5236"/>
                        <a:pt x="16640" y="4839"/>
                      </a:cubicBezTo>
                      <a:cubicBezTo>
                        <a:pt x="13813" y="4442"/>
                        <a:pt x="9939" y="3550"/>
                        <a:pt x="7358" y="2743"/>
                      </a:cubicBezTo>
                      <a:cubicBezTo>
                        <a:pt x="4778" y="1937"/>
                        <a:pt x="2348" y="-16"/>
                        <a:pt x="11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</p:grpSp>
          <p:sp>
            <p:nvSpPr>
              <p:cNvPr id="4546" name="Google Shape;4546;p39"/>
              <p:cNvSpPr/>
              <p:nvPr/>
            </p:nvSpPr>
            <p:spPr>
              <a:xfrm>
                <a:off x="4471623" y="1299768"/>
                <a:ext cx="174940" cy="1306078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35209" extrusionOk="0">
                    <a:moveTo>
                      <a:pt x="670" y="0"/>
                    </a:moveTo>
                    <a:lnTo>
                      <a:pt x="1" y="84"/>
                    </a:lnTo>
                    <a:lnTo>
                      <a:pt x="4018" y="35209"/>
                    </a:lnTo>
                    <a:lnTo>
                      <a:pt x="4716" y="35125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39"/>
              <p:cNvSpPr/>
              <p:nvPr/>
            </p:nvSpPr>
            <p:spPr>
              <a:xfrm>
                <a:off x="4467505" y="1301808"/>
                <a:ext cx="183212" cy="1301960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5098" extrusionOk="0">
                    <a:moveTo>
                      <a:pt x="335" y="1"/>
                    </a:moveTo>
                    <a:lnTo>
                      <a:pt x="0" y="29"/>
                    </a:lnTo>
                    <a:cubicBezTo>
                      <a:pt x="28" y="364"/>
                      <a:pt x="223" y="531"/>
                      <a:pt x="391" y="643"/>
                    </a:cubicBezTo>
                    <a:cubicBezTo>
                      <a:pt x="530" y="754"/>
                      <a:pt x="642" y="838"/>
                      <a:pt x="670" y="1033"/>
                    </a:cubicBezTo>
                    <a:cubicBezTo>
                      <a:pt x="698" y="1228"/>
                      <a:pt x="614" y="1340"/>
                      <a:pt x="502" y="1480"/>
                    </a:cubicBezTo>
                    <a:cubicBezTo>
                      <a:pt x="363" y="1647"/>
                      <a:pt x="195" y="1842"/>
                      <a:pt x="251" y="2177"/>
                    </a:cubicBezTo>
                    <a:cubicBezTo>
                      <a:pt x="279" y="2512"/>
                      <a:pt x="474" y="2679"/>
                      <a:pt x="642" y="2791"/>
                    </a:cubicBezTo>
                    <a:cubicBezTo>
                      <a:pt x="781" y="2902"/>
                      <a:pt x="893" y="2986"/>
                      <a:pt x="921" y="3181"/>
                    </a:cubicBezTo>
                    <a:cubicBezTo>
                      <a:pt x="949" y="3377"/>
                      <a:pt x="865" y="3488"/>
                      <a:pt x="725" y="3628"/>
                    </a:cubicBezTo>
                    <a:cubicBezTo>
                      <a:pt x="614" y="3767"/>
                      <a:pt x="446" y="3963"/>
                      <a:pt x="474" y="4297"/>
                    </a:cubicBezTo>
                    <a:cubicBezTo>
                      <a:pt x="530" y="4660"/>
                      <a:pt x="725" y="4800"/>
                      <a:pt x="893" y="4939"/>
                    </a:cubicBezTo>
                    <a:cubicBezTo>
                      <a:pt x="1032" y="5051"/>
                      <a:pt x="1144" y="5106"/>
                      <a:pt x="1144" y="5330"/>
                    </a:cubicBezTo>
                    <a:cubicBezTo>
                      <a:pt x="1172" y="5497"/>
                      <a:pt x="1088" y="5609"/>
                      <a:pt x="977" y="5748"/>
                    </a:cubicBezTo>
                    <a:cubicBezTo>
                      <a:pt x="865" y="5915"/>
                      <a:pt x="698" y="6111"/>
                      <a:pt x="725" y="6446"/>
                    </a:cubicBezTo>
                    <a:cubicBezTo>
                      <a:pt x="781" y="6780"/>
                      <a:pt x="977" y="6948"/>
                      <a:pt x="1144" y="7059"/>
                    </a:cubicBezTo>
                    <a:cubicBezTo>
                      <a:pt x="1283" y="7171"/>
                      <a:pt x="1367" y="7255"/>
                      <a:pt x="1395" y="7450"/>
                    </a:cubicBezTo>
                    <a:cubicBezTo>
                      <a:pt x="1423" y="7645"/>
                      <a:pt x="1339" y="7757"/>
                      <a:pt x="1228" y="7868"/>
                    </a:cubicBezTo>
                    <a:cubicBezTo>
                      <a:pt x="1088" y="8036"/>
                      <a:pt x="949" y="8231"/>
                      <a:pt x="977" y="8566"/>
                    </a:cubicBezTo>
                    <a:cubicBezTo>
                      <a:pt x="1032" y="8901"/>
                      <a:pt x="1228" y="9068"/>
                      <a:pt x="1367" y="9180"/>
                    </a:cubicBezTo>
                    <a:cubicBezTo>
                      <a:pt x="1535" y="9291"/>
                      <a:pt x="1618" y="9375"/>
                      <a:pt x="1646" y="9570"/>
                    </a:cubicBezTo>
                    <a:cubicBezTo>
                      <a:pt x="1674" y="9766"/>
                      <a:pt x="1590" y="9877"/>
                      <a:pt x="1479" y="10017"/>
                    </a:cubicBezTo>
                    <a:cubicBezTo>
                      <a:pt x="1339" y="10156"/>
                      <a:pt x="1172" y="10351"/>
                      <a:pt x="1228" y="10714"/>
                    </a:cubicBezTo>
                    <a:cubicBezTo>
                      <a:pt x="1256" y="11049"/>
                      <a:pt x="1451" y="11188"/>
                      <a:pt x="1618" y="11328"/>
                    </a:cubicBezTo>
                    <a:cubicBezTo>
                      <a:pt x="1758" y="11440"/>
                      <a:pt x="1869" y="11523"/>
                      <a:pt x="1897" y="11718"/>
                    </a:cubicBezTo>
                    <a:cubicBezTo>
                      <a:pt x="1925" y="11886"/>
                      <a:pt x="1841" y="11997"/>
                      <a:pt x="1730" y="12137"/>
                    </a:cubicBezTo>
                    <a:cubicBezTo>
                      <a:pt x="1590" y="12304"/>
                      <a:pt x="1423" y="12500"/>
                      <a:pt x="1479" y="12834"/>
                    </a:cubicBezTo>
                    <a:cubicBezTo>
                      <a:pt x="1507" y="13169"/>
                      <a:pt x="1702" y="13337"/>
                      <a:pt x="1869" y="13448"/>
                    </a:cubicBezTo>
                    <a:cubicBezTo>
                      <a:pt x="2009" y="13560"/>
                      <a:pt x="2120" y="13644"/>
                      <a:pt x="2148" y="13839"/>
                    </a:cubicBezTo>
                    <a:cubicBezTo>
                      <a:pt x="2148" y="14034"/>
                      <a:pt x="2093" y="14118"/>
                      <a:pt x="1953" y="14285"/>
                    </a:cubicBezTo>
                    <a:cubicBezTo>
                      <a:pt x="1841" y="14425"/>
                      <a:pt x="1674" y="14620"/>
                      <a:pt x="1702" y="14955"/>
                    </a:cubicBezTo>
                    <a:cubicBezTo>
                      <a:pt x="1758" y="15290"/>
                      <a:pt x="1953" y="15457"/>
                      <a:pt x="2120" y="15569"/>
                    </a:cubicBezTo>
                    <a:cubicBezTo>
                      <a:pt x="2260" y="15680"/>
                      <a:pt x="2372" y="15764"/>
                      <a:pt x="2372" y="15959"/>
                    </a:cubicBezTo>
                    <a:cubicBezTo>
                      <a:pt x="2399" y="16154"/>
                      <a:pt x="2316" y="16266"/>
                      <a:pt x="2204" y="16406"/>
                    </a:cubicBezTo>
                    <a:cubicBezTo>
                      <a:pt x="2093" y="16573"/>
                      <a:pt x="1925" y="16768"/>
                      <a:pt x="1953" y="17103"/>
                    </a:cubicBezTo>
                    <a:cubicBezTo>
                      <a:pt x="2009" y="17438"/>
                      <a:pt x="2204" y="17577"/>
                      <a:pt x="2372" y="17717"/>
                    </a:cubicBezTo>
                    <a:cubicBezTo>
                      <a:pt x="2511" y="17828"/>
                      <a:pt x="2595" y="17912"/>
                      <a:pt x="2623" y="18079"/>
                    </a:cubicBezTo>
                    <a:cubicBezTo>
                      <a:pt x="2651" y="18275"/>
                      <a:pt x="2567" y="18386"/>
                      <a:pt x="2455" y="18526"/>
                    </a:cubicBezTo>
                    <a:cubicBezTo>
                      <a:pt x="2316" y="18693"/>
                      <a:pt x="2176" y="18889"/>
                      <a:pt x="2204" y="19223"/>
                    </a:cubicBezTo>
                    <a:cubicBezTo>
                      <a:pt x="2232" y="19558"/>
                      <a:pt x="2455" y="19726"/>
                      <a:pt x="2595" y="19837"/>
                    </a:cubicBezTo>
                    <a:cubicBezTo>
                      <a:pt x="2734" y="19949"/>
                      <a:pt x="2846" y="20032"/>
                      <a:pt x="2874" y="20228"/>
                    </a:cubicBezTo>
                    <a:cubicBezTo>
                      <a:pt x="2902" y="20423"/>
                      <a:pt x="2818" y="20507"/>
                      <a:pt x="2706" y="20646"/>
                    </a:cubicBezTo>
                    <a:cubicBezTo>
                      <a:pt x="2567" y="20814"/>
                      <a:pt x="2399" y="21009"/>
                      <a:pt x="2455" y="21344"/>
                    </a:cubicBezTo>
                    <a:cubicBezTo>
                      <a:pt x="2483" y="21678"/>
                      <a:pt x="2678" y="21846"/>
                      <a:pt x="2846" y="21957"/>
                    </a:cubicBezTo>
                    <a:cubicBezTo>
                      <a:pt x="2985" y="22069"/>
                      <a:pt x="3097" y="22153"/>
                      <a:pt x="3125" y="22348"/>
                    </a:cubicBezTo>
                    <a:cubicBezTo>
                      <a:pt x="3153" y="22543"/>
                      <a:pt x="3069" y="22655"/>
                      <a:pt x="2957" y="22794"/>
                    </a:cubicBezTo>
                    <a:cubicBezTo>
                      <a:pt x="2818" y="22934"/>
                      <a:pt x="2651" y="23129"/>
                      <a:pt x="2706" y="23464"/>
                    </a:cubicBezTo>
                    <a:cubicBezTo>
                      <a:pt x="2734" y="23827"/>
                      <a:pt x="2930" y="23966"/>
                      <a:pt x="3097" y="24106"/>
                    </a:cubicBezTo>
                    <a:cubicBezTo>
                      <a:pt x="3236" y="24217"/>
                      <a:pt x="3348" y="24273"/>
                      <a:pt x="3376" y="24468"/>
                    </a:cubicBezTo>
                    <a:cubicBezTo>
                      <a:pt x="3376" y="24664"/>
                      <a:pt x="3292" y="24775"/>
                      <a:pt x="3181" y="24915"/>
                    </a:cubicBezTo>
                    <a:cubicBezTo>
                      <a:pt x="3069" y="25082"/>
                      <a:pt x="2902" y="25277"/>
                      <a:pt x="2930" y="25612"/>
                    </a:cubicBezTo>
                    <a:cubicBezTo>
                      <a:pt x="2985" y="25947"/>
                      <a:pt x="3181" y="26087"/>
                      <a:pt x="3348" y="26226"/>
                    </a:cubicBezTo>
                    <a:cubicBezTo>
                      <a:pt x="3487" y="26338"/>
                      <a:pt x="3599" y="26421"/>
                      <a:pt x="3599" y="26617"/>
                    </a:cubicBezTo>
                    <a:cubicBezTo>
                      <a:pt x="3627" y="26784"/>
                      <a:pt x="3543" y="26896"/>
                      <a:pt x="3432" y="27035"/>
                    </a:cubicBezTo>
                    <a:cubicBezTo>
                      <a:pt x="3292" y="27202"/>
                      <a:pt x="3153" y="27398"/>
                      <a:pt x="3181" y="27733"/>
                    </a:cubicBezTo>
                    <a:cubicBezTo>
                      <a:pt x="3208" y="28067"/>
                      <a:pt x="3432" y="28207"/>
                      <a:pt x="3571" y="28346"/>
                    </a:cubicBezTo>
                    <a:cubicBezTo>
                      <a:pt x="3739" y="28458"/>
                      <a:pt x="3822" y="28542"/>
                      <a:pt x="3850" y="28737"/>
                    </a:cubicBezTo>
                    <a:cubicBezTo>
                      <a:pt x="3878" y="28932"/>
                      <a:pt x="3794" y="29016"/>
                      <a:pt x="3683" y="29155"/>
                    </a:cubicBezTo>
                    <a:cubicBezTo>
                      <a:pt x="3543" y="29323"/>
                      <a:pt x="3376" y="29518"/>
                      <a:pt x="3432" y="29853"/>
                    </a:cubicBezTo>
                    <a:cubicBezTo>
                      <a:pt x="3460" y="30188"/>
                      <a:pt x="3655" y="30355"/>
                      <a:pt x="3822" y="30467"/>
                    </a:cubicBezTo>
                    <a:cubicBezTo>
                      <a:pt x="3962" y="30578"/>
                      <a:pt x="4073" y="30662"/>
                      <a:pt x="4101" y="30857"/>
                    </a:cubicBezTo>
                    <a:cubicBezTo>
                      <a:pt x="4129" y="31053"/>
                      <a:pt x="4045" y="31136"/>
                      <a:pt x="3934" y="31276"/>
                    </a:cubicBezTo>
                    <a:cubicBezTo>
                      <a:pt x="3794" y="31443"/>
                      <a:pt x="3627" y="31638"/>
                      <a:pt x="3683" y="31973"/>
                    </a:cubicBezTo>
                    <a:cubicBezTo>
                      <a:pt x="3711" y="32308"/>
                      <a:pt x="3906" y="32475"/>
                      <a:pt x="4073" y="32587"/>
                    </a:cubicBezTo>
                    <a:cubicBezTo>
                      <a:pt x="4213" y="32699"/>
                      <a:pt x="4324" y="32782"/>
                      <a:pt x="4352" y="32978"/>
                    </a:cubicBezTo>
                    <a:cubicBezTo>
                      <a:pt x="4352" y="33173"/>
                      <a:pt x="4269" y="33284"/>
                      <a:pt x="4157" y="33424"/>
                    </a:cubicBezTo>
                    <a:cubicBezTo>
                      <a:pt x="4045" y="33563"/>
                      <a:pt x="3878" y="33759"/>
                      <a:pt x="3906" y="34094"/>
                    </a:cubicBezTo>
                    <a:cubicBezTo>
                      <a:pt x="3962" y="34428"/>
                      <a:pt x="4157" y="34596"/>
                      <a:pt x="4324" y="34707"/>
                    </a:cubicBezTo>
                    <a:cubicBezTo>
                      <a:pt x="4464" y="34819"/>
                      <a:pt x="4548" y="34903"/>
                      <a:pt x="4576" y="35098"/>
                    </a:cubicBezTo>
                    <a:lnTo>
                      <a:pt x="4938" y="35070"/>
                    </a:lnTo>
                    <a:cubicBezTo>
                      <a:pt x="4882" y="34707"/>
                      <a:pt x="4687" y="34568"/>
                      <a:pt x="4520" y="34456"/>
                    </a:cubicBezTo>
                    <a:cubicBezTo>
                      <a:pt x="4380" y="34345"/>
                      <a:pt x="4269" y="34261"/>
                      <a:pt x="4269" y="34066"/>
                    </a:cubicBezTo>
                    <a:cubicBezTo>
                      <a:pt x="4241" y="33870"/>
                      <a:pt x="4324" y="33759"/>
                      <a:pt x="4436" y="33619"/>
                    </a:cubicBezTo>
                    <a:cubicBezTo>
                      <a:pt x="4548" y="33480"/>
                      <a:pt x="4715" y="33284"/>
                      <a:pt x="4687" y="32950"/>
                    </a:cubicBezTo>
                    <a:cubicBezTo>
                      <a:pt x="4631" y="32587"/>
                      <a:pt x="4436" y="32448"/>
                      <a:pt x="4269" y="32336"/>
                    </a:cubicBezTo>
                    <a:cubicBezTo>
                      <a:pt x="4129" y="32224"/>
                      <a:pt x="4045" y="32141"/>
                      <a:pt x="4018" y="31945"/>
                    </a:cubicBezTo>
                    <a:cubicBezTo>
                      <a:pt x="3990" y="31750"/>
                      <a:pt x="4073" y="31638"/>
                      <a:pt x="4185" y="31499"/>
                    </a:cubicBezTo>
                    <a:cubicBezTo>
                      <a:pt x="4324" y="31359"/>
                      <a:pt x="4464" y="31136"/>
                      <a:pt x="4436" y="30801"/>
                    </a:cubicBezTo>
                    <a:cubicBezTo>
                      <a:pt x="4408" y="30467"/>
                      <a:pt x="4185" y="30327"/>
                      <a:pt x="4045" y="30188"/>
                    </a:cubicBezTo>
                    <a:cubicBezTo>
                      <a:pt x="3906" y="30076"/>
                      <a:pt x="3794" y="29992"/>
                      <a:pt x="3766" y="29825"/>
                    </a:cubicBezTo>
                    <a:cubicBezTo>
                      <a:pt x="3739" y="29630"/>
                      <a:pt x="3822" y="29518"/>
                      <a:pt x="3934" y="29379"/>
                    </a:cubicBezTo>
                    <a:cubicBezTo>
                      <a:pt x="4073" y="29211"/>
                      <a:pt x="4241" y="29016"/>
                      <a:pt x="4185" y="28681"/>
                    </a:cubicBezTo>
                    <a:cubicBezTo>
                      <a:pt x="4157" y="28346"/>
                      <a:pt x="3962" y="28207"/>
                      <a:pt x="3794" y="28067"/>
                    </a:cubicBezTo>
                    <a:cubicBezTo>
                      <a:pt x="3655" y="27956"/>
                      <a:pt x="3543" y="27872"/>
                      <a:pt x="3515" y="27677"/>
                    </a:cubicBezTo>
                    <a:cubicBezTo>
                      <a:pt x="3515" y="27509"/>
                      <a:pt x="3571" y="27398"/>
                      <a:pt x="3711" y="27258"/>
                    </a:cubicBezTo>
                    <a:cubicBezTo>
                      <a:pt x="3822" y="27091"/>
                      <a:pt x="3990" y="26896"/>
                      <a:pt x="3962" y="26561"/>
                    </a:cubicBezTo>
                    <a:cubicBezTo>
                      <a:pt x="3906" y="26226"/>
                      <a:pt x="3711" y="26059"/>
                      <a:pt x="3543" y="25947"/>
                    </a:cubicBezTo>
                    <a:cubicBezTo>
                      <a:pt x="3404" y="25835"/>
                      <a:pt x="3292" y="25752"/>
                      <a:pt x="3292" y="25556"/>
                    </a:cubicBezTo>
                    <a:cubicBezTo>
                      <a:pt x="3264" y="25361"/>
                      <a:pt x="3348" y="25277"/>
                      <a:pt x="3460" y="25138"/>
                    </a:cubicBezTo>
                    <a:cubicBezTo>
                      <a:pt x="3571" y="24971"/>
                      <a:pt x="3739" y="24775"/>
                      <a:pt x="3711" y="24440"/>
                    </a:cubicBezTo>
                    <a:cubicBezTo>
                      <a:pt x="3655" y="24106"/>
                      <a:pt x="3460" y="23938"/>
                      <a:pt x="3292" y="23827"/>
                    </a:cubicBezTo>
                    <a:cubicBezTo>
                      <a:pt x="3153" y="23715"/>
                      <a:pt x="3069" y="23631"/>
                      <a:pt x="3041" y="23436"/>
                    </a:cubicBezTo>
                    <a:cubicBezTo>
                      <a:pt x="3013" y="23241"/>
                      <a:pt x="3097" y="23129"/>
                      <a:pt x="3208" y="22990"/>
                    </a:cubicBezTo>
                    <a:cubicBezTo>
                      <a:pt x="3348" y="22850"/>
                      <a:pt x="3487" y="22655"/>
                      <a:pt x="3460" y="22320"/>
                    </a:cubicBezTo>
                    <a:cubicBezTo>
                      <a:pt x="3432" y="21985"/>
                      <a:pt x="3208" y="21818"/>
                      <a:pt x="3069" y="21706"/>
                    </a:cubicBezTo>
                    <a:cubicBezTo>
                      <a:pt x="2930" y="21595"/>
                      <a:pt x="2818" y="21511"/>
                      <a:pt x="2790" y="21316"/>
                    </a:cubicBezTo>
                    <a:cubicBezTo>
                      <a:pt x="2762" y="21120"/>
                      <a:pt x="2846" y="21009"/>
                      <a:pt x="2957" y="20869"/>
                    </a:cubicBezTo>
                    <a:cubicBezTo>
                      <a:pt x="3097" y="20730"/>
                      <a:pt x="3264" y="20535"/>
                      <a:pt x="3208" y="20172"/>
                    </a:cubicBezTo>
                    <a:cubicBezTo>
                      <a:pt x="3181" y="19837"/>
                      <a:pt x="2985" y="19698"/>
                      <a:pt x="2818" y="19558"/>
                    </a:cubicBezTo>
                    <a:cubicBezTo>
                      <a:pt x="2678" y="19447"/>
                      <a:pt x="2567" y="19363"/>
                      <a:pt x="2539" y="19195"/>
                    </a:cubicBezTo>
                    <a:cubicBezTo>
                      <a:pt x="2511" y="19000"/>
                      <a:pt x="2595" y="18889"/>
                      <a:pt x="2734" y="18749"/>
                    </a:cubicBezTo>
                    <a:cubicBezTo>
                      <a:pt x="2846" y="18582"/>
                      <a:pt x="3013" y="18386"/>
                      <a:pt x="2957" y="18052"/>
                    </a:cubicBezTo>
                    <a:cubicBezTo>
                      <a:pt x="2930" y="17717"/>
                      <a:pt x="2734" y="17549"/>
                      <a:pt x="2567" y="17438"/>
                    </a:cubicBezTo>
                    <a:cubicBezTo>
                      <a:pt x="2427" y="17326"/>
                      <a:pt x="2316" y="17243"/>
                      <a:pt x="2288" y="17047"/>
                    </a:cubicBezTo>
                    <a:cubicBezTo>
                      <a:pt x="2288" y="16852"/>
                      <a:pt x="2372" y="16768"/>
                      <a:pt x="2483" y="16629"/>
                    </a:cubicBezTo>
                    <a:cubicBezTo>
                      <a:pt x="2595" y="16461"/>
                      <a:pt x="2762" y="16266"/>
                      <a:pt x="2734" y="15931"/>
                    </a:cubicBezTo>
                    <a:cubicBezTo>
                      <a:pt x="2678" y="15596"/>
                      <a:pt x="2483" y="15429"/>
                      <a:pt x="2316" y="15317"/>
                    </a:cubicBezTo>
                    <a:cubicBezTo>
                      <a:pt x="2176" y="15206"/>
                      <a:pt x="2065" y="15122"/>
                      <a:pt x="2065" y="14927"/>
                    </a:cubicBezTo>
                    <a:cubicBezTo>
                      <a:pt x="2037" y="14732"/>
                      <a:pt x="2120" y="14620"/>
                      <a:pt x="2232" y="14481"/>
                    </a:cubicBezTo>
                    <a:cubicBezTo>
                      <a:pt x="2372" y="14341"/>
                      <a:pt x="2511" y="14146"/>
                      <a:pt x="2483" y="13783"/>
                    </a:cubicBezTo>
                    <a:cubicBezTo>
                      <a:pt x="2455" y="13448"/>
                      <a:pt x="2232" y="13309"/>
                      <a:pt x="2093" y="13169"/>
                    </a:cubicBezTo>
                    <a:cubicBezTo>
                      <a:pt x="1925" y="13058"/>
                      <a:pt x="1841" y="13002"/>
                      <a:pt x="1814" y="12807"/>
                    </a:cubicBezTo>
                    <a:cubicBezTo>
                      <a:pt x="1786" y="12611"/>
                      <a:pt x="1869" y="12500"/>
                      <a:pt x="1981" y="12360"/>
                    </a:cubicBezTo>
                    <a:cubicBezTo>
                      <a:pt x="2120" y="12193"/>
                      <a:pt x="2260" y="11997"/>
                      <a:pt x="2232" y="11663"/>
                    </a:cubicBezTo>
                    <a:cubicBezTo>
                      <a:pt x="2204" y="11328"/>
                      <a:pt x="2009" y="11161"/>
                      <a:pt x="1841" y="11049"/>
                    </a:cubicBezTo>
                    <a:cubicBezTo>
                      <a:pt x="1702" y="10937"/>
                      <a:pt x="1590" y="10854"/>
                      <a:pt x="1562" y="10658"/>
                    </a:cubicBezTo>
                    <a:cubicBezTo>
                      <a:pt x="1535" y="10463"/>
                      <a:pt x="1618" y="10379"/>
                      <a:pt x="1730" y="10240"/>
                    </a:cubicBezTo>
                    <a:cubicBezTo>
                      <a:pt x="1869" y="10072"/>
                      <a:pt x="2037" y="9877"/>
                      <a:pt x="1981" y="9542"/>
                    </a:cubicBezTo>
                    <a:cubicBezTo>
                      <a:pt x="1953" y="9208"/>
                      <a:pt x="1758" y="9040"/>
                      <a:pt x="1590" y="8929"/>
                    </a:cubicBezTo>
                    <a:cubicBezTo>
                      <a:pt x="1451" y="8817"/>
                      <a:pt x="1339" y="8733"/>
                      <a:pt x="1311" y="8538"/>
                    </a:cubicBezTo>
                    <a:cubicBezTo>
                      <a:pt x="1311" y="8343"/>
                      <a:pt x="1395" y="8231"/>
                      <a:pt x="1507" y="8092"/>
                    </a:cubicBezTo>
                    <a:cubicBezTo>
                      <a:pt x="1618" y="7952"/>
                      <a:pt x="1786" y="7757"/>
                      <a:pt x="1758" y="7394"/>
                    </a:cubicBezTo>
                    <a:cubicBezTo>
                      <a:pt x="1702" y="7059"/>
                      <a:pt x="1507" y="6920"/>
                      <a:pt x="1339" y="6780"/>
                    </a:cubicBezTo>
                    <a:cubicBezTo>
                      <a:pt x="1200" y="6669"/>
                      <a:pt x="1088" y="6585"/>
                      <a:pt x="1088" y="6418"/>
                    </a:cubicBezTo>
                    <a:cubicBezTo>
                      <a:pt x="1060" y="6222"/>
                      <a:pt x="1144" y="6111"/>
                      <a:pt x="1256" y="5971"/>
                    </a:cubicBezTo>
                    <a:cubicBezTo>
                      <a:pt x="1367" y="5804"/>
                      <a:pt x="1535" y="5609"/>
                      <a:pt x="1507" y="5274"/>
                    </a:cubicBezTo>
                    <a:cubicBezTo>
                      <a:pt x="1451" y="4939"/>
                      <a:pt x="1256" y="4772"/>
                      <a:pt x="1088" y="4660"/>
                    </a:cubicBezTo>
                    <a:cubicBezTo>
                      <a:pt x="949" y="4548"/>
                      <a:pt x="865" y="4465"/>
                      <a:pt x="837" y="4269"/>
                    </a:cubicBezTo>
                    <a:cubicBezTo>
                      <a:pt x="809" y="4074"/>
                      <a:pt x="893" y="3963"/>
                      <a:pt x="1004" y="3823"/>
                    </a:cubicBezTo>
                    <a:cubicBezTo>
                      <a:pt x="1144" y="3684"/>
                      <a:pt x="1283" y="3488"/>
                      <a:pt x="1256" y="3153"/>
                    </a:cubicBezTo>
                    <a:cubicBezTo>
                      <a:pt x="1228" y="2791"/>
                      <a:pt x="1004" y="2651"/>
                      <a:pt x="865" y="2512"/>
                    </a:cubicBezTo>
                    <a:cubicBezTo>
                      <a:pt x="698" y="2400"/>
                      <a:pt x="614" y="2344"/>
                      <a:pt x="586" y="2149"/>
                    </a:cubicBezTo>
                    <a:cubicBezTo>
                      <a:pt x="558" y="1954"/>
                      <a:pt x="642" y="1842"/>
                      <a:pt x="753" y="1703"/>
                    </a:cubicBezTo>
                    <a:cubicBezTo>
                      <a:pt x="893" y="1535"/>
                      <a:pt x="1060" y="1340"/>
                      <a:pt x="1004" y="1005"/>
                    </a:cubicBezTo>
                    <a:cubicBezTo>
                      <a:pt x="977" y="670"/>
                      <a:pt x="781" y="503"/>
                      <a:pt x="614" y="391"/>
                    </a:cubicBezTo>
                    <a:cubicBezTo>
                      <a:pt x="474" y="280"/>
                      <a:pt x="363" y="196"/>
                      <a:pt x="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39"/>
              <p:cNvSpPr/>
              <p:nvPr/>
            </p:nvSpPr>
            <p:spPr>
              <a:xfrm>
                <a:off x="3738906" y="1289418"/>
                <a:ext cx="157320" cy="1307117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35237" extrusionOk="0">
                    <a:moveTo>
                      <a:pt x="3571" y="0"/>
                    </a:moveTo>
                    <a:lnTo>
                      <a:pt x="0" y="35181"/>
                    </a:lnTo>
                    <a:lnTo>
                      <a:pt x="670" y="35237"/>
                    </a:lnTo>
                    <a:lnTo>
                      <a:pt x="4241" y="56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39"/>
              <p:cNvSpPr/>
              <p:nvPr/>
            </p:nvSpPr>
            <p:spPr>
              <a:xfrm>
                <a:off x="3737867" y="1288380"/>
                <a:ext cx="159397" cy="1309194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35293" extrusionOk="0">
                    <a:moveTo>
                      <a:pt x="3488" y="0"/>
                    </a:moveTo>
                    <a:lnTo>
                      <a:pt x="3488" y="0"/>
                    </a:lnTo>
                    <a:cubicBezTo>
                      <a:pt x="3460" y="363"/>
                      <a:pt x="3599" y="558"/>
                      <a:pt x="3739" y="698"/>
                    </a:cubicBezTo>
                    <a:cubicBezTo>
                      <a:pt x="3850" y="837"/>
                      <a:pt x="3934" y="949"/>
                      <a:pt x="3934" y="1144"/>
                    </a:cubicBezTo>
                    <a:cubicBezTo>
                      <a:pt x="3906" y="1339"/>
                      <a:pt x="3795" y="1423"/>
                      <a:pt x="3655" y="1535"/>
                    </a:cubicBezTo>
                    <a:cubicBezTo>
                      <a:pt x="3488" y="1646"/>
                      <a:pt x="3292" y="1814"/>
                      <a:pt x="3264" y="2148"/>
                    </a:cubicBezTo>
                    <a:cubicBezTo>
                      <a:pt x="3237" y="2483"/>
                      <a:pt x="3404" y="2679"/>
                      <a:pt x="3516" y="2846"/>
                    </a:cubicBezTo>
                    <a:cubicBezTo>
                      <a:pt x="3627" y="2985"/>
                      <a:pt x="3739" y="3097"/>
                      <a:pt x="3711" y="3292"/>
                    </a:cubicBezTo>
                    <a:cubicBezTo>
                      <a:pt x="3683" y="3488"/>
                      <a:pt x="3571" y="3571"/>
                      <a:pt x="3432" y="3683"/>
                    </a:cubicBezTo>
                    <a:cubicBezTo>
                      <a:pt x="3292" y="3794"/>
                      <a:pt x="3097" y="3962"/>
                      <a:pt x="3041" y="4297"/>
                    </a:cubicBezTo>
                    <a:cubicBezTo>
                      <a:pt x="3013" y="4631"/>
                      <a:pt x="3181" y="4827"/>
                      <a:pt x="3320" y="4994"/>
                    </a:cubicBezTo>
                    <a:cubicBezTo>
                      <a:pt x="3432" y="5134"/>
                      <a:pt x="3516" y="5217"/>
                      <a:pt x="3488" y="5413"/>
                    </a:cubicBezTo>
                    <a:cubicBezTo>
                      <a:pt x="3460" y="5608"/>
                      <a:pt x="3376" y="5692"/>
                      <a:pt x="3237" y="5803"/>
                    </a:cubicBezTo>
                    <a:cubicBezTo>
                      <a:pt x="3069" y="5943"/>
                      <a:pt x="2874" y="6082"/>
                      <a:pt x="2846" y="6417"/>
                    </a:cubicBezTo>
                    <a:cubicBezTo>
                      <a:pt x="2790" y="6780"/>
                      <a:pt x="2958" y="6975"/>
                      <a:pt x="3097" y="7114"/>
                    </a:cubicBezTo>
                    <a:cubicBezTo>
                      <a:pt x="3209" y="7254"/>
                      <a:pt x="3292" y="7366"/>
                      <a:pt x="3264" y="7561"/>
                    </a:cubicBezTo>
                    <a:cubicBezTo>
                      <a:pt x="3264" y="7756"/>
                      <a:pt x="3153" y="7840"/>
                      <a:pt x="3013" y="7951"/>
                    </a:cubicBezTo>
                    <a:cubicBezTo>
                      <a:pt x="2846" y="8063"/>
                      <a:pt x="2651" y="8230"/>
                      <a:pt x="2623" y="8565"/>
                    </a:cubicBezTo>
                    <a:cubicBezTo>
                      <a:pt x="2595" y="8900"/>
                      <a:pt x="2734" y="9095"/>
                      <a:pt x="2874" y="9263"/>
                    </a:cubicBezTo>
                    <a:cubicBezTo>
                      <a:pt x="2985" y="9402"/>
                      <a:pt x="3069" y="9486"/>
                      <a:pt x="3069" y="9681"/>
                    </a:cubicBezTo>
                    <a:cubicBezTo>
                      <a:pt x="3041" y="9876"/>
                      <a:pt x="2930" y="9960"/>
                      <a:pt x="2790" y="10072"/>
                    </a:cubicBezTo>
                    <a:cubicBezTo>
                      <a:pt x="2623" y="10211"/>
                      <a:pt x="2427" y="10351"/>
                      <a:pt x="2400" y="10686"/>
                    </a:cubicBezTo>
                    <a:cubicBezTo>
                      <a:pt x="2372" y="11020"/>
                      <a:pt x="2539" y="11216"/>
                      <a:pt x="2651" y="11383"/>
                    </a:cubicBezTo>
                    <a:cubicBezTo>
                      <a:pt x="2762" y="11523"/>
                      <a:pt x="2874" y="11634"/>
                      <a:pt x="2846" y="11829"/>
                    </a:cubicBezTo>
                    <a:cubicBezTo>
                      <a:pt x="2818" y="12025"/>
                      <a:pt x="2706" y="12080"/>
                      <a:pt x="2567" y="12220"/>
                    </a:cubicBezTo>
                    <a:cubicBezTo>
                      <a:pt x="2427" y="12332"/>
                      <a:pt x="2232" y="12499"/>
                      <a:pt x="2176" y="12834"/>
                    </a:cubicBezTo>
                    <a:cubicBezTo>
                      <a:pt x="2148" y="13169"/>
                      <a:pt x="2316" y="13364"/>
                      <a:pt x="2455" y="13531"/>
                    </a:cubicBezTo>
                    <a:cubicBezTo>
                      <a:pt x="2567" y="13671"/>
                      <a:pt x="2651" y="13754"/>
                      <a:pt x="2623" y="13950"/>
                    </a:cubicBezTo>
                    <a:cubicBezTo>
                      <a:pt x="2595" y="14145"/>
                      <a:pt x="2511" y="14229"/>
                      <a:pt x="2372" y="14340"/>
                    </a:cubicBezTo>
                    <a:cubicBezTo>
                      <a:pt x="2204" y="14480"/>
                      <a:pt x="2009" y="14619"/>
                      <a:pt x="1981" y="14954"/>
                    </a:cubicBezTo>
                    <a:cubicBezTo>
                      <a:pt x="1925" y="15289"/>
                      <a:pt x="2093" y="15484"/>
                      <a:pt x="2232" y="15652"/>
                    </a:cubicBezTo>
                    <a:cubicBezTo>
                      <a:pt x="2344" y="15791"/>
                      <a:pt x="2427" y="15903"/>
                      <a:pt x="2400" y="16098"/>
                    </a:cubicBezTo>
                    <a:cubicBezTo>
                      <a:pt x="2400" y="16293"/>
                      <a:pt x="2288" y="16349"/>
                      <a:pt x="2148" y="16461"/>
                    </a:cubicBezTo>
                    <a:cubicBezTo>
                      <a:pt x="1981" y="16600"/>
                      <a:pt x="1786" y="16768"/>
                      <a:pt x="1758" y="17102"/>
                    </a:cubicBezTo>
                    <a:cubicBezTo>
                      <a:pt x="1730" y="17437"/>
                      <a:pt x="1869" y="17632"/>
                      <a:pt x="2009" y="17772"/>
                    </a:cubicBezTo>
                    <a:cubicBezTo>
                      <a:pt x="2121" y="17911"/>
                      <a:pt x="2204" y="18023"/>
                      <a:pt x="2204" y="18218"/>
                    </a:cubicBezTo>
                    <a:cubicBezTo>
                      <a:pt x="2176" y="18414"/>
                      <a:pt x="2065" y="18497"/>
                      <a:pt x="1925" y="18609"/>
                    </a:cubicBezTo>
                    <a:cubicBezTo>
                      <a:pt x="1758" y="18720"/>
                      <a:pt x="1563" y="18888"/>
                      <a:pt x="1535" y="19223"/>
                    </a:cubicBezTo>
                    <a:cubicBezTo>
                      <a:pt x="1507" y="19557"/>
                      <a:pt x="1674" y="19753"/>
                      <a:pt x="1786" y="19920"/>
                    </a:cubicBezTo>
                    <a:cubicBezTo>
                      <a:pt x="1925" y="20060"/>
                      <a:pt x="2009" y="20143"/>
                      <a:pt x="1981" y="20339"/>
                    </a:cubicBezTo>
                    <a:cubicBezTo>
                      <a:pt x="1953" y="20534"/>
                      <a:pt x="1842" y="20618"/>
                      <a:pt x="1702" y="20729"/>
                    </a:cubicBezTo>
                    <a:cubicBezTo>
                      <a:pt x="1563" y="20869"/>
                      <a:pt x="1367" y="21008"/>
                      <a:pt x="1312" y="21371"/>
                    </a:cubicBezTo>
                    <a:cubicBezTo>
                      <a:pt x="1284" y="21706"/>
                      <a:pt x="1451" y="21901"/>
                      <a:pt x="1590" y="22040"/>
                    </a:cubicBezTo>
                    <a:cubicBezTo>
                      <a:pt x="1702" y="22180"/>
                      <a:pt x="1786" y="22292"/>
                      <a:pt x="1758" y="22487"/>
                    </a:cubicBezTo>
                    <a:cubicBezTo>
                      <a:pt x="1730" y="22682"/>
                      <a:pt x="1646" y="22766"/>
                      <a:pt x="1507" y="22877"/>
                    </a:cubicBezTo>
                    <a:cubicBezTo>
                      <a:pt x="1339" y="22989"/>
                      <a:pt x="1144" y="23156"/>
                      <a:pt x="1116" y="23491"/>
                    </a:cubicBezTo>
                    <a:cubicBezTo>
                      <a:pt x="1060" y="23826"/>
                      <a:pt x="1228" y="24021"/>
                      <a:pt x="1367" y="24189"/>
                    </a:cubicBezTo>
                    <a:cubicBezTo>
                      <a:pt x="1479" y="24328"/>
                      <a:pt x="1563" y="24412"/>
                      <a:pt x="1535" y="24607"/>
                    </a:cubicBezTo>
                    <a:cubicBezTo>
                      <a:pt x="1535" y="24802"/>
                      <a:pt x="1423" y="24886"/>
                      <a:pt x="1284" y="24998"/>
                    </a:cubicBezTo>
                    <a:cubicBezTo>
                      <a:pt x="1116" y="25137"/>
                      <a:pt x="921" y="25277"/>
                      <a:pt x="893" y="25612"/>
                    </a:cubicBezTo>
                    <a:cubicBezTo>
                      <a:pt x="865" y="25946"/>
                      <a:pt x="1005" y="26142"/>
                      <a:pt x="1144" y="26309"/>
                    </a:cubicBezTo>
                    <a:cubicBezTo>
                      <a:pt x="1256" y="26449"/>
                      <a:pt x="1339" y="26532"/>
                      <a:pt x="1339" y="26728"/>
                    </a:cubicBezTo>
                    <a:cubicBezTo>
                      <a:pt x="1312" y="26923"/>
                      <a:pt x="1200" y="27007"/>
                      <a:pt x="1060" y="27118"/>
                    </a:cubicBezTo>
                    <a:cubicBezTo>
                      <a:pt x="921" y="27258"/>
                      <a:pt x="698" y="27397"/>
                      <a:pt x="670" y="27760"/>
                    </a:cubicBezTo>
                    <a:cubicBezTo>
                      <a:pt x="642" y="28095"/>
                      <a:pt x="809" y="28290"/>
                      <a:pt x="921" y="28429"/>
                    </a:cubicBezTo>
                    <a:cubicBezTo>
                      <a:pt x="1060" y="28569"/>
                      <a:pt x="1144" y="28680"/>
                      <a:pt x="1116" y="28876"/>
                    </a:cubicBezTo>
                    <a:cubicBezTo>
                      <a:pt x="1088" y="29071"/>
                      <a:pt x="1005" y="29127"/>
                      <a:pt x="865" y="29238"/>
                    </a:cubicBezTo>
                    <a:cubicBezTo>
                      <a:pt x="698" y="29378"/>
                      <a:pt x="502" y="29545"/>
                      <a:pt x="447" y="29880"/>
                    </a:cubicBezTo>
                    <a:cubicBezTo>
                      <a:pt x="419" y="30215"/>
                      <a:pt x="586" y="30410"/>
                      <a:pt x="726" y="30550"/>
                    </a:cubicBezTo>
                    <a:cubicBezTo>
                      <a:pt x="837" y="30689"/>
                      <a:pt x="921" y="30801"/>
                      <a:pt x="893" y="30996"/>
                    </a:cubicBezTo>
                    <a:cubicBezTo>
                      <a:pt x="893" y="31191"/>
                      <a:pt x="781" y="31275"/>
                      <a:pt x="642" y="31387"/>
                    </a:cubicBezTo>
                    <a:cubicBezTo>
                      <a:pt x="475" y="31498"/>
                      <a:pt x="279" y="31666"/>
                      <a:pt x="251" y="32000"/>
                    </a:cubicBezTo>
                    <a:cubicBezTo>
                      <a:pt x="196" y="32335"/>
                      <a:pt x="363" y="32531"/>
                      <a:pt x="502" y="32698"/>
                    </a:cubicBezTo>
                    <a:cubicBezTo>
                      <a:pt x="614" y="32837"/>
                      <a:pt x="698" y="32921"/>
                      <a:pt x="670" y="33116"/>
                    </a:cubicBezTo>
                    <a:cubicBezTo>
                      <a:pt x="670" y="33312"/>
                      <a:pt x="558" y="33395"/>
                      <a:pt x="419" y="33507"/>
                    </a:cubicBezTo>
                    <a:cubicBezTo>
                      <a:pt x="251" y="33646"/>
                      <a:pt x="56" y="33786"/>
                      <a:pt x="28" y="34121"/>
                    </a:cubicBezTo>
                    <a:cubicBezTo>
                      <a:pt x="0" y="34456"/>
                      <a:pt x="168" y="34651"/>
                      <a:pt x="279" y="34818"/>
                    </a:cubicBezTo>
                    <a:cubicBezTo>
                      <a:pt x="391" y="34958"/>
                      <a:pt x="475" y="35041"/>
                      <a:pt x="475" y="35237"/>
                    </a:cubicBezTo>
                    <a:lnTo>
                      <a:pt x="809" y="35293"/>
                    </a:lnTo>
                    <a:cubicBezTo>
                      <a:pt x="837" y="34930"/>
                      <a:pt x="670" y="34762"/>
                      <a:pt x="558" y="34595"/>
                    </a:cubicBezTo>
                    <a:cubicBezTo>
                      <a:pt x="447" y="34456"/>
                      <a:pt x="363" y="34344"/>
                      <a:pt x="363" y="34177"/>
                    </a:cubicBezTo>
                    <a:cubicBezTo>
                      <a:pt x="391" y="33981"/>
                      <a:pt x="502" y="33898"/>
                      <a:pt x="642" y="33786"/>
                    </a:cubicBezTo>
                    <a:cubicBezTo>
                      <a:pt x="781" y="33646"/>
                      <a:pt x="1005" y="33507"/>
                      <a:pt x="1033" y="33144"/>
                    </a:cubicBezTo>
                    <a:cubicBezTo>
                      <a:pt x="1060" y="32810"/>
                      <a:pt x="893" y="32614"/>
                      <a:pt x="754" y="32475"/>
                    </a:cubicBezTo>
                    <a:cubicBezTo>
                      <a:pt x="642" y="32335"/>
                      <a:pt x="558" y="32224"/>
                      <a:pt x="586" y="32028"/>
                    </a:cubicBezTo>
                    <a:cubicBezTo>
                      <a:pt x="614" y="31833"/>
                      <a:pt x="698" y="31749"/>
                      <a:pt x="837" y="31638"/>
                    </a:cubicBezTo>
                    <a:cubicBezTo>
                      <a:pt x="1005" y="31526"/>
                      <a:pt x="1200" y="31359"/>
                      <a:pt x="1228" y="31024"/>
                    </a:cubicBezTo>
                    <a:cubicBezTo>
                      <a:pt x="1284" y="30689"/>
                      <a:pt x="1116" y="30494"/>
                      <a:pt x="977" y="30326"/>
                    </a:cubicBezTo>
                    <a:cubicBezTo>
                      <a:pt x="865" y="30187"/>
                      <a:pt x="781" y="30103"/>
                      <a:pt x="809" y="29908"/>
                    </a:cubicBezTo>
                    <a:cubicBezTo>
                      <a:pt x="809" y="29713"/>
                      <a:pt x="921" y="29629"/>
                      <a:pt x="1060" y="29517"/>
                    </a:cubicBezTo>
                    <a:cubicBezTo>
                      <a:pt x="1228" y="29406"/>
                      <a:pt x="1423" y="29238"/>
                      <a:pt x="1451" y="28904"/>
                    </a:cubicBezTo>
                    <a:cubicBezTo>
                      <a:pt x="1479" y="28569"/>
                      <a:pt x="1339" y="28374"/>
                      <a:pt x="1200" y="28206"/>
                    </a:cubicBezTo>
                    <a:cubicBezTo>
                      <a:pt x="1088" y="28067"/>
                      <a:pt x="1005" y="27983"/>
                      <a:pt x="1005" y="27788"/>
                    </a:cubicBezTo>
                    <a:cubicBezTo>
                      <a:pt x="1033" y="27592"/>
                      <a:pt x="1144" y="27509"/>
                      <a:pt x="1284" y="27397"/>
                    </a:cubicBezTo>
                    <a:cubicBezTo>
                      <a:pt x="1451" y="27258"/>
                      <a:pt x="1646" y="27118"/>
                      <a:pt x="1674" y="26783"/>
                    </a:cubicBezTo>
                    <a:cubicBezTo>
                      <a:pt x="1702" y="26449"/>
                      <a:pt x="1535" y="26253"/>
                      <a:pt x="1423" y="26086"/>
                    </a:cubicBezTo>
                    <a:cubicBezTo>
                      <a:pt x="1284" y="25946"/>
                      <a:pt x="1200" y="25863"/>
                      <a:pt x="1228" y="25667"/>
                    </a:cubicBezTo>
                    <a:cubicBezTo>
                      <a:pt x="1256" y="25472"/>
                      <a:pt x="1339" y="25388"/>
                      <a:pt x="1507" y="25277"/>
                    </a:cubicBezTo>
                    <a:cubicBezTo>
                      <a:pt x="1646" y="25137"/>
                      <a:pt x="1842" y="24998"/>
                      <a:pt x="1897" y="24635"/>
                    </a:cubicBezTo>
                    <a:cubicBezTo>
                      <a:pt x="1925" y="24300"/>
                      <a:pt x="1758" y="24105"/>
                      <a:pt x="1618" y="23966"/>
                    </a:cubicBezTo>
                    <a:cubicBezTo>
                      <a:pt x="1507" y="23826"/>
                      <a:pt x="1423" y="23714"/>
                      <a:pt x="1451" y="23519"/>
                    </a:cubicBezTo>
                    <a:cubicBezTo>
                      <a:pt x="1479" y="23324"/>
                      <a:pt x="1563" y="23240"/>
                      <a:pt x="1702" y="23129"/>
                    </a:cubicBezTo>
                    <a:cubicBezTo>
                      <a:pt x="1869" y="23017"/>
                      <a:pt x="2065" y="22850"/>
                      <a:pt x="2093" y="22515"/>
                    </a:cubicBezTo>
                    <a:cubicBezTo>
                      <a:pt x="2148" y="22180"/>
                      <a:pt x="1981" y="21985"/>
                      <a:pt x="1842" y="21817"/>
                    </a:cubicBezTo>
                    <a:cubicBezTo>
                      <a:pt x="1730" y="21678"/>
                      <a:pt x="1646" y="21594"/>
                      <a:pt x="1674" y="21399"/>
                    </a:cubicBezTo>
                    <a:cubicBezTo>
                      <a:pt x="1674" y="21203"/>
                      <a:pt x="1786" y="21120"/>
                      <a:pt x="1925" y="21008"/>
                    </a:cubicBezTo>
                    <a:cubicBezTo>
                      <a:pt x="2093" y="20869"/>
                      <a:pt x="2288" y="20729"/>
                      <a:pt x="2316" y="20394"/>
                    </a:cubicBezTo>
                    <a:cubicBezTo>
                      <a:pt x="2344" y="20032"/>
                      <a:pt x="2204" y="19864"/>
                      <a:pt x="2065" y="19697"/>
                    </a:cubicBezTo>
                    <a:cubicBezTo>
                      <a:pt x="1953" y="19557"/>
                      <a:pt x="1869" y="19446"/>
                      <a:pt x="1869" y="19251"/>
                    </a:cubicBezTo>
                    <a:cubicBezTo>
                      <a:pt x="1897" y="19055"/>
                      <a:pt x="2009" y="18999"/>
                      <a:pt x="2148" y="18888"/>
                    </a:cubicBezTo>
                    <a:cubicBezTo>
                      <a:pt x="2316" y="18748"/>
                      <a:pt x="2511" y="18581"/>
                      <a:pt x="2539" y="18246"/>
                    </a:cubicBezTo>
                    <a:cubicBezTo>
                      <a:pt x="2567" y="17911"/>
                      <a:pt x="2400" y="17716"/>
                      <a:pt x="2288" y="17549"/>
                    </a:cubicBezTo>
                    <a:cubicBezTo>
                      <a:pt x="2148" y="17437"/>
                      <a:pt x="2065" y="17326"/>
                      <a:pt x="2093" y="17130"/>
                    </a:cubicBezTo>
                    <a:cubicBezTo>
                      <a:pt x="2121" y="16935"/>
                      <a:pt x="2204" y="16851"/>
                      <a:pt x="2372" y="16740"/>
                    </a:cubicBezTo>
                    <a:cubicBezTo>
                      <a:pt x="2511" y="16628"/>
                      <a:pt x="2706" y="16461"/>
                      <a:pt x="2762" y="16126"/>
                    </a:cubicBezTo>
                    <a:cubicBezTo>
                      <a:pt x="2790" y="15791"/>
                      <a:pt x="2623" y="15596"/>
                      <a:pt x="2483" y="15428"/>
                    </a:cubicBezTo>
                    <a:cubicBezTo>
                      <a:pt x="2372" y="15289"/>
                      <a:pt x="2288" y="15205"/>
                      <a:pt x="2316" y="15010"/>
                    </a:cubicBezTo>
                    <a:cubicBezTo>
                      <a:pt x="2344" y="14815"/>
                      <a:pt x="2427" y="14731"/>
                      <a:pt x="2567" y="14619"/>
                    </a:cubicBezTo>
                    <a:cubicBezTo>
                      <a:pt x="2734" y="14480"/>
                      <a:pt x="2930" y="14312"/>
                      <a:pt x="2958" y="13978"/>
                    </a:cubicBezTo>
                    <a:cubicBezTo>
                      <a:pt x="3013" y="13643"/>
                      <a:pt x="2846" y="13448"/>
                      <a:pt x="2706" y="13308"/>
                    </a:cubicBezTo>
                    <a:cubicBezTo>
                      <a:pt x="2595" y="13169"/>
                      <a:pt x="2511" y="13057"/>
                      <a:pt x="2539" y="12862"/>
                    </a:cubicBezTo>
                    <a:cubicBezTo>
                      <a:pt x="2539" y="12666"/>
                      <a:pt x="2651" y="12583"/>
                      <a:pt x="2790" y="12471"/>
                    </a:cubicBezTo>
                    <a:cubicBezTo>
                      <a:pt x="2958" y="12359"/>
                      <a:pt x="3153" y="12192"/>
                      <a:pt x="3181" y="11857"/>
                    </a:cubicBezTo>
                    <a:cubicBezTo>
                      <a:pt x="3209" y="11523"/>
                      <a:pt x="3041" y="11327"/>
                      <a:pt x="2930" y="11160"/>
                    </a:cubicBezTo>
                    <a:cubicBezTo>
                      <a:pt x="2818" y="11020"/>
                      <a:pt x="2734" y="10937"/>
                      <a:pt x="2734" y="10741"/>
                    </a:cubicBezTo>
                    <a:cubicBezTo>
                      <a:pt x="2762" y="10546"/>
                      <a:pt x="2874" y="10462"/>
                      <a:pt x="3013" y="10351"/>
                    </a:cubicBezTo>
                    <a:cubicBezTo>
                      <a:pt x="3153" y="10211"/>
                      <a:pt x="3376" y="10072"/>
                      <a:pt x="3404" y="9709"/>
                    </a:cubicBezTo>
                    <a:cubicBezTo>
                      <a:pt x="3432" y="9374"/>
                      <a:pt x="3264" y="9179"/>
                      <a:pt x="3153" y="9039"/>
                    </a:cubicBezTo>
                    <a:cubicBezTo>
                      <a:pt x="3013" y="8900"/>
                      <a:pt x="2930" y="8788"/>
                      <a:pt x="2958" y="8593"/>
                    </a:cubicBezTo>
                    <a:cubicBezTo>
                      <a:pt x="2985" y="8398"/>
                      <a:pt x="3069" y="8314"/>
                      <a:pt x="3237" y="8203"/>
                    </a:cubicBezTo>
                    <a:cubicBezTo>
                      <a:pt x="3376" y="8091"/>
                      <a:pt x="3571" y="7924"/>
                      <a:pt x="3627" y="7589"/>
                    </a:cubicBezTo>
                    <a:cubicBezTo>
                      <a:pt x="3655" y="7254"/>
                      <a:pt x="3488" y="7059"/>
                      <a:pt x="3348" y="6891"/>
                    </a:cubicBezTo>
                    <a:cubicBezTo>
                      <a:pt x="3237" y="6752"/>
                      <a:pt x="3153" y="6668"/>
                      <a:pt x="3181" y="6473"/>
                    </a:cubicBezTo>
                    <a:cubicBezTo>
                      <a:pt x="3181" y="6277"/>
                      <a:pt x="3292" y="6194"/>
                      <a:pt x="3432" y="6082"/>
                    </a:cubicBezTo>
                    <a:cubicBezTo>
                      <a:pt x="3599" y="5943"/>
                      <a:pt x="3795" y="5803"/>
                      <a:pt x="3822" y="5441"/>
                    </a:cubicBezTo>
                    <a:cubicBezTo>
                      <a:pt x="3878" y="5106"/>
                      <a:pt x="3711" y="4910"/>
                      <a:pt x="3571" y="4771"/>
                    </a:cubicBezTo>
                    <a:cubicBezTo>
                      <a:pt x="3460" y="4631"/>
                      <a:pt x="3376" y="4520"/>
                      <a:pt x="3404" y="4325"/>
                    </a:cubicBezTo>
                    <a:cubicBezTo>
                      <a:pt x="3404" y="4129"/>
                      <a:pt x="3516" y="4046"/>
                      <a:pt x="3655" y="3934"/>
                    </a:cubicBezTo>
                    <a:cubicBezTo>
                      <a:pt x="3822" y="3822"/>
                      <a:pt x="4018" y="3655"/>
                      <a:pt x="4046" y="3320"/>
                    </a:cubicBezTo>
                    <a:cubicBezTo>
                      <a:pt x="4074" y="2985"/>
                      <a:pt x="3906" y="2790"/>
                      <a:pt x="3795" y="2623"/>
                    </a:cubicBezTo>
                    <a:cubicBezTo>
                      <a:pt x="3683" y="2483"/>
                      <a:pt x="3599" y="2400"/>
                      <a:pt x="3599" y="2204"/>
                    </a:cubicBezTo>
                    <a:cubicBezTo>
                      <a:pt x="3627" y="2009"/>
                      <a:pt x="3739" y="1925"/>
                      <a:pt x="3878" y="1786"/>
                    </a:cubicBezTo>
                    <a:cubicBezTo>
                      <a:pt x="4018" y="1674"/>
                      <a:pt x="4241" y="1507"/>
                      <a:pt x="4269" y="1172"/>
                    </a:cubicBezTo>
                    <a:cubicBezTo>
                      <a:pt x="4297" y="837"/>
                      <a:pt x="4129" y="642"/>
                      <a:pt x="4018" y="474"/>
                    </a:cubicBezTo>
                    <a:cubicBezTo>
                      <a:pt x="3878" y="335"/>
                      <a:pt x="3795" y="251"/>
                      <a:pt x="3822" y="56"/>
                    </a:cubicBezTo>
                    <a:lnTo>
                      <a:pt x="34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39"/>
              <p:cNvSpPr/>
              <p:nvPr/>
            </p:nvSpPr>
            <p:spPr>
              <a:xfrm>
                <a:off x="2875759" y="1289418"/>
                <a:ext cx="486427" cy="1314350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35432" extrusionOk="0">
                    <a:moveTo>
                      <a:pt x="12360" y="0"/>
                    </a:moveTo>
                    <a:lnTo>
                      <a:pt x="0" y="35181"/>
                    </a:lnTo>
                    <a:lnTo>
                      <a:pt x="726" y="35432"/>
                    </a:lnTo>
                    <a:lnTo>
                      <a:pt x="13113" y="251"/>
                    </a:lnTo>
                    <a:lnTo>
                      <a:pt x="123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9"/>
              <p:cNvSpPr/>
              <p:nvPr/>
            </p:nvSpPr>
            <p:spPr>
              <a:xfrm>
                <a:off x="2871605" y="1295613"/>
                <a:ext cx="494736" cy="1301960"/>
              </a:xfrm>
              <a:custGeom>
                <a:avLst/>
                <a:gdLst/>
                <a:ahLst/>
                <a:cxnLst/>
                <a:rect l="l" t="t" r="r" b="b"/>
                <a:pathLst>
                  <a:path w="13337" h="35098" extrusionOk="0">
                    <a:moveTo>
                      <a:pt x="12946" y="0"/>
                    </a:moveTo>
                    <a:cubicBezTo>
                      <a:pt x="12890" y="168"/>
                      <a:pt x="12778" y="224"/>
                      <a:pt x="12583" y="307"/>
                    </a:cubicBezTo>
                    <a:cubicBezTo>
                      <a:pt x="12360" y="391"/>
                      <a:pt x="12109" y="503"/>
                      <a:pt x="11997" y="865"/>
                    </a:cubicBezTo>
                    <a:cubicBezTo>
                      <a:pt x="11858" y="1200"/>
                      <a:pt x="11997" y="1451"/>
                      <a:pt x="12109" y="1647"/>
                    </a:cubicBezTo>
                    <a:cubicBezTo>
                      <a:pt x="12221" y="1842"/>
                      <a:pt x="12276" y="1953"/>
                      <a:pt x="12193" y="2149"/>
                    </a:cubicBezTo>
                    <a:cubicBezTo>
                      <a:pt x="12137" y="2316"/>
                      <a:pt x="12025" y="2372"/>
                      <a:pt x="11830" y="2456"/>
                    </a:cubicBezTo>
                    <a:cubicBezTo>
                      <a:pt x="11607" y="2539"/>
                      <a:pt x="11356" y="2651"/>
                      <a:pt x="11244" y="3014"/>
                    </a:cubicBezTo>
                    <a:cubicBezTo>
                      <a:pt x="11105" y="3348"/>
                      <a:pt x="11244" y="3599"/>
                      <a:pt x="11356" y="3795"/>
                    </a:cubicBezTo>
                    <a:cubicBezTo>
                      <a:pt x="11467" y="3990"/>
                      <a:pt x="11523" y="4102"/>
                      <a:pt x="11439" y="4269"/>
                    </a:cubicBezTo>
                    <a:cubicBezTo>
                      <a:pt x="11384" y="4464"/>
                      <a:pt x="11272" y="4520"/>
                      <a:pt x="11077" y="4604"/>
                    </a:cubicBezTo>
                    <a:cubicBezTo>
                      <a:pt x="10881" y="4688"/>
                      <a:pt x="10602" y="4799"/>
                      <a:pt x="10491" y="5134"/>
                    </a:cubicBezTo>
                    <a:cubicBezTo>
                      <a:pt x="10351" y="5497"/>
                      <a:pt x="10491" y="5748"/>
                      <a:pt x="10602" y="5943"/>
                    </a:cubicBezTo>
                    <a:cubicBezTo>
                      <a:pt x="10714" y="6138"/>
                      <a:pt x="10770" y="6250"/>
                      <a:pt x="10686" y="6417"/>
                    </a:cubicBezTo>
                    <a:cubicBezTo>
                      <a:pt x="10630" y="6585"/>
                      <a:pt x="10519" y="6640"/>
                      <a:pt x="10323" y="6724"/>
                    </a:cubicBezTo>
                    <a:cubicBezTo>
                      <a:pt x="10128" y="6808"/>
                      <a:pt x="9849" y="6919"/>
                      <a:pt x="9737" y="7282"/>
                    </a:cubicBezTo>
                    <a:cubicBezTo>
                      <a:pt x="9598" y="7617"/>
                      <a:pt x="9737" y="7868"/>
                      <a:pt x="9849" y="8063"/>
                    </a:cubicBezTo>
                    <a:cubicBezTo>
                      <a:pt x="9961" y="8259"/>
                      <a:pt x="10016" y="8370"/>
                      <a:pt x="9961" y="8566"/>
                    </a:cubicBezTo>
                    <a:cubicBezTo>
                      <a:pt x="9877" y="8733"/>
                      <a:pt x="9765" y="8789"/>
                      <a:pt x="9570" y="8872"/>
                    </a:cubicBezTo>
                    <a:cubicBezTo>
                      <a:pt x="9375" y="8956"/>
                      <a:pt x="9096" y="9068"/>
                      <a:pt x="8984" y="9402"/>
                    </a:cubicBezTo>
                    <a:cubicBezTo>
                      <a:pt x="8873" y="9765"/>
                      <a:pt x="8984" y="10016"/>
                      <a:pt x="9096" y="10212"/>
                    </a:cubicBezTo>
                    <a:cubicBezTo>
                      <a:pt x="9207" y="10379"/>
                      <a:pt x="9263" y="10518"/>
                      <a:pt x="9207" y="10686"/>
                    </a:cubicBezTo>
                    <a:cubicBezTo>
                      <a:pt x="9124" y="10853"/>
                      <a:pt x="9012" y="10909"/>
                      <a:pt x="8817" y="10993"/>
                    </a:cubicBezTo>
                    <a:cubicBezTo>
                      <a:pt x="8622" y="11076"/>
                      <a:pt x="8370" y="11188"/>
                      <a:pt x="8231" y="11551"/>
                    </a:cubicBezTo>
                    <a:cubicBezTo>
                      <a:pt x="8119" y="11885"/>
                      <a:pt x="8259" y="12137"/>
                      <a:pt x="8343" y="12332"/>
                    </a:cubicBezTo>
                    <a:cubicBezTo>
                      <a:pt x="8454" y="12527"/>
                      <a:pt x="8510" y="12639"/>
                      <a:pt x="8454" y="12806"/>
                    </a:cubicBezTo>
                    <a:cubicBezTo>
                      <a:pt x="8398" y="13001"/>
                      <a:pt x="8259" y="13057"/>
                      <a:pt x="8064" y="13141"/>
                    </a:cubicBezTo>
                    <a:cubicBezTo>
                      <a:pt x="7868" y="13225"/>
                      <a:pt x="7617" y="13336"/>
                      <a:pt x="7478" y="13671"/>
                    </a:cubicBezTo>
                    <a:cubicBezTo>
                      <a:pt x="7366" y="14034"/>
                      <a:pt x="7506" y="14285"/>
                      <a:pt x="7617" y="14480"/>
                    </a:cubicBezTo>
                    <a:cubicBezTo>
                      <a:pt x="7701" y="14648"/>
                      <a:pt x="7757" y="14787"/>
                      <a:pt x="7701" y="14954"/>
                    </a:cubicBezTo>
                    <a:cubicBezTo>
                      <a:pt x="7645" y="15122"/>
                      <a:pt x="7533" y="15178"/>
                      <a:pt x="7338" y="15261"/>
                    </a:cubicBezTo>
                    <a:cubicBezTo>
                      <a:pt x="7115" y="15345"/>
                      <a:pt x="6864" y="15457"/>
                      <a:pt x="6724" y="15819"/>
                    </a:cubicBezTo>
                    <a:cubicBezTo>
                      <a:pt x="6613" y="16154"/>
                      <a:pt x="6752" y="16405"/>
                      <a:pt x="6864" y="16600"/>
                    </a:cubicBezTo>
                    <a:cubicBezTo>
                      <a:pt x="6948" y="16796"/>
                      <a:pt x="7003" y="16907"/>
                      <a:pt x="6948" y="17075"/>
                    </a:cubicBezTo>
                    <a:cubicBezTo>
                      <a:pt x="6892" y="17270"/>
                      <a:pt x="6780" y="17326"/>
                      <a:pt x="6585" y="17410"/>
                    </a:cubicBezTo>
                    <a:cubicBezTo>
                      <a:pt x="6362" y="17493"/>
                      <a:pt x="6111" y="17605"/>
                      <a:pt x="5971" y="17940"/>
                    </a:cubicBezTo>
                    <a:cubicBezTo>
                      <a:pt x="5860" y="18302"/>
                      <a:pt x="5999" y="18553"/>
                      <a:pt x="6111" y="18749"/>
                    </a:cubicBezTo>
                    <a:cubicBezTo>
                      <a:pt x="6194" y="18916"/>
                      <a:pt x="6250" y="19028"/>
                      <a:pt x="6194" y="19223"/>
                    </a:cubicBezTo>
                    <a:cubicBezTo>
                      <a:pt x="6139" y="19390"/>
                      <a:pt x="6027" y="19446"/>
                      <a:pt x="5832" y="19530"/>
                    </a:cubicBezTo>
                    <a:cubicBezTo>
                      <a:pt x="5608" y="19614"/>
                      <a:pt x="5357" y="19725"/>
                      <a:pt x="5246" y="20088"/>
                    </a:cubicBezTo>
                    <a:cubicBezTo>
                      <a:pt x="5106" y="20423"/>
                      <a:pt x="5246" y="20674"/>
                      <a:pt x="5357" y="20869"/>
                    </a:cubicBezTo>
                    <a:cubicBezTo>
                      <a:pt x="5469" y="21064"/>
                      <a:pt x="5525" y="21176"/>
                      <a:pt x="5441" y="21343"/>
                    </a:cubicBezTo>
                    <a:cubicBezTo>
                      <a:pt x="5385" y="21539"/>
                      <a:pt x="5274" y="21594"/>
                      <a:pt x="5078" y="21678"/>
                    </a:cubicBezTo>
                    <a:cubicBezTo>
                      <a:pt x="4855" y="21762"/>
                      <a:pt x="4604" y="21845"/>
                      <a:pt x="4492" y="22208"/>
                    </a:cubicBezTo>
                    <a:cubicBezTo>
                      <a:pt x="4353" y="22543"/>
                      <a:pt x="4492" y="22794"/>
                      <a:pt x="4604" y="22989"/>
                    </a:cubicBezTo>
                    <a:cubicBezTo>
                      <a:pt x="4716" y="23185"/>
                      <a:pt x="4771" y="23296"/>
                      <a:pt x="4688" y="23492"/>
                    </a:cubicBezTo>
                    <a:cubicBezTo>
                      <a:pt x="4632" y="23659"/>
                      <a:pt x="4520" y="23715"/>
                      <a:pt x="4325" y="23798"/>
                    </a:cubicBezTo>
                    <a:cubicBezTo>
                      <a:pt x="4130" y="23882"/>
                      <a:pt x="3851" y="23994"/>
                      <a:pt x="3739" y="24328"/>
                    </a:cubicBezTo>
                    <a:cubicBezTo>
                      <a:pt x="3600" y="24691"/>
                      <a:pt x="3739" y="24942"/>
                      <a:pt x="3851" y="25138"/>
                    </a:cubicBezTo>
                    <a:cubicBezTo>
                      <a:pt x="3962" y="25333"/>
                      <a:pt x="4018" y="25444"/>
                      <a:pt x="3962" y="25612"/>
                    </a:cubicBezTo>
                    <a:cubicBezTo>
                      <a:pt x="3879" y="25779"/>
                      <a:pt x="3767" y="25835"/>
                      <a:pt x="3572" y="25919"/>
                    </a:cubicBezTo>
                    <a:cubicBezTo>
                      <a:pt x="3377" y="26002"/>
                      <a:pt x="3098" y="26114"/>
                      <a:pt x="2986" y="26477"/>
                    </a:cubicBezTo>
                    <a:cubicBezTo>
                      <a:pt x="2874" y="26812"/>
                      <a:pt x="2986" y="27063"/>
                      <a:pt x="3098" y="27258"/>
                    </a:cubicBezTo>
                    <a:cubicBezTo>
                      <a:pt x="3209" y="27453"/>
                      <a:pt x="3265" y="27565"/>
                      <a:pt x="3209" y="27732"/>
                    </a:cubicBezTo>
                    <a:cubicBezTo>
                      <a:pt x="3153" y="27927"/>
                      <a:pt x="3014" y="27983"/>
                      <a:pt x="2819" y="28039"/>
                    </a:cubicBezTo>
                    <a:cubicBezTo>
                      <a:pt x="2623" y="28151"/>
                      <a:pt x="2372" y="28234"/>
                      <a:pt x="2233" y="28597"/>
                    </a:cubicBezTo>
                    <a:cubicBezTo>
                      <a:pt x="2121" y="28932"/>
                      <a:pt x="2261" y="29183"/>
                      <a:pt x="2372" y="29378"/>
                    </a:cubicBezTo>
                    <a:cubicBezTo>
                      <a:pt x="2456" y="29574"/>
                      <a:pt x="2512" y="29685"/>
                      <a:pt x="2456" y="29880"/>
                    </a:cubicBezTo>
                    <a:cubicBezTo>
                      <a:pt x="2400" y="30048"/>
                      <a:pt x="2288" y="30104"/>
                      <a:pt x="2093" y="30187"/>
                    </a:cubicBezTo>
                    <a:cubicBezTo>
                      <a:pt x="1870" y="30271"/>
                      <a:pt x="1619" y="30383"/>
                      <a:pt x="1479" y="30717"/>
                    </a:cubicBezTo>
                    <a:cubicBezTo>
                      <a:pt x="1368" y="31080"/>
                      <a:pt x="1507" y="31331"/>
                      <a:pt x="1619" y="31526"/>
                    </a:cubicBezTo>
                    <a:cubicBezTo>
                      <a:pt x="1703" y="31694"/>
                      <a:pt x="1758" y="31833"/>
                      <a:pt x="1703" y="32001"/>
                    </a:cubicBezTo>
                    <a:cubicBezTo>
                      <a:pt x="1647" y="32168"/>
                      <a:pt x="1535" y="32224"/>
                      <a:pt x="1340" y="32308"/>
                    </a:cubicBezTo>
                    <a:cubicBezTo>
                      <a:pt x="1117" y="32391"/>
                      <a:pt x="866" y="32503"/>
                      <a:pt x="754" y="32866"/>
                    </a:cubicBezTo>
                    <a:cubicBezTo>
                      <a:pt x="614" y="33200"/>
                      <a:pt x="754" y="33451"/>
                      <a:pt x="866" y="33647"/>
                    </a:cubicBezTo>
                    <a:cubicBezTo>
                      <a:pt x="977" y="33842"/>
                      <a:pt x="1033" y="33954"/>
                      <a:pt x="949" y="34121"/>
                    </a:cubicBezTo>
                    <a:cubicBezTo>
                      <a:pt x="893" y="34288"/>
                      <a:pt x="782" y="34344"/>
                      <a:pt x="587" y="34428"/>
                    </a:cubicBezTo>
                    <a:cubicBezTo>
                      <a:pt x="363" y="34512"/>
                      <a:pt x="112" y="34623"/>
                      <a:pt x="1" y="34986"/>
                    </a:cubicBezTo>
                    <a:lnTo>
                      <a:pt x="363" y="35098"/>
                    </a:lnTo>
                    <a:cubicBezTo>
                      <a:pt x="419" y="34930"/>
                      <a:pt x="531" y="34874"/>
                      <a:pt x="726" y="34791"/>
                    </a:cubicBezTo>
                    <a:cubicBezTo>
                      <a:pt x="949" y="34707"/>
                      <a:pt x="1200" y="34595"/>
                      <a:pt x="1340" y="34261"/>
                    </a:cubicBezTo>
                    <a:cubicBezTo>
                      <a:pt x="1451" y="33898"/>
                      <a:pt x="1312" y="33647"/>
                      <a:pt x="1200" y="33451"/>
                    </a:cubicBezTo>
                    <a:cubicBezTo>
                      <a:pt x="1117" y="33284"/>
                      <a:pt x="1061" y="33172"/>
                      <a:pt x="1117" y="32977"/>
                    </a:cubicBezTo>
                    <a:cubicBezTo>
                      <a:pt x="1172" y="32810"/>
                      <a:pt x="1284" y="32754"/>
                      <a:pt x="1479" y="32670"/>
                    </a:cubicBezTo>
                    <a:cubicBezTo>
                      <a:pt x="1703" y="32587"/>
                      <a:pt x="1954" y="32475"/>
                      <a:pt x="2065" y="32140"/>
                    </a:cubicBezTo>
                    <a:cubicBezTo>
                      <a:pt x="2205" y="31778"/>
                      <a:pt x="2065" y="31526"/>
                      <a:pt x="1954" y="31331"/>
                    </a:cubicBezTo>
                    <a:cubicBezTo>
                      <a:pt x="1842" y="31136"/>
                      <a:pt x="1786" y="31024"/>
                      <a:pt x="1870" y="30857"/>
                    </a:cubicBezTo>
                    <a:cubicBezTo>
                      <a:pt x="1926" y="30689"/>
                      <a:pt x="2037" y="30634"/>
                      <a:pt x="2233" y="30550"/>
                    </a:cubicBezTo>
                    <a:cubicBezTo>
                      <a:pt x="2428" y="30466"/>
                      <a:pt x="2707" y="30355"/>
                      <a:pt x="2819" y="29992"/>
                    </a:cubicBezTo>
                    <a:cubicBezTo>
                      <a:pt x="2958" y="29657"/>
                      <a:pt x="2819" y="29406"/>
                      <a:pt x="2707" y="29211"/>
                    </a:cubicBezTo>
                    <a:cubicBezTo>
                      <a:pt x="2595" y="29016"/>
                      <a:pt x="2540" y="28904"/>
                      <a:pt x="2595" y="28737"/>
                    </a:cubicBezTo>
                    <a:cubicBezTo>
                      <a:pt x="2679" y="28541"/>
                      <a:pt x="2791" y="28485"/>
                      <a:pt x="2986" y="28402"/>
                    </a:cubicBezTo>
                    <a:cubicBezTo>
                      <a:pt x="3181" y="28318"/>
                      <a:pt x="3460" y="28206"/>
                      <a:pt x="3572" y="27872"/>
                    </a:cubicBezTo>
                    <a:cubicBezTo>
                      <a:pt x="3683" y="27509"/>
                      <a:pt x="3572" y="27286"/>
                      <a:pt x="3460" y="27063"/>
                    </a:cubicBezTo>
                    <a:cubicBezTo>
                      <a:pt x="3349" y="26895"/>
                      <a:pt x="3293" y="26784"/>
                      <a:pt x="3349" y="26588"/>
                    </a:cubicBezTo>
                    <a:cubicBezTo>
                      <a:pt x="3404" y="26421"/>
                      <a:pt x="3544" y="26365"/>
                      <a:pt x="3739" y="26281"/>
                    </a:cubicBezTo>
                    <a:cubicBezTo>
                      <a:pt x="3934" y="26198"/>
                      <a:pt x="4186" y="26086"/>
                      <a:pt x="4325" y="25751"/>
                    </a:cubicBezTo>
                    <a:cubicBezTo>
                      <a:pt x="4437" y="25389"/>
                      <a:pt x="4297" y="25138"/>
                      <a:pt x="4213" y="24942"/>
                    </a:cubicBezTo>
                    <a:cubicBezTo>
                      <a:pt x="4102" y="24747"/>
                      <a:pt x="4046" y="24635"/>
                      <a:pt x="4102" y="24468"/>
                    </a:cubicBezTo>
                    <a:cubicBezTo>
                      <a:pt x="4158" y="24301"/>
                      <a:pt x="4269" y="24245"/>
                      <a:pt x="4465" y="24161"/>
                    </a:cubicBezTo>
                    <a:cubicBezTo>
                      <a:pt x="4688" y="24077"/>
                      <a:pt x="4939" y="23966"/>
                      <a:pt x="5078" y="23603"/>
                    </a:cubicBezTo>
                    <a:cubicBezTo>
                      <a:pt x="5190" y="23268"/>
                      <a:pt x="5050" y="23017"/>
                      <a:pt x="4939" y="22822"/>
                    </a:cubicBezTo>
                    <a:cubicBezTo>
                      <a:pt x="4855" y="22627"/>
                      <a:pt x="4799" y="22515"/>
                      <a:pt x="4855" y="22348"/>
                    </a:cubicBezTo>
                    <a:cubicBezTo>
                      <a:pt x="4911" y="22152"/>
                      <a:pt x="5023" y="22097"/>
                      <a:pt x="5218" y="22013"/>
                    </a:cubicBezTo>
                    <a:cubicBezTo>
                      <a:pt x="5441" y="21929"/>
                      <a:pt x="5692" y="21818"/>
                      <a:pt x="5832" y="21483"/>
                    </a:cubicBezTo>
                    <a:cubicBezTo>
                      <a:pt x="5943" y="21120"/>
                      <a:pt x="5804" y="20897"/>
                      <a:pt x="5692" y="20674"/>
                    </a:cubicBezTo>
                    <a:cubicBezTo>
                      <a:pt x="5608" y="20506"/>
                      <a:pt x="5553" y="20395"/>
                      <a:pt x="5608" y="20199"/>
                    </a:cubicBezTo>
                    <a:cubicBezTo>
                      <a:pt x="5664" y="20032"/>
                      <a:pt x="5776" y="19976"/>
                      <a:pt x="5971" y="19893"/>
                    </a:cubicBezTo>
                    <a:cubicBezTo>
                      <a:pt x="6194" y="19809"/>
                      <a:pt x="6445" y="19697"/>
                      <a:pt x="6557" y="19335"/>
                    </a:cubicBezTo>
                    <a:cubicBezTo>
                      <a:pt x="6696" y="19000"/>
                      <a:pt x="6557" y="18749"/>
                      <a:pt x="6445" y="18553"/>
                    </a:cubicBezTo>
                    <a:cubicBezTo>
                      <a:pt x="6334" y="18358"/>
                      <a:pt x="6278" y="18246"/>
                      <a:pt x="6362" y="18079"/>
                    </a:cubicBezTo>
                    <a:cubicBezTo>
                      <a:pt x="6418" y="17912"/>
                      <a:pt x="6529" y="17856"/>
                      <a:pt x="6724" y="17772"/>
                    </a:cubicBezTo>
                    <a:cubicBezTo>
                      <a:pt x="6948" y="17661"/>
                      <a:pt x="7199" y="17577"/>
                      <a:pt x="7310" y="17214"/>
                    </a:cubicBezTo>
                    <a:cubicBezTo>
                      <a:pt x="7450" y="16879"/>
                      <a:pt x="7310" y="16628"/>
                      <a:pt x="7199" y="16433"/>
                    </a:cubicBezTo>
                    <a:cubicBezTo>
                      <a:pt x="7087" y="16238"/>
                      <a:pt x="7031" y="16126"/>
                      <a:pt x="7115" y="15931"/>
                    </a:cubicBezTo>
                    <a:cubicBezTo>
                      <a:pt x="7171" y="15763"/>
                      <a:pt x="7282" y="15708"/>
                      <a:pt x="7478" y="15624"/>
                    </a:cubicBezTo>
                    <a:cubicBezTo>
                      <a:pt x="7673" y="15540"/>
                      <a:pt x="7952" y="15429"/>
                      <a:pt x="8064" y="15094"/>
                    </a:cubicBezTo>
                    <a:cubicBezTo>
                      <a:pt x="8203" y="14731"/>
                      <a:pt x="8064" y="14480"/>
                      <a:pt x="7952" y="14285"/>
                    </a:cubicBezTo>
                    <a:cubicBezTo>
                      <a:pt x="7840" y="14090"/>
                      <a:pt x="7785" y="13978"/>
                      <a:pt x="7840" y="13811"/>
                    </a:cubicBezTo>
                    <a:cubicBezTo>
                      <a:pt x="7924" y="13643"/>
                      <a:pt x="8036" y="13587"/>
                      <a:pt x="8231" y="13504"/>
                    </a:cubicBezTo>
                    <a:cubicBezTo>
                      <a:pt x="8426" y="13392"/>
                      <a:pt x="8705" y="13308"/>
                      <a:pt x="8817" y="12946"/>
                    </a:cubicBezTo>
                    <a:cubicBezTo>
                      <a:pt x="8928" y="12611"/>
                      <a:pt x="8817" y="12360"/>
                      <a:pt x="8705" y="12164"/>
                    </a:cubicBezTo>
                    <a:cubicBezTo>
                      <a:pt x="8594" y="11969"/>
                      <a:pt x="8538" y="11858"/>
                      <a:pt x="8594" y="11662"/>
                    </a:cubicBezTo>
                    <a:cubicBezTo>
                      <a:pt x="8677" y="11495"/>
                      <a:pt x="8789" y="11439"/>
                      <a:pt x="8984" y="11355"/>
                    </a:cubicBezTo>
                    <a:cubicBezTo>
                      <a:pt x="9180" y="11272"/>
                      <a:pt x="9459" y="11160"/>
                      <a:pt x="9570" y="10825"/>
                    </a:cubicBezTo>
                    <a:cubicBezTo>
                      <a:pt x="9682" y="10463"/>
                      <a:pt x="9542" y="10212"/>
                      <a:pt x="9459" y="10016"/>
                    </a:cubicBezTo>
                    <a:cubicBezTo>
                      <a:pt x="9347" y="9821"/>
                      <a:pt x="9291" y="9709"/>
                      <a:pt x="9347" y="9542"/>
                    </a:cubicBezTo>
                    <a:cubicBezTo>
                      <a:pt x="9403" y="9375"/>
                      <a:pt x="9542" y="9319"/>
                      <a:pt x="9737" y="9235"/>
                    </a:cubicBezTo>
                    <a:cubicBezTo>
                      <a:pt x="9933" y="9151"/>
                      <a:pt x="10184" y="9040"/>
                      <a:pt x="10323" y="8677"/>
                    </a:cubicBezTo>
                    <a:cubicBezTo>
                      <a:pt x="10435" y="8342"/>
                      <a:pt x="10295" y="8091"/>
                      <a:pt x="10184" y="7896"/>
                    </a:cubicBezTo>
                    <a:cubicBezTo>
                      <a:pt x="10100" y="7701"/>
                      <a:pt x="10044" y="7589"/>
                      <a:pt x="10100" y="7394"/>
                    </a:cubicBezTo>
                    <a:cubicBezTo>
                      <a:pt x="10156" y="7226"/>
                      <a:pt x="10268" y="7171"/>
                      <a:pt x="10491" y="7087"/>
                    </a:cubicBezTo>
                    <a:cubicBezTo>
                      <a:pt x="10686" y="7003"/>
                      <a:pt x="10937" y="6892"/>
                      <a:pt x="11077" y="6557"/>
                    </a:cubicBezTo>
                    <a:cubicBezTo>
                      <a:pt x="11188" y="6194"/>
                      <a:pt x="11049" y="5943"/>
                      <a:pt x="10937" y="5748"/>
                    </a:cubicBezTo>
                    <a:cubicBezTo>
                      <a:pt x="10853" y="5552"/>
                      <a:pt x="10798" y="5441"/>
                      <a:pt x="10853" y="5273"/>
                    </a:cubicBezTo>
                    <a:cubicBezTo>
                      <a:pt x="10909" y="5106"/>
                      <a:pt x="11021" y="5050"/>
                      <a:pt x="11216" y="4967"/>
                    </a:cubicBezTo>
                    <a:cubicBezTo>
                      <a:pt x="11439" y="4855"/>
                      <a:pt x="11690" y="4771"/>
                      <a:pt x="11830" y="4409"/>
                    </a:cubicBezTo>
                    <a:cubicBezTo>
                      <a:pt x="11942" y="4046"/>
                      <a:pt x="11802" y="3823"/>
                      <a:pt x="11690" y="3599"/>
                    </a:cubicBezTo>
                    <a:cubicBezTo>
                      <a:pt x="11607" y="3432"/>
                      <a:pt x="11551" y="3320"/>
                      <a:pt x="11607" y="3125"/>
                    </a:cubicBezTo>
                    <a:cubicBezTo>
                      <a:pt x="11663" y="2958"/>
                      <a:pt x="11774" y="2902"/>
                      <a:pt x="11969" y="2818"/>
                    </a:cubicBezTo>
                    <a:cubicBezTo>
                      <a:pt x="12193" y="2735"/>
                      <a:pt x="12444" y="2623"/>
                      <a:pt x="12583" y="2260"/>
                    </a:cubicBezTo>
                    <a:cubicBezTo>
                      <a:pt x="12695" y="1926"/>
                      <a:pt x="12555" y="1674"/>
                      <a:pt x="12444" y="1479"/>
                    </a:cubicBezTo>
                    <a:cubicBezTo>
                      <a:pt x="12360" y="1284"/>
                      <a:pt x="12304" y="1172"/>
                      <a:pt x="12360" y="977"/>
                    </a:cubicBezTo>
                    <a:cubicBezTo>
                      <a:pt x="12416" y="810"/>
                      <a:pt x="12527" y="754"/>
                      <a:pt x="12723" y="670"/>
                    </a:cubicBezTo>
                    <a:cubicBezTo>
                      <a:pt x="12946" y="586"/>
                      <a:pt x="13197" y="475"/>
                      <a:pt x="13336" y="112"/>
                    </a:cubicBezTo>
                    <a:lnTo>
                      <a:pt x="129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9"/>
              <p:cNvSpPr/>
              <p:nvPr/>
            </p:nvSpPr>
            <p:spPr>
              <a:xfrm>
                <a:off x="2753640" y="1036387"/>
                <a:ext cx="2710457" cy="487985"/>
              </a:xfrm>
              <a:custGeom>
                <a:avLst/>
                <a:gdLst/>
                <a:ahLst/>
                <a:cxnLst/>
                <a:rect l="l" t="t" r="r" b="b"/>
                <a:pathLst>
                  <a:path w="73068" h="13155" extrusionOk="0">
                    <a:moveTo>
                      <a:pt x="2388" y="1"/>
                    </a:moveTo>
                    <a:cubicBezTo>
                      <a:pt x="1971" y="1"/>
                      <a:pt x="1545" y="124"/>
                      <a:pt x="1172" y="376"/>
                    </a:cubicBezTo>
                    <a:cubicBezTo>
                      <a:pt x="223" y="1046"/>
                      <a:pt x="0" y="2357"/>
                      <a:pt x="670" y="3278"/>
                    </a:cubicBezTo>
                    <a:cubicBezTo>
                      <a:pt x="1144" y="3947"/>
                      <a:pt x="5413" y="8551"/>
                      <a:pt x="17270" y="11229"/>
                    </a:cubicBezTo>
                    <a:cubicBezTo>
                      <a:pt x="19223" y="11676"/>
                      <a:pt x="21399" y="12066"/>
                      <a:pt x="23770" y="12373"/>
                    </a:cubicBezTo>
                    <a:cubicBezTo>
                      <a:pt x="25416" y="12596"/>
                      <a:pt x="27174" y="12764"/>
                      <a:pt x="29043" y="12903"/>
                    </a:cubicBezTo>
                    <a:cubicBezTo>
                      <a:pt x="30578" y="13015"/>
                      <a:pt x="32168" y="13070"/>
                      <a:pt x="33842" y="13126"/>
                    </a:cubicBezTo>
                    <a:cubicBezTo>
                      <a:pt x="34762" y="13154"/>
                      <a:pt x="35711" y="13154"/>
                      <a:pt x="36660" y="13154"/>
                    </a:cubicBezTo>
                    <a:lnTo>
                      <a:pt x="38110" y="13154"/>
                    </a:lnTo>
                    <a:cubicBezTo>
                      <a:pt x="39980" y="13126"/>
                      <a:pt x="41765" y="13043"/>
                      <a:pt x="43439" y="12959"/>
                    </a:cubicBezTo>
                    <a:cubicBezTo>
                      <a:pt x="43718" y="12931"/>
                      <a:pt x="43969" y="12931"/>
                      <a:pt x="44220" y="12903"/>
                    </a:cubicBezTo>
                    <a:cubicBezTo>
                      <a:pt x="46313" y="12764"/>
                      <a:pt x="48294" y="12568"/>
                      <a:pt x="50107" y="12317"/>
                    </a:cubicBezTo>
                    <a:cubicBezTo>
                      <a:pt x="52506" y="11982"/>
                      <a:pt x="54655" y="11592"/>
                      <a:pt x="56580" y="11118"/>
                    </a:cubicBezTo>
                    <a:cubicBezTo>
                      <a:pt x="58979" y="10587"/>
                      <a:pt x="61043" y="9946"/>
                      <a:pt x="62829" y="9276"/>
                    </a:cubicBezTo>
                    <a:cubicBezTo>
                      <a:pt x="65284" y="8383"/>
                      <a:pt x="67181" y="7407"/>
                      <a:pt x="68632" y="6514"/>
                    </a:cubicBezTo>
                    <a:cubicBezTo>
                      <a:pt x="71282" y="4952"/>
                      <a:pt x="72454" y="3613"/>
                      <a:pt x="72677" y="3278"/>
                    </a:cubicBezTo>
                    <a:cubicBezTo>
                      <a:pt x="72956" y="2915"/>
                      <a:pt x="73068" y="2469"/>
                      <a:pt x="73040" y="2022"/>
                    </a:cubicBezTo>
                    <a:cubicBezTo>
                      <a:pt x="73040" y="1381"/>
                      <a:pt x="72733" y="767"/>
                      <a:pt x="72175" y="376"/>
                    </a:cubicBezTo>
                    <a:cubicBezTo>
                      <a:pt x="71802" y="124"/>
                      <a:pt x="71376" y="1"/>
                      <a:pt x="70957" y="1"/>
                    </a:cubicBezTo>
                    <a:cubicBezTo>
                      <a:pt x="70311" y="1"/>
                      <a:pt x="69680" y="292"/>
                      <a:pt x="69274" y="851"/>
                    </a:cubicBezTo>
                    <a:cubicBezTo>
                      <a:pt x="69246" y="879"/>
                      <a:pt x="68799" y="1269"/>
                      <a:pt x="67879" y="1883"/>
                    </a:cubicBezTo>
                    <a:cubicBezTo>
                      <a:pt x="66037" y="3083"/>
                      <a:pt x="62327" y="5119"/>
                      <a:pt x="56273" y="6682"/>
                    </a:cubicBezTo>
                    <a:lnTo>
                      <a:pt x="56273" y="6709"/>
                    </a:lnTo>
                    <a:cubicBezTo>
                      <a:pt x="51948" y="7825"/>
                      <a:pt x="46396" y="8746"/>
                      <a:pt x="39533" y="8941"/>
                    </a:cubicBezTo>
                    <a:cubicBezTo>
                      <a:pt x="38613" y="8969"/>
                      <a:pt x="37664" y="8969"/>
                      <a:pt x="36660" y="8969"/>
                    </a:cubicBezTo>
                    <a:cubicBezTo>
                      <a:pt x="24077" y="8969"/>
                      <a:pt x="15903" y="6905"/>
                      <a:pt x="10881" y="4868"/>
                    </a:cubicBezTo>
                    <a:cubicBezTo>
                      <a:pt x="8230" y="3780"/>
                      <a:pt x="6473" y="2720"/>
                      <a:pt x="5385" y="1939"/>
                    </a:cubicBezTo>
                    <a:cubicBezTo>
                      <a:pt x="4492" y="1325"/>
                      <a:pt x="4101" y="879"/>
                      <a:pt x="4046" y="851"/>
                    </a:cubicBezTo>
                    <a:cubicBezTo>
                      <a:pt x="3657" y="292"/>
                      <a:pt x="3032" y="1"/>
                      <a:pt x="2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9"/>
              <p:cNvSpPr/>
              <p:nvPr/>
            </p:nvSpPr>
            <p:spPr>
              <a:xfrm>
                <a:off x="3662562" y="2523009"/>
                <a:ext cx="318535" cy="301657"/>
              </a:xfrm>
              <a:custGeom>
                <a:avLst/>
                <a:gdLst/>
                <a:ahLst/>
                <a:cxnLst/>
                <a:rect l="l" t="t" r="r" b="b"/>
                <a:pathLst>
                  <a:path w="8587" h="8132" extrusionOk="0">
                    <a:moveTo>
                      <a:pt x="2486" y="1"/>
                    </a:moveTo>
                    <a:cubicBezTo>
                      <a:pt x="1508" y="1"/>
                      <a:pt x="1" y="6367"/>
                      <a:pt x="1082" y="7088"/>
                    </a:cubicBezTo>
                    <a:cubicBezTo>
                      <a:pt x="1819" y="7586"/>
                      <a:pt x="4528" y="8132"/>
                      <a:pt x="6395" y="8132"/>
                    </a:cubicBezTo>
                    <a:cubicBezTo>
                      <a:pt x="7354" y="8132"/>
                      <a:pt x="8091" y="7988"/>
                      <a:pt x="8224" y="7618"/>
                    </a:cubicBezTo>
                    <a:cubicBezTo>
                      <a:pt x="8587" y="6530"/>
                      <a:pt x="3314" y="6363"/>
                      <a:pt x="3453" y="4773"/>
                    </a:cubicBezTo>
                    <a:cubicBezTo>
                      <a:pt x="3593" y="3210"/>
                      <a:pt x="3704" y="141"/>
                      <a:pt x="2505" y="2"/>
                    </a:cubicBezTo>
                    <a:cubicBezTo>
                      <a:pt x="2498" y="1"/>
                      <a:pt x="2492" y="1"/>
                      <a:pt x="2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9"/>
              <p:cNvSpPr/>
              <p:nvPr/>
            </p:nvSpPr>
            <p:spPr>
              <a:xfrm>
                <a:off x="3753373" y="2720730"/>
                <a:ext cx="191521" cy="92144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2484" extrusionOk="0">
                    <a:moveTo>
                      <a:pt x="1200" y="1"/>
                    </a:moveTo>
                    <a:cubicBezTo>
                      <a:pt x="615" y="447"/>
                      <a:pt x="1" y="949"/>
                      <a:pt x="447" y="1535"/>
                    </a:cubicBezTo>
                    <a:cubicBezTo>
                      <a:pt x="1926" y="2177"/>
                      <a:pt x="3544" y="2344"/>
                      <a:pt x="5134" y="2484"/>
                    </a:cubicBezTo>
                    <a:cubicBezTo>
                      <a:pt x="5134" y="2205"/>
                      <a:pt x="5134" y="1898"/>
                      <a:pt x="5162" y="1591"/>
                    </a:cubicBezTo>
                    <a:cubicBezTo>
                      <a:pt x="4074" y="1116"/>
                      <a:pt x="1870" y="782"/>
                      <a:pt x="1200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9"/>
              <p:cNvSpPr/>
              <p:nvPr/>
            </p:nvSpPr>
            <p:spPr>
              <a:xfrm>
                <a:off x="3679886" y="2523046"/>
                <a:ext cx="263968" cy="30121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120" extrusionOk="0">
                    <a:moveTo>
                      <a:pt x="2010" y="1"/>
                    </a:moveTo>
                    <a:cubicBezTo>
                      <a:pt x="1284" y="1"/>
                      <a:pt x="252" y="3600"/>
                      <a:pt x="252" y="5692"/>
                    </a:cubicBezTo>
                    <a:cubicBezTo>
                      <a:pt x="252" y="6390"/>
                      <a:pt x="364" y="6920"/>
                      <a:pt x="615" y="7087"/>
                    </a:cubicBezTo>
                    <a:cubicBezTo>
                      <a:pt x="1368" y="7589"/>
                      <a:pt x="4046" y="8119"/>
                      <a:pt x="5916" y="8119"/>
                    </a:cubicBezTo>
                    <a:cubicBezTo>
                      <a:pt x="6362" y="8119"/>
                      <a:pt x="6780" y="8092"/>
                      <a:pt x="7087" y="8008"/>
                    </a:cubicBezTo>
                    <a:cubicBezTo>
                      <a:pt x="7087" y="7980"/>
                      <a:pt x="7087" y="7952"/>
                      <a:pt x="7115" y="7924"/>
                    </a:cubicBezTo>
                    <a:cubicBezTo>
                      <a:pt x="5469" y="7896"/>
                      <a:pt x="3907" y="7673"/>
                      <a:pt x="2596" y="7031"/>
                    </a:cubicBezTo>
                    <a:cubicBezTo>
                      <a:pt x="2540" y="6976"/>
                      <a:pt x="2484" y="6920"/>
                      <a:pt x="2428" y="6864"/>
                    </a:cubicBezTo>
                    <a:cubicBezTo>
                      <a:pt x="2233" y="6780"/>
                      <a:pt x="2065" y="6697"/>
                      <a:pt x="1870" y="6585"/>
                    </a:cubicBezTo>
                    <a:cubicBezTo>
                      <a:pt x="1" y="5553"/>
                      <a:pt x="1228" y="2456"/>
                      <a:pt x="2121" y="29"/>
                    </a:cubicBezTo>
                    <a:lnTo>
                      <a:pt x="2038" y="1"/>
                    </a:ln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9"/>
              <p:cNvSpPr/>
              <p:nvPr/>
            </p:nvSpPr>
            <p:spPr>
              <a:xfrm>
                <a:off x="3769955" y="2777636"/>
                <a:ext cx="173901" cy="3939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0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6" y="57"/>
                      <a:pt x="112" y="113"/>
                      <a:pt x="168" y="168"/>
                    </a:cubicBezTo>
                    <a:cubicBezTo>
                      <a:pt x="1479" y="810"/>
                      <a:pt x="3041" y="1033"/>
                      <a:pt x="4687" y="1061"/>
                    </a:cubicBezTo>
                    <a:cubicBezTo>
                      <a:pt x="4687" y="1033"/>
                      <a:pt x="4687" y="1005"/>
                      <a:pt x="4687" y="950"/>
                    </a:cubicBezTo>
                    <a:cubicBezTo>
                      <a:pt x="3097" y="810"/>
                      <a:pt x="1479" y="643"/>
                      <a:pt x="0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9"/>
              <p:cNvSpPr/>
              <p:nvPr/>
            </p:nvSpPr>
            <p:spPr>
              <a:xfrm>
                <a:off x="4581315" y="2533247"/>
                <a:ext cx="313638" cy="275579"/>
              </a:xfrm>
              <a:custGeom>
                <a:avLst/>
                <a:gdLst/>
                <a:ahLst/>
                <a:cxnLst/>
                <a:rect l="l" t="t" r="r" b="b"/>
                <a:pathLst>
                  <a:path w="8455" h="7429" extrusionOk="0">
                    <a:moveTo>
                      <a:pt x="1195" y="0"/>
                    </a:moveTo>
                    <a:cubicBezTo>
                      <a:pt x="1169" y="0"/>
                      <a:pt x="1143" y="2"/>
                      <a:pt x="1117" y="5"/>
                    </a:cubicBezTo>
                    <a:cubicBezTo>
                      <a:pt x="140" y="116"/>
                      <a:pt x="1" y="6728"/>
                      <a:pt x="1229" y="7203"/>
                    </a:cubicBezTo>
                    <a:cubicBezTo>
                      <a:pt x="1605" y="7353"/>
                      <a:pt x="2381" y="7429"/>
                      <a:pt x="3287" y="7429"/>
                    </a:cubicBezTo>
                    <a:cubicBezTo>
                      <a:pt x="5399" y="7429"/>
                      <a:pt x="8217" y="7019"/>
                      <a:pt x="8315" y="6198"/>
                    </a:cubicBezTo>
                    <a:cubicBezTo>
                      <a:pt x="8454" y="5055"/>
                      <a:pt x="3265" y="6031"/>
                      <a:pt x="3042" y="4441"/>
                    </a:cubicBezTo>
                    <a:cubicBezTo>
                      <a:pt x="2851" y="2914"/>
                      <a:pt x="2314" y="0"/>
                      <a:pt x="11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9"/>
              <p:cNvSpPr/>
              <p:nvPr/>
            </p:nvSpPr>
            <p:spPr>
              <a:xfrm>
                <a:off x="4706551" y="2716575"/>
                <a:ext cx="183212" cy="4662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1257" extrusionOk="0">
                    <a:moveTo>
                      <a:pt x="4939" y="1256"/>
                    </a:moveTo>
                    <a:lnTo>
                      <a:pt x="4939" y="1256"/>
                    </a:lnTo>
                    <a:cubicBezTo>
                      <a:pt x="4939" y="1256"/>
                      <a:pt x="4939" y="1256"/>
                      <a:pt x="4939" y="1256"/>
                    </a:cubicBezTo>
                    <a:cubicBezTo>
                      <a:pt x="4939" y="1256"/>
                      <a:pt x="4939" y="1256"/>
                      <a:pt x="4939" y="1256"/>
                    </a:cubicBezTo>
                    <a:lnTo>
                      <a:pt x="4939" y="1256"/>
                    </a:lnTo>
                    <a:close/>
                    <a:moveTo>
                      <a:pt x="4939" y="1256"/>
                    </a:moveTo>
                    <a:cubicBezTo>
                      <a:pt x="4939" y="1228"/>
                      <a:pt x="4939" y="1201"/>
                      <a:pt x="4939" y="1145"/>
                    </a:cubicBezTo>
                    <a:cubicBezTo>
                      <a:pt x="4939" y="1201"/>
                      <a:pt x="4939" y="1228"/>
                      <a:pt x="4939" y="1256"/>
                    </a:cubicBezTo>
                    <a:close/>
                    <a:moveTo>
                      <a:pt x="4939" y="1145"/>
                    </a:moveTo>
                    <a:cubicBezTo>
                      <a:pt x="4939" y="1145"/>
                      <a:pt x="4939" y="1145"/>
                      <a:pt x="4939" y="1145"/>
                    </a:cubicBezTo>
                    <a:cubicBezTo>
                      <a:pt x="4939" y="1145"/>
                      <a:pt x="4939" y="1145"/>
                      <a:pt x="4939" y="1145"/>
                    </a:cubicBezTo>
                    <a:close/>
                    <a:moveTo>
                      <a:pt x="4939" y="1145"/>
                    </a:moveTo>
                    <a:cubicBezTo>
                      <a:pt x="4939" y="1145"/>
                      <a:pt x="4939" y="1145"/>
                      <a:pt x="4939" y="1145"/>
                    </a:cubicBezTo>
                    <a:cubicBezTo>
                      <a:pt x="4939" y="1145"/>
                      <a:pt x="4939" y="1145"/>
                      <a:pt x="4939" y="1145"/>
                    </a:cubicBezTo>
                    <a:close/>
                    <a:moveTo>
                      <a:pt x="4939" y="1145"/>
                    </a:moveTo>
                    <a:lnTo>
                      <a:pt x="4939" y="1145"/>
                    </a:lnTo>
                    <a:lnTo>
                      <a:pt x="4939" y="1145"/>
                    </a:lnTo>
                    <a:close/>
                    <a:moveTo>
                      <a:pt x="2344" y="531"/>
                    </a:moveTo>
                    <a:cubicBezTo>
                      <a:pt x="1424" y="475"/>
                      <a:pt x="475" y="364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75" y="364"/>
                      <a:pt x="1424" y="475"/>
                      <a:pt x="2344" y="531"/>
                    </a:cubicBezTo>
                    <a:close/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9"/>
              <p:cNvSpPr/>
              <p:nvPr/>
            </p:nvSpPr>
            <p:spPr>
              <a:xfrm>
                <a:off x="4670345" y="2716575"/>
                <a:ext cx="219417" cy="68366"/>
              </a:xfrm>
              <a:custGeom>
                <a:avLst/>
                <a:gdLst/>
                <a:ahLst/>
                <a:cxnLst/>
                <a:rect l="l" t="t" r="r" b="b"/>
                <a:pathLst>
                  <a:path w="5915" h="1843" extrusionOk="0">
                    <a:moveTo>
                      <a:pt x="977" y="1"/>
                    </a:moveTo>
                    <a:cubicBezTo>
                      <a:pt x="475" y="559"/>
                      <a:pt x="0" y="1201"/>
                      <a:pt x="558" y="1675"/>
                    </a:cubicBezTo>
                    <a:cubicBezTo>
                      <a:pt x="1172" y="1786"/>
                      <a:pt x="1786" y="1842"/>
                      <a:pt x="2400" y="1842"/>
                    </a:cubicBezTo>
                    <a:cubicBezTo>
                      <a:pt x="3516" y="1842"/>
                      <a:pt x="4632" y="1675"/>
                      <a:pt x="5720" y="1563"/>
                    </a:cubicBezTo>
                    <a:lnTo>
                      <a:pt x="5720" y="1563"/>
                    </a:lnTo>
                    <a:cubicBezTo>
                      <a:pt x="5692" y="1591"/>
                      <a:pt x="5636" y="1619"/>
                      <a:pt x="5608" y="1647"/>
                    </a:cubicBezTo>
                    <a:lnTo>
                      <a:pt x="5636" y="1647"/>
                    </a:lnTo>
                    <a:cubicBezTo>
                      <a:pt x="5803" y="1535"/>
                      <a:pt x="5887" y="1396"/>
                      <a:pt x="5915" y="1256"/>
                    </a:cubicBezTo>
                    <a:cubicBezTo>
                      <a:pt x="5915" y="1228"/>
                      <a:pt x="5915" y="1201"/>
                      <a:pt x="5915" y="1145"/>
                    </a:cubicBezTo>
                    <a:cubicBezTo>
                      <a:pt x="5803" y="671"/>
                      <a:pt x="4576" y="643"/>
                      <a:pt x="3320" y="531"/>
                    </a:cubicBezTo>
                    <a:cubicBezTo>
                      <a:pt x="2400" y="475"/>
                      <a:pt x="1451" y="364"/>
                      <a:pt x="977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9"/>
              <p:cNvSpPr/>
              <p:nvPr/>
            </p:nvSpPr>
            <p:spPr>
              <a:xfrm>
                <a:off x="4591665" y="2533395"/>
                <a:ext cx="286744" cy="275319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7422" extrusionOk="0">
                    <a:moveTo>
                      <a:pt x="838" y="1"/>
                    </a:moveTo>
                    <a:cubicBezTo>
                      <a:pt x="336" y="57"/>
                      <a:pt x="57" y="1731"/>
                      <a:pt x="57" y="3460"/>
                    </a:cubicBezTo>
                    <a:cubicBezTo>
                      <a:pt x="57" y="5190"/>
                      <a:pt x="336" y="6976"/>
                      <a:pt x="950" y="7199"/>
                    </a:cubicBezTo>
                    <a:cubicBezTo>
                      <a:pt x="1340" y="7366"/>
                      <a:pt x="2066" y="7422"/>
                      <a:pt x="2958" y="7422"/>
                    </a:cubicBezTo>
                    <a:cubicBezTo>
                      <a:pt x="4688" y="7422"/>
                      <a:pt x="6920" y="7143"/>
                      <a:pt x="7729" y="6585"/>
                    </a:cubicBezTo>
                    <a:lnTo>
                      <a:pt x="7729" y="6585"/>
                    </a:lnTo>
                    <a:cubicBezTo>
                      <a:pt x="6697" y="6808"/>
                      <a:pt x="5720" y="6948"/>
                      <a:pt x="4744" y="6948"/>
                    </a:cubicBezTo>
                    <a:cubicBezTo>
                      <a:pt x="4102" y="6948"/>
                      <a:pt x="3460" y="6892"/>
                      <a:pt x="2875" y="6724"/>
                    </a:cubicBezTo>
                    <a:cubicBezTo>
                      <a:pt x="2791" y="6697"/>
                      <a:pt x="2735" y="6641"/>
                      <a:pt x="2679" y="6613"/>
                    </a:cubicBezTo>
                    <a:cubicBezTo>
                      <a:pt x="2484" y="6557"/>
                      <a:pt x="2261" y="6501"/>
                      <a:pt x="2066" y="6445"/>
                    </a:cubicBezTo>
                    <a:cubicBezTo>
                      <a:pt x="1" y="5832"/>
                      <a:pt x="559" y="2540"/>
                      <a:pt x="922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9"/>
              <p:cNvSpPr/>
              <p:nvPr/>
            </p:nvSpPr>
            <p:spPr>
              <a:xfrm>
                <a:off x="4691045" y="2774557"/>
                <a:ext cx="191484" cy="16581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447" extrusionOk="0">
                    <a:moveTo>
                      <a:pt x="5162" y="0"/>
                    </a:moveTo>
                    <a:cubicBezTo>
                      <a:pt x="4074" y="112"/>
                      <a:pt x="2958" y="279"/>
                      <a:pt x="1842" y="279"/>
                    </a:cubicBezTo>
                    <a:cubicBezTo>
                      <a:pt x="1228" y="279"/>
                      <a:pt x="614" y="223"/>
                      <a:pt x="0" y="112"/>
                    </a:cubicBezTo>
                    <a:lnTo>
                      <a:pt x="0" y="112"/>
                    </a:lnTo>
                    <a:cubicBezTo>
                      <a:pt x="56" y="140"/>
                      <a:pt x="112" y="196"/>
                      <a:pt x="196" y="223"/>
                    </a:cubicBezTo>
                    <a:cubicBezTo>
                      <a:pt x="781" y="391"/>
                      <a:pt x="1423" y="447"/>
                      <a:pt x="2065" y="447"/>
                    </a:cubicBezTo>
                    <a:cubicBezTo>
                      <a:pt x="3041" y="447"/>
                      <a:pt x="4018" y="307"/>
                      <a:pt x="5050" y="84"/>
                    </a:cubicBezTo>
                    <a:cubicBezTo>
                      <a:pt x="5078" y="56"/>
                      <a:pt x="5134" y="28"/>
                      <a:pt x="5162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39"/>
              <p:cNvSpPr/>
              <p:nvPr/>
            </p:nvSpPr>
            <p:spPr>
              <a:xfrm>
                <a:off x="4380553" y="3717388"/>
                <a:ext cx="1969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531" h="29" extrusionOk="0">
                    <a:moveTo>
                      <a:pt x="531" y="28"/>
                    </a:moveTo>
                    <a:cubicBezTo>
                      <a:pt x="363" y="28"/>
                      <a:pt x="196" y="0"/>
                      <a:pt x="1" y="0"/>
                    </a:cubicBezTo>
                    <a:cubicBezTo>
                      <a:pt x="196" y="0"/>
                      <a:pt x="363" y="28"/>
                      <a:pt x="531" y="28"/>
                    </a:cubicBezTo>
                    <a:close/>
                  </a:path>
                </a:pathLst>
              </a:custGeom>
              <a:solidFill>
                <a:srgbClr val="2A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39"/>
              <p:cNvSpPr/>
              <p:nvPr/>
            </p:nvSpPr>
            <p:spPr>
              <a:xfrm>
                <a:off x="4380553" y="3717388"/>
                <a:ext cx="47630" cy="315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85" extrusionOk="0">
                    <a:moveTo>
                      <a:pt x="1" y="0"/>
                    </a:moveTo>
                    <a:cubicBezTo>
                      <a:pt x="447" y="28"/>
                      <a:pt x="865" y="56"/>
                      <a:pt x="1284" y="84"/>
                    </a:cubicBezTo>
                    <a:cubicBezTo>
                      <a:pt x="1033" y="56"/>
                      <a:pt x="782" y="28"/>
                      <a:pt x="531" y="28"/>
                    </a:cubicBezTo>
                    <a:cubicBezTo>
                      <a:pt x="363" y="28"/>
                      <a:pt x="196" y="0"/>
                      <a:pt x="1" y="0"/>
                    </a:cubicBez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39"/>
              <p:cNvSpPr/>
              <p:nvPr/>
            </p:nvSpPr>
            <p:spPr>
              <a:xfrm>
                <a:off x="4678618" y="3920229"/>
                <a:ext cx="37" cy="83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4" extrusionOk="0">
                    <a:moveTo>
                      <a:pt x="1" y="224"/>
                    </a:moveTo>
                    <a:lnTo>
                      <a:pt x="1" y="224"/>
                    </a:lnTo>
                    <a:lnTo>
                      <a:pt x="1" y="224"/>
                    </a:lnTo>
                    <a:cubicBezTo>
                      <a:pt x="1" y="168"/>
                      <a:pt x="1" y="84"/>
                      <a:pt x="1" y="28"/>
                    </a:cubicBezTo>
                    <a:lnTo>
                      <a:pt x="1" y="28"/>
                    </a:lnTo>
                    <a:cubicBezTo>
                      <a:pt x="1" y="84"/>
                      <a:pt x="1" y="168"/>
                      <a:pt x="1" y="224"/>
                    </a:cubicBezTo>
                    <a:lnTo>
                      <a:pt x="1" y="224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39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6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39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6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39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6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39"/>
              <p:cNvSpPr/>
              <p:nvPr/>
            </p:nvSpPr>
            <p:spPr>
              <a:xfrm>
                <a:off x="3548456" y="392022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39"/>
              <p:cNvSpPr/>
              <p:nvPr/>
            </p:nvSpPr>
            <p:spPr>
              <a:xfrm>
                <a:off x="3548456" y="392022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9"/>
              <p:cNvSpPr/>
              <p:nvPr/>
            </p:nvSpPr>
            <p:spPr>
              <a:xfrm>
                <a:off x="3548456" y="392022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9"/>
              <p:cNvSpPr/>
              <p:nvPr/>
            </p:nvSpPr>
            <p:spPr>
              <a:xfrm>
                <a:off x="3548456" y="391919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9"/>
              <p:cNvSpPr/>
              <p:nvPr/>
            </p:nvSpPr>
            <p:spPr>
              <a:xfrm>
                <a:off x="3548456" y="3919191"/>
                <a:ext cx="37" cy="2114"/>
              </a:xfrm>
              <a:custGeom>
                <a:avLst/>
                <a:gdLst/>
                <a:ahLst/>
                <a:cxnLst/>
                <a:rect l="l" t="t" r="r" b="b"/>
                <a:pathLst>
                  <a:path w="1" h="57" extrusionOk="0">
                    <a:moveTo>
                      <a:pt x="1" y="56"/>
                    </a:moveTo>
                    <a:lnTo>
                      <a:pt x="1" y="29"/>
                    </a:lnTo>
                    <a:lnTo>
                      <a:pt x="1" y="56"/>
                    </a:lnTo>
                    <a:close/>
                    <a:moveTo>
                      <a:pt x="1" y="29"/>
                    </a:moveTo>
                    <a:lnTo>
                      <a:pt x="1" y="29"/>
                    </a:lnTo>
                    <a:lnTo>
                      <a:pt x="1" y="29"/>
                    </a:lnTo>
                    <a:close/>
                    <a:moveTo>
                      <a:pt x="1" y="29"/>
                    </a:moveTo>
                    <a:lnTo>
                      <a:pt x="1" y="29"/>
                    </a:lnTo>
                    <a:lnTo>
                      <a:pt x="1" y="29"/>
                    </a:lnTo>
                    <a:close/>
                    <a:moveTo>
                      <a:pt x="1" y="29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9"/>
                    </a:cubicBezTo>
                    <a:close/>
                  </a:path>
                </a:pathLst>
              </a:custGeom>
              <a:solidFill>
                <a:srgbClr val="96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9"/>
              <p:cNvSpPr/>
              <p:nvPr/>
            </p:nvSpPr>
            <p:spPr>
              <a:xfrm>
                <a:off x="4390902" y="3744283"/>
                <a:ext cx="3153" cy="37"/>
              </a:xfrm>
              <a:custGeom>
                <a:avLst/>
                <a:gdLst/>
                <a:ahLst/>
                <a:cxnLst/>
                <a:rect l="l" t="t" r="r" b="b"/>
                <a:pathLst>
                  <a:path w="85" h="1" extrusionOk="0">
                    <a:moveTo>
                      <a:pt x="84" y="1"/>
                    </a:moveTo>
                    <a:cubicBezTo>
                      <a:pt x="56" y="1"/>
                      <a:pt x="28" y="1"/>
                      <a:pt x="1" y="1"/>
                    </a:cubicBezTo>
                    <a:lnTo>
                      <a:pt x="1" y="1"/>
                    </a:lnTo>
                    <a:cubicBezTo>
                      <a:pt x="28" y="1"/>
                      <a:pt x="56" y="1"/>
                      <a:pt x="84" y="1"/>
                    </a:cubicBezTo>
                    <a:close/>
                  </a:path>
                </a:pathLst>
              </a:custGeom>
              <a:solidFill>
                <a:srgbClr val="B1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9"/>
              <p:cNvSpPr/>
              <p:nvPr/>
            </p:nvSpPr>
            <p:spPr>
              <a:xfrm>
                <a:off x="3824783" y="3743244"/>
                <a:ext cx="13503" cy="3153"/>
              </a:xfrm>
              <a:custGeom>
                <a:avLst/>
                <a:gdLst/>
                <a:ahLst/>
                <a:cxnLst/>
                <a:rect l="l" t="t" r="r" b="b"/>
                <a:pathLst>
                  <a:path w="364" h="85" extrusionOk="0">
                    <a:moveTo>
                      <a:pt x="1" y="85"/>
                    </a:moveTo>
                    <a:cubicBezTo>
                      <a:pt x="112" y="57"/>
                      <a:pt x="252" y="29"/>
                      <a:pt x="363" y="1"/>
                    </a:cubicBezTo>
                    <a:cubicBezTo>
                      <a:pt x="252" y="29"/>
                      <a:pt x="112" y="57"/>
                      <a:pt x="1" y="85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9"/>
              <p:cNvSpPr/>
              <p:nvPr/>
            </p:nvSpPr>
            <p:spPr>
              <a:xfrm>
                <a:off x="3013385" y="4396319"/>
                <a:ext cx="31086" cy="1242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838" y="335"/>
                    </a:moveTo>
                    <a:cubicBezTo>
                      <a:pt x="559" y="223"/>
                      <a:pt x="280" y="11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80" y="112"/>
                      <a:pt x="559" y="223"/>
                      <a:pt x="838" y="335"/>
                    </a:cubicBezTo>
                    <a:close/>
                  </a:path>
                </a:pathLst>
              </a:custGeom>
              <a:solidFill>
                <a:srgbClr val="B1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9"/>
              <p:cNvSpPr/>
              <p:nvPr/>
            </p:nvSpPr>
            <p:spPr>
              <a:xfrm>
                <a:off x="4111791" y="4116261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9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9"/>
                    </a:cubicBezTo>
                    <a:close/>
                  </a:path>
                </a:pathLst>
              </a:custGeom>
              <a:solidFill>
                <a:srgbClr val="FD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9"/>
              <p:cNvSpPr/>
              <p:nvPr/>
            </p:nvSpPr>
            <p:spPr>
              <a:xfrm>
                <a:off x="4111791" y="411626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9"/>
              <p:cNvSpPr/>
              <p:nvPr/>
            </p:nvSpPr>
            <p:spPr>
              <a:xfrm>
                <a:off x="4111791" y="4115222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9"/>
                    </a:moveTo>
                    <a:lnTo>
                      <a:pt x="1" y="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D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9"/>
              <p:cNvSpPr/>
              <p:nvPr/>
            </p:nvSpPr>
            <p:spPr>
              <a:xfrm>
                <a:off x="4111791" y="4115222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9"/>
              <p:cNvSpPr/>
              <p:nvPr/>
            </p:nvSpPr>
            <p:spPr>
              <a:xfrm>
                <a:off x="3548456" y="3921268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8"/>
                    </a:moveTo>
                    <a:cubicBezTo>
                      <a:pt x="1" y="28"/>
                      <a:pt x="1" y="28"/>
                      <a:pt x="1" y="0"/>
                    </a:cubicBezTo>
                    <a:cubicBezTo>
                      <a:pt x="1" y="28"/>
                      <a:pt x="1" y="28"/>
                      <a:pt x="1" y="28"/>
                    </a:cubicBez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9E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9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9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9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9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9"/>
              <p:cNvSpPr/>
              <p:nvPr/>
            </p:nvSpPr>
            <p:spPr>
              <a:xfrm>
                <a:off x="3548456" y="3921268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8"/>
                    </a:moveTo>
                    <a:cubicBezTo>
                      <a:pt x="1" y="28"/>
                      <a:pt x="1" y="28"/>
                      <a:pt x="1" y="0"/>
                    </a:cubicBez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28"/>
                      <a:pt x="1" y="28"/>
                    </a:cubicBezTo>
                    <a:close/>
                  </a:path>
                </a:pathLst>
              </a:custGeom>
              <a:solidFill>
                <a:srgbClr val="B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9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9"/>
              <p:cNvSpPr/>
              <p:nvPr/>
            </p:nvSpPr>
            <p:spPr>
              <a:xfrm>
                <a:off x="3548456" y="392126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9"/>
              <p:cNvSpPr/>
              <p:nvPr/>
            </p:nvSpPr>
            <p:spPr>
              <a:xfrm>
                <a:off x="2798118" y="1036869"/>
                <a:ext cx="105609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838" extrusionOk="0">
                    <a:moveTo>
                      <a:pt x="2847" y="838"/>
                    </a:moveTo>
                    <a:cubicBezTo>
                      <a:pt x="2847" y="838"/>
                      <a:pt x="2847" y="838"/>
                      <a:pt x="2847" y="810"/>
                    </a:cubicBezTo>
                    <a:cubicBezTo>
                      <a:pt x="2847" y="838"/>
                      <a:pt x="2847" y="838"/>
                      <a:pt x="2847" y="838"/>
                    </a:cubicBezTo>
                    <a:close/>
                    <a:moveTo>
                      <a:pt x="2847" y="810"/>
                    </a:moveTo>
                    <a:cubicBezTo>
                      <a:pt x="2819" y="782"/>
                      <a:pt x="2819" y="782"/>
                      <a:pt x="2819" y="782"/>
                    </a:cubicBezTo>
                    <a:cubicBezTo>
                      <a:pt x="2819" y="782"/>
                      <a:pt x="2819" y="782"/>
                      <a:pt x="2847" y="810"/>
                    </a:cubicBezTo>
                    <a:close/>
                    <a:moveTo>
                      <a:pt x="2819" y="782"/>
                    </a:moveTo>
                    <a:cubicBezTo>
                      <a:pt x="2819" y="782"/>
                      <a:pt x="2819" y="782"/>
                      <a:pt x="2819" y="782"/>
                    </a:cubicBezTo>
                    <a:cubicBezTo>
                      <a:pt x="2819" y="782"/>
                      <a:pt x="2819" y="782"/>
                      <a:pt x="2819" y="782"/>
                    </a:cubicBezTo>
                    <a:close/>
                    <a:moveTo>
                      <a:pt x="1" y="363"/>
                    </a:moveTo>
                    <a:cubicBezTo>
                      <a:pt x="280" y="168"/>
                      <a:pt x="559" y="57"/>
                      <a:pt x="866" y="1"/>
                    </a:cubicBezTo>
                    <a:lnTo>
                      <a:pt x="866" y="1"/>
                    </a:lnTo>
                    <a:cubicBezTo>
                      <a:pt x="559" y="57"/>
                      <a:pt x="280" y="168"/>
                      <a:pt x="1" y="363"/>
                    </a:cubicBezTo>
                    <a:close/>
                  </a:path>
                </a:pathLst>
              </a:custGeom>
              <a:solidFill>
                <a:srgbClr val="BBF6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9"/>
              <p:cNvSpPr/>
              <p:nvPr/>
            </p:nvSpPr>
            <p:spPr>
              <a:xfrm>
                <a:off x="2830206" y="1036869"/>
                <a:ext cx="1142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2" y="1"/>
                      <a:pt x="196" y="1"/>
                      <a:pt x="308" y="1"/>
                    </a:cubicBezTo>
                    <a:cubicBezTo>
                      <a:pt x="196" y="1"/>
                      <a:pt x="112" y="1"/>
                      <a:pt x="1" y="1"/>
                    </a:cubicBezTo>
                    <a:close/>
                    <a:moveTo>
                      <a:pt x="308" y="1"/>
                    </a:moveTo>
                    <a:lnTo>
                      <a:pt x="308" y="1"/>
                    </a:lnTo>
                    <a:lnTo>
                      <a:pt x="308" y="1"/>
                    </a:lnTo>
                    <a:lnTo>
                      <a:pt x="308" y="1"/>
                    </a:lnTo>
                    <a:close/>
                  </a:path>
                </a:pathLst>
              </a:custGeom>
              <a:solidFill>
                <a:srgbClr val="CAD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9"/>
              <p:cNvSpPr/>
              <p:nvPr/>
            </p:nvSpPr>
            <p:spPr>
              <a:xfrm>
                <a:off x="5323381" y="1036869"/>
                <a:ext cx="107687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838" extrusionOk="0">
                    <a:moveTo>
                      <a:pt x="1" y="838"/>
                    </a:moveTo>
                    <a:cubicBezTo>
                      <a:pt x="29" y="810"/>
                      <a:pt x="29" y="810"/>
                      <a:pt x="29" y="810"/>
                    </a:cubicBezTo>
                    <a:cubicBezTo>
                      <a:pt x="29" y="810"/>
                      <a:pt x="29" y="810"/>
                      <a:pt x="1" y="838"/>
                    </a:cubicBezTo>
                    <a:close/>
                    <a:moveTo>
                      <a:pt x="29" y="810"/>
                    </a:moveTo>
                    <a:cubicBezTo>
                      <a:pt x="447" y="280"/>
                      <a:pt x="1061" y="1"/>
                      <a:pt x="1675" y="1"/>
                    </a:cubicBezTo>
                    <a:cubicBezTo>
                      <a:pt x="1061" y="1"/>
                      <a:pt x="447" y="280"/>
                      <a:pt x="29" y="810"/>
                    </a:cubicBezTo>
                    <a:close/>
                    <a:moveTo>
                      <a:pt x="2902" y="363"/>
                    </a:moveTo>
                    <a:cubicBezTo>
                      <a:pt x="2902" y="363"/>
                      <a:pt x="2874" y="363"/>
                      <a:pt x="2874" y="363"/>
                    </a:cubicBezTo>
                    <a:cubicBezTo>
                      <a:pt x="2874" y="363"/>
                      <a:pt x="2902" y="363"/>
                      <a:pt x="2902" y="363"/>
                    </a:cubicBezTo>
                    <a:close/>
                    <a:moveTo>
                      <a:pt x="1702" y="1"/>
                    </a:moveTo>
                    <a:lnTo>
                      <a:pt x="1702" y="1"/>
                    </a:lnTo>
                    <a:lnTo>
                      <a:pt x="1702" y="1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00D0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9"/>
              <p:cNvSpPr/>
              <p:nvPr/>
            </p:nvSpPr>
            <p:spPr>
              <a:xfrm>
                <a:off x="4360892" y="636343"/>
                <a:ext cx="910756" cy="647901"/>
              </a:xfrm>
              <a:custGeom>
                <a:avLst/>
                <a:gdLst/>
                <a:ahLst/>
                <a:cxnLst/>
                <a:rect l="l" t="t" r="r" b="b"/>
                <a:pathLst>
                  <a:path w="24552" h="174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4592" y="4465"/>
                      <a:pt x="15875" y="12388"/>
                      <a:pt x="12946" y="17466"/>
                    </a:cubicBezTo>
                    <a:cubicBezTo>
                      <a:pt x="19000" y="15903"/>
                      <a:pt x="22710" y="13867"/>
                      <a:pt x="24552" y="12667"/>
                    </a:cubicBezTo>
                    <a:cubicBezTo>
                      <a:pt x="18135" y="5469"/>
                      <a:pt x="7087" y="173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9"/>
              <p:cNvSpPr/>
              <p:nvPr/>
            </p:nvSpPr>
            <p:spPr>
              <a:xfrm>
                <a:off x="4113537" y="587711"/>
                <a:ext cx="836270" cy="780368"/>
              </a:xfrm>
              <a:custGeom>
                <a:avLst/>
                <a:gdLst/>
                <a:ahLst/>
                <a:cxnLst/>
                <a:rect l="l" t="t" r="r" b="b"/>
                <a:pathLst>
                  <a:path w="22544" h="21037" extrusionOk="0">
                    <a:moveTo>
                      <a:pt x="1" y="1"/>
                    </a:moveTo>
                    <a:cubicBezTo>
                      <a:pt x="9431" y="5078"/>
                      <a:pt x="13978" y="14982"/>
                      <a:pt x="2874" y="21036"/>
                    </a:cubicBezTo>
                    <a:cubicBezTo>
                      <a:pt x="9737" y="20841"/>
                      <a:pt x="15289" y="19920"/>
                      <a:pt x="19614" y="18804"/>
                    </a:cubicBezTo>
                    <a:lnTo>
                      <a:pt x="19614" y="18777"/>
                    </a:lnTo>
                    <a:cubicBezTo>
                      <a:pt x="22543" y="13699"/>
                      <a:pt x="21260" y="5776"/>
                      <a:pt x="6668" y="1312"/>
                    </a:cubicBezTo>
                    <a:cubicBezTo>
                      <a:pt x="2735" y="36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9"/>
              <p:cNvSpPr/>
              <p:nvPr/>
            </p:nvSpPr>
            <p:spPr>
              <a:xfrm>
                <a:off x="4122848" y="3487616"/>
                <a:ext cx="273279" cy="346727"/>
              </a:xfrm>
              <a:custGeom>
                <a:avLst/>
                <a:gdLst/>
                <a:ahLst/>
                <a:cxnLst/>
                <a:rect l="l" t="t" r="r" b="b"/>
                <a:pathLst>
                  <a:path w="7367" h="9347" extrusionOk="0">
                    <a:moveTo>
                      <a:pt x="5887" y="1"/>
                    </a:moveTo>
                    <a:cubicBezTo>
                      <a:pt x="5106" y="1228"/>
                      <a:pt x="4297" y="2512"/>
                      <a:pt x="3460" y="3823"/>
                    </a:cubicBezTo>
                    <a:cubicBezTo>
                      <a:pt x="2344" y="5581"/>
                      <a:pt x="1172" y="7450"/>
                      <a:pt x="1" y="9347"/>
                    </a:cubicBezTo>
                    <a:cubicBezTo>
                      <a:pt x="4102" y="9291"/>
                      <a:pt x="7366" y="8566"/>
                      <a:pt x="7366" y="7673"/>
                    </a:cubicBezTo>
                    <a:lnTo>
                      <a:pt x="7310" y="7673"/>
                    </a:lnTo>
                    <a:cubicBezTo>
                      <a:pt x="7310" y="7673"/>
                      <a:pt x="7227" y="7394"/>
                      <a:pt x="7115" y="6892"/>
                    </a:cubicBezTo>
                    <a:cubicBezTo>
                      <a:pt x="7059" y="6697"/>
                      <a:pt x="7031" y="6445"/>
                      <a:pt x="6948" y="6194"/>
                    </a:cubicBezTo>
                    <a:cubicBezTo>
                      <a:pt x="6696" y="4911"/>
                      <a:pt x="6306" y="2846"/>
                      <a:pt x="58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9"/>
              <p:cNvSpPr/>
              <p:nvPr/>
            </p:nvSpPr>
            <p:spPr>
              <a:xfrm>
                <a:off x="3937591" y="1527426"/>
                <a:ext cx="448182" cy="948037"/>
              </a:xfrm>
              <a:custGeom>
                <a:avLst/>
                <a:gdLst/>
                <a:ahLst/>
                <a:cxnLst/>
                <a:rect l="l" t="t" r="r" b="b"/>
                <a:pathLst>
                  <a:path w="12082" h="25557" extrusionOk="0">
                    <a:moveTo>
                      <a:pt x="11663" y="1"/>
                    </a:moveTo>
                    <a:cubicBezTo>
                      <a:pt x="11663" y="1"/>
                      <a:pt x="10993" y="2289"/>
                      <a:pt x="9459" y="3042"/>
                    </a:cubicBezTo>
                    <a:cubicBezTo>
                      <a:pt x="8984" y="3795"/>
                      <a:pt x="8510" y="4548"/>
                      <a:pt x="8036" y="5302"/>
                    </a:cubicBezTo>
                    <a:cubicBezTo>
                      <a:pt x="5246" y="9710"/>
                      <a:pt x="2428" y="14202"/>
                      <a:pt x="1" y="18442"/>
                    </a:cubicBezTo>
                    <a:cubicBezTo>
                      <a:pt x="168" y="20758"/>
                      <a:pt x="280" y="23185"/>
                      <a:pt x="308" y="25556"/>
                    </a:cubicBezTo>
                    <a:cubicBezTo>
                      <a:pt x="3125" y="19949"/>
                      <a:pt x="7143" y="13532"/>
                      <a:pt x="10742" y="7841"/>
                    </a:cubicBezTo>
                    <a:cubicBezTo>
                      <a:pt x="11272" y="4548"/>
                      <a:pt x="11802" y="1982"/>
                      <a:pt x="12081" y="670"/>
                    </a:cubicBezTo>
                    <a:cubicBezTo>
                      <a:pt x="11802" y="280"/>
                      <a:pt x="11663" y="1"/>
                      <a:pt x="116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9"/>
              <p:cNvSpPr/>
              <p:nvPr/>
            </p:nvSpPr>
            <p:spPr>
              <a:xfrm>
                <a:off x="3969679" y="3272348"/>
                <a:ext cx="371581" cy="561989"/>
              </a:xfrm>
              <a:custGeom>
                <a:avLst/>
                <a:gdLst/>
                <a:ahLst/>
                <a:cxnLst/>
                <a:rect l="l" t="t" r="r" b="b"/>
                <a:pathLst>
                  <a:path w="10017" h="15150" extrusionOk="0">
                    <a:moveTo>
                      <a:pt x="9291" y="1"/>
                    </a:moveTo>
                    <a:cubicBezTo>
                      <a:pt x="7840" y="2428"/>
                      <a:pt x="6194" y="5023"/>
                      <a:pt x="4520" y="7673"/>
                    </a:cubicBezTo>
                    <a:cubicBezTo>
                      <a:pt x="2986" y="10072"/>
                      <a:pt x="1451" y="12500"/>
                      <a:pt x="1" y="14899"/>
                    </a:cubicBezTo>
                    <a:cubicBezTo>
                      <a:pt x="1117" y="15038"/>
                      <a:pt x="2456" y="15150"/>
                      <a:pt x="3879" y="15150"/>
                    </a:cubicBezTo>
                    <a:lnTo>
                      <a:pt x="4130" y="15150"/>
                    </a:lnTo>
                    <a:cubicBezTo>
                      <a:pt x="5301" y="13253"/>
                      <a:pt x="6473" y="11384"/>
                      <a:pt x="7589" y="9626"/>
                    </a:cubicBezTo>
                    <a:cubicBezTo>
                      <a:pt x="8426" y="8315"/>
                      <a:pt x="9235" y="7031"/>
                      <a:pt x="10016" y="5804"/>
                    </a:cubicBezTo>
                    <a:cubicBezTo>
                      <a:pt x="9765" y="4130"/>
                      <a:pt x="9514" y="2205"/>
                      <a:pt x="9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9"/>
              <p:cNvSpPr/>
              <p:nvPr/>
            </p:nvSpPr>
            <p:spPr>
              <a:xfrm>
                <a:off x="3945863" y="1818259"/>
                <a:ext cx="390202" cy="931455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25110" extrusionOk="0">
                    <a:moveTo>
                      <a:pt x="10519" y="1"/>
                    </a:moveTo>
                    <a:lnTo>
                      <a:pt x="10519" y="1"/>
                    </a:lnTo>
                    <a:cubicBezTo>
                      <a:pt x="6920" y="5692"/>
                      <a:pt x="2902" y="12109"/>
                      <a:pt x="85" y="17716"/>
                    </a:cubicBezTo>
                    <a:cubicBezTo>
                      <a:pt x="85" y="17968"/>
                      <a:pt x="85" y="18191"/>
                      <a:pt x="85" y="18442"/>
                    </a:cubicBezTo>
                    <a:cubicBezTo>
                      <a:pt x="85" y="20757"/>
                      <a:pt x="57" y="22989"/>
                      <a:pt x="1" y="25110"/>
                    </a:cubicBezTo>
                    <a:cubicBezTo>
                      <a:pt x="2149" y="21455"/>
                      <a:pt x="4521" y="17689"/>
                      <a:pt x="6892" y="13950"/>
                    </a:cubicBezTo>
                    <a:cubicBezTo>
                      <a:pt x="7701" y="12667"/>
                      <a:pt x="8482" y="11411"/>
                      <a:pt x="9263" y="10156"/>
                    </a:cubicBezTo>
                    <a:cubicBezTo>
                      <a:pt x="9598" y="6445"/>
                      <a:pt x="10045" y="2930"/>
                      <a:pt x="105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9"/>
              <p:cNvSpPr/>
              <p:nvPr/>
            </p:nvSpPr>
            <p:spPr>
              <a:xfrm>
                <a:off x="3841364" y="3009485"/>
                <a:ext cx="472998" cy="815534"/>
              </a:xfrm>
              <a:custGeom>
                <a:avLst/>
                <a:gdLst/>
                <a:ahLst/>
                <a:cxnLst/>
                <a:rect l="l" t="t" r="r" b="b"/>
                <a:pathLst>
                  <a:path w="12751" h="21985" extrusionOk="0">
                    <a:moveTo>
                      <a:pt x="12136" y="0"/>
                    </a:moveTo>
                    <a:cubicBezTo>
                      <a:pt x="12080" y="112"/>
                      <a:pt x="11997" y="224"/>
                      <a:pt x="11913" y="363"/>
                    </a:cubicBezTo>
                    <a:cubicBezTo>
                      <a:pt x="7728" y="6975"/>
                      <a:pt x="2874" y="14675"/>
                      <a:pt x="0" y="20980"/>
                    </a:cubicBezTo>
                    <a:cubicBezTo>
                      <a:pt x="502" y="21399"/>
                      <a:pt x="1786" y="21762"/>
                      <a:pt x="3460" y="21985"/>
                    </a:cubicBezTo>
                    <a:cubicBezTo>
                      <a:pt x="4910" y="19586"/>
                      <a:pt x="6445" y="17158"/>
                      <a:pt x="7979" y="14759"/>
                    </a:cubicBezTo>
                    <a:cubicBezTo>
                      <a:pt x="9653" y="12109"/>
                      <a:pt x="11299" y="9514"/>
                      <a:pt x="12750" y="7087"/>
                    </a:cubicBezTo>
                    <a:cubicBezTo>
                      <a:pt x="12527" y="4966"/>
                      <a:pt x="12304" y="2595"/>
                      <a:pt x="121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9"/>
              <p:cNvSpPr/>
              <p:nvPr/>
            </p:nvSpPr>
            <p:spPr>
              <a:xfrm>
                <a:off x="2868526" y="2715574"/>
                <a:ext cx="117999" cy="106834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80" extrusionOk="0">
                    <a:moveTo>
                      <a:pt x="1813" y="0"/>
                    </a:moveTo>
                    <a:cubicBezTo>
                      <a:pt x="1599" y="672"/>
                      <a:pt x="892" y="2688"/>
                      <a:pt x="93" y="2688"/>
                    </a:cubicBezTo>
                    <a:cubicBezTo>
                      <a:pt x="62" y="2688"/>
                      <a:pt x="31" y="2685"/>
                      <a:pt x="0" y="2678"/>
                    </a:cubicBezTo>
                    <a:lnTo>
                      <a:pt x="0" y="2706"/>
                    </a:lnTo>
                    <a:cubicBezTo>
                      <a:pt x="363" y="2803"/>
                      <a:pt x="685" y="2879"/>
                      <a:pt x="909" y="2879"/>
                    </a:cubicBezTo>
                    <a:cubicBezTo>
                      <a:pt x="943" y="2879"/>
                      <a:pt x="975" y="2877"/>
                      <a:pt x="1004" y="2874"/>
                    </a:cubicBezTo>
                    <a:cubicBezTo>
                      <a:pt x="1925" y="2846"/>
                      <a:pt x="3181" y="2232"/>
                      <a:pt x="2734" y="1786"/>
                    </a:cubicBezTo>
                    <a:cubicBezTo>
                      <a:pt x="1869" y="893"/>
                      <a:pt x="1786" y="279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9"/>
              <p:cNvSpPr/>
              <p:nvPr/>
            </p:nvSpPr>
            <p:spPr>
              <a:xfrm>
                <a:off x="2868526" y="2715574"/>
                <a:ext cx="69368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949" y="2874"/>
                    </a:moveTo>
                    <a:lnTo>
                      <a:pt x="921" y="2874"/>
                    </a:lnTo>
                    <a:lnTo>
                      <a:pt x="949" y="2874"/>
                    </a:lnTo>
                    <a:lnTo>
                      <a:pt x="949" y="2874"/>
                    </a:lnTo>
                    <a:close/>
                    <a:moveTo>
                      <a:pt x="949" y="2874"/>
                    </a:moveTo>
                    <a:cubicBezTo>
                      <a:pt x="976" y="2874"/>
                      <a:pt x="1004" y="2874"/>
                      <a:pt x="1004" y="2874"/>
                    </a:cubicBezTo>
                    <a:cubicBezTo>
                      <a:pt x="1032" y="2874"/>
                      <a:pt x="1060" y="2874"/>
                      <a:pt x="1088" y="2874"/>
                    </a:cubicBezTo>
                    <a:cubicBezTo>
                      <a:pt x="1060" y="2874"/>
                      <a:pt x="1032" y="2874"/>
                      <a:pt x="1004" y="2874"/>
                    </a:cubicBezTo>
                    <a:cubicBezTo>
                      <a:pt x="1004" y="2874"/>
                      <a:pt x="976" y="2874"/>
                      <a:pt x="949" y="2874"/>
                    </a:cubicBezTo>
                    <a:close/>
                    <a:moveTo>
                      <a:pt x="140" y="2762"/>
                    </a:moveTo>
                    <a:cubicBezTo>
                      <a:pt x="112" y="2734"/>
                      <a:pt x="84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lose/>
                    <a:moveTo>
                      <a:pt x="0" y="2706"/>
                    </a:moveTo>
                    <a:cubicBezTo>
                      <a:pt x="0" y="2706"/>
                      <a:pt x="0" y="2706"/>
                      <a:pt x="0" y="2706"/>
                    </a:cubicBezTo>
                    <a:lnTo>
                      <a:pt x="0" y="2706"/>
                    </a:lnTo>
                    <a:cubicBezTo>
                      <a:pt x="0" y="2706"/>
                      <a:pt x="0" y="2706"/>
                      <a:pt x="0" y="2706"/>
                    </a:cubicBezTo>
                    <a:close/>
                    <a:moveTo>
                      <a:pt x="84" y="2706"/>
                    </a:moveTo>
                    <a:lnTo>
                      <a:pt x="84" y="2706"/>
                    </a:lnTo>
                    <a:lnTo>
                      <a:pt x="84" y="2706"/>
                    </a:lnTo>
                    <a:lnTo>
                      <a:pt x="84" y="2706"/>
                    </a:lnTo>
                    <a:close/>
                    <a:moveTo>
                      <a:pt x="84" y="2706"/>
                    </a:moveTo>
                    <a:cubicBezTo>
                      <a:pt x="893" y="2706"/>
                      <a:pt x="1618" y="670"/>
                      <a:pt x="1813" y="0"/>
                    </a:cubicBezTo>
                    <a:cubicBezTo>
                      <a:pt x="1618" y="670"/>
                      <a:pt x="893" y="2706"/>
                      <a:pt x="84" y="2706"/>
                    </a:cubicBezTo>
                    <a:close/>
                    <a:moveTo>
                      <a:pt x="1869" y="474"/>
                    </a:move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167"/>
                      <a:pt x="1813" y="307"/>
                      <a:pt x="1869" y="474"/>
                    </a:cubicBezTo>
                    <a:cubicBezTo>
                      <a:pt x="1869" y="474"/>
                      <a:pt x="1869" y="474"/>
                      <a:pt x="1869" y="474"/>
                    </a:cubicBezTo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9"/>
              <p:cNvSpPr/>
              <p:nvPr/>
            </p:nvSpPr>
            <p:spPr>
              <a:xfrm>
                <a:off x="2868526" y="2715574"/>
                <a:ext cx="69368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1813" y="0"/>
                    </a:moveTo>
                    <a:cubicBezTo>
                      <a:pt x="1618" y="670"/>
                      <a:pt x="893" y="2706"/>
                      <a:pt x="84" y="2706"/>
                    </a:cubicBezTo>
                    <a:cubicBezTo>
                      <a:pt x="56" y="2706"/>
                      <a:pt x="28" y="2706"/>
                      <a:pt x="0" y="2678"/>
                    </a:cubicBezTo>
                    <a:lnTo>
                      <a:pt x="0" y="2706"/>
                    </a:lnTo>
                    <a:cubicBezTo>
                      <a:pt x="28" y="2734"/>
                      <a:pt x="56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ubicBezTo>
                      <a:pt x="446" y="2846"/>
                      <a:pt x="725" y="2874"/>
                      <a:pt x="921" y="2874"/>
                    </a:cubicBezTo>
                    <a:lnTo>
                      <a:pt x="1088" y="2874"/>
                    </a:lnTo>
                    <a:cubicBezTo>
                      <a:pt x="1144" y="2874"/>
                      <a:pt x="1228" y="2874"/>
                      <a:pt x="1283" y="2846"/>
                    </a:cubicBezTo>
                    <a:cubicBezTo>
                      <a:pt x="1562" y="2092"/>
                      <a:pt x="1786" y="1283"/>
                      <a:pt x="1869" y="474"/>
                    </a:cubicBez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28"/>
                      <a:pt x="1813" y="0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9"/>
              <p:cNvSpPr/>
              <p:nvPr/>
            </p:nvSpPr>
            <p:spPr>
              <a:xfrm>
                <a:off x="2714318" y="2484874"/>
                <a:ext cx="289786" cy="331110"/>
              </a:xfrm>
              <a:custGeom>
                <a:avLst/>
                <a:gdLst/>
                <a:ahLst/>
                <a:cxnLst/>
                <a:rect l="l" t="t" r="r" b="b"/>
                <a:pathLst>
                  <a:path w="7812" h="8926" extrusionOk="0">
                    <a:moveTo>
                      <a:pt x="3335" y="1"/>
                    </a:moveTo>
                    <a:cubicBezTo>
                      <a:pt x="2883" y="1"/>
                      <a:pt x="2507" y="163"/>
                      <a:pt x="2288" y="583"/>
                    </a:cubicBezTo>
                    <a:cubicBezTo>
                      <a:pt x="1590" y="1895"/>
                      <a:pt x="0" y="6693"/>
                      <a:pt x="753" y="7363"/>
                    </a:cubicBezTo>
                    <a:cubicBezTo>
                      <a:pt x="1311" y="7865"/>
                      <a:pt x="2957" y="8590"/>
                      <a:pt x="4157" y="8925"/>
                    </a:cubicBezTo>
                    <a:lnTo>
                      <a:pt x="4157" y="8897"/>
                    </a:lnTo>
                    <a:cubicBezTo>
                      <a:pt x="4188" y="8904"/>
                      <a:pt x="4219" y="8907"/>
                      <a:pt x="4250" y="8907"/>
                    </a:cubicBezTo>
                    <a:cubicBezTo>
                      <a:pt x="5049" y="8907"/>
                      <a:pt x="5756" y="6891"/>
                      <a:pt x="5970" y="6219"/>
                    </a:cubicBezTo>
                    <a:cubicBezTo>
                      <a:pt x="5998" y="6107"/>
                      <a:pt x="6026" y="6052"/>
                      <a:pt x="6026" y="6024"/>
                    </a:cubicBezTo>
                    <a:lnTo>
                      <a:pt x="6054" y="5996"/>
                    </a:lnTo>
                    <a:cubicBezTo>
                      <a:pt x="7310" y="3122"/>
                      <a:pt x="7812" y="2062"/>
                      <a:pt x="6556" y="1309"/>
                    </a:cubicBezTo>
                    <a:cubicBezTo>
                      <a:pt x="5676" y="773"/>
                      <a:pt x="4323" y="1"/>
                      <a:pt x="33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9"/>
              <p:cNvSpPr/>
              <p:nvPr/>
            </p:nvSpPr>
            <p:spPr>
              <a:xfrm>
                <a:off x="2741213" y="2757975"/>
                <a:ext cx="1076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8" y="1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F2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9"/>
              <p:cNvSpPr/>
              <p:nvPr/>
            </p:nvSpPr>
            <p:spPr>
              <a:xfrm>
                <a:off x="2742252" y="2749702"/>
                <a:ext cx="151125" cy="66289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787" extrusionOk="0">
                    <a:moveTo>
                      <a:pt x="475" y="1"/>
                    </a:moveTo>
                    <a:cubicBezTo>
                      <a:pt x="475" y="191"/>
                      <a:pt x="501" y="381"/>
                      <a:pt x="528" y="597"/>
                    </a:cubicBezTo>
                    <a:lnTo>
                      <a:pt x="528" y="597"/>
                    </a:lnTo>
                    <a:cubicBezTo>
                      <a:pt x="305" y="465"/>
                      <a:pt x="123" y="337"/>
                      <a:pt x="0" y="224"/>
                    </a:cubicBezTo>
                    <a:lnTo>
                      <a:pt x="0" y="224"/>
                    </a:lnTo>
                    <a:cubicBezTo>
                      <a:pt x="112" y="335"/>
                      <a:pt x="307" y="475"/>
                      <a:pt x="530" y="614"/>
                    </a:cubicBezTo>
                    <a:cubicBezTo>
                      <a:pt x="530" y="609"/>
                      <a:pt x="529" y="603"/>
                      <a:pt x="528" y="597"/>
                    </a:cubicBezTo>
                    <a:lnTo>
                      <a:pt x="528" y="597"/>
                    </a:lnTo>
                    <a:cubicBezTo>
                      <a:pt x="1017" y="887"/>
                      <a:pt x="1701" y="1202"/>
                      <a:pt x="2372" y="1451"/>
                    </a:cubicBezTo>
                    <a:cubicBezTo>
                      <a:pt x="2511" y="1507"/>
                      <a:pt x="2679" y="1563"/>
                      <a:pt x="2818" y="1619"/>
                    </a:cubicBezTo>
                    <a:cubicBezTo>
                      <a:pt x="3013" y="1675"/>
                      <a:pt x="3209" y="1730"/>
                      <a:pt x="3404" y="1786"/>
                    </a:cubicBezTo>
                    <a:lnTo>
                      <a:pt x="3404" y="1758"/>
                    </a:lnTo>
                    <a:cubicBezTo>
                      <a:pt x="3432" y="1786"/>
                      <a:pt x="3460" y="1786"/>
                      <a:pt x="3488" y="1786"/>
                    </a:cubicBezTo>
                    <a:cubicBezTo>
                      <a:pt x="3683" y="1786"/>
                      <a:pt x="3906" y="1647"/>
                      <a:pt x="4074" y="1451"/>
                    </a:cubicBezTo>
                    <a:cubicBezTo>
                      <a:pt x="2790" y="1200"/>
                      <a:pt x="1563" y="726"/>
                      <a:pt x="475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9"/>
              <p:cNvSpPr/>
              <p:nvPr/>
            </p:nvSpPr>
            <p:spPr>
              <a:xfrm>
                <a:off x="2800195" y="2485801"/>
                <a:ext cx="158396" cy="48669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1312" extrusionOk="0">
                    <a:moveTo>
                      <a:pt x="4269" y="1312"/>
                    </a:moveTo>
                    <a:lnTo>
                      <a:pt x="4269" y="1312"/>
                    </a:lnTo>
                    <a:cubicBezTo>
                      <a:pt x="4269" y="1312"/>
                      <a:pt x="4269" y="1312"/>
                      <a:pt x="4269" y="1312"/>
                    </a:cubicBezTo>
                    <a:close/>
                    <a:moveTo>
                      <a:pt x="4269" y="1312"/>
                    </a:moveTo>
                    <a:cubicBezTo>
                      <a:pt x="4269" y="1312"/>
                      <a:pt x="4269" y="1284"/>
                      <a:pt x="4269" y="1284"/>
                    </a:cubicBezTo>
                    <a:cubicBezTo>
                      <a:pt x="4269" y="1284"/>
                      <a:pt x="4269" y="1312"/>
                      <a:pt x="4269" y="1312"/>
                    </a:cubicBezTo>
                    <a:close/>
                    <a:moveTo>
                      <a:pt x="4269" y="1284"/>
                    </a:moveTo>
                    <a:cubicBezTo>
                      <a:pt x="4241" y="1284"/>
                      <a:pt x="4241" y="1284"/>
                      <a:pt x="4241" y="1284"/>
                    </a:cubicBezTo>
                    <a:cubicBezTo>
                      <a:pt x="4241" y="1284"/>
                      <a:pt x="4241" y="1284"/>
                      <a:pt x="4269" y="1284"/>
                    </a:cubicBezTo>
                    <a:close/>
                    <a:moveTo>
                      <a:pt x="4241" y="1284"/>
                    </a:moveTo>
                    <a:cubicBezTo>
                      <a:pt x="4213" y="1284"/>
                      <a:pt x="4213" y="1284"/>
                      <a:pt x="4213" y="1256"/>
                    </a:cubicBezTo>
                    <a:cubicBezTo>
                      <a:pt x="4213" y="1284"/>
                      <a:pt x="4213" y="1284"/>
                      <a:pt x="4241" y="1284"/>
                    </a:cubicBezTo>
                    <a:close/>
                    <a:moveTo>
                      <a:pt x="4213" y="1256"/>
                    </a:moveTo>
                    <a:lnTo>
                      <a:pt x="4186" y="1256"/>
                    </a:lnTo>
                    <a:lnTo>
                      <a:pt x="4213" y="1256"/>
                    </a:lnTo>
                    <a:close/>
                    <a:moveTo>
                      <a:pt x="4186" y="1256"/>
                    </a:moveTo>
                    <a:cubicBezTo>
                      <a:pt x="4186" y="1256"/>
                      <a:pt x="4186" y="1256"/>
                      <a:pt x="4186" y="1228"/>
                    </a:cubicBezTo>
                    <a:cubicBezTo>
                      <a:pt x="4186" y="1256"/>
                      <a:pt x="4186" y="1256"/>
                      <a:pt x="4186" y="1256"/>
                    </a:cubicBezTo>
                    <a:close/>
                    <a:moveTo>
                      <a:pt x="4130" y="1228"/>
                    </a:moveTo>
                    <a:cubicBezTo>
                      <a:pt x="4130" y="1228"/>
                      <a:pt x="4130" y="1228"/>
                      <a:pt x="4130" y="1228"/>
                    </a:cubicBezTo>
                    <a:cubicBezTo>
                      <a:pt x="4130" y="1228"/>
                      <a:pt x="4130" y="1228"/>
                      <a:pt x="4130" y="1228"/>
                    </a:cubicBezTo>
                    <a:close/>
                    <a:moveTo>
                      <a:pt x="4130" y="1200"/>
                    </a:moveTo>
                    <a:cubicBezTo>
                      <a:pt x="4130" y="1200"/>
                      <a:pt x="4130" y="1200"/>
                      <a:pt x="4130" y="1200"/>
                    </a:cubicBezTo>
                    <a:cubicBezTo>
                      <a:pt x="4130" y="1200"/>
                      <a:pt x="4130" y="1200"/>
                      <a:pt x="4130" y="1200"/>
                    </a:cubicBezTo>
                    <a:close/>
                    <a:moveTo>
                      <a:pt x="4102" y="1200"/>
                    </a:moveTo>
                    <a:cubicBezTo>
                      <a:pt x="4102" y="1200"/>
                      <a:pt x="4102" y="1200"/>
                      <a:pt x="4102" y="1200"/>
                    </a:cubicBezTo>
                    <a:cubicBezTo>
                      <a:pt x="4102" y="1200"/>
                      <a:pt x="4102" y="1200"/>
                      <a:pt x="4102" y="1200"/>
                    </a:cubicBezTo>
                    <a:close/>
                    <a:moveTo>
                      <a:pt x="1" y="531"/>
                    </a:moveTo>
                    <a:cubicBezTo>
                      <a:pt x="168" y="196"/>
                      <a:pt x="447" y="28"/>
                      <a:pt x="810" y="0"/>
                    </a:cubicBezTo>
                    <a:lnTo>
                      <a:pt x="810" y="0"/>
                    </a:lnTo>
                    <a:cubicBezTo>
                      <a:pt x="447" y="28"/>
                      <a:pt x="168" y="196"/>
                      <a:pt x="1" y="531"/>
                    </a:cubicBezTo>
                    <a:close/>
                  </a:path>
                </a:pathLst>
              </a:custGeom>
              <a:solidFill>
                <a:srgbClr val="F6F2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9"/>
              <p:cNvSpPr/>
              <p:nvPr/>
            </p:nvSpPr>
            <p:spPr>
              <a:xfrm>
                <a:off x="2735018" y="2484763"/>
                <a:ext cx="242193" cy="26497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143" extrusionOk="0">
                    <a:moveTo>
                      <a:pt x="2762" y="1"/>
                    </a:moveTo>
                    <a:cubicBezTo>
                      <a:pt x="2706" y="1"/>
                      <a:pt x="2623" y="1"/>
                      <a:pt x="2567" y="28"/>
                    </a:cubicBezTo>
                    <a:cubicBezTo>
                      <a:pt x="2204" y="56"/>
                      <a:pt x="1925" y="224"/>
                      <a:pt x="1758" y="559"/>
                    </a:cubicBezTo>
                    <a:cubicBezTo>
                      <a:pt x="1730" y="559"/>
                      <a:pt x="1730" y="559"/>
                      <a:pt x="1730" y="586"/>
                    </a:cubicBezTo>
                    <a:cubicBezTo>
                      <a:pt x="1172" y="1647"/>
                      <a:pt x="0" y="5078"/>
                      <a:pt x="0" y="6641"/>
                    </a:cubicBezTo>
                    <a:cubicBezTo>
                      <a:pt x="0" y="6641"/>
                      <a:pt x="0" y="6641"/>
                      <a:pt x="0" y="6641"/>
                    </a:cubicBezTo>
                    <a:lnTo>
                      <a:pt x="0" y="6641"/>
                    </a:lnTo>
                    <a:cubicBezTo>
                      <a:pt x="223" y="6836"/>
                      <a:pt x="446" y="7003"/>
                      <a:pt x="670" y="7143"/>
                    </a:cubicBezTo>
                    <a:cubicBezTo>
                      <a:pt x="530" y="4046"/>
                      <a:pt x="2399" y="1312"/>
                      <a:pt x="4771" y="1312"/>
                    </a:cubicBezTo>
                    <a:cubicBezTo>
                      <a:pt x="5329" y="1312"/>
                      <a:pt x="5943" y="1479"/>
                      <a:pt x="6528" y="1814"/>
                    </a:cubicBezTo>
                    <a:cubicBezTo>
                      <a:pt x="6417" y="1619"/>
                      <a:pt x="6249" y="1479"/>
                      <a:pt x="6026" y="1340"/>
                    </a:cubicBezTo>
                    <a:cubicBezTo>
                      <a:pt x="6026" y="1340"/>
                      <a:pt x="6026" y="1312"/>
                      <a:pt x="6026" y="1312"/>
                    </a:cubicBezTo>
                    <a:lnTo>
                      <a:pt x="5998" y="1312"/>
                    </a:lnTo>
                    <a:cubicBezTo>
                      <a:pt x="5970" y="1312"/>
                      <a:pt x="5970" y="1312"/>
                      <a:pt x="5970" y="1284"/>
                    </a:cubicBezTo>
                    <a:lnTo>
                      <a:pt x="5943" y="1284"/>
                    </a:lnTo>
                    <a:cubicBezTo>
                      <a:pt x="5943" y="1284"/>
                      <a:pt x="5943" y="1284"/>
                      <a:pt x="5943" y="1256"/>
                    </a:cubicBezTo>
                    <a:lnTo>
                      <a:pt x="5887" y="1256"/>
                    </a:lnTo>
                    <a:cubicBezTo>
                      <a:pt x="5887" y="1256"/>
                      <a:pt x="5887" y="1228"/>
                      <a:pt x="5887" y="1228"/>
                    </a:cubicBezTo>
                    <a:lnTo>
                      <a:pt x="5859" y="1228"/>
                    </a:lnTo>
                    <a:cubicBezTo>
                      <a:pt x="4994" y="698"/>
                      <a:pt x="3711" y="1"/>
                      <a:pt x="2762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9"/>
              <p:cNvSpPr/>
              <p:nvPr/>
            </p:nvSpPr>
            <p:spPr>
              <a:xfrm>
                <a:off x="2735018" y="2731080"/>
                <a:ext cx="26931" cy="4143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17" extrusionOk="0">
                    <a:moveTo>
                      <a:pt x="0" y="1"/>
                    </a:moveTo>
                    <a:cubicBezTo>
                      <a:pt x="0" y="335"/>
                      <a:pt x="56" y="586"/>
                      <a:pt x="167" y="726"/>
                    </a:cubicBezTo>
                    <a:lnTo>
                      <a:pt x="195" y="726"/>
                    </a:lnTo>
                    <a:cubicBezTo>
                      <a:pt x="307" y="837"/>
                      <a:pt x="502" y="977"/>
                      <a:pt x="725" y="1116"/>
                    </a:cubicBezTo>
                    <a:cubicBezTo>
                      <a:pt x="698" y="893"/>
                      <a:pt x="670" y="698"/>
                      <a:pt x="670" y="503"/>
                    </a:cubicBezTo>
                    <a:cubicBezTo>
                      <a:pt x="446" y="363"/>
                      <a:pt x="223" y="19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9"/>
              <p:cNvSpPr/>
              <p:nvPr/>
            </p:nvSpPr>
            <p:spPr>
              <a:xfrm>
                <a:off x="3831015" y="2772479"/>
                <a:ext cx="460572" cy="1015290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27370" extrusionOk="0">
                    <a:moveTo>
                      <a:pt x="12108" y="0"/>
                    </a:moveTo>
                    <a:cubicBezTo>
                      <a:pt x="11132" y="1563"/>
                      <a:pt x="10128" y="3153"/>
                      <a:pt x="9095" y="4771"/>
                    </a:cubicBezTo>
                    <a:cubicBezTo>
                      <a:pt x="6584" y="8761"/>
                      <a:pt x="4046" y="12806"/>
                      <a:pt x="1786" y="16684"/>
                    </a:cubicBezTo>
                    <a:cubicBezTo>
                      <a:pt x="1256" y="20869"/>
                      <a:pt x="698" y="23854"/>
                      <a:pt x="335" y="25472"/>
                    </a:cubicBezTo>
                    <a:cubicBezTo>
                      <a:pt x="279" y="25751"/>
                      <a:pt x="223" y="25975"/>
                      <a:pt x="195" y="26170"/>
                    </a:cubicBezTo>
                    <a:cubicBezTo>
                      <a:pt x="84" y="26672"/>
                      <a:pt x="0" y="26951"/>
                      <a:pt x="0" y="26951"/>
                    </a:cubicBezTo>
                    <a:cubicBezTo>
                      <a:pt x="0" y="27090"/>
                      <a:pt x="112" y="27230"/>
                      <a:pt x="279" y="27369"/>
                    </a:cubicBezTo>
                    <a:cubicBezTo>
                      <a:pt x="3153" y="21064"/>
                      <a:pt x="8007" y="13364"/>
                      <a:pt x="12192" y="6752"/>
                    </a:cubicBezTo>
                    <a:cubicBezTo>
                      <a:pt x="12276" y="6613"/>
                      <a:pt x="12359" y="6501"/>
                      <a:pt x="12415" y="6389"/>
                    </a:cubicBezTo>
                    <a:cubicBezTo>
                      <a:pt x="12304" y="4381"/>
                      <a:pt x="12192" y="2260"/>
                      <a:pt x="12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9"/>
              <p:cNvSpPr/>
              <p:nvPr/>
            </p:nvSpPr>
            <p:spPr>
              <a:xfrm>
                <a:off x="3897231" y="2471297"/>
                <a:ext cx="382969" cy="920104"/>
              </a:xfrm>
              <a:custGeom>
                <a:avLst/>
                <a:gdLst/>
                <a:ahLst/>
                <a:cxnLst/>
                <a:rect l="l" t="t" r="r" b="b"/>
                <a:pathLst>
                  <a:path w="10324" h="24804" extrusionOk="0">
                    <a:moveTo>
                      <a:pt x="10212" y="1"/>
                    </a:moveTo>
                    <a:cubicBezTo>
                      <a:pt x="6975" y="5134"/>
                      <a:pt x="3488" y="10742"/>
                      <a:pt x="893" y="15792"/>
                    </a:cubicBezTo>
                    <a:cubicBezTo>
                      <a:pt x="642" y="19251"/>
                      <a:pt x="335" y="22236"/>
                      <a:pt x="1" y="24803"/>
                    </a:cubicBezTo>
                    <a:cubicBezTo>
                      <a:pt x="2261" y="20925"/>
                      <a:pt x="4799" y="16880"/>
                      <a:pt x="7310" y="12890"/>
                    </a:cubicBezTo>
                    <a:cubicBezTo>
                      <a:pt x="8343" y="11272"/>
                      <a:pt x="9347" y="9682"/>
                      <a:pt x="10323" y="8119"/>
                    </a:cubicBezTo>
                    <a:cubicBezTo>
                      <a:pt x="10240" y="5832"/>
                      <a:pt x="10212" y="3405"/>
                      <a:pt x="10212" y="838"/>
                    </a:cubicBezTo>
                    <a:cubicBezTo>
                      <a:pt x="10212" y="559"/>
                      <a:pt x="10212" y="280"/>
                      <a:pt x="102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9"/>
              <p:cNvSpPr/>
              <p:nvPr/>
            </p:nvSpPr>
            <p:spPr>
              <a:xfrm>
                <a:off x="3930357" y="2194969"/>
                <a:ext cx="359154" cy="862125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23241" extrusionOk="0">
                    <a:moveTo>
                      <a:pt x="9681" y="1"/>
                    </a:moveTo>
                    <a:cubicBezTo>
                      <a:pt x="8900" y="1256"/>
                      <a:pt x="8119" y="2512"/>
                      <a:pt x="7310" y="3795"/>
                    </a:cubicBezTo>
                    <a:cubicBezTo>
                      <a:pt x="4939" y="7534"/>
                      <a:pt x="2567" y="11300"/>
                      <a:pt x="419" y="14955"/>
                    </a:cubicBezTo>
                    <a:cubicBezTo>
                      <a:pt x="335" y="17940"/>
                      <a:pt x="168" y="20702"/>
                      <a:pt x="0" y="23241"/>
                    </a:cubicBezTo>
                    <a:cubicBezTo>
                      <a:pt x="2595" y="18191"/>
                      <a:pt x="6082" y="12583"/>
                      <a:pt x="9319" y="7450"/>
                    </a:cubicBezTo>
                    <a:cubicBezTo>
                      <a:pt x="9347" y="4939"/>
                      <a:pt x="9486" y="2428"/>
                      <a:pt x="9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9"/>
              <p:cNvSpPr/>
              <p:nvPr/>
            </p:nvSpPr>
            <p:spPr>
              <a:xfrm>
                <a:off x="3914814" y="1572980"/>
                <a:ext cx="373658" cy="638590"/>
              </a:xfrm>
              <a:custGeom>
                <a:avLst/>
                <a:gdLst/>
                <a:ahLst/>
                <a:cxnLst/>
                <a:rect l="l" t="t" r="r" b="b"/>
                <a:pathLst>
                  <a:path w="10073" h="17215" extrusionOk="0">
                    <a:moveTo>
                      <a:pt x="5999" y="0"/>
                    </a:moveTo>
                    <a:cubicBezTo>
                      <a:pt x="3628" y="4018"/>
                      <a:pt x="1452" y="8007"/>
                      <a:pt x="1" y="11467"/>
                    </a:cubicBezTo>
                    <a:cubicBezTo>
                      <a:pt x="224" y="13280"/>
                      <a:pt x="447" y="15233"/>
                      <a:pt x="615" y="17214"/>
                    </a:cubicBezTo>
                    <a:cubicBezTo>
                      <a:pt x="3042" y="12974"/>
                      <a:pt x="5860" y="8482"/>
                      <a:pt x="8650" y="4074"/>
                    </a:cubicBezTo>
                    <a:cubicBezTo>
                      <a:pt x="9124" y="3320"/>
                      <a:pt x="9598" y="2567"/>
                      <a:pt x="10073" y="1814"/>
                    </a:cubicBezTo>
                    <a:lnTo>
                      <a:pt x="10073" y="1814"/>
                    </a:lnTo>
                    <a:cubicBezTo>
                      <a:pt x="9766" y="1981"/>
                      <a:pt x="9403" y="2065"/>
                      <a:pt x="9040" y="2065"/>
                    </a:cubicBezTo>
                    <a:cubicBezTo>
                      <a:pt x="7394" y="2065"/>
                      <a:pt x="6474" y="893"/>
                      <a:pt x="59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9"/>
              <p:cNvSpPr/>
              <p:nvPr/>
            </p:nvSpPr>
            <p:spPr>
              <a:xfrm>
                <a:off x="4231539" y="1649546"/>
                <a:ext cx="90067" cy="1542076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41571" extrusionOk="0">
                    <a:moveTo>
                      <a:pt x="809" y="1"/>
                    </a:moveTo>
                    <a:lnTo>
                      <a:pt x="0" y="29"/>
                    </a:lnTo>
                    <a:lnTo>
                      <a:pt x="1590" y="41571"/>
                    </a:lnTo>
                    <a:lnTo>
                      <a:pt x="2427" y="41543"/>
                    </a:lnTo>
                    <a:lnTo>
                      <a:pt x="8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9"/>
              <p:cNvSpPr/>
              <p:nvPr/>
            </p:nvSpPr>
            <p:spPr>
              <a:xfrm>
                <a:off x="3157243" y="587711"/>
                <a:ext cx="1474823" cy="781406"/>
              </a:xfrm>
              <a:custGeom>
                <a:avLst/>
                <a:gdLst/>
                <a:ahLst/>
                <a:cxnLst/>
                <a:rect l="l" t="t" r="r" b="b"/>
                <a:pathLst>
                  <a:path w="39758" h="21065" extrusionOk="0">
                    <a:moveTo>
                      <a:pt x="25780" y="1"/>
                    </a:moveTo>
                    <a:lnTo>
                      <a:pt x="25780" y="1"/>
                    </a:lnTo>
                    <a:cubicBezTo>
                      <a:pt x="28991" y="7503"/>
                      <a:pt x="15435" y="17068"/>
                      <a:pt x="2340" y="17068"/>
                    </a:cubicBezTo>
                    <a:cubicBezTo>
                      <a:pt x="1557" y="17068"/>
                      <a:pt x="776" y="17034"/>
                      <a:pt x="1" y="16963"/>
                    </a:cubicBezTo>
                    <a:lnTo>
                      <a:pt x="1" y="16963"/>
                    </a:lnTo>
                    <a:cubicBezTo>
                      <a:pt x="5023" y="19000"/>
                      <a:pt x="13197" y="21064"/>
                      <a:pt x="25780" y="21064"/>
                    </a:cubicBezTo>
                    <a:cubicBezTo>
                      <a:pt x="26784" y="21064"/>
                      <a:pt x="27733" y="21064"/>
                      <a:pt x="28653" y="21036"/>
                    </a:cubicBezTo>
                    <a:cubicBezTo>
                      <a:pt x="39757" y="14982"/>
                      <a:pt x="35210" y="5078"/>
                      <a:pt x="25780" y="1"/>
                    </a:cubicBezTo>
                    <a:close/>
                  </a:path>
                </a:pathLst>
              </a:custGeom>
              <a:solidFill>
                <a:srgbClr val="B3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9"/>
              <p:cNvSpPr/>
              <p:nvPr/>
            </p:nvSpPr>
            <p:spPr>
              <a:xfrm>
                <a:off x="3878609" y="1535736"/>
                <a:ext cx="258775" cy="462612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2471" extrusionOk="0">
                    <a:moveTo>
                      <a:pt x="6585" y="0"/>
                    </a:moveTo>
                    <a:cubicBezTo>
                      <a:pt x="6585" y="0"/>
                      <a:pt x="5887" y="3013"/>
                      <a:pt x="3209" y="3069"/>
                    </a:cubicBezTo>
                    <a:cubicBezTo>
                      <a:pt x="3175" y="3071"/>
                      <a:pt x="3142" y="3072"/>
                      <a:pt x="3108" y="3072"/>
                    </a:cubicBezTo>
                    <a:cubicBezTo>
                      <a:pt x="2619" y="3072"/>
                      <a:pt x="2180" y="2884"/>
                      <a:pt x="1814" y="2623"/>
                    </a:cubicBezTo>
                    <a:cubicBezTo>
                      <a:pt x="1172" y="3739"/>
                      <a:pt x="559" y="4855"/>
                      <a:pt x="1" y="5943"/>
                    </a:cubicBezTo>
                    <a:cubicBezTo>
                      <a:pt x="335" y="7840"/>
                      <a:pt x="670" y="10044"/>
                      <a:pt x="977" y="12471"/>
                    </a:cubicBezTo>
                    <a:cubicBezTo>
                      <a:pt x="2428" y="9011"/>
                      <a:pt x="4604" y="5022"/>
                      <a:pt x="6975" y="1004"/>
                    </a:cubicBezTo>
                    <a:cubicBezTo>
                      <a:pt x="6696" y="446"/>
                      <a:pt x="6585" y="0"/>
                      <a:pt x="6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9"/>
              <p:cNvSpPr/>
              <p:nvPr/>
            </p:nvSpPr>
            <p:spPr>
              <a:xfrm>
                <a:off x="2953364" y="587711"/>
                <a:ext cx="1279332" cy="633175"/>
              </a:xfrm>
              <a:custGeom>
                <a:avLst/>
                <a:gdLst/>
                <a:ahLst/>
                <a:cxnLst/>
                <a:rect l="l" t="t" r="r" b="b"/>
                <a:pathLst>
                  <a:path w="34488" h="17069" extrusionOk="0">
                    <a:moveTo>
                      <a:pt x="31276" y="1"/>
                    </a:moveTo>
                    <a:lnTo>
                      <a:pt x="31276" y="1"/>
                    </a:lnTo>
                    <a:cubicBezTo>
                      <a:pt x="24063" y="5126"/>
                      <a:pt x="15929" y="5606"/>
                      <a:pt x="13138" y="5606"/>
                    </a:cubicBezTo>
                    <a:cubicBezTo>
                      <a:pt x="12496" y="5606"/>
                      <a:pt x="12137" y="5580"/>
                      <a:pt x="12137" y="5580"/>
                    </a:cubicBezTo>
                    <a:cubicBezTo>
                      <a:pt x="7645" y="7645"/>
                      <a:pt x="3237" y="10407"/>
                      <a:pt x="1" y="14034"/>
                    </a:cubicBezTo>
                    <a:cubicBezTo>
                      <a:pt x="1089" y="14815"/>
                      <a:pt x="2846" y="15875"/>
                      <a:pt x="5497" y="16963"/>
                    </a:cubicBezTo>
                    <a:cubicBezTo>
                      <a:pt x="6272" y="17034"/>
                      <a:pt x="7053" y="17068"/>
                      <a:pt x="7836" y="17068"/>
                    </a:cubicBezTo>
                    <a:cubicBezTo>
                      <a:pt x="20931" y="17068"/>
                      <a:pt x="34487" y="7503"/>
                      <a:pt x="312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9"/>
              <p:cNvSpPr/>
              <p:nvPr/>
            </p:nvSpPr>
            <p:spPr>
              <a:xfrm>
                <a:off x="3846521" y="1528465"/>
                <a:ext cx="99378" cy="227726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6139" extrusionOk="0">
                    <a:moveTo>
                      <a:pt x="838" y="1"/>
                    </a:moveTo>
                    <a:cubicBezTo>
                      <a:pt x="838" y="1"/>
                      <a:pt x="587" y="782"/>
                      <a:pt x="1" y="1507"/>
                    </a:cubicBezTo>
                    <a:cubicBezTo>
                      <a:pt x="224" y="2651"/>
                      <a:pt x="531" y="4241"/>
                      <a:pt x="866" y="6139"/>
                    </a:cubicBezTo>
                    <a:cubicBezTo>
                      <a:pt x="1424" y="5051"/>
                      <a:pt x="2037" y="3935"/>
                      <a:pt x="2679" y="2819"/>
                    </a:cubicBezTo>
                    <a:cubicBezTo>
                      <a:pt x="1424" y="1926"/>
                      <a:pt x="838" y="1"/>
                      <a:pt x="8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9"/>
              <p:cNvSpPr/>
              <p:nvPr/>
            </p:nvSpPr>
            <p:spPr>
              <a:xfrm>
                <a:off x="4122848" y="3675989"/>
                <a:ext cx="113882" cy="158359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4269" extrusionOk="0">
                    <a:moveTo>
                      <a:pt x="1" y="4269"/>
                    </a:moveTo>
                    <a:cubicBezTo>
                      <a:pt x="893" y="2818"/>
                      <a:pt x="1786" y="1395"/>
                      <a:pt x="2679" y="0"/>
                    </a:cubicBezTo>
                    <a:cubicBezTo>
                      <a:pt x="2791" y="1367"/>
                      <a:pt x="2930" y="2734"/>
                      <a:pt x="3070" y="4102"/>
                    </a:cubicBezTo>
                    <a:cubicBezTo>
                      <a:pt x="2121" y="4185"/>
                      <a:pt x="1089" y="4241"/>
                      <a:pt x="1" y="4269"/>
                    </a:cubicBezTo>
                    <a:lnTo>
                      <a:pt x="1" y="426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9"/>
              <p:cNvSpPr/>
              <p:nvPr/>
            </p:nvSpPr>
            <p:spPr>
              <a:xfrm>
                <a:off x="3969679" y="3448294"/>
                <a:ext cx="252580" cy="386048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0407" extrusionOk="0">
                    <a:moveTo>
                      <a:pt x="6334" y="1"/>
                    </a:moveTo>
                    <a:cubicBezTo>
                      <a:pt x="5748" y="977"/>
                      <a:pt x="5134" y="1954"/>
                      <a:pt x="4520" y="2930"/>
                    </a:cubicBezTo>
                    <a:cubicBezTo>
                      <a:pt x="2986" y="5329"/>
                      <a:pt x="1451" y="7757"/>
                      <a:pt x="1" y="10156"/>
                    </a:cubicBezTo>
                    <a:cubicBezTo>
                      <a:pt x="1117" y="10295"/>
                      <a:pt x="2456" y="10407"/>
                      <a:pt x="3879" y="10407"/>
                    </a:cubicBezTo>
                    <a:lnTo>
                      <a:pt x="4130" y="10407"/>
                    </a:lnTo>
                    <a:cubicBezTo>
                      <a:pt x="5022" y="8956"/>
                      <a:pt x="5915" y="7533"/>
                      <a:pt x="6808" y="6138"/>
                    </a:cubicBezTo>
                    <a:cubicBezTo>
                      <a:pt x="6613" y="4102"/>
                      <a:pt x="6473" y="2065"/>
                      <a:pt x="63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9"/>
              <p:cNvSpPr/>
              <p:nvPr/>
            </p:nvSpPr>
            <p:spPr>
              <a:xfrm>
                <a:off x="3865143" y="3168850"/>
                <a:ext cx="339493" cy="656173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17689" extrusionOk="0">
                    <a:moveTo>
                      <a:pt x="8789" y="1"/>
                    </a:moveTo>
                    <a:cubicBezTo>
                      <a:pt x="7757" y="1647"/>
                      <a:pt x="6725" y="3321"/>
                      <a:pt x="5720" y="4967"/>
                    </a:cubicBezTo>
                    <a:cubicBezTo>
                      <a:pt x="6780" y="4799"/>
                      <a:pt x="8064" y="4688"/>
                      <a:pt x="8984" y="4381"/>
                    </a:cubicBezTo>
                    <a:cubicBezTo>
                      <a:pt x="8901" y="2930"/>
                      <a:pt x="8845" y="1479"/>
                      <a:pt x="8789" y="1"/>
                    </a:cubicBezTo>
                    <a:close/>
                    <a:moveTo>
                      <a:pt x="4799" y="6529"/>
                    </a:moveTo>
                    <a:cubicBezTo>
                      <a:pt x="3265" y="9124"/>
                      <a:pt x="1842" y="11663"/>
                      <a:pt x="615" y="14090"/>
                    </a:cubicBezTo>
                    <a:cubicBezTo>
                      <a:pt x="419" y="15094"/>
                      <a:pt x="224" y="16071"/>
                      <a:pt x="1" y="17047"/>
                    </a:cubicBezTo>
                    <a:cubicBezTo>
                      <a:pt x="670" y="17298"/>
                      <a:pt x="1619" y="17549"/>
                      <a:pt x="2819" y="17689"/>
                    </a:cubicBezTo>
                    <a:cubicBezTo>
                      <a:pt x="4269" y="15290"/>
                      <a:pt x="5804" y="12862"/>
                      <a:pt x="7338" y="10463"/>
                    </a:cubicBezTo>
                    <a:cubicBezTo>
                      <a:pt x="7952" y="9487"/>
                      <a:pt x="8566" y="8510"/>
                      <a:pt x="9152" y="7534"/>
                    </a:cubicBezTo>
                    <a:cubicBezTo>
                      <a:pt x="9152" y="7338"/>
                      <a:pt x="9152" y="7143"/>
                      <a:pt x="9124" y="6976"/>
                    </a:cubicBezTo>
                    <a:lnTo>
                      <a:pt x="8594" y="6976"/>
                    </a:lnTo>
                    <a:cubicBezTo>
                      <a:pt x="7171" y="6976"/>
                      <a:pt x="5692" y="6836"/>
                      <a:pt x="4799" y="65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9"/>
              <p:cNvSpPr/>
              <p:nvPr/>
            </p:nvSpPr>
            <p:spPr>
              <a:xfrm>
                <a:off x="3975911" y="1829647"/>
                <a:ext cx="196641" cy="559912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15094" extrusionOk="0">
                    <a:moveTo>
                      <a:pt x="5189" y="0"/>
                    </a:moveTo>
                    <a:cubicBezTo>
                      <a:pt x="3404" y="2874"/>
                      <a:pt x="1646" y="5720"/>
                      <a:pt x="0" y="8510"/>
                    </a:cubicBezTo>
                    <a:cubicBezTo>
                      <a:pt x="223" y="10686"/>
                      <a:pt x="391" y="12890"/>
                      <a:pt x="502" y="15094"/>
                    </a:cubicBezTo>
                    <a:cubicBezTo>
                      <a:pt x="1953" y="12388"/>
                      <a:pt x="3599" y="9570"/>
                      <a:pt x="5301" y="6780"/>
                    </a:cubicBezTo>
                    <a:cubicBezTo>
                      <a:pt x="5273" y="4520"/>
                      <a:pt x="5245" y="2260"/>
                      <a:pt x="51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9"/>
              <p:cNvSpPr/>
              <p:nvPr/>
            </p:nvSpPr>
            <p:spPr>
              <a:xfrm>
                <a:off x="3994533" y="2081121"/>
                <a:ext cx="181135" cy="57960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15625" extrusionOk="0">
                    <a:moveTo>
                      <a:pt x="4799" y="1"/>
                    </a:moveTo>
                    <a:cubicBezTo>
                      <a:pt x="3097" y="2791"/>
                      <a:pt x="1451" y="5609"/>
                      <a:pt x="0" y="8315"/>
                    </a:cubicBezTo>
                    <a:cubicBezTo>
                      <a:pt x="112" y="10742"/>
                      <a:pt x="140" y="13197"/>
                      <a:pt x="112" y="15624"/>
                    </a:cubicBezTo>
                    <a:cubicBezTo>
                      <a:pt x="1646" y="13086"/>
                      <a:pt x="3264" y="10519"/>
                      <a:pt x="4883" y="7952"/>
                    </a:cubicBezTo>
                    <a:cubicBezTo>
                      <a:pt x="4855" y="5302"/>
                      <a:pt x="4827" y="2651"/>
                      <a:pt x="47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9"/>
              <p:cNvSpPr/>
              <p:nvPr/>
            </p:nvSpPr>
            <p:spPr>
              <a:xfrm>
                <a:off x="3887920" y="2926687"/>
                <a:ext cx="303289" cy="764825"/>
              </a:xfrm>
              <a:custGeom>
                <a:avLst/>
                <a:gdLst/>
                <a:ahLst/>
                <a:cxnLst/>
                <a:rect l="l" t="t" r="r" b="b"/>
                <a:pathLst>
                  <a:path w="8176" h="20618" extrusionOk="0">
                    <a:moveTo>
                      <a:pt x="7980" y="0"/>
                    </a:moveTo>
                    <a:cubicBezTo>
                      <a:pt x="7840" y="196"/>
                      <a:pt x="7701" y="419"/>
                      <a:pt x="7561" y="614"/>
                    </a:cubicBezTo>
                    <a:cubicBezTo>
                      <a:pt x="5580" y="3767"/>
                      <a:pt x="3600" y="6947"/>
                      <a:pt x="1730" y="10044"/>
                    </a:cubicBezTo>
                    <a:cubicBezTo>
                      <a:pt x="1256" y="13671"/>
                      <a:pt x="670" y="17214"/>
                      <a:pt x="1" y="20618"/>
                    </a:cubicBezTo>
                    <a:cubicBezTo>
                      <a:pt x="1228" y="18191"/>
                      <a:pt x="2651" y="15652"/>
                      <a:pt x="4185" y="13057"/>
                    </a:cubicBezTo>
                    <a:cubicBezTo>
                      <a:pt x="3739" y="12890"/>
                      <a:pt x="3432" y="12695"/>
                      <a:pt x="3376" y="12416"/>
                    </a:cubicBezTo>
                    <a:cubicBezTo>
                      <a:pt x="3376" y="12416"/>
                      <a:pt x="3376" y="12388"/>
                      <a:pt x="3376" y="12388"/>
                    </a:cubicBezTo>
                    <a:cubicBezTo>
                      <a:pt x="3293" y="11885"/>
                      <a:pt x="4074" y="11662"/>
                      <a:pt x="5106" y="11495"/>
                    </a:cubicBezTo>
                    <a:cubicBezTo>
                      <a:pt x="6111" y="9849"/>
                      <a:pt x="7143" y="8175"/>
                      <a:pt x="8175" y="6529"/>
                    </a:cubicBezTo>
                    <a:cubicBezTo>
                      <a:pt x="8091" y="4353"/>
                      <a:pt x="8036" y="2177"/>
                      <a:pt x="7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9"/>
              <p:cNvSpPr/>
              <p:nvPr/>
            </p:nvSpPr>
            <p:spPr>
              <a:xfrm>
                <a:off x="3952096" y="2627582"/>
                <a:ext cx="231844" cy="671716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18108" extrusionOk="0">
                    <a:moveTo>
                      <a:pt x="6110" y="1"/>
                    </a:moveTo>
                    <a:cubicBezTo>
                      <a:pt x="4297" y="2902"/>
                      <a:pt x="2511" y="5887"/>
                      <a:pt x="949" y="8733"/>
                    </a:cubicBezTo>
                    <a:cubicBezTo>
                      <a:pt x="726" y="11914"/>
                      <a:pt x="391" y="15038"/>
                      <a:pt x="0" y="18107"/>
                    </a:cubicBezTo>
                    <a:cubicBezTo>
                      <a:pt x="1870" y="15010"/>
                      <a:pt x="3850" y="11830"/>
                      <a:pt x="5831" y="8677"/>
                    </a:cubicBezTo>
                    <a:cubicBezTo>
                      <a:pt x="5971" y="8482"/>
                      <a:pt x="6110" y="8259"/>
                      <a:pt x="6250" y="8063"/>
                    </a:cubicBezTo>
                    <a:cubicBezTo>
                      <a:pt x="6166" y="5385"/>
                      <a:pt x="6138" y="2679"/>
                      <a:pt x="6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9"/>
              <p:cNvSpPr/>
              <p:nvPr/>
            </p:nvSpPr>
            <p:spPr>
              <a:xfrm>
                <a:off x="3987262" y="2376108"/>
                <a:ext cx="191521" cy="575455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5513" extrusionOk="0">
                    <a:moveTo>
                      <a:pt x="5079" y="0"/>
                    </a:moveTo>
                    <a:cubicBezTo>
                      <a:pt x="3460" y="2567"/>
                      <a:pt x="1842" y="5134"/>
                      <a:pt x="308" y="7672"/>
                    </a:cubicBezTo>
                    <a:cubicBezTo>
                      <a:pt x="280" y="10295"/>
                      <a:pt x="168" y="12917"/>
                      <a:pt x="1" y="15512"/>
                    </a:cubicBezTo>
                    <a:cubicBezTo>
                      <a:pt x="1563" y="12666"/>
                      <a:pt x="3349" y="9681"/>
                      <a:pt x="5162" y="6780"/>
                    </a:cubicBezTo>
                    <a:cubicBezTo>
                      <a:pt x="5134" y="4520"/>
                      <a:pt x="5106" y="2260"/>
                      <a:pt x="50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9"/>
              <p:cNvSpPr/>
              <p:nvPr/>
            </p:nvSpPr>
            <p:spPr>
              <a:xfrm>
                <a:off x="3945863" y="1696139"/>
                <a:ext cx="222570" cy="449183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12109" extrusionOk="0">
                    <a:moveTo>
                      <a:pt x="5190" y="0"/>
                    </a:moveTo>
                    <a:cubicBezTo>
                      <a:pt x="4604" y="1200"/>
                      <a:pt x="3405" y="1898"/>
                      <a:pt x="2121" y="2093"/>
                    </a:cubicBezTo>
                    <a:cubicBezTo>
                      <a:pt x="1340" y="3516"/>
                      <a:pt x="643" y="4911"/>
                      <a:pt x="1" y="6250"/>
                    </a:cubicBezTo>
                    <a:cubicBezTo>
                      <a:pt x="336" y="8175"/>
                      <a:pt x="587" y="10128"/>
                      <a:pt x="810" y="12109"/>
                    </a:cubicBezTo>
                    <a:cubicBezTo>
                      <a:pt x="2456" y="9319"/>
                      <a:pt x="4214" y="6473"/>
                      <a:pt x="5999" y="3599"/>
                    </a:cubicBezTo>
                    <a:cubicBezTo>
                      <a:pt x="5999" y="2595"/>
                      <a:pt x="5971" y="1563"/>
                      <a:pt x="5943" y="558"/>
                    </a:cubicBezTo>
                    <a:cubicBezTo>
                      <a:pt x="5692" y="391"/>
                      <a:pt x="5441" y="224"/>
                      <a:pt x="51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9"/>
              <p:cNvSpPr/>
              <p:nvPr/>
            </p:nvSpPr>
            <p:spPr>
              <a:xfrm>
                <a:off x="3911735" y="1753044"/>
                <a:ext cx="112843" cy="17494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4716" extrusionOk="0">
                    <a:moveTo>
                      <a:pt x="0" y="1"/>
                    </a:moveTo>
                    <a:cubicBezTo>
                      <a:pt x="363" y="1563"/>
                      <a:pt x="670" y="3126"/>
                      <a:pt x="921" y="4716"/>
                    </a:cubicBezTo>
                    <a:cubicBezTo>
                      <a:pt x="1563" y="3377"/>
                      <a:pt x="2260" y="1982"/>
                      <a:pt x="3041" y="559"/>
                    </a:cubicBezTo>
                    <a:lnTo>
                      <a:pt x="3041" y="559"/>
                    </a:lnTo>
                    <a:cubicBezTo>
                      <a:pt x="2790" y="587"/>
                      <a:pt x="2539" y="587"/>
                      <a:pt x="2316" y="587"/>
                    </a:cubicBezTo>
                    <a:cubicBezTo>
                      <a:pt x="1507" y="587"/>
                      <a:pt x="670" y="39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9"/>
              <p:cNvSpPr/>
              <p:nvPr/>
            </p:nvSpPr>
            <p:spPr>
              <a:xfrm>
                <a:off x="4353658" y="1585407"/>
                <a:ext cx="24854" cy="12938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488" extrusionOk="0">
                    <a:moveTo>
                      <a:pt x="0" y="3488"/>
                    </a:moveTo>
                    <a:cubicBezTo>
                      <a:pt x="251" y="2093"/>
                      <a:pt x="474" y="921"/>
                      <a:pt x="670" y="0"/>
                    </a:cubicBezTo>
                    <a:cubicBezTo>
                      <a:pt x="474" y="921"/>
                      <a:pt x="251" y="2093"/>
                      <a:pt x="0" y="3488"/>
                    </a:cubicBezTo>
                    <a:lnTo>
                      <a:pt x="0" y="3488"/>
                    </a:lnTo>
                  </a:path>
                </a:pathLst>
              </a:custGeom>
              <a:solidFill>
                <a:srgbClr val="AC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9"/>
              <p:cNvSpPr/>
              <p:nvPr/>
            </p:nvSpPr>
            <p:spPr>
              <a:xfrm>
                <a:off x="4225306" y="1527426"/>
                <a:ext cx="160473" cy="214261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5776" extrusionOk="0">
                    <a:moveTo>
                      <a:pt x="224" y="5358"/>
                    </a:moveTo>
                    <a:cubicBezTo>
                      <a:pt x="168" y="5469"/>
                      <a:pt x="84" y="5609"/>
                      <a:pt x="1" y="5720"/>
                    </a:cubicBezTo>
                    <a:cubicBezTo>
                      <a:pt x="57" y="5720"/>
                      <a:pt x="112" y="5748"/>
                      <a:pt x="168" y="5748"/>
                    </a:cubicBezTo>
                    <a:cubicBezTo>
                      <a:pt x="196" y="5692"/>
                      <a:pt x="224" y="5664"/>
                      <a:pt x="252" y="5636"/>
                    </a:cubicBezTo>
                    <a:lnTo>
                      <a:pt x="224" y="5358"/>
                    </a:lnTo>
                    <a:close/>
                    <a:moveTo>
                      <a:pt x="3907" y="1"/>
                    </a:moveTo>
                    <a:cubicBezTo>
                      <a:pt x="3907" y="1"/>
                      <a:pt x="3237" y="2289"/>
                      <a:pt x="1703" y="3042"/>
                    </a:cubicBezTo>
                    <a:cubicBezTo>
                      <a:pt x="1479" y="3405"/>
                      <a:pt x="1256" y="3767"/>
                      <a:pt x="1005" y="4130"/>
                    </a:cubicBezTo>
                    <a:lnTo>
                      <a:pt x="1033" y="4576"/>
                    </a:lnTo>
                    <a:cubicBezTo>
                      <a:pt x="1061" y="4660"/>
                      <a:pt x="1089" y="4772"/>
                      <a:pt x="1089" y="4911"/>
                    </a:cubicBezTo>
                    <a:cubicBezTo>
                      <a:pt x="1117" y="5023"/>
                      <a:pt x="1089" y="5134"/>
                      <a:pt x="1061" y="5218"/>
                    </a:cubicBezTo>
                    <a:lnTo>
                      <a:pt x="1089" y="5776"/>
                    </a:lnTo>
                    <a:cubicBezTo>
                      <a:pt x="1898" y="5720"/>
                      <a:pt x="2679" y="5469"/>
                      <a:pt x="3460" y="5051"/>
                    </a:cubicBezTo>
                    <a:cubicBezTo>
                      <a:pt x="3711" y="3656"/>
                      <a:pt x="3934" y="2484"/>
                      <a:pt x="4130" y="1563"/>
                    </a:cubicBezTo>
                    <a:cubicBezTo>
                      <a:pt x="4186" y="1228"/>
                      <a:pt x="4269" y="922"/>
                      <a:pt x="4325" y="670"/>
                    </a:cubicBezTo>
                    <a:cubicBezTo>
                      <a:pt x="4046" y="280"/>
                      <a:pt x="3907" y="1"/>
                      <a:pt x="3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9"/>
              <p:cNvSpPr/>
              <p:nvPr/>
            </p:nvSpPr>
            <p:spPr>
              <a:xfrm>
                <a:off x="4163208" y="1610225"/>
                <a:ext cx="125270" cy="129424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3489" extrusionOk="0">
                    <a:moveTo>
                      <a:pt x="3377" y="810"/>
                    </a:moveTo>
                    <a:lnTo>
                      <a:pt x="3377" y="810"/>
                    </a:lnTo>
                    <a:cubicBezTo>
                      <a:pt x="3125" y="949"/>
                      <a:pt x="2846" y="1033"/>
                      <a:pt x="2540" y="1061"/>
                    </a:cubicBezTo>
                    <a:lnTo>
                      <a:pt x="2651" y="1061"/>
                    </a:lnTo>
                    <a:lnTo>
                      <a:pt x="2679" y="1898"/>
                    </a:lnTo>
                    <a:cubicBezTo>
                      <a:pt x="2930" y="1535"/>
                      <a:pt x="3153" y="1173"/>
                      <a:pt x="3377" y="810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949"/>
                      <a:pt x="57" y="1898"/>
                      <a:pt x="84" y="2874"/>
                    </a:cubicBezTo>
                    <a:cubicBezTo>
                      <a:pt x="615" y="3181"/>
                      <a:pt x="1145" y="3377"/>
                      <a:pt x="1675" y="3488"/>
                    </a:cubicBezTo>
                    <a:cubicBezTo>
                      <a:pt x="1758" y="3377"/>
                      <a:pt x="1842" y="3237"/>
                      <a:pt x="1898" y="3126"/>
                    </a:cubicBezTo>
                    <a:lnTo>
                      <a:pt x="1870" y="2010"/>
                    </a:lnTo>
                    <a:cubicBezTo>
                      <a:pt x="1758" y="1870"/>
                      <a:pt x="1675" y="1703"/>
                      <a:pt x="1647" y="1452"/>
                    </a:cubicBezTo>
                    <a:cubicBezTo>
                      <a:pt x="1647" y="1256"/>
                      <a:pt x="1675" y="1117"/>
                      <a:pt x="1731" y="1005"/>
                    </a:cubicBezTo>
                    <a:cubicBezTo>
                      <a:pt x="1005" y="866"/>
                      <a:pt x="419" y="44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9"/>
              <p:cNvSpPr/>
              <p:nvPr/>
            </p:nvSpPr>
            <p:spPr>
              <a:xfrm>
                <a:off x="4232577" y="1649546"/>
                <a:ext cx="33126" cy="92144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484" extrusionOk="0">
                    <a:moveTo>
                      <a:pt x="335" y="1"/>
                    </a:moveTo>
                    <a:cubicBezTo>
                      <a:pt x="251" y="113"/>
                      <a:pt x="195" y="196"/>
                      <a:pt x="195" y="364"/>
                    </a:cubicBezTo>
                    <a:cubicBezTo>
                      <a:pt x="195" y="587"/>
                      <a:pt x="335" y="698"/>
                      <a:pt x="474" y="838"/>
                    </a:cubicBezTo>
                    <a:cubicBezTo>
                      <a:pt x="614" y="950"/>
                      <a:pt x="753" y="1089"/>
                      <a:pt x="837" y="1284"/>
                    </a:cubicBezTo>
                    <a:lnTo>
                      <a:pt x="809" y="838"/>
                    </a:lnTo>
                    <a:lnTo>
                      <a:pt x="781" y="1"/>
                    </a:lnTo>
                    <a:close/>
                    <a:moveTo>
                      <a:pt x="0" y="950"/>
                    </a:moveTo>
                    <a:lnTo>
                      <a:pt x="28" y="2066"/>
                    </a:lnTo>
                    <a:lnTo>
                      <a:pt x="56" y="2344"/>
                    </a:lnTo>
                    <a:cubicBezTo>
                      <a:pt x="112" y="2261"/>
                      <a:pt x="195" y="2177"/>
                      <a:pt x="251" y="2121"/>
                    </a:cubicBezTo>
                    <a:cubicBezTo>
                      <a:pt x="391" y="1954"/>
                      <a:pt x="502" y="1842"/>
                      <a:pt x="502" y="1619"/>
                    </a:cubicBezTo>
                    <a:cubicBezTo>
                      <a:pt x="474" y="1396"/>
                      <a:pt x="363" y="1284"/>
                      <a:pt x="195" y="1145"/>
                    </a:cubicBezTo>
                    <a:cubicBezTo>
                      <a:pt x="140" y="1089"/>
                      <a:pt x="56" y="1033"/>
                      <a:pt x="0" y="950"/>
                    </a:cubicBezTo>
                    <a:close/>
                    <a:moveTo>
                      <a:pt x="865" y="1926"/>
                    </a:moveTo>
                    <a:cubicBezTo>
                      <a:pt x="781" y="2149"/>
                      <a:pt x="670" y="2289"/>
                      <a:pt x="530" y="2400"/>
                    </a:cubicBezTo>
                    <a:cubicBezTo>
                      <a:pt x="502" y="2428"/>
                      <a:pt x="474" y="2456"/>
                      <a:pt x="446" y="2484"/>
                    </a:cubicBezTo>
                    <a:lnTo>
                      <a:pt x="893" y="2484"/>
                    </a:lnTo>
                    <a:lnTo>
                      <a:pt x="865" y="19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9"/>
              <p:cNvSpPr/>
              <p:nvPr/>
            </p:nvSpPr>
            <p:spPr>
              <a:xfrm>
                <a:off x="3861025" y="1658894"/>
                <a:ext cx="10387" cy="5590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7" extrusionOk="0">
                    <a:moveTo>
                      <a:pt x="279" y="1507"/>
                    </a:moveTo>
                    <a:cubicBezTo>
                      <a:pt x="279" y="1507"/>
                      <a:pt x="279" y="1507"/>
                      <a:pt x="279" y="1507"/>
                    </a:cubicBezTo>
                    <a:cubicBezTo>
                      <a:pt x="196" y="977"/>
                      <a:pt x="84" y="47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4" y="474"/>
                      <a:pt x="196" y="977"/>
                      <a:pt x="279" y="1507"/>
                    </a:cubicBezTo>
                  </a:path>
                </a:pathLst>
              </a:custGeom>
              <a:solidFill>
                <a:srgbClr val="AC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9"/>
              <p:cNvSpPr/>
              <p:nvPr/>
            </p:nvSpPr>
            <p:spPr>
              <a:xfrm>
                <a:off x="3849637" y="1601952"/>
                <a:ext cx="415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587" extrusionOk="0">
                    <a:moveTo>
                      <a:pt x="112" y="586"/>
                    </a:moveTo>
                    <a:lnTo>
                      <a:pt x="112" y="586"/>
                    </a:lnTo>
                    <a:cubicBezTo>
                      <a:pt x="84" y="363"/>
                      <a:pt x="56" y="168"/>
                      <a:pt x="0" y="1"/>
                    </a:cubicBezTo>
                    <a:cubicBezTo>
                      <a:pt x="56" y="168"/>
                      <a:pt x="84" y="363"/>
                      <a:pt x="112" y="586"/>
                    </a:cubicBezTo>
                  </a:path>
                </a:pathLst>
              </a:custGeom>
              <a:solidFill>
                <a:srgbClr val="2C75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9"/>
              <p:cNvSpPr/>
              <p:nvPr/>
            </p:nvSpPr>
            <p:spPr>
              <a:xfrm>
                <a:off x="3853754" y="1623690"/>
                <a:ext cx="7308" cy="3524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950" extrusionOk="0">
                    <a:moveTo>
                      <a:pt x="196" y="949"/>
                    </a:moveTo>
                    <a:cubicBezTo>
                      <a:pt x="140" y="614"/>
                      <a:pt x="85" y="279"/>
                      <a:pt x="1" y="0"/>
                    </a:cubicBezTo>
                    <a:lnTo>
                      <a:pt x="1" y="0"/>
                    </a:lnTo>
                    <a:cubicBezTo>
                      <a:pt x="85" y="279"/>
                      <a:pt x="140" y="614"/>
                      <a:pt x="196" y="949"/>
                    </a:cubicBezTo>
                    <a:cubicBezTo>
                      <a:pt x="196" y="949"/>
                      <a:pt x="196" y="949"/>
                      <a:pt x="196" y="949"/>
                    </a:cubicBezTo>
                  </a:path>
                </a:pathLst>
              </a:custGeom>
              <a:solidFill>
                <a:srgbClr val="0099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9"/>
              <p:cNvSpPr/>
              <p:nvPr/>
            </p:nvSpPr>
            <p:spPr>
              <a:xfrm>
                <a:off x="4137352" y="1572980"/>
                <a:ext cx="3116" cy="4192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3" extrusionOk="0">
                    <a:moveTo>
                      <a:pt x="84" y="112"/>
                    </a:moveTo>
                    <a:cubicBezTo>
                      <a:pt x="56" y="84"/>
                      <a:pt x="28" y="28"/>
                      <a:pt x="0" y="0"/>
                    </a:cubicBezTo>
                    <a:cubicBezTo>
                      <a:pt x="28" y="28"/>
                      <a:pt x="56" y="84"/>
                      <a:pt x="84" y="112"/>
                    </a:cubicBezTo>
                    <a:close/>
                  </a:path>
                </a:pathLst>
              </a:custGeom>
              <a:solidFill>
                <a:srgbClr val="EA9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9"/>
              <p:cNvSpPr/>
              <p:nvPr/>
            </p:nvSpPr>
            <p:spPr>
              <a:xfrm>
                <a:off x="3888958" y="1711645"/>
                <a:ext cx="22813" cy="4143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117" extrusionOk="0">
                    <a:moveTo>
                      <a:pt x="363" y="1"/>
                    </a:moveTo>
                    <a:cubicBezTo>
                      <a:pt x="252" y="224"/>
                      <a:pt x="140" y="447"/>
                      <a:pt x="1" y="670"/>
                    </a:cubicBezTo>
                    <a:cubicBezTo>
                      <a:pt x="196" y="838"/>
                      <a:pt x="391" y="977"/>
                      <a:pt x="614" y="1117"/>
                    </a:cubicBezTo>
                    <a:cubicBezTo>
                      <a:pt x="531" y="754"/>
                      <a:pt x="447" y="364"/>
                      <a:pt x="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9"/>
              <p:cNvSpPr/>
              <p:nvPr/>
            </p:nvSpPr>
            <p:spPr>
              <a:xfrm>
                <a:off x="3846521" y="1560553"/>
                <a:ext cx="55939" cy="17597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4744" extrusionOk="0">
                    <a:moveTo>
                      <a:pt x="447" y="1"/>
                    </a:moveTo>
                    <a:cubicBezTo>
                      <a:pt x="308" y="196"/>
                      <a:pt x="168" y="419"/>
                      <a:pt x="1" y="642"/>
                    </a:cubicBezTo>
                    <a:cubicBezTo>
                      <a:pt x="29" y="810"/>
                      <a:pt x="56" y="949"/>
                      <a:pt x="84" y="1117"/>
                    </a:cubicBezTo>
                    <a:cubicBezTo>
                      <a:pt x="140" y="1284"/>
                      <a:pt x="168" y="1479"/>
                      <a:pt x="196" y="1702"/>
                    </a:cubicBezTo>
                    <a:cubicBezTo>
                      <a:pt x="280" y="1981"/>
                      <a:pt x="335" y="2316"/>
                      <a:pt x="391" y="2651"/>
                    </a:cubicBezTo>
                    <a:cubicBezTo>
                      <a:pt x="475" y="3125"/>
                      <a:pt x="587" y="3628"/>
                      <a:pt x="670" y="4158"/>
                    </a:cubicBezTo>
                    <a:cubicBezTo>
                      <a:pt x="810" y="4381"/>
                      <a:pt x="977" y="4576"/>
                      <a:pt x="1145" y="4743"/>
                    </a:cubicBezTo>
                    <a:cubicBezTo>
                      <a:pt x="1284" y="4520"/>
                      <a:pt x="1396" y="4297"/>
                      <a:pt x="1507" y="4074"/>
                    </a:cubicBezTo>
                    <a:cubicBezTo>
                      <a:pt x="1172" y="2707"/>
                      <a:pt x="838" y="1340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9"/>
              <p:cNvSpPr/>
              <p:nvPr/>
            </p:nvSpPr>
            <p:spPr>
              <a:xfrm>
                <a:off x="3403559" y="587711"/>
                <a:ext cx="709998" cy="207955"/>
              </a:xfrm>
              <a:custGeom>
                <a:avLst/>
                <a:gdLst/>
                <a:ahLst/>
                <a:cxnLst/>
                <a:rect l="l" t="t" r="r" b="b"/>
                <a:pathLst>
                  <a:path w="19140" h="5606" extrusionOk="0">
                    <a:moveTo>
                      <a:pt x="19140" y="1"/>
                    </a:moveTo>
                    <a:cubicBezTo>
                      <a:pt x="19139" y="1"/>
                      <a:pt x="9403" y="1256"/>
                      <a:pt x="1" y="5580"/>
                    </a:cubicBezTo>
                    <a:cubicBezTo>
                      <a:pt x="1" y="5580"/>
                      <a:pt x="360" y="5606"/>
                      <a:pt x="1002" y="5606"/>
                    </a:cubicBezTo>
                    <a:cubicBezTo>
                      <a:pt x="3793" y="5606"/>
                      <a:pt x="11927" y="5126"/>
                      <a:pt x="19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9"/>
              <p:cNvSpPr/>
              <p:nvPr/>
            </p:nvSpPr>
            <p:spPr>
              <a:xfrm>
                <a:off x="4841098" y="1114511"/>
                <a:ext cx="417096" cy="169747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4576" extrusionOk="0">
                    <a:moveTo>
                      <a:pt x="11244" y="0"/>
                    </a:moveTo>
                    <a:cubicBezTo>
                      <a:pt x="9598" y="1032"/>
                      <a:pt x="6780" y="2539"/>
                      <a:pt x="2567" y="3850"/>
                    </a:cubicBezTo>
                    <a:lnTo>
                      <a:pt x="2567" y="3822"/>
                    </a:lnTo>
                    <a:cubicBezTo>
                      <a:pt x="2567" y="3794"/>
                      <a:pt x="2539" y="3794"/>
                      <a:pt x="2539" y="3767"/>
                    </a:cubicBezTo>
                    <a:cubicBezTo>
                      <a:pt x="2093" y="3013"/>
                      <a:pt x="1619" y="2288"/>
                      <a:pt x="1117" y="1562"/>
                    </a:cubicBezTo>
                    <a:cubicBezTo>
                      <a:pt x="921" y="2651"/>
                      <a:pt x="531" y="3655"/>
                      <a:pt x="1" y="4576"/>
                    </a:cubicBezTo>
                    <a:cubicBezTo>
                      <a:pt x="335" y="4492"/>
                      <a:pt x="670" y="4408"/>
                      <a:pt x="977" y="4325"/>
                    </a:cubicBezTo>
                    <a:cubicBezTo>
                      <a:pt x="6083" y="2902"/>
                      <a:pt x="9403" y="1172"/>
                      <a:pt x="11244" y="0"/>
                    </a:cubicBezTo>
                    <a:close/>
                  </a:path>
                </a:pathLst>
              </a:custGeom>
              <a:solidFill>
                <a:srgbClr val="95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9"/>
              <p:cNvSpPr/>
              <p:nvPr/>
            </p:nvSpPr>
            <p:spPr>
              <a:xfrm>
                <a:off x="4841098" y="1172455"/>
                <a:ext cx="41435" cy="11180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3014" extrusionOk="0">
                    <a:moveTo>
                      <a:pt x="1" y="3014"/>
                    </a:moveTo>
                    <a:cubicBezTo>
                      <a:pt x="531" y="2093"/>
                      <a:pt x="921" y="1089"/>
                      <a:pt x="1117" y="0"/>
                    </a:cubicBezTo>
                    <a:cubicBezTo>
                      <a:pt x="1117" y="0"/>
                      <a:pt x="1117" y="0"/>
                      <a:pt x="1117" y="0"/>
                    </a:cubicBezTo>
                    <a:cubicBezTo>
                      <a:pt x="921" y="1089"/>
                      <a:pt x="531" y="2093"/>
                      <a:pt x="1" y="3014"/>
                    </a:cubicBezTo>
                  </a:path>
                </a:pathLst>
              </a:custGeom>
              <a:solidFill>
                <a:srgbClr val="D48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9"/>
              <p:cNvSpPr/>
              <p:nvPr/>
            </p:nvSpPr>
            <p:spPr>
              <a:xfrm>
                <a:off x="5258166" y="111451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5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9"/>
              <p:cNvSpPr/>
              <p:nvPr/>
            </p:nvSpPr>
            <p:spPr>
              <a:xfrm>
                <a:off x="5270593" y="1105200"/>
                <a:ext cx="1076" cy="1039"/>
              </a:xfrm>
              <a:custGeom>
                <a:avLst/>
                <a:gdLst/>
                <a:ahLst/>
                <a:cxnLst/>
                <a:rect l="l" t="t" r="r" b="b"/>
                <a:pathLst>
                  <a:path w="29" h="28" extrusionOk="0">
                    <a:moveTo>
                      <a:pt x="29" y="28"/>
                    </a:moveTo>
                    <a:cubicBezTo>
                      <a:pt x="29" y="28"/>
                      <a:pt x="29" y="0"/>
                      <a:pt x="1" y="0"/>
                    </a:cubicBezTo>
                    <a:cubicBezTo>
                      <a:pt x="29" y="0"/>
                      <a:pt x="29" y="28"/>
                      <a:pt x="29" y="28"/>
                    </a:cubicBezTo>
                    <a:close/>
                  </a:path>
                </a:pathLst>
              </a:custGeom>
              <a:solidFill>
                <a:srgbClr val="9BC1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9"/>
              <p:cNvSpPr/>
              <p:nvPr/>
            </p:nvSpPr>
            <p:spPr>
              <a:xfrm>
                <a:off x="5270593" y="1104161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8"/>
                    </a:moveTo>
                    <a:cubicBezTo>
                      <a:pt x="1" y="28"/>
                      <a:pt x="1" y="0"/>
                      <a:pt x="1" y="0"/>
                    </a:cubicBezTo>
                    <a:cubicBezTo>
                      <a:pt x="1" y="0"/>
                      <a:pt x="1" y="28"/>
                      <a:pt x="1" y="28"/>
                    </a:cubicBezTo>
                    <a:close/>
                  </a:path>
                </a:pathLst>
              </a:custGeom>
              <a:solidFill>
                <a:srgbClr val="9BC1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9"/>
              <p:cNvSpPr/>
              <p:nvPr/>
            </p:nvSpPr>
            <p:spPr>
              <a:xfrm>
                <a:off x="4935284" y="1254214"/>
                <a:ext cx="1076" cy="2114"/>
              </a:xfrm>
              <a:custGeom>
                <a:avLst/>
                <a:gdLst/>
                <a:ahLst/>
                <a:cxnLst/>
                <a:rect l="l" t="t" r="r" b="b"/>
                <a:pathLst>
                  <a:path w="29" h="57" extrusionOk="0">
                    <a:moveTo>
                      <a:pt x="28" y="56"/>
                    </a:moveTo>
                    <a:cubicBezTo>
                      <a:pt x="28" y="28"/>
                      <a:pt x="0" y="28"/>
                      <a:pt x="0" y="1"/>
                    </a:cubicBezTo>
                    <a:cubicBezTo>
                      <a:pt x="0" y="28"/>
                      <a:pt x="28" y="28"/>
                      <a:pt x="28" y="56"/>
                    </a:cubicBezTo>
                    <a:close/>
                  </a:path>
                </a:pathLst>
              </a:custGeom>
              <a:solidFill>
                <a:srgbClr val="C76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9"/>
              <p:cNvSpPr/>
              <p:nvPr/>
            </p:nvSpPr>
            <p:spPr>
              <a:xfrm>
                <a:off x="4317415" y="625994"/>
                <a:ext cx="42474" cy="1038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80" extrusionOk="0">
                    <a:moveTo>
                      <a:pt x="1145" y="280"/>
                    </a:moveTo>
                    <a:lnTo>
                      <a:pt x="1145" y="280"/>
                    </a:lnTo>
                    <a:lnTo>
                      <a:pt x="1145" y="280"/>
                    </a:lnTo>
                    <a:close/>
                    <a:moveTo>
                      <a:pt x="1145" y="280"/>
                    </a:moveTo>
                    <a:cubicBezTo>
                      <a:pt x="1145" y="280"/>
                      <a:pt x="1117" y="280"/>
                      <a:pt x="1117" y="280"/>
                    </a:cubicBezTo>
                    <a:cubicBezTo>
                      <a:pt x="1117" y="280"/>
                      <a:pt x="1145" y="280"/>
                      <a:pt x="1145" y="280"/>
                    </a:cubicBezTo>
                    <a:close/>
                    <a:moveTo>
                      <a:pt x="1117" y="280"/>
                    </a:moveTo>
                    <a:cubicBezTo>
                      <a:pt x="726" y="168"/>
                      <a:pt x="363" y="84"/>
                      <a:pt x="1" y="1"/>
                    </a:cubicBezTo>
                    <a:cubicBezTo>
                      <a:pt x="363" y="84"/>
                      <a:pt x="726" y="168"/>
                      <a:pt x="1117" y="280"/>
                    </a:cubicBezTo>
                    <a:close/>
                  </a:path>
                </a:pathLst>
              </a:custGeom>
              <a:solidFill>
                <a:srgbClr val="DBF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9"/>
              <p:cNvSpPr/>
              <p:nvPr/>
            </p:nvSpPr>
            <p:spPr>
              <a:xfrm>
                <a:off x="4264628" y="614605"/>
                <a:ext cx="96299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87" extrusionOk="0">
                    <a:moveTo>
                      <a:pt x="1" y="1"/>
                    </a:moveTo>
                    <a:cubicBezTo>
                      <a:pt x="169" y="32"/>
                      <a:pt x="342" y="68"/>
                      <a:pt x="519" y="106"/>
                    </a:cubicBezTo>
                    <a:lnTo>
                      <a:pt x="519" y="106"/>
                    </a:lnTo>
                    <a:cubicBezTo>
                      <a:pt x="360" y="70"/>
                      <a:pt x="206" y="35"/>
                      <a:pt x="57" y="1"/>
                    </a:cubicBezTo>
                    <a:close/>
                    <a:moveTo>
                      <a:pt x="519" y="106"/>
                    </a:moveTo>
                    <a:lnTo>
                      <a:pt x="519" y="106"/>
                    </a:lnTo>
                    <a:cubicBezTo>
                      <a:pt x="746" y="158"/>
                      <a:pt x="982" y="214"/>
                      <a:pt x="1228" y="280"/>
                    </a:cubicBezTo>
                    <a:lnTo>
                      <a:pt x="1299" y="280"/>
                    </a:lnTo>
                    <a:cubicBezTo>
                      <a:pt x="1031" y="220"/>
                      <a:pt x="770" y="160"/>
                      <a:pt x="519" y="106"/>
                    </a:cubicBezTo>
                    <a:close/>
                    <a:moveTo>
                      <a:pt x="1299" y="280"/>
                    </a:moveTo>
                    <a:cubicBezTo>
                      <a:pt x="1328" y="287"/>
                      <a:pt x="1358" y="293"/>
                      <a:pt x="1388" y="300"/>
                    </a:cubicBezTo>
                    <a:lnTo>
                      <a:pt x="1388" y="300"/>
                    </a:lnTo>
                    <a:cubicBezTo>
                      <a:pt x="1363" y="293"/>
                      <a:pt x="1338" y="287"/>
                      <a:pt x="1312" y="280"/>
                    </a:cubicBezTo>
                    <a:close/>
                    <a:moveTo>
                      <a:pt x="1388" y="300"/>
                    </a:moveTo>
                    <a:cubicBezTo>
                      <a:pt x="1629" y="362"/>
                      <a:pt x="1869" y="416"/>
                      <a:pt x="2116" y="473"/>
                    </a:cubicBezTo>
                    <a:lnTo>
                      <a:pt x="2116" y="473"/>
                    </a:lnTo>
                    <a:cubicBezTo>
                      <a:pt x="1881" y="413"/>
                      <a:pt x="1652" y="360"/>
                      <a:pt x="1424" y="308"/>
                    </a:cubicBezTo>
                    <a:cubicBezTo>
                      <a:pt x="1412" y="305"/>
                      <a:pt x="1400" y="303"/>
                      <a:pt x="1388" y="300"/>
                    </a:cubicBezTo>
                    <a:close/>
                    <a:moveTo>
                      <a:pt x="2116" y="473"/>
                    </a:moveTo>
                    <a:cubicBezTo>
                      <a:pt x="2254" y="508"/>
                      <a:pt x="2395" y="545"/>
                      <a:pt x="2540" y="587"/>
                    </a:cubicBezTo>
                    <a:lnTo>
                      <a:pt x="2595" y="587"/>
                    </a:lnTo>
                    <a:cubicBezTo>
                      <a:pt x="2432" y="546"/>
                      <a:pt x="2273" y="509"/>
                      <a:pt x="2116" y="473"/>
                    </a:cubicBezTo>
                    <a:close/>
                  </a:path>
                </a:pathLst>
              </a:custGeom>
              <a:solidFill>
                <a:srgbClr val="FFC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9"/>
              <p:cNvSpPr/>
              <p:nvPr/>
            </p:nvSpPr>
            <p:spPr>
              <a:xfrm>
                <a:off x="4189101" y="600138"/>
                <a:ext cx="35203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0" y="56"/>
                      <a:pt x="586" y="112"/>
                      <a:pt x="921" y="168"/>
                    </a:cubicBezTo>
                    <a:lnTo>
                      <a:pt x="949" y="168"/>
                    </a:lnTo>
                    <a:cubicBezTo>
                      <a:pt x="614" y="112"/>
                      <a:pt x="280" y="56"/>
                      <a:pt x="1" y="0"/>
                    </a:cubicBezTo>
                    <a:close/>
                  </a:path>
                </a:pathLst>
              </a:custGeom>
              <a:solidFill>
                <a:srgbClr val="FFC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9"/>
              <p:cNvSpPr/>
              <p:nvPr/>
            </p:nvSpPr>
            <p:spPr>
              <a:xfrm>
                <a:off x="4142509" y="594944"/>
                <a:ext cx="733813" cy="683104"/>
              </a:xfrm>
              <a:custGeom>
                <a:avLst/>
                <a:gdLst/>
                <a:ahLst/>
                <a:cxnLst/>
                <a:rect l="l" t="t" r="r" b="b"/>
                <a:pathLst>
                  <a:path w="19782" h="18415" extrusionOk="0">
                    <a:moveTo>
                      <a:pt x="587" y="1"/>
                    </a:moveTo>
                    <a:cubicBezTo>
                      <a:pt x="503" y="57"/>
                      <a:pt x="419" y="85"/>
                      <a:pt x="336" y="112"/>
                    </a:cubicBezTo>
                    <a:cubicBezTo>
                      <a:pt x="224" y="168"/>
                      <a:pt x="112" y="196"/>
                      <a:pt x="1" y="224"/>
                    </a:cubicBezTo>
                    <a:cubicBezTo>
                      <a:pt x="5106" y="3209"/>
                      <a:pt x="8594" y="7645"/>
                      <a:pt x="8594" y="11970"/>
                    </a:cubicBezTo>
                    <a:cubicBezTo>
                      <a:pt x="8594" y="14201"/>
                      <a:pt x="7673" y="16433"/>
                      <a:pt x="5525" y="18414"/>
                    </a:cubicBezTo>
                    <a:cubicBezTo>
                      <a:pt x="10630" y="17856"/>
                      <a:pt x="15513" y="16824"/>
                      <a:pt x="19781" y="15317"/>
                    </a:cubicBezTo>
                    <a:cubicBezTo>
                      <a:pt x="15178" y="8622"/>
                      <a:pt x="8901" y="3153"/>
                      <a:pt x="1256" y="140"/>
                    </a:cubicBezTo>
                    <a:cubicBezTo>
                      <a:pt x="1005" y="85"/>
                      <a:pt x="782" y="57"/>
                      <a:pt x="587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9"/>
              <p:cNvSpPr/>
              <p:nvPr/>
            </p:nvSpPr>
            <p:spPr>
              <a:xfrm>
                <a:off x="3380819" y="606333"/>
                <a:ext cx="821728" cy="605465"/>
              </a:xfrm>
              <a:custGeom>
                <a:avLst/>
                <a:gdLst/>
                <a:ahLst/>
                <a:cxnLst/>
                <a:rect l="l" t="t" r="r" b="b"/>
                <a:pathLst>
                  <a:path w="22152" h="16322" extrusionOk="0">
                    <a:moveTo>
                      <a:pt x="0" y="16322"/>
                    </a:moveTo>
                    <a:lnTo>
                      <a:pt x="0" y="16322"/>
                    </a:lnTo>
                    <a:cubicBezTo>
                      <a:pt x="11522" y="14815"/>
                      <a:pt x="22152" y="6696"/>
                      <a:pt x="19948" y="1"/>
                    </a:cubicBezTo>
                    <a:lnTo>
                      <a:pt x="19948" y="1"/>
                    </a:lnTo>
                    <a:cubicBezTo>
                      <a:pt x="22152" y="6696"/>
                      <a:pt x="11522" y="14815"/>
                      <a:pt x="0" y="16322"/>
                    </a:cubicBezTo>
                    <a:close/>
                  </a:path>
                </a:pathLst>
              </a:custGeom>
              <a:solidFill>
                <a:srgbClr val="D7F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9"/>
              <p:cNvSpPr/>
              <p:nvPr/>
            </p:nvSpPr>
            <p:spPr>
              <a:xfrm>
                <a:off x="3380819" y="603254"/>
                <a:ext cx="1080466" cy="691340"/>
              </a:xfrm>
              <a:custGeom>
                <a:avLst/>
                <a:gdLst/>
                <a:ahLst/>
                <a:cxnLst/>
                <a:rect l="l" t="t" r="r" b="b"/>
                <a:pathLst>
                  <a:path w="29127" h="18637" extrusionOk="0">
                    <a:moveTo>
                      <a:pt x="20534" y="0"/>
                    </a:moveTo>
                    <a:cubicBezTo>
                      <a:pt x="20338" y="56"/>
                      <a:pt x="20143" y="84"/>
                      <a:pt x="19948" y="84"/>
                    </a:cubicBezTo>
                    <a:cubicBezTo>
                      <a:pt x="22152" y="6779"/>
                      <a:pt x="11522" y="14898"/>
                      <a:pt x="0" y="16405"/>
                    </a:cubicBezTo>
                    <a:cubicBezTo>
                      <a:pt x="5385" y="17911"/>
                      <a:pt x="11494" y="18637"/>
                      <a:pt x="17660" y="18637"/>
                    </a:cubicBezTo>
                    <a:cubicBezTo>
                      <a:pt x="20478" y="18637"/>
                      <a:pt x="23296" y="18497"/>
                      <a:pt x="26058" y="18190"/>
                    </a:cubicBezTo>
                    <a:cubicBezTo>
                      <a:pt x="28206" y="16209"/>
                      <a:pt x="29127" y="13977"/>
                      <a:pt x="29127" y="11746"/>
                    </a:cubicBezTo>
                    <a:cubicBezTo>
                      <a:pt x="29127" y="7421"/>
                      <a:pt x="25639" y="2985"/>
                      <a:pt x="20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9"/>
              <p:cNvSpPr/>
              <p:nvPr/>
            </p:nvSpPr>
            <p:spPr>
              <a:xfrm>
                <a:off x="3440841" y="602215"/>
                <a:ext cx="653057" cy="193562"/>
              </a:xfrm>
              <a:custGeom>
                <a:avLst/>
                <a:gdLst/>
                <a:ahLst/>
                <a:cxnLst/>
                <a:rect l="l" t="t" r="r" b="b"/>
                <a:pathLst>
                  <a:path w="17605" h="5218" extrusionOk="0">
                    <a:moveTo>
                      <a:pt x="0" y="5217"/>
                    </a:moveTo>
                    <a:lnTo>
                      <a:pt x="0" y="5217"/>
                    </a:lnTo>
                    <a:lnTo>
                      <a:pt x="0" y="5217"/>
                    </a:lnTo>
                    <a:lnTo>
                      <a:pt x="0" y="5217"/>
                    </a:lnTo>
                    <a:close/>
                    <a:moveTo>
                      <a:pt x="140" y="5217"/>
                    </a:moveTo>
                    <a:lnTo>
                      <a:pt x="196" y="5217"/>
                    </a:lnTo>
                    <a:lnTo>
                      <a:pt x="140" y="5217"/>
                    </a:lnTo>
                    <a:close/>
                    <a:moveTo>
                      <a:pt x="223" y="5217"/>
                    </a:moveTo>
                    <a:cubicBezTo>
                      <a:pt x="391" y="5217"/>
                      <a:pt x="586" y="5189"/>
                      <a:pt x="781" y="5189"/>
                    </a:cubicBezTo>
                    <a:lnTo>
                      <a:pt x="781" y="5189"/>
                    </a:lnTo>
                    <a:cubicBezTo>
                      <a:pt x="586" y="5189"/>
                      <a:pt x="391" y="5217"/>
                      <a:pt x="223" y="5217"/>
                    </a:cubicBezTo>
                    <a:close/>
                    <a:moveTo>
                      <a:pt x="9904" y="3655"/>
                    </a:moveTo>
                    <a:cubicBezTo>
                      <a:pt x="9904" y="3655"/>
                      <a:pt x="9904" y="3655"/>
                      <a:pt x="9904" y="3655"/>
                    </a:cubicBezTo>
                    <a:cubicBezTo>
                      <a:pt x="12387" y="2874"/>
                      <a:pt x="15038" y="1702"/>
                      <a:pt x="17605" y="0"/>
                    </a:cubicBezTo>
                    <a:lnTo>
                      <a:pt x="17605" y="0"/>
                    </a:lnTo>
                    <a:cubicBezTo>
                      <a:pt x="15038" y="1702"/>
                      <a:pt x="12387" y="2874"/>
                      <a:pt x="9904" y="3655"/>
                    </a:cubicBezTo>
                    <a:close/>
                  </a:path>
                </a:pathLst>
              </a:custGeom>
              <a:solidFill>
                <a:srgbClr val="D7F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9"/>
              <p:cNvSpPr/>
              <p:nvPr/>
            </p:nvSpPr>
            <p:spPr>
              <a:xfrm>
                <a:off x="2953364" y="602215"/>
                <a:ext cx="1249174" cy="609582"/>
              </a:xfrm>
              <a:custGeom>
                <a:avLst/>
                <a:gdLst/>
                <a:ahLst/>
                <a:cxnLst/>
                <a:rect l="l" t="t" r="r" b="b"/>
                <a:pathLst>
                  <a:path w="33675" h="16433" extrusionOk="0">
                    <a:moveTo>
                      <a:pt x="12137" y="5189"/>
                    </a:moveTo>
                    <a:cubicBezTo>
                      <a:pt x="7645" y="7254"/>
                      <a:pt x="3237" y="10016"/>
                      <a:pt x="1" y="13643"/>
                    </a:cubicBezTo>
                    <a:cubicBezTo>
                      <a:pt x="503" y="13113"/>
                      <a:pt x="1033" y="12583"/>
                      <a:pt x="1563" y="12080"/>
                    </a:cubicBezTo>
                    <a:cubicBezTo>
                      <a:pt x="2065" y="12415"/>
                      <a:pt x="2623" y="12750"/>
                      <a:pt x="3181" y="13057"/>
                    </a:cubicBezTo>
                    <a:cubicBezTo>
                      <a:pt x="6055" y="9709"/>
                      <a:pt x="9793" y="7142"/>
                      <a:pt x="13922" y="5189"/>
                    </a:cubicBezTo>
                    <a:cubicBezTo>
                      <a:pt x="13727" y="5189"/>
                      <a:pt x="13532" y="5217"/>
                      <a:pt x="13364" y="5217"/>
                    </a:cubicBezTo>
                    <a:lnTo>
                      <a:pt x="13141" y="5217"/>
                    </a:lnTo>
                    <a:cubicBezTo>
                      <a:pt x="12500" y="5217"/>
                      <a:pt x="12137" y="5189"/>
                      <a:pt x="12137" y="5189"/>
                    </a:cubicBezTo>
                    <a:close/>
                    <a:moveTo>
                      <a:pt x="30746" y="0"/>
                    </a:moveTo>
                    <a:cubicBezTo>
                      <a:pt x="28179" y="1702"/>
                      <a:pt x="25528" y="2874"/>
                      <a:pt x="23045" y="3655"/>
                    </a:cubicBezTo>
                    <a:cubicBezTo>
                      <a:pt x="18219" y="6668"/>
                      <a:pt x="14173" y="10992"/>
                      <a:pt x="11132" y="16014"/>
                    </a:cubicBezTo>
                    <a:cubicBezTo>
                      <a:pt x="9989" y="15819"/>
                      <a:pt x="8845" y="15540"/>
                      <a:pt x="7701" y="15177"/>
                    </a:cubicBezTo>
                    <a:lnTo>
                      <a:pt x="7701" y="15177"/>
                    </a:lnTo>
                    <a:cubicBezTo>
                      <a:pt x="8928" y="15651"/>
                      <a:pt x="10212" y="16070"/>
                      <a:pt x="11523" y="16433"/>
                    </a:cubicBezTo>
                    <a:cubicBezTo>
                      <a:pt x="23045" y="14926"/>
                      <a:pt x="33675" y="6807"/>
                      <a:pt x="31471" y="112"/>
                    </a:cubicBezTo>
                    <a:cubicBezTo>
                      <a:pt x="31220" y="84"/>
                      <a:pt x="30969" y="56"/>
                      <a:pt x="30746" y="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9"/>
              <p:cNvSpPr/>
              <p:nvPr/>
            </p:nvSpPr>
            <p:spPr>
              <a:xfrm>
                <a:off x="3403559" y="593906"/>
                <a:ext cx="690338" cy="201871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5442" extrusionOk="0">
                    <a:moveTo>
                      <a:pt x="18079" y="1"/>
                    </a:moveTo>
                    <a:cubicBezTo>
                      <a:pt x="15317" y="447"/>
                      <a:pt x="7561" y="1954"/>
                      <a:pt x="1" y="5413"/>
                    </a:cubicBezTo>
                    <a:cubicBezTo>
                      <a:pt x="1" y="5413"/>
                      <a:pt x="364" y="5441"/>
                      <a:pt x="1005" y="5441"/>
                    </a:cubicBezTo>
                    <a:lnTo>
                      <a:pt x="1228" y="5441"/>
                    </a:lnTo>
                    <a:cubicBezTo>
                      <a:pt x="1396" y="5441"/>
                      <a:pt x="1591" y="5413"/>
                      <a:pt x="1786" y="5413"/>
                    </a:cubicBezTo>
                    <a:cubicBezTo>
                      <a:pt x="6529" y="3181"/>
                      <a:pt x="11830" y="1759"/>
                      <a:pt x="16936" y="1005"/>
                    </a:cubicBezTo>
                    <a:lnTo>
                      <a:pt x="16936" y="1005"/>
                    </a:lnTo>
                    <a:cubicBezTo>
                      <a:pt x="14815" y="1731"/>
                      <a:pt x="12807" y="2707"/>
                      <a:pt x="10909" y="3879"/>
                    </a:cubicBezTo>
                    <a:cubicBezTo>
                      <a:pt x="13392" y="3098"/>
                      <a:pt x="16043" y="1926"/>
                      <a:pt x="18610" y="224"/>
                    </a:cubicBezTo>
                    <a:cubicBezTo>
                      <a:pt x="18554" y="196"/>
                      <a:pt x="18498" y="168"/>
                      <a:pt x="18442" y="168"/>
                    </a:cubicBezTo>
                    <a:lnTo>
                      <a:pt x="18442" y="140"/>
                    </a:lnTo>
                    <a:cubicBezTo>
                      <a:pt x="18303" y="113"/>
                      <a:pt x="18191" y="57"/>
                      <a:pt x="18079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9"/>
              <p:cNvSpPr/>
              <p:nvPr/>
            </p:nvSpPr>
            <p:spPr>
              <a:xfrm>
                <a:off x="4882497" y="1172455"/>
                <a:ext cx="52823" cy="81794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2205" extrusionOk="0">
                    <a:moveTo>
                      <a:pt x="1423" y="2205"/>
                    </a:moveTo>
                    <a:cubicBezTo>
                      <a:pt x="977" y="1451"/>
                      <a:pt x="503" y="726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03" y="726"/>
                      <a:pt x="977" y="1451"/>
                      <a:pt x="1423" y="2205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9"/>
              <p:cNvSpPr/>
              <p:nvPr/>
            </p:nvSpPr>
            <p:spPr>
              <a:xfrm>
                <a:off x="4220150" y="1163144"/>
                <a:ext cx="662368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7856" h="5525" extrusionOk="0">
                    <a:moveTo>
                      <a:pt x="17688" y="0"/>
                    </a:moveTo>
                    <a:cubicBezTo>
                      <a:pt x="13420" y="1507"/>
                      <a:pt x="8537" y="2539"/>
                      <a:pt x="3432" y="3097"/>
                    </a:cubicBezTo>
                    <a:cubicBezTo>
                      <a:pt x="2511" y="3962"/>
                      <a:pt x="1395" y="4771"/>
                      <a:pt x="0" y="5524"/>
                    </a:cubicBezTo>
                    <a:cubicBezTo>
                      <a:pt x="6863" y="5329"/>
                      <a:pt x="12415" y="4408"/>
                      <a:pt x="16740" y="3292"/>
                    </a:cubicBezTo>
                    <a:lnTo>
                      <a:pt x="16740" y="3265"/>
                    </a:lnTo>
                    <a:cubicBezTo>
                      <a:pt x="17270" y="2344"/>
                      <a:pt x="17660" y="1340"/>
                      <a:pt x="17856" y="251"/>
                    </a:cubicBezTo>
                    <a:cubicBezTo>
                      <a:pt x="17800" y="168"/>
                      <a:pt x="17744" y="84"/>
                      <a:pt x="17688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9"/>
              <p:cNvSpPr/>
              <p:nvPr/>
            </p:nvSpPr>
            <p:spPr>
              <a:xfrm>
                <a:off x="3244195" y="1211776"/>
                <a:ext cx="136658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252" extrusionOk="0">
                    <a:moveTo>
                      <a:pt x="0" y="252"/>
                    </a:move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  <a:moveTo>
                      <a:pt x="0" y="252"/>
                    </a:moveTo>
                    <a:cubicBezTo>
                      <a:pt x="1228" y="252"/>
                      <a:pt x="2456" y="168"/>
                      <a:pt x="3683" y="1"/>
                    </a:cubicBezTo>
                    <a:lnTo>
                      <a:pt x="3683" y="1"/>
                    </a:lnTo>
                    <a:cubicBezTo>
                      <a:pt x="2456" y="168"/>
                      <a:pt x="1228" y="252"/>
                      <a:pt x="0" y="252"/>
                    </a:cubicBezTo>
                    <a:close/>
                  </a:path>
                </a:pathLst>
              </a:custGeom>
              <a:solidFill>
                <a:srgbClr val="C4C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9"/>
              <p:cNvSpPr/>
              <p:nvPr/>
            </p:nvSpPr>
            <p:spPr>
              <a:xfrm>
                <a:off x="3157243" y="1211776"/>
                <a:ext cx="1190193" cy="157357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4242" extrusionOk="0">
                    <a:moveTo>
                      <a:pt x="1" y="140"/>
                    </a:moveTo>
                    <a:cubicBezTo>
                      <a:pt x="10" y="141"/>
                      <a:pt x="19" y="142"/>
                      <a:pt x="29" y="143"/>
                    </a:cubicBezTo>
                    <a:lnTo>
                      <a:pt x="29" y="143"/>
                    </a:lnTo>
                    <a:cubicBezTo>
                      <a:pt x="29" y="140"/>
                      <a:pt x="29" y="140"/>
                      <a:pt x="29" y="140"/>
                    </a:cubicBezTo>
                    <a:close/>
                    <a:moveTo>
                      <a:pt x="6027" y="1"/>
                    </a:moveTo>
                    <a:cubicBezTo>
                      <a:pt x="4800" y="168"/>
                      <a:pt x="3572" y="252"/>
                      <a:pt x="2344" y="252"/>
                    </a:cubicBezTo>
                    <a:cubicBezTo>
                      <a:pt x="1573" y="252"/>
                      <a:pt x="801" y="225"/>
                      <a:pt x="29" y="143"/>
                    </a:cubicBezTo>
                    <a:lnTo>
                      <a:pt x="29" y="143"/>
                    </a:lnTo>
                    <a:cubicBezTo>
                      <a:pt x="29" y="146"/>
                      <a:pt x="29" y="153"/>
                      <a:pt x="29" y="168"/>
                    </a:cubicBezTo>
                    <a:lnTo>
                      <a:pt x="57" y="168"/>
                    </a:lnTo>
                    <a:cubicBezTo>
                      <a:pt x="1842" y="893"/>
                      <a:pt x="4018" y="1619"/>
                      <a:pt x="6669" y="2260"/>
                    </a:cubicBezTo>
                    <a:cubicBezTo>
                      <a:pt x="11439" y="3404"/>
                      <a:pt x="17717" y="4241"/>
                      <a:pt x="25780" y="4241"/>
                    </a:cubicBezTo>
                    <a:cubicBezTo>
                      <a:pt x="26784" y="4241"/>
                      <a:pt x="27733" y="4241"/>
                      <a:pt x="28653" y="4213"/>
                    </a:cubicBezTo>
                    <a:cubicBezTo>
                      <a:pt x="30048" y="3460"/>
                      <a:pt x="31164" y="2651"/>
                      <a:pt x="32085" y="1786"/>
                    </a:cubicBezTo>
                    <a:lnTo>
                      <a:pt x="32085" y="1786"/>
                    </a:lnTo>
                    <a:cubicBezTo>
                      <a:pt x="29323" y="2093"/>
                      <a:pt x="26505" y="2233"/>
                      <a:pt x="23687" y="2233"/>
                    </a:cubicBezTo>
                    <a:cubicBezTo>
                      <a:pt x="17521" y="2233"/>
                      <a:pt x="11412" y="1507"/>
                      <a:pt x="6027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9"/>
              <p:cNvSpPr/>
              <p:nvPr/>
            </p:nvSpPr>
            <p:spPr>
              <a:xfrm>
                <a:off x="4936323" y="1114511"/>
                <a:ext cx="321873" cy="142853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3851" extrusionOk="0">
                    <a:moveTo>
                      <a:pt x="0" y="3850"/>
                    </a:moveTo>
                    <a:lnTo>
                      <a:pt x="0" y="3822"/>
                    </a:lnTo>
                    <a:lnTo>
                      <a:pt x="0" y="3850"/>
                    </a:lnTo>
                    <a:cubicBezTo>
                      <a:pt x="4213" y="2539"/>
                      <a:pt x="7031" y="1032"/>
                      <a:pt x="8677" y="0"/>
                    </a:cubicBezTo>
                    <a:lnTo>
                      <a:pt x="8677" y="0"/>
                    </a:lnTo>
                    <a:cubicBezTo>
                      <a:pt x="7031" y="1032"/>
                      <a:pt x="4213" y="2539"/>
                      <a:pt x="0" y="3850"/>
                    </a:cubicBezTo>
                    <a:close/>
                  </a:path>
                </a:pathLst>
              </a:custGeom>
              <a:solidFill>
                <a:srgbClr val="C03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9"/>
              <p:cNvSpPr/>
              <p:nvPr/>
            </p:nvSpPr>
            <p:spPr>
              <a:xfrm>
                <a:off x="4262588" y="614605"/>
                <a:ext cx="103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8" h="1" extrusionOk="0">
                    <a:moveTo>
                      <a:pt x="28" y="1"/>
                    </a:moveTo>
                    <a:cubicBezTo>
                      <a:pt x="28" y="1"/>
                      <a:pt x="0" y="1"/>
                      <a:pt x="0" y="1"/>
                    </a:cubicBezTo>
                    <a:cubicBezTo>
                      <a:pt x="0" y="1"/>
                      <a:pt x="28" y="1"/>
                      <a:pt x="28" y="1"/>
                    </a:cubicBez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D7F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9"/>
              <p:cNvSpPr/>
              <p:nvPr/>
            </p:nvSpPr>
            <p:spPr>
              <a:xfrm>
                <a:off x="4259472" y="613566"/>
                <a:ext cx="5193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9" extrusionOk="0">
                    <a:moveTo>
                      <a:pt x="0" y="1"/>
                    </a:moveTo>
                    <a:cubicBezTo>
                      <a:pt x="25" y="1"/>
                      <a:pt x="44" y="6"/>
                      <a:pt x="63" y="12"/>
                    </a:cubicBezTo>
                    <a:lnTo>
                      <a:pt x="63" y="12"/>
                    </a:lnTo>
                    <a:cubicBezTo>
                      <a:pt x="42" y="1"/>
                      <a:pt x="21" y="1"/>
                      <a:pt x="0" y="1"/>
                    </a:cubicBezTo>
                    <a:close/>
                    <a:moveTo>
                      <a:pt x="63" y="12"/>
                    </a:moveTo>
                    <a:lnTo>
                      <a:pt x="63" y="12"/>
                    </a:lnTo>
                    <a:cubicBezTo>
                      <a:pt x="70" y="16"/>
                      <a:pt x="77" y="22"/>
                      <a:pt x="84" y="29"/>
                    </a:cubicBezTo>
                    <a:lnTo>
                      <a:pt x="140" y="29"/>
                    </a:lnTo>
                    <a:cubicBezTo>
                      <a:pt x="109" y="29"/>
                      <a:pt x="86" y="20"/>
                      <a:pt x="63" y="12"/>
                    </a:cubicBezTo>
                    <a:close/>
                  </a:path>
                </a:pathLst>
              </a:custGeom>
              <a:solidFill>
                <a:srgbClr val="FFB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9"/>
              <p:cNvSpPr/>
              <p:nvPr/>
            </p:nvSpPr>
            <p:spPr>
              <a:xfrm>
                <a:off x="3304217" y="1536737"/>
                <a:ext cx="277396" cy="1559659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42045" extrusionOk="0">
                    <a:moveTo>
                      <a:pt x="6668" y="1"/>
                    </a:moveTo>
                    <a:lnTo>
                      <a:pt x="1" y="41905"/>
                    </a:lnTo>
                    <a:lnTo>
                      <a:pt x="838" y="42045"/>
                    </a:lnTo>
                    <a:lnTo>
                      <a:pt x="7477" y="113"/>
                    </a:lnTo>
                    <a:lnTo>
                      <a:pt x="66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9"/>
              <p:cNvSpPr/>
              <p:nvPr/>
            </p:nvSpPr>
            <p:spPr>
              <a:xfrm>
                <a:off x="3300062" y="1539853"/>
                <a:ext cx="286707" cy="1553464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41878" extrusionOk="0">
                    <a:moveTo>
                      <a:pt x="7310" y="1"/>
                    </a:moveTo>
                    <a:cubicBezTo>
                      <a:pt x="7283" y="224"/>
                      <a:pt x="7143" y="308"/>
                      <a:pt x="6976" y="447"/>
                    </a:cubicBezTo>
                    <a:cubicBezTo>
                      <a:pt x="6753" y="587"/>
                      <a:pt x="6529" y="754"/>
                      <a:pt x="6446" y="1172"/>
                    </a:cubicBezTo>
                    <a:cubicBezTo>
                      <a:pt x="6390" y="1563"/>
                      <a:pt x="6557" y="1814"/>
                      <a:pt x="6725" y="2009"/>
                    </a:cubicBezTo>
                    <a:cubicBezTo>
                      <a:pt x="6836" y="2177"/>
                      <a:pt x="6948" y="2316"/>
                      <a:pt x="6892" y="2539"/>
                    </a:cubicBezTo>
                    <a:cubicBezTo>
                      <a:pt x="6864" y="2791"/>
                      <a:pt x="6725" y="2874"/>
                      <a:pt x="6557" y="2986"/>
                    </a:cubicBezTo>
                    <a:cubicBezTo>
                      <a:pt x="6362" y="3125"/>
                      <a:pt x="6111" y="3321"/>
                      <a:pt x="6055" y="3711"/>
                    </a:cubicBezTo>
                    <a:cubicBezTo>
                      <a:pt x="5971" y="4130"/>
                      <a:pt x="6167" y="4353"/>
                      <a:pt x="6306" y="4576"/>
                    </a:cubicBezTo>
                    <a:cubicBezTo>
                      <a:pt x="6446" y="4744"/>
                      <a:pt x="6529" y="4855"/>
                      <a:pt x="6501" y="5106"/>
                    </a:cubicBezTo>
                    <a:cubicBezTo>
                      <a:pt x="6474" y="5329"/>
                      <a:pt x="6334" y="5413"/>
                      <a:pt x="6167" y="5553"/>
                    </a:cubicBezTo>
                    <a:cubicBezTo>
                      <a:pt x="5943" y="5692"/>
                      <a:pt x="5720" y="5859"/>
                      <a:pt x="5637" y="6278"/>
                    </a:cubicBezTo>
                    <a:cubicBezTo>
                      <a:pt x="5581" y="6669"/>
                      <a:pt x="5748" y="6920"/>
                      <a:pt x="5916" y="7115"/>
                    </a:cubicBezTo>
                    <a:cubicBezTo>
                      <a:pt x="6027" y="7282"/>
                      <a:pt x="6139" y="7422"/>
                      <a:pt x="6083" y="7645"/>
                    </a:cubicBezTo>
                    <a:cubicBezTo>
                      <a:pt x="6055" y="7868"/>
                      <a:pt x="5916" y="7952"/>
                      <a:pt x="5748" y="8091"/>
                    </a:cubicBezTo>
                    <a:cubicBezTo>
                      <a:pt x="5553" y="8231"/>
                      <a:pt x="5302" y="8398"/>
                      <a:pt x="5246" y="8817"/>
                    </a:cubicBezTo>
                    <a:cubicBezTo>
                      <a:pt x="5162" y="9207"/>
                      <a:pt x="5358" y="9458"/>
                      <a:pt x="5497" y="9654"/>
                    </a:cubicBezTo>
                    <a:cubicBezTo>
                      <a:pt x="5637" y="9821"/>
                      <a:pt x="5720" y="9961"/>
                      <a:pt x="5692" y="10184"/>
                    </a:cubicBezTo>
                    <a:cubicBezTo>
                      <a:pt x="5664" y="10407"/>
                      <a:pt x="5525" y="10519"/>
                      <a:pt x="5358" y="10630"/>
                    </a:cubicBezTo>
                    <a:cubicBezTo>
                      <a:pt x="5162" y="10770"/>
                      <a:pt x="4911" y="10937"/>
                      <a:pt x="4827" y="11356"/>
                    </a:cubicBezTo>
                    <a:cubicBezTo>
                      <a:pt x="4772" y="11746"/>
                      <a:pt x="4967" y="11997"/>
                      <a:pt x="5106" y="12193"/>
                    </a:cubicBezTo>
                    <a:cubicBezTo>
                      <a:pt x="5218" y="12360"/>
                      <a:pt x="5330" y="12499"/>
                      <a:pt x="5274" y="12723"/>
                    </a:cubicBezTo>
                    <a:cubicBezTo>
                      <a:pt x="5246" y="12946"/>
                      <a:pt x="5134" y="13057"/>
                      <a:pt x="4939" y="13169"/>
                    </a:cubicBezTo>
                    <a:cubicBezTo>
                      <a:pt x="4744" y="13309"/>
                      <a:pt x="4493" y="13476"/>
                      <a:pt x="4437" y="13894"/>
                    </a:cubicBezTo>
                    <a:cubicBezTo>
                      <a:pt x="4381" y="14285"/>
                      <a:pt x="4548" y="14536"/>
                      <a:pt x="4688" y="14731"/>
                    </a:cubicBezTo>
                    <a:cubicBezTo>
                      <a:pt x="4827" y="14899"/>
                      <a:pt x="4911" y="15038"/>
                      <a:pt x="4883" y="15261"/>
                    </a:cubicBezTo>
                    <a:cubicBezTo>
                      <a:pt x="4855" y="15485"/>
                      <a:pt x="4716" y="15596"/>
                      <a:pt x="4548" y="15708"/>
                    </a:cubicBezTo>
                    <a:cubicBezTo>
                      <a:pt x="4353" y="15847"/>
                      <a:pt x="4102" y="16043"/>
                      <a:pt x="4018" y="16433"/>
                    </a:cubicBezTo>
                    <a:cubicBezTo>
                      <a:pt x="3963" y="16852"/>
                      <a:pt x="4158" y="17075"/>
                      <a:pt x="4297" y="17270"/>
                    </a:cubicBezTo>
                    <a:cubicBezTo>
                      <a:pt x="4409" y="17438"/>
                      <a:pt x="4521" y="17577"/>
                      <a:pt x="4493" y="17800"/>
                    </a:cubicBezTo>
                    <a:cubicBezTo>
                      <a:pt x="4437" y="18051"/>
                      <a:pt x="4325" y="18135"/>
                      <a:pt x="4130" y="18247"/>
                    </a:cubicBezTo>
                    <a:cubicBezTo>
                      <a:pt x="3935" y="18386"/>
                      <a:pt x="3684" y="18581"/>
                      <a:pt x="3628" y="18972"/>
                    </a:cubicBezTo>
                    <a:cubicBezTo>
                      <a:pt x="3572" y="19391"/>
                      <a:pt x="3739" y="19614"/>
                      <a:pt x="3879" y="19809"/>
                    </a:cubicBezTo>
                    <a:cubicBezTo>
                      <a:pt x="4018" y="20004"/>
                      <a:pt x="4102" y="20116"/>
                      <a:pt x="4074" y="20339"/>
                    </a:cubicBezTo>
                    <a:cubicBezTo>
                      <a:pt x="4046" y="20590"/>
                      <a:pt x="3907" y="20674"/>
                      <a:pt x="3739" y="20785"/>
                    </a:cubicBezTo>
                    <a:cubicBezTo>
                      <a:pt x="3544" y="20925"/>
                      <a:pt x="3293" y="21120"/>
                      <a:pt x="3209" y="21511"/>
                    </a:cubicBezTo>
                    <a:cubicBezTo>
                      <a:pt x="3154" y="21929"/>
                      <a:pt x="3349" y="22153"/>
                      <a:pt x="3488" y="22348"/>
                    </a:cubicBezTo>
                    <a:cubicBezTo>
                      <a:pt x="3628" y="22543"/>
                      <a:pt x="3712" y="22655"/>
                      <a:pt x="3684" y="22878"/>
                    </a:cubicBezTo>
                    <a:cubicBezTo>
                      <a:pt x="3628" y="23129"/>
                      <a:pt x="3516" y="23213"/>
                      <a:pt x="3321" y="23324"/>
                    </a:cubicBezTo>
                    <a:cubicBezTo>
                      <a:pt x="3126" y="23492"/>
                      <a:pt x="2875" y="23659"/>
                      <a:pt x="2819" y="24050"/>
                    </a:cubicBezTo>
                    <a:cubicBezTo>
                      <a:pt x="2763" y="24468"/>
                      <a:pt x="2930" y="24691"/>
                      <a:pt x="3070" y="24887"/>
                    </a:cubicBezTo>
                    <a:cubicBezTo>
                      <a:pt x="3209" y="25082"/>
                      <a:pt x="3293" y="25194"/>
                      <a:pt x="3265" y="25417"/>
                    </a:cubicBezTo>
                    <a:cubicBezTo>
                      <a:pt x="3237" y="25668"/>
                      <a:pt x="3098" y="25752"/>
                      <a:pt x="2930" y="25863"/>
                    </a:cubicBezTo>
                    <a:cubicBezTo>
                      <a:pt x="2735" y="26003"/>
                      <a:pt x="2484" y="26198"/>
                      <a:pt x="2428" y="26588"/>
                    </a:cubicBezTo>
                    <a:cubicBezTo>
                      <a:pt x="2344" y="27007"/>
                      <a:pt x="2540" y="27230"/>
                      <a:pt x="2679" y="27425"/>
                    </a:cubicBezTo>
                    <a:cubicBezTo>
                      <a:pt x="2819" y="27621"/>
                      <a:pt x="2902" y="27732"/>
                      <a:pt x="2875" y="27956"/>
                    </a:cubicBezTo>
                    <a:cubicBezTo>
                      <a:pt x="2819" y="28207"/>
                      <a:pt x="2707" y="28290"/>
                      <a:pt x="2512" y="28402"/>
                    </a:cubicBezTo>
                    <a:cubicBezTo>
                      <a:pt x="2317" y="28569"/>
                      <a:pt x="2065" y="28737"/>
                      <a:pt x="2010" y="29127"/>
                    </a:cubicBezTo>
                    <a:cubicBezTo>
                      <a:pt x="1954" y="29546"/>
                      <a:pt x="2121" y="29769"/>
                      <a:pt x="2289" y="29964"/>
                    </a:cubicBezTo>
                    <a:cubicBezTo>
                      <a:pt x="2400" y="30160"/>
                      <a:pt x="2512" y="30271"/>
                      <a:pt x="2456" y="30494"/>
                    </a:cubicBezTo>
                    <a:cubicBezTo>
                      <a:pt x="2428" y="30745"/>
                      <a:pt x="2289" y="30829"/>
                      <a:pt x="2121" y="30941"/>
                    </a:cubicBezTo>
                    <a:cubicBezTo>
                      <a:pt x="1926" y="31080"/>
                      <a:pt x="1675" y="31276"/>
                      <a:pt x="1619" y="31666"/>
                    </a:cubicBezTo>
                    <a:cubicBezTo>
                      <a:pt x="1535" y="32085"/>
                      <a:pt x="1731" y="32308"/>
                      <a:pt x="1870" y="32503"/>
                    </a:cubicBezTo>
                    <a:cubicBezTo>
                      <a:pt x="2010" y="32698"/>
                      <a:pt x="2093" y="32810"/>
                      <a:pt x="2065" y="33033"/>
                    </a:cubicBezTo>
                    <a:cubicBezTo>
                      <a:pt x="2038" y="33284"/>
                      <a:pt x="1898" y="33368"/>
                      <a:pt x="1731" y="33480"/>
                    </a:cubicBezTo>
                    <a:cubicBezTo>
                      <a:pt x="1535" y="33619"/>
                      <a:pt x="1284" y="33814"/>
                      <a:pt x="1201" y="34205"/>
                    </a:cubicBezTo>
                    <a:cubicBezTo>
                      <a:pt x="1145" y="34596"/>
                      <a:pt x="1340" y="34847"/>
                      <a:pt x="1480" y="35042"/>
                    </a:cubicBezTo>
                    <a:cubicBezTo>
                      <a:pt x="1591" y="35209"/>
                      <a:pt x="1703" y="35349"/>
                      <a:pt x="1647" y="35572"/>
                    </a:cubicBezTo>
                    <a:cubicBezTo>
                      <a:pt x="1619" y="35795"/>
                      <a:pt x="1507" y="35907"/>
                      <a:pt x="1312" y="36018"/>
                    </a:cubicBezTo>
                    <a:cubicBezTo>
                      <a:pt x="1117" y="36158"/>
                      <a:pt x="866" y="36325"/>
                      <a:pt x="810" y="36744"/>
                    </a:cubicBezTo>
                    <a:cubicBezTo>
                      <a:pt x="754" y="37134"/>
                      <a:pt x="922" y="37385"/>
                      <a:pt x="1061" y="37581"/>
                    </a:cubicBezTo>
                    <a:cubicBezTo>
                      <a:pt x="1201" y="37748"/>
                      <a:pt x="1284" y="37888"/>
                      <a:pt x="1256" y="38111"/>
                    </a:cubicBezTo>
                    <a:cubicBezTo>
                      <a:pt x="1228" y="38334"/>
                      <a:pt x="1089" y="38446"/>
                      <a:pt x="922" y="38557"/>
                    </a:cubicBezTo>
                    <a:cubicBezTo>
                      <a:pt x="726" y="38697"/>
                      <a:pt x="475" y="38864"/>
                      <a:pt x="392" y="39283"/>
                    </a:cubicBezTo>
                    <a:cubicBezTo>
                      <a:pt x="336" y="39673"/>
                      <a:pt x="531" y="39924"/>
                      <a:pt x="671" y="40120"/>
                    </a:cubicBezTo>
                    <a:cubicBezTo>
                      <a:pt x="810" y="40287"/>
                      <a:pt x="894" y="40426"/>
                      <a:pt x="866" y="40650"/>
                    </a:cubicBezTo>
                    <a:cubicBezTo>
                      <a:pt x="810" y="40873"/>
                      <a:pt x="698" y="40957"/>
                      <a:pt x="503" y="41096"/>
                    </a:cubicBezTo>
                    <a:cubicBezTo>
                      <a:pt x="308" y="41236"/>
                      <a:pt x="57" y="41403"/>
                      <a:pt x="1" y="41821"/>
                    </a:cubicBezTo>
                    <a:lnTo>
                      <a:pt x="419" y="41877"/>
                    </a:lnTo>
                    <a:cubicBezTo>
                      <a:pt x="447" y="41654"/>
                      <a:pt x="587" y="41542"/>
                      <a:pt x="754" y="41431"/>
                    </a:cubicBezTo>
                    <a:cubicBezTo>
                      <a:pt x="950" y="41291"/>
                      <a:pt x="1201" y="41124"/>
                      <a:pt x="1256" y="40705"/>
                    </a:cubicBezTo>
                    <a:cubicBezTo>
                      <a:pt x="1340" y="40315"/>
                      <a:pt x="1145" y="40064"/>
                      <a:pt x="1005" y="39868"/>
                    </a:cubicBezTo>
                    <a:cubicBezTo>
                      <a:pt x="866" y="39701"/>
                      <a:pt x="782" y="39562"/>
                      <a:pt x="810" y="39338"/>
                    </a:cubicBezTo>
                    <a:cubicBezTo>
                      <a:pt x="838" y="39115"/>
                      <a:pt x="977" y="39031"/>
                      <a:pt x="1145" y="38892"/>
                    </a:cubicBezTo>
                    <a:cubicBezTo>
                      <a:pt x="1340" y="38752"/>
                      <a:pt x="1591" y="38585"/>
                      <a:pt x="1675" y="38167"/>
                    </a:cubicBezTo>
                    <a:cubicBezTo>
                      <a:pt x="1731" y="37776"/>
                      <a:pt x="1535" y="37525"/>
                      <a:pt x="1396" y="37330"/>
                    </a:cubicBezTo>
                    <a:cubicBezTo>
                      <a:pt x="1284" y="37162"/>
                      <a:pt x="1173" y="37051"/>
                      <a:pt x="1201" y="36800"/>
                    </a:cubicBezTo>
                    <a:cubicBezTo>
                      <a:pt x="1256" y="36576"/>
                      <a:pt x="1368" y="36493"/>
                      <a:pt x="1563" y="36353"/>
                    </a:cubicBezTo>
                    <a:cubicBezTo>
                      <a:pt x="1759" y="36214"/>
                      <a:pt x="2010" y="36046"/>
                      <a:pt x="2065" y="35628"/>
                    </a:cubicBezTo>
                    <a:cubicBezTo>
                      <a:pt x="2121" y="35237"/>
                      <a:pt x="1954" y="34986"/>
                      <a:pt x="1814" y="34791"/>
                    </a:cubicBezTo>
                    <a:cubicBezTo>
                      <a:pt x="1675" y="34623"/>
                      <a:pt x="1591" y="34512"/>
                      <a:pt x="1619" y="34261"/>
                    </a:cubicBezTo>
                    <a:cubicBezTo>
                      <a:pt x="1647" y="34038"/>
                      <a:pt x="1786" y="33954"/>
                      <a:pt x="1954" y="33814"/>
                    </a:cubicBezTo>
                    <a:cubicBezTo>
                      <a:pt x="2149" y="33675"/>
                      <a:pt x="2400" y="33507"/>
                      <a:pt x="2484" y="33117"/>
                    </a:cubicBezTo>
                    <a:cubicBezTo>
                      <a:pt x="2540" y="32698"/>
                      <a:pt x="2344" y="32447"/>
                      <a:pt x="2205" y="32252"/>
                    </a:cubicBezTo>
                    <a:cubicBezTo>
                      <a:pt x="2065" y="32085"/>
                      <a:pt x="1982" y="31973"/>
                      <a:pt x="2010" y="31750"/>
                    </a:cubicBezTo>
                    <a:cubicBezTo>
                      <a:pt x="2065" y="31499"/>
                      <a:pt x="2177" y="31415"/>
                      <a:pt x="2372" y="31303"/>
                    </a:cubicBezTo>
                    <a:cubicBezTo>
                      <a:pt x="2568" y="31164"/>
                      <a:pt x="2819" y="30969"/>
                      <a:pt x="2875" y="30578"/>
                    </a:cubicBezTo>
                    <a:cubicBezTo>
                      <a:pt x="2930" y="30160"/>
                      <a:pt x="2763" y="29936"/>
                      <a:pt x="2596" y="29741"/>
                    </a:cubicBezTo>
                    <a:cubicBezTo>
                      <a:pt x="2484" y="29546"/>
                      <a:pt x="2372" y="29434"/>
                      <a:pt x="2428" y="29211"/>
                    </a:cubicBezTo>
                    <a:cubicBezTo>
                      <a:pt x="2456" y="28960"/>
                      <a:pt x="2596" y="28876"/>
                      <a:pt x="2763" y="28765"/>
                    </a:cubicBezTo>
                    <a:cubicBezTo>
                      <a:pt x="2958" y="28597"/>
                      <a:pt x="3209" y="28430"/>
                      <a:pt x="3265" y="28039"/>
                    </a:cubicBezTo>
                    <a:cubicBezTo>
                      <a:pt x="3349" y="27621"/>
                      <a:pt x="3154" y="27398"/>
                      <a:pt x="3014" y="27202"/>
                    </a:cubicBezTo>
                    <a:cubicBezTo>
                      <a:pt x="2875" y="27007"/>
                      <a:pt x="2791" y="26895"/>
                      <a:pt x="2819" y="26672"/>
                    </a:cubicBezTo>
                    <a:cubicBezTo>
                      <a:pt x="2847" y="26421"/>
                      <a:pt x="2986" y="26337"/>
                      <a:pt x="3154" y="26226"/>
                    </a:cubicBezTo>
                    <a:cubicBezTo>
                      <a:pt x="3377" y="26086"/>
                      <a:pt x="3628" y="25891"/>
                      <a:pt x="3684" y="25500"/>
                    </a:cubicBezTo>
                    <a:cubicBezTo>
                      <a:pt x="3739" y="25082"/>
                      <a:pt x="3572" y="24859"/>
                      <a:pt x="3405" y="24663"/>
                    </a:cubicBezTo>
                    <a:cubicBezTo>
                      <a:pt x="3293" y="24468"/>
                      <a:pt x="3181" y="24357"/>
                      <a:pt x="3237" y="24133"/>
                    </a:cubicBezTo>
                    <a:cubicBezTo>
                      <a:pt x="3265" y="23882"/>
                      <a:pt x="3405" y="23799"/>
                      <a:pt x="3572" y="23687"/>
                    </a:cubicBezTo>
                    <a:cubicBezTo>
                      <a:pt x="3767" y="23547"/>
                      <a:pt x="4018" y="23352"/>
                      <a:pt x="4074" y="22962"/>
                    </a:cubicBezTo>
                    <a:cubicBezTo>
                      <a:pt x="4158" y="22543"/>
                      <a:pt x="3963" y="22320"/>
                      <a:pt x="3823" y="22125"/>
                    </a:cubicBezTo>
                    <a:cubicBezTo>
                      <a:pt x="3684" y="21929"/>
                      <a:pt x="3600" y="21818"/>
                      <a:pt x="3628" y="21595"/>
                    </a:cubicBezTo>
                    <a:cubicBezTo>
                      <a:pt x="3656" y="21343"/>
                      <a:pt x="3795" y="21260"/>
                      <a:pt x="3963" y="21120"/>
                    </a:cubicBezTo>
                    <a:cubicBezTo>
                      <a:pt x="4186" y="20981"/>
                      <a:pt x="4409" y="20813"/>
                      <a:pt x="4493" y="20423"/>
                    </a:cubicBezTo>
                    <a:cubicBezTo>
                      <a:pt x="4548" y="20004"/>
                      <a:pt x="4381" y="19781"/>
                      <a:pt x="4214" y="19586"/>
                    </a:cubicBezTo>
                    <a:cubicBezTo>
                      <a:pt x="4102" y="19391"/>
                      <a:pt x="3991" y="19279"/>
                      <a:pt x="4046" y="19028"/>
                    </a:cubicBezTo>
                    <a:cubicBezTo>
                      <a:pt x="4074" y="18805"/>
                      <a:pt x="4186" y="18721"/>
                      <a:pt x="4381" y="18581"/>
                    </a:cubicBezTo>
                    <a:cubicBezTo>
                      <a:pt x="4576" y="18442"/>
                      <a:pt x="4827" y="18275"/>
                      <a:pt x="4883" y="17884"/>
                    </a:cubicBezTo>
                    <a:cubicBezTo>
                      <a:pt x="4939" y="17465"/>
                      <a:pt x="4772" y="17214"/>
                      <a:pt x="4632" y="17019"/>
                    </a:cubicBezTo>
                    <a:cubicBezTo>
                      <a:pt x="4493" y="16852"/>
                      <a:pt x="4409" y="16740"/>
                      <a:pt x="4437" y="16489"/>
                    </a:cubicBezTo>
                    <a:cubicBezTo>
                      <a:pt x="4465" y="16266"/>
                      <a:pt x="4604" y="16182"/>
                      <a:pt x="4772" y="16043"/>
                    </a:cubicBezTo>
                    <a:cubicBezTo>
                      <a:pt x="4967" y="15903"/>
                      <a:pt x="5218" y="15736"/>
                      <a:pt x="5302" y="15317"/>
                    </a:cubicBezTo>
                    <a:cubicBezTo>
                      <a:pt x="5358" y="14927"/>
                      <a:pt x="5162" y="14676"/>
                      <a:pt x="5023" y="14480"/>
                    </a:cubicBezTo>
                    <a:cubicBezTo>
                      <a:pt x="4911" y="14313"/>
                      <a:pt x="4800" y="14201"/>
                      <a:pt x="4827" y="13950"/>
                    </a:cubicBezTo>
                    <a:cubicBezTo>
                      <a:pt x="4883" y="13727"/>
                      <a:pt x="4995" y="13643"/>
                      <a:pt x="5190" y="13504"/>
                    </a:cubicBezTo>
                    <a:cubicBezTo>
                      <a:pt x="5385" y="13364"/>
                      <a:pt x="5637" y="13197"/>
                      <a:pt x="5692" y="12778"/>
                    </a:cubicBezTo>
                    <a:cubicBezTo>
                      <a:pt x="5748" y="12388"/>
                      <a:pt x="5581" y="12137"/>
                      <a:pt x="5441" y="11941"/>
                    </a:cubicBezTo>
                    <a:cubicBezTo>
                      <a:pt x="5302" y="11774"/>
                      <a:pt x="5218" y="11635"/>
                      <a:pt x="5246" y="11411"/>
                    </a:cubicBezTo>
                    <a:cubicBezTo>
                      <a:pt x="5274" y="11188"/>
                      <a:pt x="5413" y="11105"/>
                      <a:pt x="5581" y="10965"/>
                    </a:cubicBezTo>
                    <a:cubicBezTo>
                      <a:pt x="5776" y="10826"/>
                      <a:pt x="6027" y="10658"/>
                      <a:pt x="6111" y="10240"/>
                    </a:cubicBezTo>
                    <a:cubicBezTo>
                      <a:pt x="6167" y="9849"/>
                      <a:pt x="5971" y="9598"/>
                      <a:pt x="5832" y="9403"/>
                    </a:cubicBezTo>
                    <a:cubicBezTo>
                      <a:pt x="5692" y="9235"/>
                      <a:pt x="5609" y="9096"/>
                      <a:pt x="5637" y="8873"/>
                    </a:cubicBezTo>
                    <a:cubicBezTo>
                      <a:pt x="5692" y="8649"/>
                      <a:pt x="5804" y="8538"/>
                      <a:pt x="5999" y="8426"/>
                    </a:cubicBezTo>
                    <a:cubicBezTo>
                      <a:pt x="6195" y="8287"/>
                      <a:pt x="6446" y="8119"/>
                      <a:pt x="6501" y="7701"/>
                    </a:cubicBezTo>
                    <a:cubicBezTo>
                      <a:pt x="6557" y="7310"/>
                      <a:pt x="6390" y="7059"/>
                      <a:pt x="6250" y="6864"/>
                    </a:cubicBezTo>
                    <a:cubicBezTo>
                      <a:pt x="6111" y="6696"/>
                      <a:pt x="6027" y="6557"/>
                      <a:pt x="6055" y="6334"/>
                    </a:cubicBezTo>
                    <a:cubicBezTo>
                      <a:pt x="6083" y="6111"/>
                      <a:pt x="6222" y="5999"/>
                      <a:pt x="6390" y="5887"/>
                    </a:cubicBezTo>
                    <a:cubicBezTo>
                      <a:pt x="6585" y="5748"/>
                      <a:pt x="6836" y="5553"/>
                      <a:pt x="6920" y="5162"/>
                    </a:cubicBezTo>
                    <a:cubicBezTo>
                      <a:pt x="6976" y="4744"/>
                      <a:pt x="6780" y="4520"/>
                      <a:pt x="6641" y="4325"/>
                    </a:cubicBezTo>
                    <a:cubicBezTo>
                      <a:pt x="6501" y="4130"/>
                      <a:pt x="6418" y="4018"/>
                      <a:pt x="6446" y="3795"/>
                    </a:cubicBezTo>
                    <a:cubicBezTo>
                      <a:pt x="6501" y="3544"/>
                      <a:pt x="6613" y="3460"/>
                      <a:pt x="6808" y="3321"/>
                    </a:cubicBezTo>
                    <a:cubicBezTo>
                      <a:pt x="7004" y="3181"/>
                      <a:pt x="7255" y="3014"/>
                      <a:pt x="7310" y="2623"/>
                    </a:cubicBezTo>
                    <a:cubicBezTo>
                      <a:pt x="7366" y="2205"/>
                      <a:pt x="7199" y="1954"/>
                      <a:pt x="7059" y="1758"/>
                    </a:cubicBezTo>
                    <a:cubicBezTo>
                      <a:pt x="6920" y="1591"/>
                      <a:pt x="6836" y="1451"/>
                      <a:pt x="6864" y="1228"/>
                    </a:cubicBezTo>
                    <a:cubicBezTo>
                      <a:pt x="6892" y="1005"/>
                      <a:pt x="7032" y="893"/>
                      <a:pt x="7199" y="782"/>
                    </a:cubicBezTo>
                    <a:cubicBezTo>
                      <a:pt x="7394" y="642"/>
                      <a:pt x="7645" y="475"/>
                      <a:pt x="7729" y="56"/>
                    </a:cubicBezTo>
                    <a:lnTo>
                      <a:pt x="73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9"/>
              <p:cNvSpPr/>
              <p:nvPr/>
            </p:nvSpPr>
            <p:spPr>
              <a:xfrm>
                <a:off x="3000995" y="3009115"/>
                <a:ext cx="379853" cy="327252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8822" extrusionOk="0">
                    <a:moveTo>
                      <a:pt x="8942" y="0"/>
                    </a:moveTo>
                    <a:cubicBezTo>
                      <a:pt x="7597" y="0"/>
                      <a:pt x="6825" y="3442"/>
                      <a:pt x="6501" y="5255"/>
                    </a:cubicBezTo>
                    <a:cubicBezTo>
                      <a:pt x="6166" y="7125"/>
                      <a:pt x="0" y="5674"/>
                      <a:pt x="112" y="7069"/>
                    </a:cubicBezTo>
                    <a:cubicBezTo>
                      <a:pt x="177" y="8158"/>
                      <a:pt x="4340" y="8822"/>
                      <a:pt x="6893" y="8822"/>
                    </a:cubicBezTo>
                    <a:cubicBezTo>
                      <a:pt x="7610" y="8822"/>
                      <a:pt x="8201" y="8769"/>
                      <a:pt x="8537" y="8659"/>
                    </a:cubicBezTo>
                    <a:cubicBezTo>
                      <a:pt x="10044" y="8129"/>
                      <a:pt x="10239" y="178"/>
                      <a:pt x="9067" y="10"/>
                    </a:cubicBezTo>
                    <a:cubicBezTo>
                      <a:pt x="9025" y="4"/>
                      <a:pt x="8983" y="0"/>
                      <a:pt x="89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9"/>
              <p:cNvSpPr/>
              <p:nvPr/>
            </p:nvSpPr>
            <p:spPr>
              <a:xfrm>
                <a:off x="3004074" y="3224754"/>
                <a:ext cx="223572" cy="48669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12" extrusionOk="0">
                    <a:moveTo>
                      <a:pt x="29" y="1312"/>
                    </a:moveTo>
                    <a:cubicBezTo>
                      <a:pt x="29" y="1312"/>
                      <a:pt x="29" y="1312"/>
                      <a:pt x="29" y="1312"/>
                    </a:cubicBezTo>
                    <a:cubicBezTo>
                      <a:pt x="29" y="1312"/>
                      <a:pt x="29" y="1312"/>
                      <a:pt x="29" y="1312"/>
                    </a:cubicBezTo>
                    <a:close/>
                    <a:moveTo>
                      <a:pt x="29" y="1312"/>
                    </a:moveTo>
                    <a:cubicBezTo>
                      <a:pt x="29" y="1312"/>
                      <a:pt x="29" y="1284"/>
                      <a:pt x="29" y="1256"/>
                    </a:cubicBezTo>
                    <a:cubicBezTo>
                      <a:pt x="29" y="1284"/>
                      <a:pt x="29" y="1312"/>
                      <a:pt x="29" y="1312"/>
                    </a:cubicBezTo>
                    <a:close/>
                    <a:moveTo>
                      <a:pt x="29" y="1256"/>
                    </a:moveTo>
                    <a:lnTo>
                      <a:pt x="29" y="1256"/>
                    </a:lnTo>
                    <a:lnTo>
                      <a:pt x="29" y="1256"/>
                    </a:lnTo>
                    <a:close/>
                    <a:moveTo>
                      <a:pt x="29" y="1256"/>
                    </a:moveTo>
                    <a:lnTo>
                      <a:pt x="29" y="1256"/>
                    </a:lnTo>
                    <a:lnTo>
                      <a:pt x="29" y="1256"/>
                    </a:lnTo>
                    <a:lnTo>
                      <a:pt x="29" y="1256"/>
                    </a:lnTo>
                    <a:lnTo>
                      <a:pt x="29" y="1256"/>
                    </a:lnTo>
                    <a:close/>
                    <a:moveTo>
                      <a:pt x="29" y="1256"/>
                    </a:moveTo>
                    <a:cubicBezTo>
                      <a:pt x="1" y="1088"/>
                      <a:pt x="112" y="949"/>
                      <a:pt x="280" y="837"/>
                    </a:cubicBezTo>
                    <a:lnTo>
                      <a:pt x="280" y="837"/>
                    </a:lnTo>
                    <a:cubicBezTo>
                      <a:pt x="112" y="949"/>
                      <a:pt x="1" y="1088"/>
                      <a:pt x="29" y="1256"/>
                    </a:cubicBezTo>
                    <a:close/>
                    <a:moveTo>
                      <a:pt x="726" y="698"/>
                    </a:moveTo>
                    <a:lnTo>
                      <a:pt x="726" y="698"/>
                    </a:lnTo>
                    <a:cubicBezTo>
                      <a:pt x="1758" y="475"/>
                      <a:pt x="3739" y="614"/>
                      <a:pt x="5078" y="363"/>
                    </a:cubicBezTo>
                    <a:lnTo>
                      <a:pt x="5078" y="363"/>
                    </a:lnTo>
                    <a:cubicBezTo>
                      <a:pt x="3739" y="614"/>
                      <a:pt x="1758" y="475"/>
                      <a:pt x="726" y="698"/>
                    </a:cubicBezTo>
                    <a:close/>
                    <a:moveTo>
                      <a:pt x="5525" y="251"/>
                    </a:moveTo>
                    <a:lnTo>
                      <a:pt x="5525" y="251"/>
                    </a:lnTo>
                    <a:cubicBezTo>
                      <a:pt x="5720" y="168"/>
                      <a:pt x="5888" y="112"/>
                      <a:pt x="6027" y="0"/>
                    </a:cubicBezTo>
                    <a:cubicBezTo>
                      <a:pt x="6027" y="0"/>
                      <a:pt x="6027" y="0"/>
                      <a:pt x="6027" y="0"/>
                    </a:cubicBezTo>
                    <a:cubicBezTo>
                      <a:pt x="5888" y="112"/>
                      <a:pt x="5720" y="168"/>
                      <a:pt x="5525" y="251"/>
                    </a:cubicBezTo>
                    <a:close/>
                  </a:path>
                </a:pathLst>
              </a:custGeom>
              <a:solidFill>
                <a:srgbClr val="92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9"/>
              <p:cNvSpPr/>
              <p:nvPr/>
            </p:nvSpPr>
            <p:spPr>
              <a:xfrm>
                <a:off x="3192447" y="3234065"/>
                <a:ext cx="16581" cy="419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13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140" y="84"/>
                      <a:pt x="307" y="28"/>
                      <a:pt x="447" y="0"/>
                    </a:cubicBezTo>
                    <a:lnTo>
                      <a:pt x="447" y="0"/>
                    </a:lnTo>
                    <a:cubicBezTo>
                      <a:pt x="307" y="28"/>
                      <a:pt x="140" y="84"/>
                      <a:pt x="0" y="112"/>
                    </a:cubicBez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9"/>
              <p:cNvSpPr/>
              <p:nvPr/>
            </p:nvSpPr>
            <p:spPr>
              <a:xfrm>
                <a:off x="3014424" y="3250609"/>
                <a:ext cx="16619" cy="523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41" extrusionOk="0">
                    <a:moveTo>
                      <a:pt x="1" y="140"/>
                    </a:moveTo>
                    <a:lnTo>
                      <a:pt x="1" y="140"/>
                    </a:lnTo>
                    <a:cubicBezTo>
                      <a:pt x="112" y="85"/>
                      <a:pt x="252" y="29"/>
                      <a:pt x="447" y="1"/>
                    </a:cubicBezTo>
                    <a:lnTo>
                      <a:pt x="447" y="1"/>
                    </a:lnTo>
                    <a:cubicBezTo>
                      <a:pt x="252" y="29"/>
                      <a:pt x="112" y="85"/>
                      <a:pt x="1" y="140"/>
                    </a:cubicBez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9"/>
              <p:cNvSpPr/>
              <p:nvPr/>
            </p:nvSpPr>
            <p:spPr>
              <a:xfrm>
                <a:off x="3004074" y="3224754"/>
                <a:ext cx="263968" cy="79717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2149" extrusionOk="0">
                    <a:moveTo>
                      <a:pt x="6027" y="0"/>
                    </a:moveTo>
                    <a:cubicBezTo>
                      <a:pt x="5888" y="112"/>
                      <a:pt x="5720" y="168"/>
                      <a:pt x="5525" y="251"/>
                    </a:cubicBezTo>
                    <a:cubicBezTo>
                      <a:pt x="5385" y="279"/>
                      <a:pt x="5218" y="335"/>
                      <a:pt x="5078" y="363"/>
                    </a:cubicBezTo>
                    <a:cubicBezTo>
                      <a:pt x="3739" y="614"/>
                      <a:pt x="1758" y="475"/>
                      <a:pt x="726" y="698"/>
                    </a:cubicBezTo>
                    <a:cubicBezTo>
                      <a:pt x="531" y="726"/>
                      <a:pt x="391" y="782"/>
                      <a:pt x="280" y="837"/>
                    </a:cubicBezTo>
                    <a:cubicBezTo>
                      <a:pt x="112" y="949"/>
                      <a:pt x="1" y="1088"/>
                      <a:pt x="29" y="1256"/>
                    </a:cubicBezTo>
                    <a:cubicBezTo>
                      <a:pt x="29" y="1284"/>
                      <a:pt x="29" y="1312"/>
                      <a:pt x="29" y="1312"/>
                    </a:cubicBezTo>
                    <a:cubicBezTo>
                      <a:pt x="57" y="1479"/>
                      <a:pt x="168" y="1619"/>
                      <a:pt x="336" y="1758"/>
                    </a:cubicBezTo>
                    <a:lnTo>
                      <a:pt x="363" y="1758"/>
                    </a:lnTo>
                    <a:cubicBezTo>
                      <a:pt x="308" y="1702"/>
                      <a:pt x="252" y="1674"/>
                      <a:pt x="224" y="1619"/>
                    </a:cubicBezTo>
                    <a:lnTo>
                      <a:pt x="224" y="1619"/>
                    </a:lnTo>
                    <a:cubicBezTo>
                      <a:pt x="1703" y="1870"/>
                      <a:pt x="3237" y="2149"/>
                      <a:pt x="4772" y="2149"/>
                    </a:cubicBezTo>
                    <a:cubicBezTo>
                      <a:pt x="5330" y="2149"/>
                      <a:pt x="5860" y="2121"/>
                      <a:pt x="6418" y="2009"/>
                    </a:cubicBezTo>
                    <a:cubicBezTo>
                      <a:pt x="7115" y="1479"/>
                      <a:pt x="6557" y="726"/>
                      <a:pt x="6027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9"/>
              <p:cNvSpPr/>
              <p:nvPr/>
            </p:nvSpPr>
            <p:spPr>
              <a:xfrm>
                <a:off x="3017540" y="3009485"/>
                <a:ext cx="347766" cy="327067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8817" extrusionOk="0">
                    <a:moveTo>
                      <a:pt x="8482" y="0"/>
                    </a:moveTo>
                    <a:cubicBezTo>
                      <a:pt x="8817" y="3069"/>
                      <a:pt x="9291" y="7059"/>
                      <a:pt x="6808" y="7673"/>
                    </a:cubicBezTo>
                    <a:cubicBezTo>
                      <a:pt x="6557" y="7728"/>
                      <a:pt x="6306" y="7784"/>
                      <a:pt x="6055" y="7812"/>
                    </a:cubicBezTo>
                    <a:cubicBezTo>
                      <a:pt x="5999" y="7868"/>
                      <a:pt x="5915" y="7924"/>
                      <a:pt x="5803" y="7980"/>
                    </a:cubicBezTo>
                    <a:cubicBezTo>
                      <a:pt x="5246" y="8091"/>
                      <a:pt x="4660" y="8147"/>
                      <a:pt x="4046" y="8147"/>
                    </a:cubicBezTo>
                    <a:cubicBezTo>
                      <a:pt x="2735" y="8147"/>
                      <a:pt x="1368" y="7896"/>
                      <a:pt x="0" y="7561"/>
                    </a:cubicBezTo>
                    <a:lnTo>
                      <a:pt x="0" y="7561"/>
                    </a:lnTo>
                    <a:cubicBezTo>
                      <a:pt x="1061" y="8342"/>
                      <a:pt x="4297" y="8816"/>
                      <a:pt x="6417" y="8816"/>
                    </a:cubicBezTo>
                    <a:cubicBezTo>
                      <a:pt x="7143" y="8816"/>
                      <a:pt x="7756" y="8761"/>
                      <a:pt x="8091" y="8649"/>
                    </a:cubicBezTo>
                    <a:cubicBezTo>
                      <a:pt x="8928" y="8342"/>
                      <a:pt x="9375" y="5664"/>
                      <a:pt x="9375" y="3376"/>
                    </a:cubicBezTo>
                    <a:cubicBezTo>
                      <a:pt x="9375" y="1619"/>
                      <a:pt x="9123" y="84"/>
                      <a:pt x="8621" y="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39"/>
              <p:cNvSpPr/>
              <p:nvPr/>
            </p:nvSpPr>
            <p:spPr>
              <a:xfrm>
                <a:off x="3012346" y="3284775"/>
                <a:ext cx="229804" cy="26931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726" extrusionOk="0">
                    <a:moveTo>
                      <a:pt x="1" y="1"/>
                    </a:moveTo>
                    <a:cubicBezTo>
                      <a:pt x="29" y="56"/>
                      <a:pt x="85" y="84"/>
                      <a:pt x="140" y="140"/>
                    </a:cubicBezTo>
                    <a:cubicBezTo>
                      <a:pt x="1508" y="475"/>
                      <a:pt x="2875" y="726"/>
                      <a:pt x="4186" y="726"/>
                    </a:cubicBezTo>
                    <a:cubicBezTo>
                      <a:pt x="4800" y="726"/>
                      <a:pt x="5386" y="670"/>
                      <a:pt x="5943" y="559"/>
                    </a:cubicBezTo>
                    <a:cubicBezTo>
                      <a:pt x="6055" y="503"/>
                      <a:pt x="6139" y="447"/>
                      <a:pt x="6195" y="391"/>
                    </a:cubicBezTo>
                    <a:lnTo>
                      <a:pt x="6195" y="391"/>
                    </a:lnTo>
                    <a:cubicBezTo>
                      <a:pt x="5637" y="503"/>
                      <a:pt x="5107" y="531"/>
                      <a:pt x="4549" y="531"/>
                    </a:cubicBezTo>
                    <a:cubicBezTo>
                      <a:pt x="3014" y="531"/>
                      <a:pt x="1480" y="252"/>
                      <a:pt x="1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39"/>
              <p:cNvSpPr/>
              <p:nvPr/>
            </p:nvSpPr>
            <p:spPr>
              <a:xfrm>
                <a:off x="4758300" y="1521231"/>
                <a:ext cx="468881" cy="1433388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38641" extrusionOk="0">
                    <a:moveTo>
                      <a:pt x="782" y="0"/>
                    </a:moveTo>
                    <a:lnTo>
                      <a:pt x="1" y="252"/>
                    </a:lnTo>
                    <a:lnTo>
                      <a:pt x="11858" y="38641"/>
                    </a:lnTo>
                    <a:lnTo>
                      <a:pt x="12639" y="38390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39"/>
              <p:cNvSpPr/>
              <p:nvPr/>
            </p:nvSpPr>
            <p:spPr>
              <a:xfrm>
                <a:off x="4762454" y="1520193"/>
                <a:ext cx="459533" cy="1435465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38697" extrusionOk="0">
                    <a:moveTo>
                      <a:pt x="782" y="1"/>
                    </a:moveTo>
                    <a:lnTo>
                      <a:pt x="391" y="112"/>
                    </a:lnTo>
                    <a:cubicBezTo>
                      <a:pt x="447" y="307"/>
                      <a:pt x="391" y="447"/>
                      <a:pt x="279" y="642"/>
                    </a:cubicBezTo>
                    <a:cubicBezTo>
                      <a:pt x="168" y="838"/>
                      <a:pt x="0" y="1117"/>
                      <a:pt x="112" y="1479"/>
                    </a:cubicBezTo>
                    <a:cubicBezTo>
                      <a:pt x="251" y="1870"/>
                      <a:pt x="503" y="1981"/>
                      <a:pt x="726" y="2093"/>
                    </a:cubicBezTo>
                    <a:cubicBezTo>
                      <a:pt x="921" y="2205"/>
                      <a:pt x="1061" y="2260"/>
                      <a:pt x="1116" y="2456"/>
                    </a:cubicBezTo>
                    <a:cubicBezTo>
                      <a:pt x="1172" y="2651"/>
                      <a:pt x="1116" y="2763"/>
                      <a:pt x="1005" y="2986"/>
                    </a:cubicBezTo>
                    <a:cubicBezTo>
                      <a:pt x="865" y="3181"/>
                      <a:pt x="726" y="3432"/>
                      <a:pt x="837" y="3823"/>
                    </a:cubicBezTo>
                    <a:cubicBezTo>
                      <a:pt x="949" y="4185"/>
                      <a:pt x="1228" y="4325"/>
                      <a:pt x="1451" y="4437"/>
                    </a:cubicBezTo>
                    <a:cubicBezTo>
                      <a:pt x="1646" y="4520"/>
                      <a:pt x="1786" y="4604"/>
                      <a:pt x="1842" y="4799"/>
                    </a:cubicBezTo>
                    <a:cubicBezTo>
                      <a:pt x="1897" y="4995"/>
                      <a:pt x="1842" y="5106"/>
                      <a:pt x="1730" y="5301"/>
                    </a:cubicBezTo>
                    <a:cubicBezTo>
                      <a:pt x="1591" y="5525"/>
                      <a:pt x="1451" y="5776"/>
                      <a:pt x="1563" y="6138"/>
                    </a:cubicBezTo>
                    <a:cubicBezTo>
                      <a:pt x="1674" y="6529"/>
                      <a:pt x="1953" y="6668"/>
                      <a:pt x="2176" y="6752"/>
                    </a:cubicBezTo>
                    <a:cubicBezTo>
                      <a:pt x="2372" y="6864"/>
                      <a:pt x="2483" y="6920"/>
                      <a:pt x="2567" y="7115"/>
                    </a:cubicBezTo>
                    <a:cubicBezTo>
                      <a:pt x="2623" y="7310"/>
                      <a:pt x="2539" y="7450"/>
                      <a:pt x="2428" y="7645"/>
                    </a:cubicBezTo>
                    <a:cubicBezTo>
                      <a:pt x="2316" y="7840"/>
                      <a:pt x="2176" y="8091"/>
                      <a:pt x="2288" y="8482"/>
                    </a:cubicBezTo>
                    <a:cubicBezTo>
                      <a:pt x="2400" y="8845"/>
                      <a:pt x="2679" y="8984"/>
                      <a:pt x="2874" y="9096"/>
                    </a:cubicBezTo>
                    <a:cubicBezTo>
                      <a:pt x="3097" y="9179"/>
                      <a:pt x="3209" y="9263"/>
                      <a:pt x="3265" y="9458"/>
                    </a:cubicBezTo>
                    <a:cubicBezTo>
                      <a:pt x="3320" y="9654"/>
                      <a:pt x="3265" y="9765"/>
                      <a:pt x="3153" y="9961"/>
                    </a:cubicBezTo>
                    <a:cubicBezTo>
                      <a:pt x="3041" y="10184"/>
                      <a:pt x="2874" y="10435"/>
                      <a:pt x="3013" y="10798"/>
                    </a:cubicBezTo>
                    <a:cubicBezTo>
                      <a:pt x="3125" y="11188"/>
                      <a:pt x="3376" y="11300"/>
                      <a:pt x="3599" y="11411"/>
                    </a:cubicBezTo>
                    <a:cubicBezTo>
                      <a:pt x="3823" y="11523"/>
                      <a:pt x="3934" y="11579"/>
                      <a:pt x="3990" y="11774"/>
                    </a:cubicBezTo>
                    <a:cubicBezTo>
                      <a:pt x="4046" y="11969"/>
                      <a:pt x="3990" y="12081"/>
                      <a:pt x="3878" y="12304"/>
                    </a:cubicBezTo>
                    <a:cubicBezTo>
                      <a:pt x="3767" y="12499"/>
                      <a:pt x="3599" y="12750"/>
                      <a:pt x="3711" y="13141"/>
                    </a:cubicBezTo>
                    <a:cubicBezTo>
                      <a:pt x="3823" y="13504"/>
                      <a:pt x="4102" y="13643"/>
                      <a:pt x="4325" y="13755"/>
                    </a:cubicBezTo>
                    <a:cubicBezTo>
                      <a:pt x="4520" y="13839"/>
                      <a:pt x="4659" y="13922"/>
                      <a:pt x="4715" y="14118"/>
                    </a:cubicBezTo>
                    <a:cubicBezTo>
                      <a:pt x="4771" y="14285"/>
                      <a:pt x="4715" y="14424"/>
                      <a:pt x="4604" y="14620"/>
                    </a:cubicBezTo>
                    <a:cubicBezTo>
                      <a:pt x="4464" y="14815"/>
                      <a:pt x="4325" y="15094"/>
                      <a:pt x="4436" y="15457"/>
                    </a:cubicBezTo>
                    <a:cubicBezTo>
                      <a:pt x="4548" y="15847"/>
                      <a:pt x="4827" y="15959"/>
                      <a:pt x="5050" y="16070"/>
                    </a:cubicBezTo>
                    <a:cubicBezTo>
                      <a:pt x="5245" y="16182"/>
                      <a:pt x="5357" y="16238"/>
                      <a:pt x="5441" y="16433"/>
                    </a:cubicBezTo>
                    <a:cubicBezTo>
                      <a:pt x="5496" y="16628"/>
                      <a:pt x="5413" y="16740"/>
                      <a:pt x="5301" y="16935"/>
                    </a:cubicBezTo>
                    <a:cubicBezTo>
                      <a:pt x="5190" y="17159"/>
                      <a:pt x="5050" y="17410"/>
                      <a:pt x="5162" y="17800"/>
                    </a:cubicBezTo>
                    <a:cubicBezTo>
                      <a:pt x="5273" y="18163"/>
                      <a:pt x="5552" y="18302"/>
                      <a:pt x="5748" y="18414"/>
                    </a:cubicBezTo>
                    <a:cubicBezTo>
                      <a:pt x="5971" y="18498"/>
                      <a:pt x="6082" y="18553"/>
                      <a:pt x="6138" y="18749"/>
                    </a:cubicBezTo>
                    <a:cubicBezTo>
                      <a:pt x="6194" y="18944"/>
                      <a:pt x="6138" y="19084"/>
                      <a:pt x="6027" y="19279"/>
                    </a:cubicBezTo>
                    <a:cubicBezTo>
                      <a:pt x="5915" y="19474"/>
                      <a:pt x="5748" y="19753"/>
                      <a:pt x="5887" y="20116"/>
                    </a:cubicBezTo>
                    <a:cubicBezTo>
                      <a:pt x="5999" y="20506"/>
                      <a:pt x="6250" y="20618"/>
                      <a:pt x="6473" y="20730"/>
                    </a:cubicBezTo>
                    <a:cubicBezTo>
                      <a:pt x="6696" y="20813"/>
                      <a:pt x="6808" y="20897"/>
                      <a:pt x="6864" y="21092"/>
                    </a:cubicBezTo>
                    <a:cubicBezTo>
                      <a:pt x="6919" y="21288"/>
                      <a:pt x="6864" y="21399"/>
                      <a:pt x="6752" y="21594"/>
                    </a:cubicBezTo>
                    <a:cubicBezTo>
                      <a:pt x="6640" y="21818"/>
                      <a:pt x="6473" y="22069"/>
                      <a:pt x="6585" y="22431"/>
                    </a:cubicBezTo>
                    <a:cubicBezTo>
                      <a:pt x="6724" y="22822"/>
                      <a:pt x="6975" y="22962"/>
                      <a:pt x="7198" y="23045"/>
                    </a:cubicBezTo>
                    <a:cubicBezTo>
                      <a:pt x="7394" y="23157"/>
                      <a:pt x="7533" y="23213"/>
                      <a:pt x="7589" y="23408"/>
                    </a:cubicBezTo>
                    <a:cubicBezTo>
                      <a:pt x="7645" y="23603"/>
                      <a:pt x="7589" y="23715"/>
                      <a:pt x="7477" y="23938"/>
                    </a:cubicBezTo>
                    <a:cubicBezTo>
                      <a:pt x="7338" y="24133"/>
                      <a:pt x="7198" y="24384"/>
                      <a:pt x="7310" y="24775"/>
                    </a:cubicBezTo>
                    <a:cubicBezTo>
                      <a:pt x="7421" y="25138"/>
                      <a:pt x="7700" y="25277"/>
                      <a:pt x="7924" y="25389"/>
                    </a:cubicBezTo>
                    <a:cubicBezTo>
                      <a:pt x="8119" y="25472"/>
                      <a:pt x="8231" y="25528"/>
                      <a:pt x="8314" y="25724"/>
                    </a:cubicBezTo>
                    <a:cubicBezTo>
                      <a:pt x="8370" y="25919"/>
                      <a:pt x="8286" y="26058"/>
                      <a:pt x="8175" y="26254"/>
                    </a:cubicBezTo>
                    <a:cubicBezTo>
                      <a:pt x="8063" y="26449"/>
                      <a:pt x="7924" y="26728"/>
                      <a:pt x="8035" y="27091"/>
                    </a:cubicBezTo>
                    <a:cubicBezTo>
                      <a:pt x="8147" y="27481"/>
                      <a:pt x="8426" y="27593"/>
                      <a:pt x="8621" y="27704"/>
                    </a:cubicBezTo>
                    <a:cubicBezTo>
                      <a:pt x="8844" y="27788"/>
                      <a:pt x="8956" y="27872"/>
                      <a:pt x="9012" y="28067"/>
                    </a:cubicBezTo>
                    <a:cubicBezTo>
                      <a:pt x="9068" y="28262"/>
                      <a:pt x="9012" y="28374"/>
                      <a:pt x="8900" y="28569"/>
                    </a:cubicBezTo>
                    <a:cubicBezTo>
                      <a:pt x="8789" y="28792"/>
                      <a:pt x="8621" y="29044"/>
                      <a:pt x="8733" y="29406"/>
                    </a:cubicBezTo>
                    <a:cubicBezTo>
                      <a:pt x="8872" y="29797"/>
                      <a:pt x="9123" y="29908"/>
                      <a:pt x="9347" y="30020"/>
                    </a:cubicBezTo>
                    <a:cubicBezTo>
                      <a:pt x="9570" y="30132"/>
                      <a:pt x="9681" y="30187"/>
                      <a:pt x="9737" y="30383"/>
                    </a:cubicBezTo>
                    <a:cubicBezTo>
                      <a:pt x="9793" y="30578"/>
                      <a:pt x="9737" y="30690"/>
                      <a:pt x="9626" y="30885"/>
                    </a:cubicBezTo>
                    <a:cubicBezTo>
                      <a:pt x="9486" y="31108"/>
                      <a:pt x="9347" y="31359"/>
                      <a:pt x="9458" y="31750"/>
                    </a:cubicBezTo>
                    <a:cubicBezTo>
                      <a:pt x="9570" y="32112"/>
                      <a:pt x="9849" y="32252"/>
                      <a:pt x="10072" y="32336"/>
                    </a:cubicBezTo>
                    <a:cubicBezTo>
                      <a:pt x="10267" y="32447"/>
                      <a:pt x="10379" y="32503"/>
                      <a:pt x="10462" y="32698"/>
                    </a:cubicBezTo>
                    <a:cubicBezTo>
                      <a:pt x="10518" y="32894"/>
                      <a:pt x="10462" y="33005"/>
                      <a:pt x="10323" y="33228"/>
                    </a:cubicBezTo>
                    <a:cubicBezTo>
                      <a:pt x="10211" y="33424"/>
                      <a:pt x="10072" y="33675"/>
                      <a:pt x="10184" y="34065"/>
                    </a:cubicBezTo>
                    <a:cubicBezTo>
                      <a:pt x="10295" y="34428"/>
                      <a:pt x="10574" y="34568"/>
                      <a:pt x="10797" y="34679"/>
                    </a:cubicBezTo>
                    <a:cubicBezTo>
                      <a:pt x="10993" y="34763"/>
                      <a:pt x="11104" y="34847"/>
                      <a:pt x="11160" y="35042"/>
                    </a:cubicBezTo>
                    <a:cubicBezTo>
                      <a:pt x="11244" y="35209"/>
                      <a:pt x="11160" y="35349"/>
                      <a:pt x="11048" y="35544"/>
                    </a:cubicBezTo>
                    <a:cubicBezTo>
                      <a:pt x="10937" y="35739"/>
                      <a:pt x="10769" y="36018"/>
                      <a:pt x="10909" y="36381"/>
                    </a:cubicBezTo>
                    <a:cubicBezTo>
                      <a:pt x="11020" y="36772"/>
                      <a:pt x="11272" y="36883"/>
                      <a:pt x="11495" y="36995"/>
                    </a:cubicBezTo>
                    <a:cubicBezTo>
                      <a:pt x="11718" y="37078"/>
                      <a:pt x="11830" y="37162"/>
                      <a:pt x="11885" y="37357"/>
                    </a:cubicBezTo>
                    <a:cubicBezTo>
                      <a:pt x="11941" y="37553"/>
                      <a:pt x="11885" y="37664"/>
                      <a:pt x="11774" y="37860"/>
                    </a:cubicBezTo>
                    <a:cubicBezTo>
                      <a:pt x="11634" y="38055"/>
                      <a:pt x="11495" y="38334"/>
                      <a:pt x="11606" y="38697"/>
                    </a:cubicBezTo>
                    <a:lnTo>
                      <a:pt x="11997" y="38585"/>
                    </a:lnTo>
                    <a:cubicBezTo>
                      <a:pt x="11941" y="38390"/>
                      <a:pt x="12025" y="38278"/>
                      <a:pt x="12136" y="38055"/>
                    </a:cubicBezTo>
                    <a:cubicBezTo>
                      <a:pt x="12248" y="37860"/>
                      <a:pt x="12388" y="37609"/>
                      <a:pt x="12276" y="37218"/>
                    </a:cubicBezTo>
                    <a:cubicBezTo>
                      <a:pt x="12164" y="36855"/>
                      <a:pt x="11885" y="36716"/>
                      <a:pt x="11690" y="36632"/>
                    </a:cubicBezTo>
                    <a:cubicBezTo>
                      <a:pt x="11467" y="36520"/>
                      <a:pt x="11355" y="36465"/>
                      <a:pt x="11299" y="36269"/>
                    </a:cubicBezTo>
                    <a:cubicBezTo>
                      <a:pt x="11244" y="36074"/>
                      <a:pt x="11299" y="35935"/>
                      <a:pt x="11411" y="35739"/>
                    </a:cubicBezTo>
                    <a:cubicBezTo>
                      <a:pt x="11523" y="35544"/>
                      <a:pt x="11690" y="35293"/>
                      <a:pt x="11578" y="34902"/>
                    </a:cubicBezTo>
                    <a:cubicBezTo>
                      <a:pt x="11439" y="34540"/>
                      <a:pt x="11188" y="34400"/>
                      <a:pt x="10965" y="34289"/>
                    </a:cubicBezTo>
                    <a:cubicBezTo>
                      <a:pt x="10741" y="34205"/>
                      <a:pt x="10630" y="34121"/>
                      <a:pt x="10574" y="33926"/>
                    </a:cubicBezTo>
                    <a:cubicBezTo>
                      <a:pt x="10518" y="33731"/>
                      <a:pt x="10574" y="33619"/>
                      <a:pt x="10686" y="33424"/>
                    </a:cubicBezTo>
                    <a:cubicBezTo>
                      <a:pt x="10825" y="33228"/>
                      <a:pt x="10965" y="32949"/>
                      <a:pt x="10853" y="32587"/>
                    </a:cubicBezTo>
                    <a:cubicBezTo>
                      <a:pt x="10741" y="32196"/>
                      <a:pt x="10462" y="32085"/>
                      <a:pt x="10239" y="31973"/>
                    </a:cubicBezTo>
                    <a:cubicBezTo>
                      <a:pt x="10044" y="31861"/>
                      <a:pt x="9905" y="31806"/>
                      <a:pt x="9849" y="31610"/>
                    </a:cubicBezTo>
                    <a:cubicBezTo>
                      <a:pt x="9793" y="31415"/>
                      <a:pt x="9849" y="31303"/>
                      <a:pt x="9988" y="31108"/>
                    </a:cubicBezTo>
                    <a:cubicBezTo>
                      <a:pt x="10100" y="30885"/>
                      <a:pt x="10239" y="30634"/>
                      <a:pt x="10128" y="30271"/>
                    </a:cubicBezTo>
                    <a:cubicBezTo>
                      <a:pt x="10016" y="29881"/>
                      <a:pt x="9737" y="29769"/>
                      <a:pt x="9514" y="29657"/>
                    </a:cubicBezTo>
                    <a:cubicBezTo>
                      <a:pt x="9319" y="29546"/>
                      <a:pt x="9207" y="29490"/>
                      <a:pt x="9151" y="29295"/>
                    </a:cubicBezTo>
                    <a:cubicBezTo>
                      <a:pt x="9095" y="29099"/>
                      <a:pt x="9151" y="28988"/>
                      <a:pt x="9263" y="28792"/>
                    </a:cubicBezTo>
                    <a:cubicBezTo>
                      <a:pt x="9374" y="28569"/>
                      <a:pt x="9542" y="28318"/>
                      <a:pt x="9402" y="27928"/>
                    </a:cubicBezTo>
                    <a:cubicBezTo>
                      <a:pt x="9291" y="27565"/>
                      <a:pt x="9040" y="27425"/>
                      <a:pt x="8816" y="27342"/>
                    </a:cubicBezTo>
                    <a:cubicBezTo>
                      <a:pt x="8593" y="27230"/>
                      <a:pt x="8482" y="27174"/>
                      <a:pt x="8426" y="26979"/>
                    </a:cubicBezTo>
                    <a:cubicBezTo>
                      <a:pt x="8370" y="26784"/>
                      <a:pt x="8426" y="26644"/>
                      <a:pt x="8537" y="26449"/>
                    </a:cubicBezTo>
                    <a:cubicBezTo>
                      <a:pt x="8649" y="26254"/>
                      <a:pt x="8816" y="26003"/>
                      <a:pt x="8705" y="25612"/>
                    </a:cubicBezTo>
                    <a:cubicBezTo>
                      <a:pt x="8593" y="25249"/>
                      <a:pt x="8314" y="25110"/>
                      <a:pt x="8091" y="24998"/>
                    </a:cubicBezTo>
                    <a:cubicBezTo>
                      <a:pt x="7896" y="24914"/>
                      <a:pt x="7756" y="24831"/>
                      <a:pt x="7700" y="24635"/>
                    </a:cubicBezTo>
                    <a:cubicBezTo>
                      <a:pt x="7645" y="24440"/>
                      <a:pt x="7700" y="24329"/>
                      <a:pt x="7812" y="24133"/>
                    </a:cubicBezTo>
                    <a:cubicBezTo>
                      <a:pt x="7952" y="23938"/>
                      <a:pt x="8091" y="23659"/>
                      <a:pt x="7979" y="23296"/>
                    </a:cubicBezTo>
                    <a:cubicBezTo>
                      <a:pt x="7868" y="22906"/>
                      <a:pt x="7589" y="22794"/>
                      <a:pt x="7366" y="22683"/>
                    </a:cubicBezTo>
                    <a:cubicBezTo>
                      <a:pt x="7170" y="22571"/>
                      <a:pt x="7059" y="22515"/>
                      <a:pt x="7003" y="22320"/>
                    </a:cubicBezTo>
                    <a:cubicBezTo>
                      <a:pt x="6919" y="22125"/>
                      <a:pt x="7003" y="22013"/>
                      <a:pt x="7115" y="21818"/>
                    </a:cubicBezTo>
                    <a:cubicBezTo>
                      <a:pt x="7226" y="21594"/>
                      <a:pt x="7366" y="21343"/>
                      <a:pt x="7254" y="20953"/>
                    </a:cubicBezTo>
                    <a:cubicBezTo>
                      <a:pt x="7143" y="20590"/>
                      <a:pt x="6864" y="20451"/>
                      <a:pt x="6668" y="20367"/>
                    </a:cubicBezTo>
                    <a:cubicBezTo>
                      <a:pt x="6445" y="20255"/>
                      <a:pt x="6333" y="20200"/>
                      <a:pt x="6278" y="20004"/>
                    </a:cubicBezTo>
                    <a:cubicBezTo>
                      <a:pt x="6222" y="19809"/>
                      <a:pt x="6278" y="19669"/>
                      <a:pt x="6389" y="19474"/>
                    </a:cubicBezTo>
                    <a:cubicBezTo>
                      <a:pt x="6501" y="19279"/>
                      <a:pt x="6668" y="19028"/>
                      <a:pt x="6529" y="18637"/>
                    </a:cubicBezTo>
                    <a:cubicBezTo>
                      <a:pt x="6417" y="18274"/>
                      <a:pt x="6166" y="18135"/>
                      <a:pt x="5943" y="18023"/>
                    </a:cubicBezTo>
                    <a:cubicBezTo>
                      <a:pt x="5720" y="17940"/>
                      <a:pt x="5608" y="17856"/>
                      <a:pt x="5552" y="17661"/>
                    </a:cubicBezTo>
                    <a:cubicBezTo>
                      <a:pt x="5496" y="17465"/>
                      <a:pt x="5552" y="17354"/>
                      <a:pt x="5664" y="17159"/>
                    </a:cubicBezTo>
                    <a:cubicBezTo>
                      <a:pt x="5803" y="16935"/>
                      <a:pt x="5943" y="16684"/>
                      <a:pt x="5831" y="16322"/>
                    </a:cubicBezTo>
                    <a:cubicBezTo>
                      <a:pt x="5720" y="15931"/>
                      <a:pt x="5441" y="15791"/>
                      <a:pt x="5217" y="15708"/>
                    </a:cubicBezTo>
                    <a:cubicBezTo>
                      <a:pt x="5022" y="15596"/>
                      <a:pt x="4883" y="15540"/>
                      <a:pt x="4827" y="15345"/>
                    </a:cubicBezTo>
                    <a:cubicBezTo>
                      <a:pt x="4771" y="15150"/>
                      <a:pt x="4827" y="15038"/>
                      <a:pt x="4938" y="14815"/>
                    </a:cubicBezTo>
                    <a:cubicBezTo>
                      <a:pt x="5078" y="14620"/>
                      <a:pt x="5217" y="14369"/>
                      <a:pt x="5106" y="13978"/>
                    </a:cubicBezTo>
                    <a:cubicBezTo>
                      <a:pt x="4994" y="13615"/>
                      <a:pt x="4715" y="13476"/>
                      <a:pt x="4492" y="13364"/>
                    </a:cubicBezTo>
                    <a:cubicBezTo>
                      <a:pt x="4297" y="13281"/>
                      <a:pt x="4185" y="13197"/>
                      <a:pt x="4102" y="13002"/>
                    </a:cubicBezTo>
                    <a:cubicBezTo>
                      <a:pt x="4046" y="12806"/>
                      <a:pt x="4129" y="12695"/>
                      <a:pt x="4241" y="12499"/>
                    </a:cubicBezTo>
                    <a:cubicBezTo>
                      <a:pt x="4353" y="12276"/>
                      <a:pt x="4492" y="12025"/>
                      <a:pt x="4380" y="11662"/>
                    </a:cubicBezTo>
                    <a:cubicBezTo>
                      <a:pt x="4269" y="11272"/>
                      <a:pt x="3990" y="11160"/>
                      <a:pt x="3795" y="11049"/>
                    </a:cubicBezTo>
                    <a:cubicBezTo>
                      <a:pt x="3571" y="10937"/>
                      <a:pt x="3460" y="10881"/>
                      <a:pt x="3404" y="10686"/>
                    </a:cubicBezTo>
                    <a:cubicBezTo>
                      <a:pt x="3348" y="10491"/>
                      <a:pt x="3404" y="10379"/>
                      <a:pt x="3516" y="10184"/>
                    </a:cubicBezTo>
                    <a:cubicBezTo>
                      <a:pt x="3627" y="9961"/>
                      <a:pt x="3795" y="9709"/>
                      <a:pt x="3655" y="9319"/>
                    </a:cubicBezTo>
                    <a:cubicBezTo>
                      <a:pt x="3544" y="8956"/>
                      <a:pt x="3292" y="8817"/>
                      <a:pt x="3069" y="8705"/>
                    </a:cubicBezTo>
                    <a:cubicBezTo>
                      <a:pt x="2846" y="8621"/>
                      <a:pt x="2734" y="8566"/>
                      <a:pt x="2679" y="8370"/>
                    </a:cubicBezTo>
                    <a:cubicBezTo>
                      <a:pt x="2623" y="8175"/>
                      <a:pt x="2679" y="8036"/>
                      <a:pt x="2790" y="7840"/>
                    </a:cubicBezTo>
                    <a:cubicBezTo>
                      <a:pt x="2902" y="7645"/>
                      <a:pt x="3069" y="7366"/>
                      <a:pt x="2958" y="7003"/>
                    </a:cubicBezTo>
                    <a:cubicBezTo>
                      <a:pt x="2818" y="6613"/>
                      <a:pt x="2567" y="6501"/>
                      <a:pt x="2344" y="6389"/>
                    </a:cubicBezTo>
                    <a:cubicBezTo>
                      <a:pt x="2149" y="6278"/>
                      <a:pt x="2009" y="6222"/>
                      <a:pt x="1953" y="6027"/>
                    </a:cubicBezTo>
                    <a:cubicBezTo>
                      <a:pt x="1897" y="5831"/>
                      <a:pt x="1953" y="5720"/>
                      <a:pt x="2065" y="5525"/>
                    </a:cubicBezTo>
                    <a:cubicBezTo>
                      <a:pt x="2204" y="5301"/>
                      <a:pt x="2344" y="5050"/>
                      <a:pt x="2232" y="4660"/>
                    </a:cubicBezTo>
                    <a:cubicBezTo>
                      <a:pt x="2121" y="4297"/>
                      <a:pt x="1842" y="4158"/>
                      <a:pt x="1618" y="4046"/>
                    </a:cubicBezTo>
                    <a:cubicBezTo>
                      <a:pt x="1423" y="3962"/>
                      <a:pt x="1284" y="3906"/>
                      <a:pt x="1228" y="3683"/>
                    </a:cubicBezTo>
                    <a:cubicBezTo>
                      <a:pt x="1172" y="3488"/>
                      <a:pt x="1228" y="3376"/>
                      <a:pt x="1367" y="3181"/>
                    </a:cubicBezTo>
                    <a:cubicBezTo>
                      <a:pt x="1479" y="2986"/>
                      <a:pt x="1618" y="2707"/>
                      <a:pt x="1507" y="2344"/>
                    </a:cubicBezTo>
                    <a:cubicBezTo>
                      <a:pt x="1395" y="1954"/>
                      <a:pt x="1116" y="1814"/>
                      <a:pt x="893" y="1730"/>
                    </a:cubicBezTo>
                    <a:cubicBezTo>
                      <a:pt x="698" y="1619"/>
                      <a:pt x="586" y="1563"/>
                      <a:pt x="530" y="1368"/>
                    </a:cubicBezTo>
                    <a:cubicBezTo>
                      <a:pt x="447" y="1172"/>
                      <a:pt x="530" y="1033"/>
                      <a:pt x="642" y="838"/>
                    </a:cubicBezTo>
                    <a:cubicBezTo>
                      <a:pt x="754" y="642"/>
                      <a:pt x="893" y="363"/>
                      <a:pt x="7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39"/>
              <p:cNvSpPr/>
              <p:nvPr/>
            </p:nvSpPr>
            <p:spPr>
              <a:xfrm>
                <a:off x="4988071" y="2861955"/>
                <a:ext cx="371506" cy="397918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0727" extrusionOk="0">
                    <a:moveTo>
                      <a:pt x="5534" y="0"/>
                    </a:moveTo>
                    <a:cubicBezTo>
                      <a:pt x="5502" y="0"/>
                      <a:pt x="5470" y="5"/>
                      <a:pt x="5441" y="16"/>
                    </a:cubicBezTo>
                    <a:cubicBezTo>
                      <a:pt x="4074" y="462"/>
                      <a:pt x="5022" y="4033"/>
                      <a:pt x="5580" y="5847"/>
                    </a:cubicBezTo>
                    <a:cubicBezTo>
                      <a:pt x="6138" y="7660"/>
                      <a:pt x="0" y="9222"/>
                      <a:pt x="726" y="10422"/>
                    </a:cubicBezTo>
                    <a:cubicBezTo>
                      <a:pt x="858" y="10635"/>
                      <a:pt x="1176" y="10726"/>
                      <a:pt x="1617" y="10726"/>
                    </a:cubicBezTo>
                    <a:cubicBezTo>
                      <a:pt x="3598" y="10726"/>
                      <a:pt x="8038" y="8875"/>
                      <a:pt x="8928" y="7939"/>
                    </a:cubicBezTo>
                    <a:cubicBezTo>
                      <a:pt x="10014" y="6798"/>
                      <a:pt x="6739" y="0"/>
                      <a:pt x="5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39"/>
              <p:cNvSpPr/>
              <p:nvPr/>
            </p:nvSpPr>
            <p:spPr>
              <a:xfrm>
                <a:off x="5013927" y="3104711"/>
                <a:ext cx="178056" cy="143892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3879" extrusionOk="0">
                    <a:moveTo>
                      <a:pt x="29" y="3878"/>
                    </a:moveTo>
                    <a:lnTo>
                      <a:pt x="29" y="3878"/>
                    </a:ln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78"/>
                    </a:cubicBezTo>
                    <a:lnTo>
                      <a:pt x="29" y="3878"/>
                    </a:ln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50"/>
                    </a:moveTo>
                    <a:cubicBezTo>
                      <a:pt x="29" y="3850"/>
                      <a:pt x="29" y="3850"/>
                      <a:pt x="29" y="3850"/>
                    </a:cubicBezTo>
                    <a:cubicBezTo>
                      <a:pt x="29" y="3850"/>
                      <a:pt x="29" y="3850"/>
                      <a:pt x="29" y="3850"/>
                    </a:cubicBezTo>
                    <a:close/>
                    <a:moveTo>
                      <a:pt x="29" y="3822"/>
                    </a:moveTo>
                    <a:cubicBezTo>
                      <a:pt x="29" y="3822"/>
                      <a:pt x="29" y="3822"/>
                      <a:pt x="29" y="3822"/>
                    </a:cubicBezTo>
                    <a:cubicBezTo>
                      <a:pt x="29" y="3822"/>
                      <a:pt x="29" y="3822"/>
                      <a:pt x="29" y="3822"/>
                    </a:cubicBezTo>
                    <a:close/>
                    <a:moveTo>
                      <a:pt x="29" y="3822"/>
                    </a:moveTo>
                    <a:cubicBezTo>
                      <a:pt x="29" y="3822"/>
                      <a:pt x="29" y="3822"/>
                      <a:pt x="29" y="3822"/>
                    </a:cubicBezTo>
                    <a:cubicBezTo>
                      <a:pt x="29" y="3822"/>
                      <a:pt x="29" y="3822"/>
                      <a:pt x="29" y="3822"/>
                    </a:cubicBezTo>
                    <a:close/>
                    <a:moveTo>
                      <a:pt x="1" y="3822"/>
                    </a:moveTo>
                    <a:cubicBezTo>
                      <a:pt x="1" y="3822"/>
                      <a:pt x="1" y="3822"/>
                      <a:pt x="1" y="3822"/>
                    </a:cubicBezTo>
                    <a:cubicBezTo>
                      <a:pt x="1" y="3822"/>
                      <a:pt x="1" y="3822"/>
                      <a:pt x="1" y="3822"/>
                    </a:cubicBezTo>
                    <a:close/>
                    <a:moveTo>
                      <a:pt x="1" y="3822"/>
                    </a:moveTo>
                    <a:cubicBezTo>
                      <a:pt x="1" y="3822"/>
                      <a:pt x="1" y="3822"/>
                      <a:pt x="1" y="3822"/>
                    </a:cubicBezTo>
                    <a:cubicBezTo>
                      <a:pt x="1" y="3822"/>
                      <a:pt x="1" y="3822"/>
                      <a:pt x="1" y="3822"/>
                    </a:cubicBezTo>
                    <a:close/>
                    <a:moveTo>
                      <a:pt x="1" y="3822"/>
                    </a:moveTo>
                    <a:cubicBezTo>
                      <a:pt x="1" y="3822"/>
                      <a:pt x="1" y="3822"/>
                      <a:pt x="1" y="3822"/>
                    </a:cubicBezTo>
                    <a:cubicBezTo>
                      <a:pt x="1" y="3822"/>
                      <a:pt x="1" y="3822"/>
                      <a:pt x="1" y="3822"/>
                    </a:cubicBezTo>
                    <a:close/>
                    <a:moveTo>
                      <a:pt x="1" y="3822"/>
                    </a:moveTo>
                    <a:cubicBezTo>
                      <a:pt x="1" y="3822"/>
                      <a:pt x="1" y="3822"/>
                      <a:pt x="1" y="3822"/>
                    </a:cubicBezTo>
                    <a:cubicBezTo>
                      <a:pt x="1" y="3822"/>
                      <a:pt x="1" y="3822"/>
                      <a:pt x="1" y="3822"/>
                    </a:cubicBezTo>
                    <a:close/>
                    <a:moveTo>
                      <a:pt x="1" y="3822"/>
                    </a:moveTo>
                    <a:cubicBezTo>
                      <a:pt x="1" y="3822"/>
                      <a:pt x="1" y="3822"/>
                      <a:pt x="1" y="3822"/>
                    </a:cubicBezTo>
                    <a:cubicBezTo>
                      <a:pt x="1" y="3822"/>
                      <a:pt x="1" y="3822"/>
                      <a:pt x="1" y="3822"/>
                    </a:cubicBezTo>
                    <a:close/>
                    <a:moveTo>
                      <a:pt x="1" y="3794"/>
                    </a:moveTo>
                    <a:cubicBezTo>
                      <a:pt x="1" y="3794"/>
                      <a:pt x="1" y="3794"/>
                      <a:pt x="1" y="3794"/>
                    </a:cubicBezTo>
                    <a:cubicBezTo>
                      <a:pt x="1" y="3794"/>
                      <a:pt x="1" y="3794"/>
                      <a:pt x="1" y="3794"/>
                    </a:cubicBezTo>
                    <a:close/>
                    <a:moveTo>
                      <a:pt x="1" y="3794"/>
                    </a:moveTo>
                    <a:cubicBezTo>
                      <a:pt x="1" y="3794"/>
                      <a:pt x="1" y="3794"/>
                      <a:pt x="1" y="3794"/>
                    </a:cubicBezTo>
                    <a:cubicBezTo>
                      <a:pt x="1" y="3794"/>
                      <a:pt x="1" y="3794"/>
                      <a:pt x="1" y="3794"/>
                    </a:cubicBezTo>
                    <a:close/>
                    <a:moveTo>
                      <a:pt x="1" y="3794"/>
                    </a:moveTo>
                    <a:lnTo>
                      <a:pt x="1" y="3794"/>
                    </a:lnTo>
                    <a:lnTo>
                      <a:pt x="1" y="3794"/>
                    </a:lnTo>
                    <a:close/>
                    <a:moveTo>
                      <a:pt x="1" y="3794"/>
                    </a:moveTo>
                    <a:lnTo>
                      <a:pt x="1" y="3794"/>
                    </a:lnTo>
                    <a:lnTo>
                      <a:pt x="1" y="3794"/>
                    </a:lnTo>
                    <a:close/>
                    <a:moveTo>
                      <a:pt x="1" y="3794"/>
                    </a:moveTo>
                    <a:lnTo>
                      <a:pt x="1" y="3794"/>
                    </a:lnTo>
                    <a:lnTo>
                      <a:pt x="1" y="3794"/>
                    </a:lnTo>
                    <a:close/>
                    <a:moveTo>
                      <a:pt x="336" y="3097"/>
                    </a:moveTo>
                    <a:lnTo>
                      <a:pt x="336" y="3097"/>
                    </a:lnTo>
                    <a:cubicBezTo>
                      <a:pt x="336" y="3097"/>
                      <a:pt x="336" y="3097"/>
                      <a:pt x="336" y="3097"/>
                    </a:cubicBezTo>
                    <a:close/>
                    <a:moveTo>
                      <a:pt x="336" y="3097"/>
                    </a:moveTo>
                    <a:cubicBezTo>
                      <a:pt x="336" y="3097"/>
                      <a:pt x="336" y="3097"/>
                      <a:pt x="336" y="3097"/>
                    </a:cubicBezTo>
                    <a:cubicBezTo>
                      <a:pt x="336" y="3097"/>
                      <a:pt x="336" y="3097"/>
                      <a:pt x="336" y="3097"/>
                    </a:cubicBezTo>
                    <a:close/>
                    <a:moveTo>
                      <a:pt x="336" y="3097"/>
                    </a:moveTo>
                    <a:cubicBezTo>
                      <a:pt x="1340" y="2204"/>
                      <a:pt x="4158" y="1144"/>
                      <a:pt x="4799" y="0"/>
                    </a:cubicBezTo>
                    <a:cubicBezTo>
                      <a:pt x="4799" y="0"/>
                      <a:pt x="4799" y="0"/>
                      <a:pt x="4799" y="0"/>
                    </a:cubicBezTo>
                    <a:cubicBezTo>
                      <a:pt x="4158" y="1144"/>
                      <a:pt x="1340" y="2204"/>
                      <a:pt x="336" y="3097"/>
                    </a:cubicBezTo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39"/>
              <p:cNvSpPr/>
              <p:nvPr/>
            </p:nvSpPr>
            <p:spPr>
              <a:xfrm>
                <a:off x="5010848" y="3104711"/>
                <a:ext cx="242193" cy="154241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4158" extrusionOk="0">
                    <a:moveTo>
                      <a:pt x="4882" y="0"/>
                    </a:moveTo>
                    <a:cubicBezTo>
                      <a:pt x="4241" y="1144"/>
                      <a:pt x="1423" y="2204"/>
                      <a:pt x="419" y="3097"/>
                    </a:cubicBezTo>
                    <a:cubicBezTo>
                      <a:pt x="140" y="3348"/>
                      <a:pt x="0" y="3571"/>
                      <a:pt x="84" y="3794"/>
                    </a:cubicBezTo>
                    <a:cubicBezTo>
                      <a:pt x="84" y="3822"/>
                      <a:pt x="84" y="3822"/>
                      <a:pt x="84" y="3822"/>
                    </a:cubicBezTo>
                    <a:lnTo>
                      <a:pt x="112" y="3822"/>
                    </a:lnTo>
                    <a:cubicBezTo>
                      <a:pt x="112" y="3850"/>
                      <a:pt x="112" y="3850"/>
                      <a:pt x="112" y="3850"/>
                    </a:cubicBezTo>
                    <a:cubicBezTo>
                      <a:pt x="112" y="3850"/>
                      <a:pt x="112" y="3850"/>
                      <a:pt x="112" y="3878"/>
                    </a:cubicBezTo>
                    <a:cubicBezTo>
                      <a:pt x="195" y="4018"/>
                      <a:pt x="391" y="4101"/>
                      <a:pt x="614" y="4157"/>
                    </a:cubicBezTo>
                    <a:cubicBezTo>
                      <a:pt x="642" y="4157"/>
                      <a:pt x="642" y="4129"/>
                      <a:pt x="670" y="4129"/>
                    </a:cubicBezTo>
                    <a:cubicBezTo>
                      <a:pt x="586" y="4129"/>
                      <a:pt x="530" y="4101"/>
                      <a:pt x="474" y="4101"/>
                    </a:cubicBezTo>
                    <a:cubicBezTo>
                      <a:pt x="2399" y="3460"/>
                      <a:pt x="4464" y="2818"/>
                      <a:pt x="6138" y="1590"/>
                    </a:cubicBezTo>
                    <a:cubicBezTo>
                      <a:pt x="6529" y="809"/>
                      <a:pt x="5664" y="363"/>
                      <a:pt x="4882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39"/>
              <p:cNvSpPr/>
              <p:nvPr/>
            </p:nvSpPr>
            <p:spPr>
              <a:xfrm>
                <a:off x="5243699" y="3128489"/>
                <a:ext cx="83872" cy="73522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1982" extrusionOk="0">
                    <a:moveTo>
                      <a:pt x="0" y="1982"/>
                    </a:moveTo>
                    <a:cubicBezTo>
                      <a:pt x="949" y="1535"/>
                      <a:pt x="1730" y="1089"/>
                      <a:pt x="2037" y="754"/>
                    </a:cubicBezTo>
                    <a:cubicBezTo>
                      <a:pt x="2204" y="587"/>
                      <a:pt x="2260" y="336"/>
                      <a:pt x="2260" y="1"/>
                    </a:cubicBezTo>
                    <a:cubicBezTo>
                      <a:pt x="2260" y="336"/>
                      <a:pt x="2204" y="587"/>
                      <a:pt x="2037" y="754"/>
                    </a:cubicBezTo>
                    <a:cubicBezTo>
                      <a:pt x="1730" y="1089"/>
                      <a:pt x="949" y="1535"/>
                      <a:pt x="0" y="1982"/>
                    </a:cubicBezTo>
                    <a:close/>
                  </a:path>
                </a:pathLst>
              </a:custGeom>
              <a:solidFill>
                <a:srgbClr val="F6F2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39"/>
              <p:cNvSpPr/>
              <p:nvPr/>
            </p:nvSpPr>
            <p:spPr>
              <a:xfrm>
                <a:off x="5035665" y="2861472"/>
                <a:ext cx="297057" cy="397473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0715" extrusionOk="0">
                    <a:moveTo>
                      <a:pt x="4241" y="1"/>
                    </a:moveTo>
                    <a:cubicBezTo>
                      <a:pt x="4213" y="1"/>
                      <a:pt x="4186" y="1"/>
                      <a:pt x="4158" y="29"/>
                    </a:cubicBezTo>
                    <a:lnTo>
                      <a:pt x="4046" y="84"/>
                    </a:lnTo>
                    <a:cubicBezTo>
                      <a:pt x="5748" y="2651"/>
                      <a:pt x="8008" y="5971"/>
                      <a:pt x="6083" y="7673"/>
                    </a:cubicBezTo>
                    <a:cubicBezTo>
                      <a:pt x="5887" y="7840"/>
                      <a:pt x="5692" y="8008"/>
                      <a:pt x="5469" y="8147"/>
                    </a:cubicBezTo>
                    <a:cubicBezTo>
                      <a:pt x="5441" y="8231"/>
                      <a:pt x="5385" y="8315"/>
                      <a:pt x="5329" y="8398"/>
                    </a:cubicBezTo>
                    <a:cubicBezTo>
                      <a:pt x="3879" y="9542"/>
                      <a:pt x="1982" y="10212"/>
                      <a:pt x="1" y="10686"/>
                    </a:cubicBezTo>
                    <a:cubicBezTo>
                      <a:pt x="112" y="10714"/>
                      <a:pt x="224" y="10714"/>
                      <a:pt x="363" y="10714"/>
                    </a:cubicBezTo>
                    <a:cubicBezTo>
                      <a:pt x="1647" y="10714"/>
                      <a:pt x="3907" y="9961"/>
                      <a:pt x="5608" y="9180"/>
                    </a:cubicBezTo>
                    <a:cubicBezTo>
                      <a:pt x="6557" y="8733"/>
                      <a:pt x="7338" y="8287"/>
                      <a:pt x="7645" y="7952"/>
                    </a:cubicBezTo>
                    <a:cubicBezTo>
                      <a:pt x="7812" y="7785"/>
                      <a:pt x="7868" y="7534"/>
                      <a:pt x="7868" y="7199"/>
                    </a:cubicBezTo>
                    <a:cubicBezTo>
                      <a:pt x="7868" y="5078"/>
                      <a:pt x="5274" y="1"/>
                      <a:pt x="4241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39"/>
              <p:cNvSpPr/>
              <p:nvPr/>
            </p:nvSpPr>
            <p:spPr>
              <a:xfrm>
                <a:off x="5028432" y="3163694"/>
                <a:ext cx="210106" cy="94221"/>
              </a:xfrm>
              <a:custGeom>
                <a:avLst/>
                <a:gdLst/>
                <a:ahLst/>
                <a:cxnLst/>
                <a:rect l="l" t="t" r="r" b="b"/>
                <a:pathLst>
                  <a:path w="5664" h="2540" extrusionOk="0">
                    <a:moveTo>
                      <a:pt x="5664" y="0"/>
                    </a:moveTo>
                    <a:cubicBezTo>
                      <a:pt x="3990" y="1228"/>
                      <a:pt x="1925" y="1870"/>
                      <a:pt x="0" y="2511"/>
                    </a:cubicBezTo>
                    <a:cubicBezTo>
                      <a:pt x="56" y="2511"/>
                      <a:pt x="112" y="2539"/>
                      <a:pt x="196" y="2539"/>
                    </a:cubicBezTo>
                    <a:cubicBezTo>
                      <a:pt x="2177" y="2065"/>
                      <a:pt x="4074" y="1395"/>
                      <a:pt x="5524" y="251"/>
                    </a:cubicBezTo>
                    <a:cubicBezTo>
                      <a:pt x="5580" y="168"/>
                      <a:pt x="5636" y="84"/>
                      <a:pt x="5664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39"/>
              <p:cNvSpPr/>
              <p:nvPr/>
            </p:nvSpPr>
            <p:spPr>
              <a:xfrm>
                <a:off x="4224268" y="1615418"/>
                <a:ext cx="97337" cy="154307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1598" extrusionOk="0">
                    <a:moveTo>
                      <a:pt x="615" y="0"/>
                    </a:moveTo>
                    <a:cubicBezTo>
                      <a:pt x="615" y="251"/>
                      <a:pt x="531" y="363"/>
                      <a:pt x="364" y="502"/>
                    </a:cubicBezTo>
                    <a:cubicBezTo>
                      <a:pt x="196" y="670"/>
                      <a:pt x="1" y="893"/>
                      <a:pt x="1" y="1312"/>
                    </a:cubicBezTo>
                    <a:cubicBezTo>
                      <a:pt x="29" y="1702"/>
                      <a:pt x="252" y="1897"/>
                      <a:pt x="419" y="2065"/>
                    </a:cubicBezTo>
                    <a:cubicBezTo>
                      <a:pt x="587" y="2204"/>
                      <a:pt x="698" y="2316"/>
                      <a:pt x="726" y="2539"/>
                    </a:cubicBezTo>
                    <a:cubicBezTo>
                      <a:pt x="726" y="2762"/>
                      <a:pt x="615" y="2874"/>
                      <a:pt x="475" y="3041"/>
                    </a:cubicBezTo>
                    <a:cubicBezTo>
                      <a:pt x="308" y="3209"/>
                      <a:pt x="85" y="3432"/>
                      <a:pt x="112" y="3822"/>
                    </a:cubicBezTo>
                    <a:cubicBezTo>
                      <a:pt x="112" y="4241"/>
                      <a:pt x="336" y="4436"/>
                      <a:pt x="531" y="4604"/>
                    </a:cubicBezTo>
                    <a:cubicBezTo>
                      <a:pt x="698" y="4743"/>
                      <a:pt x="810" y="4855"/>
                      <a:pt x="810" y="5078"/>
                    </a:cubicBezTo>
                    <a:cubicBezTo>
                      <a:pt x="810" y="5301"/>
                      <a:pt x="726" y="5413"/>
                      <a:pt x="559" y="5552"/>
                    </a:cubicBezTo>
                    <a:cubicBezTo>
                      <a:pt x="391" y="5748"/>
                      <a:pt x="196" y="5943"/>
                      <a:pt x="196" y="6361"/>
                    </a:cubicBezTo>
                    <a:cubicBezTo>
                      <a:pt x="224" y="6752"/>
                      <a:pt x="447" y="6975"/>
                      <a:pt x="615" y="7115"/>
                    </a:cubicBezTo>
                    <a:cubicBezTo>
                      <a:pt x="782" y="7254"/>
                      <a:pt x="894" y="7366"/>
                      <a:pt x="921" y="7589"/>
                    </a:cubicBezTo>
                    <a:cubicBezTo>
                      <a:pt x="921" y="7812"/>
                      <a:pt x="810" y="7924"/>
                      <a:pt x="670" y="8091"/>
                    </a:cubicBezTo>
                    <a:cubicBezTo>
                      <a:pt x="503" y="8258"/>
                      <a:pt x="280" y="8482"/>
                      <a:pt x="308" y="8872"/>
                    </a:cubicBezTo>
                    <a:cubicBezTo>
                      <a:pt x="308" y="9291"/>
                      <a:pt x="531" y="9486"/>
                      <a:pt x="726" y="9653"/>
                    </a:cubicBezTo>
                    <a:cubicBezTo>
                      <a:pt x="894" y="9793"/>
                      <a:pt x="1005" y="9904"/>
                      <a:pt x="1005" y="10128"/>
                    </a:cubicBezTo>
                    <a:cubicBezTo>
                      <a:pt x="1005" y="10351"/>
                      <a:pt x="921" y="10462"/>
                      <a:pt x="754" y="10602"/>
                    </a:cubicBezTo>
                    <a:cubicBezTo>
                      <a:pt x="587" y="10769"/>
                      <a:pt x="391" y="10993"/>
                      <a:pt x="391" y="11411"/>
                    </a:cubicBezTo>
                    <a:cubicBezTo>
                      <a:pt x="419" y="11802"/>
                      <a:pt x="642" y="11997"/>
                      <a:pt x="810" y="12164"/>
                    </a:cubicBezTo>
                    <a:cubicBezTo>
                      <a:pt x="977" y="12304"/>
                      <a:pt x="1089" y="12415"/>
                      <a:pt x="1117" y="12639"/>
                    </a:cubicBezTo>
                    <a:cubicBezTo>
                      <a:pt x="1117" y="12862"/>
                      <a:pt x="1005" y="12973"/>
                      <a:pt x="866" y="13113"/>
                    </a:cubicBezTo>
                    <a:cubicBezTo>
                      <a:pt x="698" y="13308"/>
                      <a:pt x="475" y="13531"/>
                      <a:pt x="503" y="13922"/>
                    </a:cubicBezTo>
                    <a:cubicBezTo>
                      <a:pt x="503" y="14313"/>
                      <a:pt x="726" y="14536"/>
                      <a:pt x="921" y="14675"/>
                    </a:cubicBezTo>
                    <a:cubicBezTo>
                      <a:pt x="1089" y="14815"/>
                      <a:pt x="1200" y="14926"/>
                      <a:pt x="1200" y="15150"/>
                    </a:cubicBezTo>
                    <a:cubicBezTo>
                      <a:pt x="1200" y="15373"/>
                      <a:pt x="1117" y="15484"/>
                      <a:pt x="949" y="15652"/>
                    </a:cubicBezTo>
                    <a:cubicBezTo>
                      <a:pt x="782" y="15819"/>
                      <a:pt x="587" y="16042"/>
                      <a:pt x="587" y="16433"/>
                    </a:cubicBezTo>
                    <a:cubicBezTo>
                      <a:pt x="615" y="16851"/>
                      <a:pt x="838" y="17047"/>
                      <a:pt x="1005" y="17214"/>
                    </a:cubicBezTo>
                    <a:cubicBezTo>
                      <a:pt x="1173" y="17354"/>
                      <a:pt x="1284" y="17437"/>
                      <a:pt x="1312" y="17688"/>
                    </a:cubicBezTo>
                    <a:cubicBezTo>
                      <a:pt x="1312" y="17912"/>
                      <a:pt x="1200" y="18023"/>
                      <a:pt x="1061" y="18163"/>
                    </a:cubicBezTo>
                    <a:cubicBezTo>
                      <a:pt x="894" y="18330"/>
                      <a:pt x="670" y="18553"/>
                      <a:pt x="698" y="18972"/>
                    </a:cubicBezTo>
                    <a:cubicBezTo>
                      <a:pt x="698" y="19362"/>
                      <a:pt x="921" y="19558"/>
                      <a:pt x="1117" y="19725"/>
                    </a:cubicBezTo>
                    <a:cubicBezTo>
                      <a:pt x="1284" y="19864"/>
                      <a:pt x="1396" y="19976"/>
                      <a:pt x="1396" y="20199"/>
                    </a:cubicBezTo>
                    <a:cubicBezTo>
                      <a:pt x="1396" y="20422"/>
                      <a:pt x="1312" y="20534"/>
                      <a:pt x="1145" y="20674"/>
                    </a:cubicBezTo>
                    <a:cubicBezTo>
                      <a:pt x="977" y="20869"/>
                      <a:pt x="782" y="21092"/>
                      <a:pt x="782" y="21483"/>
                    </a:cubicBezTo>
                    <a:cubicBezTo>
                      <a:pt x="810" y="21873"/>
                      <a:pt x="1033" y="22096"/>
                      <a:pt x="1200" y="22236"/>
                    </a:cubicBezTo>
                    <a:cubicBezTo>
                      <a:pt x="1368" y="22375"/>
                      <a:pt x="1479" y="22487"/>
                      <a:pt x="1507" y="22710"/>
                    </a:cubicBezTo>
                    <a:cubicBezTo>
                      <a:pt x="1507" y="22933"/>
                      <a:pt x="1396" y="23045"/>
                      <a:pt x="1256" y="23212"/>
                    </a:cubicBezTo>
                    <a:cubicBezTo>
                      <a:pt x="1089" y="23380"/>
                      <a:pt x="866" y="23603"/>
                      <a:pt x="894" y="23994"/>
                    </a:cubicBezTo>
                    <a:cubicBezTo>
                      <a:pt x="894" y="24412"/>
                      <a:pt x="1117" y="24607"/>
                      <a:pt x="1312" y="24775"/>
                    </a:cubicBezTo>
                    <a:cubicBezTo>
                      <a:pt x="1479" y="24914"/>
                      <a:pt x="1591" y="24998"/>
                      <a:pt x="1591" y="25221"/>
                    </a:cubicBezTo>
                    <a:cubicBezTo>
                      <a:pt x="1591" y="25472"/>
                      <a:pt x="1507" y="25556"/>
                      <a:pt x="1340" y="25723"/>
                    </a:cubicBezTo>
                    <a:cubicBezTo>
                      <a:pt x="1173" y="25891"/>
                      <a:pt x="977" y="26114"/>
                      <a:pt x="977" y="26504"/>
                    </a:cubicBezTo>
                    <a:cubicBezTo>
                      <a:pt x="1005" y="26923"/>
                      <a:pt x="1228" y="27118"/>
                      <a:pt x="1396" y="27286"/>
                    </a:cubicBezTo>
                    <a:cubicBezTo>
                      <a:pt x="1563" y="27425"/>
                      <a:pt x="1675" y="27509"/>
                      <a:pt x="1703" y="27760"/>
                    </a:cubicBezTo>
                    <a:cubicBezTo>
                      <a:pt x="1703" y="27983"/>
                      <a:pt x="1591" y="28095"/>
                      <a:pt x="1452" y="28234"/>
                    </a:cubicBezTo>
                    <a:cubicBezTo>
                      <a:pt x="1284" y="28402"/>
                      <a:pt x="1061" y="28625"/>
                      <a:pt x="1089" y="29043"/>
                    </a:cubicBezTo>
                    <a:cubicBezTo>
                      <a:pt x="1089" y="29434"/>
                      <a:pt x="1312" y="29629"/>
                      <a:pt x="1507" y="29797"/>
                    </a:cubicBezTo>
                    <a:cubicBezTo>
                      <a:pt x="1675" y="29936"/>
                      <a:pt x="1786" y="30048"/>
                      <a:pt x="1786" y="30271"/>
                    </a:cubicBezTo>
                    <a:cubicBezTo>
                      <a:pt x="1786" y="30494"/>
                      <a:pt x="1703" y="30606"/>
                      <a:pt x="1535" y="30745"/>
                    </a:cubicBezTo>
                    <a:cubicBezTo>
                      <a:pt x="1368" y="30940"/>
                      <a:pt x="1173" y="31136"/>
                      <a:pt x="1173" y="31554"/>
                    </a:cubicBezTo>
                    <a:cubicBezTo>
                      <a:pt x="1200" y="31945"/>
                      <a:pt x="1424" y="32140"/>
                      <a:pt x="1591" y="32307"/>
                    </a:cubicBezTo>
                    <a:cubicBezTo>
                      <a:pt x="1758" y="32447"/>
                      <a:pt x="1870" y="32559"/>
                      <a:pt x="1898" y="32782"/>
                    </a:cubicBezTo>
                    <a:cubicBezTo>
                      <a:pt x="1898" y="33005"/>
                      <a:pt x="1786" y="33117"/>
                      <a:pt x="1647" y="33284"/>
                    </a:cubicBezTo>
                    <a:cubicBezTo>
                      <a:pt x="1479" y="33451"/>
                      <a:pt x="1256" y="33647"/>
                      <a:pt x="1284" y="34065"/>
                    </a:cubicBezTo>
                    <a:cubicBezTo>
                      <a:pt x="1284" y="34456"/>
                      <a:pt x="1507" y="34651"/>
                      <a:pt x="1703" y="34818"/>
                    </a:cubicBezTo>
                    <a:cubicBezTo>
                      <a:pt x="1870" y="34958"/>
                      <a:pt x="1982" y="35069"/>
                      <a:pt x="1982" y="35293"/>
                    </a:cubicBezTo>
                    <a:cubicBezTo>
                      <a:pt x="1982" y="35516"/>
                      <a:pt x="1898" y="35627"/>
                      <a:pt x="1731" y="35795"/>
                    </a:cubicBezTo>
                    <a:cubicBezTo>
                      <a:pt x="1563" y="35962"/>
                      <a:pt x="1368" y="36185"/>
                      <a:pt x="1368" y="36576"/>
                    </a:cubicBezTo>
                    <a:cubicBezTo>
                      <a:pt x="1396" y="36967"/>
                      <a:pt x="1619" y="37190"/>
                      <a:pt x="1786" y="37329"/>
                    </a:cubicBezTo>
                    <a:cubicBezTo>
                      <a:pt x="1954" y="37469"/>
                      <a:pt x="2065" y="37580"/>
                      <a:pt x="2093" y="37804"/>
                    </a:cubicBezTo>
                    <a:cubicBezTo>
                      <a:pt x="2093" y="38027"/>
                      <a:pt x="1982" y="38138"/>
                      <a:pt x="1842" y="38306"/>
                    </a:cubicBezTo>
                    <a:cubicBezTo>
                      <a:pt x="1675" y="38473"/>
                      <a:pt x="1452" y="38696"/>
                      <a:pt x="1479" y="39087"/>
                    </a:cubicBezTo>
                    <a:cubicBezTo>
                      <a:pt x="1479" y="39505"/>
                      <a:pt x="1703" y="39701"/>
                      <a:pt x="1898" y="39868"/>
                    </a:cubicBezTo>
                    <a:cubicBezTo>
                      <a:pt x="2065" y="40008"/>
                      <a:pt x="2177" y="40091"/>
                      <a:pt x="2177" y="40314"/>
                    </a:cubicBezTo>
                    <a:cubicBezTo>
                      <a:pt x="2177" y="40538"/>
                      <a:pt x="2093" y="40649"/>
                      <a:pt x="1926" y="40817"/>
                    </a:cubicBezTo>
                    <a:cubicBezTo>
                      <a:pt x="1758" y="40984"/>
                      <a:pt x="1563" y="41207"/>
                      <a:pt x="1563" y="41598"/>
                    </a:cubicBezTo>
                    <a:lnTo>
                      <a:pt x="1982" y="41598"/>
                    </a:lnTo>
                    <a:cubicBezTo>
                      <a:pt x="1982" y="41375"/>
                      <a:pt x="2093" y="41263"/>
                      <a:pt x="2233" y="41096"/>
                    </a:cubicBezTo>
                    <a:cubicBezTo>
                      <a:pt x="2400" y="40928"/>
                      <a:pt x="2623" y="40705"/>
                      <a:pt x="2595" y="40314"/>
                    </a:cubicBezTo>
                    <a:cubicBezTo>
                      <a:pt x="2568" y="39896"/>
                      <a:pt x="2344" y="39701"/>
                      <a:pt x="2177" y="39533"/>
                    </a:cubicBezTo>
                    <a:cubicBezTo>
                      <a:pt x="2010" y="39394"/>
                      <a:pt x="1898" y="39310"/>
                      <a:pt x="1898" y="39087"/>
                    </a:cubicBezTo>
                    <a:cubicBezTo>
                      <a:pt x="1870" y="38864"/>
                      <a:pt x="1982" y="38752"/>
                      <a:pt x="2121" y="38585"/>
                    </a:cubicBezTo>
                    <a:cubicBezTo>
                      <a:pt x="2289" y="38417"/>
                      <a:pt x="2512" y="38194"/>
                      <a:pt x="2484" y="37804"/>
                    </a:cubicBezTo>
                    <a:cubicBezTo>
                      <a:pt x="2484" y="37385"/>
                      <a:pt x="2261" y="37190"/>
                      <a:pt x="2065" y="37022"/>
                    </a:cubicBezTo>
                    <a:cubicBezTo>
                      <a:pt x="1898" y="36883"/>
                      <a:pt x="1786" y="36799"/>
                      <a:pt x="1786" y="36548"/>
                    </a:cubicBezTo>
                    <a:cubicBezTo>
                      <a:pt x="1786" y="36325"/>
                      <a:pt x="1898" y="36213"/>
                      <a:pt x="2037" y="36074"/>
                    </a:cubicBezTo>
                    <a:cubicBezTo>
                      <a:pt x="2205" y="35906"/>
                      <a:pt x="2428" y="35683"/>
                      <a:pt x="2400" y="35265"/>
                    </a:cubicBezTo>
                    <a:cubicBezTo>
                      <a:pt x="2372" y="34874"/>
                      <a:pt x="2149" y="34679"/>
                      <a:pt x="1982" y="34511"/>
                    </a:cubicBezTo>
                    <a:cubicBezTo>
                      <a:pt x="1814" y="34372"/>
                      <a:pt x="1703" y="34260"/>
                      <a:pt x="1703" y="34037"/>
                    </a:cubicBezTo>
                    <a:cubicBezTo>
                      <a:pt x="1675" y="33814"/>
                      <a:pt x="1786" y="33702"/>
                      <a:pt x="1926" y="33563"/>
                    </a:cubicBezTo>
                    <a:cubicBezTo>
                      <a:pt x="2093" y="33396"/>
                      <a:pt x="2316" y="33172"/>
                      <a:pt x="2289" y="32754"/>
                    </a:cubicBezTo>
                    <a:cubicBezTo>
                      <a:pt x="2289" y="32363"/>
                      <a:pt x="2065" y="32168"/>
                      <a:pt x="1870" y="32001"/>
                    </a:cubicBezTo>
                    <a:cubicBezTo>
                      <a:pt x="1703" y="31861"/>
                      <a:pt x="1591" y="31749"/>
                      <a:pt x="1591" y="31526"/>
                    </a:cubicBezTo>
                    <a:cubicBezTo>
                      <a:pt x="1591" y="31303"/>
                      <a:pt x="1703" y="31191"/>
                      <a:pt x="1842" y="31052"/>
                    </a:cubicBezTo>
                    <a:cubicBezTo>
                      <a:pt x="2010" y="30885"/>
                      <a:pt x="2233" y="30661"/>
                      <a:pt x="2205" y="30243"/>
                    </a:cubicBezTo>
                    <a:cubicBezTo>
                      <a:pt x="2177" y="29852"/>
                      <a:pt x="1954" y="29657"/>
                      <a:pt x="1786" y="29490"/>
                    </a:cubicBezTo>
                    <a:cubicBezTo>
                      <a:pt x="1619" y="29350"/>
                      <a:pt x="1507" y="29239"/>
                      <a:pt x="1507" y="29015"/>
                    </a:cubicBezTo>
                    <a:cubicBezTo>
                      <a:pt x="1479" y="28792"/>
                      <a:pt x="1591" y="28681"/>
                      <a:pt x="1731" y="28541"/>
                    </a:cubicBezTo>
                    <a:cubicBezTo>
                      <a:pt x="1898" y="28346"/>
                      <a:pt x="2121" y="28123"/>
                      <a:pt x="2093" y="27732"/>
                    </a:cubicBezTo>
                    <a:cubicBezTo>
                      <a:pt x="2093" y="27341"/>
                      <a:pt x="1870" y="27118"/>
                      <a:pt x="1675" y="26979"/>
                    </a:cubicBezTo>
                    <a:cubicBezTo>
                      <a:pt x="1535" y="26839"/>
                      <a:pt x="1396" y="26728"/>
                      <a:pt x="1396" y="26504"/>
                    </a:cubicBezTo>
                    <a:cubicBezTo>
                      <a:pt x="1396" y="26281"/>
                      <a:pt x="1507" y="26170"/>
                      <a:pt x="1647" y="26002"/>
                    </a:cubicBezTo>
                    <a:cubicBezTo>
                      <a:pt x="1814" y="25835"/>
                      <a:pt x="2037" y="25612"/>
                      <a:pt x="2010" y="25221"/>
                    </a:cubicBezTo>
                    <a:cubicBezTo>
                      <a:pt x="1982" y="24803"/>
                      <a:pt x="1758" y="24607"/>
                      <a:pt x="1591" y="24468"/>
                    </a:cubicBezTo>
                    <a:cubicBezTo>
                      <a:pt x="1424" y="24300"/>
                      <a:pt x="1312" y="24217"/>
                      <a:pt x="1312" y="23994"/>
                    </a:cubicBezTo>
                    <a:cubicBezTo>
                      <a:pt x="1284" y="23770"/>
                      <a:pt x="1396" y="23659"/>
                      <a:pt x="1535" y="23491"/>
                    </a:cubicBezTo>
                    <a:cubicBezTo>
                      <a:pt x="1703" y="23324"/>
                      <a:pt x="1926" y="23101"/>
                      <a:pt x="1898" y="22710"/>
                    </a:cubicBezTo>
                    <a:cubicBezTo>
                      <a:pt x="1898" y="22292"/>
                      <a:pt x="1675" y="22096"/>
                      <a:pt x="1479" y="21929"/>
                    </a:cubicBezTo>
                    <a:cubicBezTo>
                      <a:pt x="1340" y="21789"/>
                      <a:pt x="1200" y="21706"/>
                      <a:pt x="1200" y="21455"/>
                    </a:cubicBezTo>
                    <a:cubicBezTo>
                      <a:pt x="1200" y="21232"/>
                      <a:pt x="1312" y="21120"/>
                      <a:pt x="1452" y="20980"/>
                    </a:cubicBezTo>
                    <a:cubicBezTo>
                      <a:pt x="1619" y="20813"/>
                      <a:pt x="1842" y="20590"/>
                      <a:pt x="1814" y="20171"/>
                    </a:cubicBezTo>
                    <a:cubicBezTo>
                      <a:pt x="1786" y="19781"/>
                      <a:pt x="1563" y="19585"/>
                      <a:pt x="1396" y="19418"/>
                    </a:cubicBezTo>
                    <a:cubicBezTo>
                      <a:pt x="1228" y="19279"/>
                      <a:pt x="1117" y="19167"/>
                      <a:pt x="1117" y="18944"/>
                    </a:cubicBezTo>
                    <a:cubicBezTo>
                      <a:pt x="1089" y="18721"/>
                      <a:pt x="1200" y="18609"/>
                      <a:pt x="1340" y="18469"/>
                    </a:cubicBezTo>
                    <a:cubicBezTo>
                      <a:pt x="1535" y="18274"/>
                      <a:pt x="1731" y="18051"/>
                      <a:pt x="1703" y="17660"/>
                    </a:cubicBezTo>
                    <a:cubicBezTo>
                      <a:pt x="1703" y="17270"/>
                      <a:pt x="1479" y="17047"/>
                      <a:pt x="1284" y="16907"/>
                    </a:cubicBezTo>
                    <a:cubicBezTo>
                      <a:pt x="1145" y="16768"/>
                      <a:pt x="1005" y="16656"/>
                      <a:pt x="1005" y="16433"/>
                    </a:cubicBezTo>
                    <a:cubicBezTo>
                      <a:pt x="1005" y="16210"/>
                      <a:pt x="1117" y="16098"/>
                      <a:pt x="1256" y="15931"/>
                    </a:cubicBezTo>
                    <a:cubicBezTo>
                      <a:pt x="1424" y="15763"/>
                      <a:pt x="1647" y="15540"/>
                      <a:pt x="1619" y="15150"/>
                    </a:cubicBezTo>
                    <a:cubicBezTo>
                      <a:pt x="1591" y="14731"/>
                      <a:pt x="1368" y="14536"/>
                      <a:pt x="1200" y="14368"/>
                    </a:cubicBezTo>
                    <a:cubicBezTo>
                      <a:pt x="1033" y="14229"/>
                      <a:pt x="921" y="14145"/>
                      <a:pt x="921" y="13894"/>
                    </a:cubicBezTo>
                    <a:cubicBezTo>
                      <a:pt x="894" y="13671"/>
                      <a:pt x="1005" y="13559"/>
                      <a:pt x="1145" y="13420"/>
                    </a:cubicBezTo>
                    <a:cubicBezTo>
                      <a:pt x="1340" y="13252"/>
                      <a:pt x="1535" y="13029"/>
                      <a:pt x="1507" y="12611"/>
                    </a:cubicBezTo>
                    <a:cubicBezTo>
                      <a:pt x="1507" y="12220"/>
                      <a:pt x="1284" y="12025"/>
                      <a:pt x="1089" y="11857"/>
                    </a:cubicBezTo>
                    <a:cubicBezTo>
                      <a:pt x="949" y="11718"/>
                      <a:pt x="810" y="11606"/>
                      <a:pt x="810" y="11383"/>
                    </a:cubicBezTo>
                    <a:cubicBezTo>
                      <a:pt x="810" y="11160"/>
                      <a:pt x="921" y="11048"/>
                      <a:pt x="1061" y="10909"/>
                    </a:cubicBezTo>
                    <a:cubicBezTo>
                      <a:pt x="1228" y="10714"/>
                      <a:pt x="1452" y="10518"/>
                      <a:pt x="1424" y="10100"/>
                    </a:cubicBezTo>
                    <a:cubicBezTo>
                      <a:pt x="1396" y="9709"/>
                      <a:pt x="1173" y="9486"/>
                      <a:pt x="1005" y="9346"/>
                    </a:cubicBezTo>
                    <a:cubicBezTo>
                      <a:pt x="838" y="9207"/>
                      <a:pt x="726" y="9095"/>
                      <a:pt x="726" y="8872"/>
                    </a:cubicBezTo>
                    <a:cubicBezTo>
                      <a:pt x="698" y="8649"/>
                      <a:pt x="810" y="8537"/>
                      <a:pt x="949" y="8370"/>
                    </a:cubicBezTo>
                    <a:cubicBezTo>
                      <a:pt x="1145" y="8203"/>
                      <a:pt x="1340" y="7979"/>
                      <a:pt x="1312" y="7589"/>
                    </a:cubicBezTo>
                    <a:cubicBezTo>
                      <a:pt x="1312" y="7170"/>
                      <a:pt x="1089" y="6975"/>
                      <a:pt x="894" y="6808"/>
                    </a:cubicBezTo>
                    <a:cubicBezTo>
                      <a:pt x="754" y="6668"/>
                      <a:pt x="615" y="6584"/>
                      <a:pt x="615" y="6333"/>
                    </a:cubicBezTo>
                    <a:cubicBezTo>
                      <a:pt x="615" y="6110"/>
                      <a:pt x="726" y="5999"/>
                      <a:pt x="866" y="5859"/>
                    </a:cubicBezTo>
                    <a:cubicBezTo>
                      <a:pt x="1033" y="5664"/>
                      <a:pt x="1256" y="5469"/>
                      <a:pt x="1228" y="5050"/>
                    </a:cubicBezTo>
                    <a:cubicBezTo>
                      <a:pt x="1200" y="4659"/>
                      <a:pt x="977" y="4464"/>
                      <a:pt x="810" y="4297"/>
                    </a:cubicBezTo>
                    <a:cubicBezTo>
                      <a:pt x="642" y="4157"/>
                      <a:pt x="531" y="4046"/>
                      <a:pt x="531" y="3822"/>
                    </a:cubicBezTo>
                    <a:cubicBezTo>
                      <a:pt x="503" y="3599"/>
                      <a:pt x="615" y="3488"/>
                      <a:pt x="754" y="3320"/>
                    </a:cubicBezTo>
                    <a:cubicBezTo>
                      <a:pt x="949" y="3153"/>
                      <a:pt x="1145" y="2930"/>
                      <a:pt x="1117" y="2539"/>
                    </a:cubicBezTo>
                    <a:cubicBezTo>
                      <a:pt x="1117" y="2121"/>
                      <a:pt x="894" y="1925"/>
                      <a:pt x="698" y="1758"/>
                    </a:cubicBezTo>
                    <a:cubicBezTo>
                      <a:pt x="559" y="1618"/>
                      <a:pt x="419" y="1507"/>
                      <a:pt x="419" y="1284"/>
                    </a:cubicBezTo>
                    <a:cubicBezTo>
                      <a:pt x="419" y="1060"/>
                      <a:pt x="531" y="949"/>
                      <a:pt x="670" y="781"/>
                    </a:cubicBezTo>
                    <a:cubicBezTo>
                      <a:pt x="838" y="614"/>
                      <a:pt x="1061" y="391"/>
                      <a:pt x="1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39"/>
              <p:cNvSpPr/>
              <p:nvPr/>
            </p:nvSpPr>
            <p:spPr>
              <a:xfrm>
                <a:off x="4003844" y="3088129"/>
                <a:ext cx="379853" cy="33934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9148" extrusionOk="0">
                    <a:moveTo>
                      <a:pt x="8309" y="0"/>
                    </a:moveTo>
                    <a:cubicBezTo>
                      <a:pt x="6886" y="0"/>
                      <a:pt x="6528" y="3614"/>
                      <a:pt x="6389" y="5497"/>
                    </a:cubicBezTo>
                    <a:cubicBezTo>
                      <a:pt x="6278" y="7394"/>
                      <a:pt x="0" y="6669"/>
                      <a:pt x="251" y="8064"/>
                    </a:cubicBezTo>
                    <a:cubicBezTo>
                      <a:pt x="394" y="8839"/>
                      <a:pt x="2653" y="9147"/>
                      <a:pt x="4847" y="9147"/>
                    </a:cubicBezTo>
                    <a:cubicBezTo>
                      <a:pt x="6522" y="9147"/>
                      <a:pt x="8160" y="8967"/>
                      <a:pt x="8789" y="8677"/>
                    </a:cubicBezTo>
                    <a:cubicBezTo>
                      <a:pt x="10239" y="7980"/>
                      <a:pt x="9514" y="56"/>
                      <a:pt x="8342" y="1"/>
                    </a:cubicBezTo>
                    <a:cubicBezTo>
                      <a:pt x="8331" y="0"/>
                      <a:pt x="8320" y="0"/>
                      <a:pt x="83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39"/>
              <p:cNvSpPr/>
              <p:nvPr/>
            </p:nvSpPr>
            <p:spPr>
              <a:xfrm>
                <a:off x="4013155" y="3386195"/>
                <a:ext cx="37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lose/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lose/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1"/>
                      <a:pt x="0" y="1"/>
                    </a:cubicBezTo>
                    <a:cubicBezTo>
                      <a:pt x="0" y="1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39"/>
              <p:cNvSpPr/>
              <p:nvPr/>
            </p:nvSpPr>
            <p:spPr>
              <a:xfrm>
                <a:off x="4198412" y="3315824"/>
                <a:ext cx="30047" cy="1554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19" extrusionOk="0">
                    <a:moveTo>
                      <a:pt x="0" y="419"/>
                    </a:moveTo>
                    <a:lnTo>
                      <a:pt x="0" y="419"/>
                    </a:lnTo>
                    <a:cubicBezTo>
                      <a:pt x="335" y="307"/>
                      <a:pt x="614" y="168"/>
                      <a:pt x="809" y="0"/>
                    </a:cubicBezTo>
                    <a:cubicBezTo>
                      <a:pt x="809" y="0"/>
                      <a:pt x="809" y="0"/>
                      <a:pt x="809" y="0"/>
                    </a:cubicBezTo>
                    <a:cubicBezTo>
                      <a:pt x="614" y="168"/>
                      <a:pt x="335" y="307"/>
                      <a:pt x="0" y="419"/>
                    </a:cubicBez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39"/>
              <p:cNvSpPr/>
              <p:nvPr/>
            </p:nvSpPr>
            <p:spPr>
              <a:xfrm>
                <a:off x="4077331" y="3331330"/>
                <a:ext cx="12111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587" extrusionOk="0">
                    <a:moveTo>
                      <a:pt x="0" y="587"/>
                    </a:moveTo>
                    <a:lnTo>
                      <a:pt x="0" y="587"/>
                    </a:lnTo>
                    <a:cubicBezTo>
                      <a:pt x="1060" y="419"/>
                      <a:pt x="2344" y="308"/>
                      <a:pt x="3264" y="1"/>
                    </a:cubicBezTo>
                    <a:lnTo>
                      <a:pt x="3264" y="1"/>
                    </a:lnTo>
                    <a:cubicBezTo>
                      <a:pt x="2344" y="308"/>
                      <a:pt x="1060" y="419"/>
                      <a:pt x="0" y="587"/>
                    </a:cubicBez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39"/>
              <p:cNvSpPr/>
              <p:nvPr/>
            </p:nvSpPr>
            <p:spPr>
              <a:xfrm>
                <a:off x="4010039" y="3353069"/>
                <a:ext cx="67327" cy="33163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894" extrusionOk="0">
                    <a:moveTo>
                      <a:pt x="84" y="894"/>
                    </a:moveTo>
                    <a:cubicBezTo>
                      <a:pt x="1" y="391"/>
                      <a:pt x="782" y="168"/>
                      <a:pt x="1814" y="1"/>
                    </a:cubicBezTo>
                    <a:lnTo>
                      <a:pt x="1814" y="1"/>
                    </a:lnTo>
                    <a:cubicBezTo>
                      <a:pt x="782" y="168"/>
                      <a:pt x="1" y="391"/>
                      <a:pt x="84" y="894"/>
                    </a:cubicBezTo>
                    <a:close/>
                  </a:path>
                </a:pathLst>
              </a:custGeom>
              <a:solidFill>
                <a:srgbClr val="B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39"/>
              <p:cNvSpPr/>
              <p:nvPr/>
            </p:nvSpPr>
            <p:spPr>
              <a:xfrm>
                <a:off x="4010039" y="3315824"/>
                <a:ext cx="266008" cy="87989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2372" extrusionOk="0">
                    <a:moveTo>
                      <a:pt x="5887" y="0"/>
                    </a:moveTo>
                    <a:cubicBezTo>
                      <a:pt x="5692" y="168"/>
                      <a:pt x="5413" y="307"/>
                      <a:pt x="5078" y="419"/>
                    </a:cubicBezTo>
                    <a:cubicBezTo>
                      <a:pt x="4158" y="726"/>
                      <a:pt x="2874" y="837"/>
                      <a:pt x="1814" y="1005"/>
                    </a:cubicBezTo>
                    <a:cubicBezTo>
                      <a:pt x="782" y="1172"/>
                      <a:pt x="1" y="1395"/>
                      <a:pt x="84" y="1898"/>
                    </a:cubicBezTo>
                    <a:cubicBezTo>
                      <a:pt x="84" y="1898"/>
                      <a:pt x="84" y="1926"/>
                      <a:pt x="84" y="1926"/>
                    </a:cubicBezTo>
                    <a:cubicBezTo>
                      <a:pt x="112" y="2093"/>
                      <a:pt x="252" y="2232"/>
                      <a:pt x="447" y="2372"/>
                    </a:cubicBezTo>
                    <a:lnTo>
                      <a:pt x="475" y="2372"/>
                    </a:lnTo>
                    <a:cubicBezTo>
                      <a:pt x="419" y="2316"/>
                      <a:pt x="363" y="2288"/>
                      <a:pt x="308" y="2260"/>
                    </a:cubicBezTo>
                    <a:lnTo>
                      <a:pt x="308" y="2260"/>
                    </a:lnTo>
                    <a:cubicBezTo>
                      <a:pt x="1200" y="2288"/>
                      <a:pt x="2121" y="2344"/>
                      <a:pt x="3014" y="2344"/>
                    </a:cubicBezTo>
                    <a:cubicBezTo>
                      <a:pt x="4213" y="2344"/>
                      <a:pt x="5385" y="2260"/>
                      <a:pt x="6529" y="1953"/>
                    </a:cubicBezTo>
                    <a:cubicBezTo>
                      <a:pt x="7171" y="1340"/>
                      <a:pt x="6529" y="642"/>
                      <a:pt x="5887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39"/>
              <p:cNvSpPr/>
              <p:nvPr/>
            </p:nvSpPr>
            <p:spPr>
              <a:xfrm>
                <a:off x="4277055" y="3408972"/>
                <a:ext cx="52823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364" extrusionOk="0">
                    <a:moveTo>
                      <a:pt x="1" y="363"/>
                    </a:moveTo>
                    <a:cubicBezTo>
                      <a:pt x="614" y="279"/>
                      <a:pt x="1145" y="168"/>
                      <a:pt x="1424" y="28"/>
                    </a:cubicBezTo>
                    <a:cubicBezTo>
                      <a:pt x="1424" y="28"/>
                      <a:pt x="1424" y="0"/>
                      <a:pt x="1424" y="0"/>
                    </a:cubicBezTo>
                    <a:lnTo>
                      <a:pt x="1424" y="0"/>
                    </a:lnTo>
                    <a:cubicBezTo>
                      <a:pt x="1424" y="0"/>
                      <a:pt x="1424" y="28"/>
                      <a:pt x="1424" y="28"/>
                    </a:cubicBezTo>
                    <a:cubicBezTo>
                      <a:pt x="1145" y="168"/>
                      <a:pt x="614" y="279"/>
                      <a:pt x="1" y="363"/>
                    </a:cubicBezTo>
                    <a:close/>
                  </a:path>
                </a:pathLst>
              </a:custGeom>
              <a:solidFill>
                <a:srgbClr val="F5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39"/>
              <p:cNvSpPr/>
              <p:nvPr/>
            </p:nvSpPr>
            <p:spPr>
              <a:xfrm>
                <a:off x="4027623" y="3088129"/>
                <a:ext cx="340532" cy="339493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9152" extrusionOk="0">
                    <a:moveTo>
                      <a:pt x="7701" y="1"/>
                    </a:moveTo>
                    <a:lnTo>
                      <a:pt x="7590" y="29"/>
                    </a:lnTo>
                    <a:cubicBezTo>
                      <a:pt x="8231" y="3042"/>
                      <a:pt x="9180" y="6948"/>
                      <a:pt x="6780" y="7840"/>
                    </a:cubicBezTo>
                    <a:cubicBezTo>
                      <a:pt x="6529" y="7952"/>
                      <a:pt x="6278" y="8008"/>
                      <a:pt x="6055" y="8091"/>
                    </a:cubicBezTo>
                    <a:cubicBezTo>
                      <a:pt x="5971" y="8147"/>
                      <a:pt x="5916" y="8203"/>
                      <a:pt x="5832" y="8259"/>
                    </a:cubicBezTo>
                    <a:cubicBezTo>
                      <a:pt x="4828" y="8566"/>
                      <a:pt x="3767" y="8705"/>
                      <a:pt x="2679" y="8705"/>
                    </a:cubicBezTo>
                    <a:cubicBezTo>
                      <a:pt x="1787" y="8705"/>
                      <a:pt x="894" y="8622"/>
                      <a:pt x="1" y="8510"/>
                    </a:cubicBezTo>
                    <a:lnTo>
                      <a:pt x="1" y="8510"/>
                    </a:lnTo>
                    <a:cubicBezTo>
                      <a:pt x="782" y="8956"/>
                      <a:pt x="2512" y="9152"/>
                      <a:pt x="4242" y="9152"/>
                    </a:cubicBezTo>
                    <a:cubicBezTo>
                      <a:pt x="5134" y="9152"/>
                      <a:pt x="5999" y="9096"/>
                      <a:pt x="6725" y="9012"/>
                    </a:cubicBezTo>
                    <a:cubicBezTo>
                      <a:pt x="7338" y="8928"/>
                      <a:pt x="7869" y="8817"/>
                      <a:pt x="8148" y="8677"/>
                    </a:cubicBezTo>
                    <a:cubicBezTo>
                      <a:pt x="8148" y="8677"/>
                      <a:pt x="8148" y="8649"/>
                      <a:pt x="8148" y="8649"/>
                    </a:cubicBezTo>
                    <a:cubicBezTo>
                      <a:pt x="8733" y="8370"/>
                      <a:pt x="8957" y="6975"/>
                      <a:pt x="8957" y="5385"/>
                    </a:cubicBezTo>
                    <a:cubicBezTo>
                      <a:pt x="8957" y="2930"/>
                      <a:pt x="8427" y="29"/>
                      <a:pt x="7701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39"/>
              <p:cNvSpPr/>
              <p:nvPr/>
            </p:nvSpPr>
            <p:spPr>
              <a:xfrm>
                <a:off x="4021428" y="3388273"/>
                <a:ext cx="230842" cy="22813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615" extrusionOk="0">
                    <a:moveTo>
                      <a:pt x="6222" y="0"/>
                    </a:moveTo>
                    <a:cubicBezTo>
                      <a:pt x="5078" y="307"/>
                      <a:pt x="3906" y="391"/>
                      <a:pt x="2707" y="391"/>
                    </a:cubicBezTo>
                    <a:cubicBezTo>
                      <a:pt x="1814" y="391"/>
                      <a:pt x="893" y="335"/>
                      <a:pt x="1" y="307"/>
                    </a:cubicBezTo>
                    <a:lnTo>
                      <a:pt x="1" y="307"/>
                    </a:lnTo>
                    <a:cubicBezTo>
                      <a:pt x="56" y="335"/>
                      <a:pt x="112" y="363"/>
                      <a:pt x="168" y="419"/>
                    </a:cubicBezTo>
                    <a:cubicBezTo>
                      <a:pt x="1061" y="531"/>
                      <a:pt x="1954" y="614"/>
                      <a:pt x="2846" y="614"/>
                    </a:cubicBezTo>
                    <a:cubicBezTo>
                      <a:pt x="3934" y="614"/>
                      <a:pt x="4995" y="475"/>
                      <a:pt x="5999" y="168"/>
                    </a:cubicBezTo>
                    <a:cubicBezTo>
                      <a:pt x="6083" y="112"/>
                      <a:pt x="6138" y="56"/>
                      <a:pt x="6222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39"/>
              <p:cNvSpPr/>
              <p:nvPr/>
            </p:nvSpPr>
            <p:spPr>
              <a:xfrm>
                <a:off x="5228156" y="1361867"/>
                <a:ext cx="762784" cy="1197427"/>
              </a:xfrm>
              <a:custGeom>
                <a:avLst/>
                <a:gdLst/>
                <a:ahLst/>
                <a:cxnLst/>
                <a:rect l="l" t="t" r="r" b="b"/>
                <a:pathLst>
                  <a:path w="20563" h="32280" extrusionOk="0">
                    <a:moveTo>
                      <a:pt x="698" y="0"/>
                    </a:moveTo>
                    <a:lnTo>
                      <a:pt x="1" y="419"/>
                    </a:lnTo>
                    <a:lnTo>
                      <a:pt x="19865" y="32279"/>
                    </a:lnTo>
                    <a:lnTo>
                      <a:pt x="20563" y="31833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39"/>
              <p:cNvSpPr/>
              <p:nvPr/>
            </p:nvSpPr>
            <p:spPr>
              <a:xfrm>
                <a:off x="5238505" y="1358751"/>
                <a:ext cx="741047" cy="1202620"/>
              </a:xfrm>
              <a:custGeom>
                <a:avLst/>
                <a:gdLst/>
                <a:ahLst/>
                <a:cxnLst/>
                <a:rect l="l" t="t" r="r" b="b"/>
                <a:pathLst>
                  <a:path w="19977" h="32420" extrusionOk="0">
                    <a:moveTo>
                      <a:pt x="531" y="0"/>
                    </a:moveTo>
                    <a:lnTo>
                      <a:pt x="168" y="224"/>
                    </a:lnTo>
                    <a:cubicBezTo>
                      <a:pt x="252" y="391"/>
                      <a:pt x="224" y="503"/>
                      <a:pt x="168" y="726"/>
                    </a:cubicBezTo>
                    <a:cubicBezTo>
                      <a:pt x="85" y="949"/>
                      <a:pt x="1" y="1228"/>
                      <a:pt x="224" y="1535"/>
                    </a:cubicBezTo>
                    <a:cubicBezTo>
                      <a:pt x="419" y="1870"/>
                      <a:pt x="698" y="1925"/>
                      <a:pt x="949" y="1953"/>
                    </a:cubicBezTo>
                    <a:cubicBezTo>
                      <a:pt x="1173" y="1981"/>
                      <a:pt x="1284" y="2009"/>
                      <a:pt x="1368" y="2176"/>
                    </a:cubicBezTo>
                    <a:cubicBezTo>
                      <a:pt x="1480" y="2316"/>
                      <a:pt x="1452" y="2428"/>
                      <a:pt x="1368" y="2651"/>
                    </a:cubicBezTo>
                    <a:cubicBezTo>
                      <a:pt x="1312" y="2874"/>
                      <a:pt x="1228" y="3153"/>
                      <a:pt x="1424" y="3488"/>
                    </a:cubicBezTo>
                    <a:cubicBezTo>
                      <a:pt x="1619" y="3823"/>
                      <a:pt x="1926" y="3850"/>
                      <a:pt x="2149" y="3878"/>
                    </a:cubicBezTo>
                    <a:cubicBezTo>
                      <a:pt x="2372" y="3934"/>
                      <a:pt x="2484" y="3962"/>
                      <a:pt x="2596" y="4101"/>
                    </a:cubicBezTo>
                    <a:cubicBezTo>
                      <a:pt x="2679" y="4269"/>
                      <a:pt x="2651" y="4380"/>
                      <a:pt x="2596" y="4604"/>
                    </a:cubicBezTo>
                    <a:cubicBezTo>
                      <a:pt x="2512" y="4827"/>
                      <a:pt x="2428" y="5106"/>
                      <a:pt x="2623" y="5413"/>
                    </a:cubicBezTo>
                    <a:cubicBezTo>
                      <a:pt x="2819" y="5748"/>
                      <a:pt x="3126" y="5803"/>
                      <a:pt x="3349" y="5831"/>
                    </a:cubicBezTo>
                    <a:cubicBezTo>
                      <a:pt x="3572" y="5859"/>
                      <a:pt x="3711" y="5887"/>
                      <a:pt x="3795" y="6027"/>
                    </a:cubicBezTo>
                    <a:cubicBezTo>
                      <a:pt x="3879" y="6194"/>
                      <a:pt x="3851" y="6306"/>
                      <a:pt x="3795" y="6529"/>
                    </a:cubicBezTo>
                    <a:cubicBezTo>
                      <a:pt x="3711" y="6752"/>
                      <a:pt x="3628" y="7031"/>
                      <a:pt x="3823" y="7366"/>
                    </a:cubicBezTo>
                    <a:cubicBezTo>
                      <a:pt x="4046" y="7673"/>
                      <a:pt x="4325" y="7728"/>
                      <a:pt x="4576" y="7756"/>
                    </a:cubicBezTo>
                    <a:cubicBezTo>
                      <a:pt x="4772" y="7784"/>
                      <a:pt x="4911" y="7812"/>
                      <a:pt x="4995" y="7979"/>
                    </a:cubicBezTo>
                    <a:cubicBezTo>
                      <a:pt x="5106" y="8119"/>
                      <a:pt x="5079" y="8258"/>
                      <a:pt x="4995" y="8454"/>
                    </a:cubicBezTo>
                    <a:cubicBezTo>
                      <a:pt x="4939" y="8677"/>
                      <a:pt x="4827" y="8956"/>
                      <a:pt x="5051" y="9291"/>
                    </a:cubicBezTo>
                    <a:cubicBezTo>
                      <a:pt x="5246" y="9626"/>
                      <a:pt x="5525" y="9653"/>
                      <a:pt x="5776" y="9681"/>
                    </a:cubicBezTo>
                    <a:cubicBezTo>
                      <a:pt x="5999" y="9737"/>
                      <a:pt x="6111" y="9765"/>
                      <a:pt x="6195" y="9905"/>
                    </a:cubicBezTo>
                    <a:cubicBezTo>
                      <a:pt x="6306" y="10072"/>
                      <a:pt x="6278" y="10183"/>
                      <a:pt x="6195" y="10407"/>
                    </a:cubicBezTo>
                    <a:cubicBezTo>
                      <a:pt x="6139" y="10630"/>
                      <a:pt x="6055" y="10909"/>
                      <a:pt x="6250" y="11216"/>
                    </a:cubicBezTo>
                    <a:cubicBezTo>
                      <a:pt x="6446" y="11551"/>
                      <a:pt x="6725" y="11578"/>
                      <a:pt x="6976" y="11634"/>
                    </a:cubicBezTo>
                    <a:cubicBezTo>
                      <a:pt x="7199" y="11662"/>
                      <a:pt x="7310" y="11690"/>
                      <a:pt x="7422" y="11830"/>
                    </a:cubicBezTo>
                    <a:cubicBezTo>
                      <a:pt x="7506" y="11997"/>
                      <a:pt x="7478" y="12109"/>
                      <a:pt x="7394" y="12332"/>
                    </a:cubicBezTo>
                    <a:cubicBezTo>
                      <a:pt x="7338" y="12555"/>
                      <a:pt x="7255" y="12834"/>
                      <a:pt x="7450" y="13141"/>
                    </a:cubicBezTo>
                    <a:cubicBezTo>
                      <a:pt x="7645" y="13476"/>
                      <a:pt x="7952" y="13503"/>
                      <a:pt x="8175" y="13559"/>
                    </a:cubicBezTo>
                    <a:cubicBezTo>
                      <a:pt x="8399" y="13587"/>
                      <a:pt x="8510" y="13615"/>
                      <a:pt x="8622" y="13755"/>
                    </a:cubicBezTo>
                    <a:cubicBezTo>
                      <a:pt x="8705" y="13922"/>
                      <a:pt x="8678" y="14034"/>
                      <a:pt x="8622" y="14257"/>
                    </a:cubicBezTo>
                    <a:cubicBezTo>
                      <a:pt x="8538" y="14480"/>
                      <a:pt x="8454" y="14759"/>
                      <a:pt x="8650" y="15094"/>
                    </a:cubicBezTo>
                    <a:cubicBezTo>
                      <a:pt x="8845" y="15401"/>
                      <a:pt x="9152" y="15456"/>
                      <a:pt x="9375" y="15484"/>
                    </a:cubicBezTo>
                    <a:cubicBezTo>
                      <a:pt x="9598" y="15512"/>
                      <a:pt x="9710" y="15540"/>
                      <a:pt x="9821" y="15708"/>
                    </a:cubicBezTo>
                    <a:cubicBezTo>
                      <a:pt x="9905" y="15847"/>
                      <a:pt x="9877" y="15959"/>
                      <a:pt x="9821" y="16182"/>
                    </a:cubicBezTo>
                    <a:cubicBezTo>
                      <a:pt x="9738" y="16405"/>
                      <a:pt x="9654" y="16684"/>
                      <a:pt x="9849" y="17019"/>
                    </a:cubicBezTo>
                    <a:cubicBezTo>
                      <a:pt x="10045" y="17326"/>
                      <a:pt x="10351" y="17381"/>
                      <a:pt x="10575" y="17409"/>
                    </a:cubicBezTo>
                    <a:cubicBezTo>
                      <a:pt x="10798" y="17437"/>
                      <a:pt x="10909" y="17465"/>
                      <a:pt x="11021" y="17633"/>
                    </a:cubicBezTo>
                    <a:cubicBezTo>
                      <a:pt x="11105" y="17772"/>
                      <a:pt x="11077" y="17912"/>
                      <a:pt x="11021" y="18107"/>
                    </a:cubicBezTo>
                    <a:cubicBezTo>
                      <a:pt x="10937" y="18330"/>
                      <a:pt x="10854" y="18609"/>
                      <a:pt x="11049" y="18944"/>
                    </a:cubicBezTo>
                    <a:cubicBezTo>
                      <a:pt x="11272" y="19251"/>
                      <a:pt x="11551" y="19306"/>
                      <a:pt x="11774" y="19334"/>
                    </a:cubicBezTo>
                    <a:cubicBezTo>
                      <a:pt x="11998" y="19390"/>
                      <a:pt x="12137" y="19390"/>
                      <a:pt x="12221" y="19558"/>
                    </a:cubicBezTo>
                    <a:cubicBezTo>
                      <a:pt x="12304" y="19697"/>
                      <a:pt x="12277" y="19837"/>
                      <a:pt x="12221" y="20032"/>
                    </a:cubicBezTo>
                    <a:cubicBezTo>
                      <a:pt x="12137" y="20255"/>
                      <a:pt x="12053" y="20534"/>
                      <a:pt x="12249" y="20869"/>
                    </a:cubicBezTo>
                    <a:cubicBezTo>
                      <a:pt x="12472" y="21204"/>
                      <a:pt x="12751" y="21232"/>
                      <a:pt x="12974" y="21259"/>
                    </a:cubicBezTo>
                    <a:cubicBezTo>
                      <a:pt x="13197" y="21315"/>
                      <a:pt x="13337" y="21343"/>
                      <a:pt x="13420" y="21483"/>
                    </a:cubicBezTo>
                    <a:cubicBezTo>
                      <a:pt x="13532" y="21650"/>
                      <a:pt x="13476" y="21762"/>
                      <a:pt x="13420" y="21957"/>
                    </a:cubicBezTo>
                    <a:cubicBezTo>
                      <a:pt x="13365" y="22208"/>
                      <a:pt x="13253" y="22487"/>
                      <a:pt x="13476" y="22794"/>
                    </a:cubicBezTo>
                    <a:cubicBezTo>
                      <a:pt x="13671" y="23129"/>
                      <a:pt x="13950" y="23157"/>
                      <a:pt x="14202" y="23212"/>
                    </a:cubicBezTo>
                    <a:cubicBezTo>
                      <a:pt x="14425" y="23240"/>
                      <a:pt x="14536" y="23268"/>
                      <a:pt x="14620" y="23408"/>
                    </a:cubicBezTo>
                    <a:cubicBezTo>
                      <a:pt x="14732" y="23575"/>
                      <a:pt x="14704" y="23687"/>
                      <a:pt x="14620" y="23910"/>
                    </a:cubicBezTo>
                    <a:cubicBezTo>
                      <a:pt x="14564" y="24133"/>
                      <a:pt x="14481" y="24412"/>
                      <a:pt x="14676" y="24719"/>
                    </a:cubicBezTo>
                    <a:cubicBezTo>
                      <a:pt x="14871" y="25054"/>
                      <a:pt x="15150" y="25082"/>
                      <a:pt x="15401" y="25137"/>
                    </a:cubicBezTo>
                    <a:cubicBezTo>
                      <a:pt x="15624" y="25165"/>
                      <a:pt x="15736" y="25193"/>
                      <a:pt x="15820" y="25333"/>
                    </a:cubicBezTo>
                    <a:cubicBezTo>
                      <a:pt x="15931" y="25500"/>
                      <a:pt x="15903" y="25612"/>
                      <a:pt x="15820" y="25835"/>
                    </a:cubicBezTo>
                    <a:cubicBezTo>
                      <a:pt x="15764" y="26058"/>
                      <a:pt x="15680" y="26337"/>
                      <a:pt x="15876" y="26644"/>
                    </a:cubicBezTo>
                    <a:cubicBezTo>
                      <a:pt x="16071" y="26979"/>
                      <a:pt x="16350" y="27007"/>
                      <a:pt x="16601" y="27062"/>
                    </a:cubicBezTo>
                    <a:cubicBezTo>
                      <a:pt x="16824" y="27090"/>
                      <a:pt x="16936" y="27118"/>
                      <a:pt x="17019" y="27258"/>
                    </a:cubicBezTo>
                    <a:cubicBezTo>
                      <a:pt x="17131" y="27425"/>
                      <a:pt x="17103" y="27537"/>
                      <a:pt x="17019" y="27760"/>
                    </a:cubicBezTo>
                    <a:cubicBezTo>
                      <a:pt x="16964" y="27983"/>
                      <a:pt x="16880" y="28262"/>
                      <a:pt x="17075" y="28569"/>
                    </a:cubicBezTo>
                    <a:cubicBezTo>
                      <a:pt x="17270" y="28904"/>
                      <a:pt x="17549" y="28932"/>
                      <a:pt x="17801" y="28987"/>
                    </a:cubicBezTo>
                    <a:cubicBezTo>
                      <a:pt x="18024" y="29015"/>
                      <a:pt x="18135" y="29043"/>
                      <a:pt x="18219" y="29183"/>
                    </a:cubicBezTo>
                    <a:cubicBezTo>
                      <a:pt x="18331" y="29350"/>
                      <a:pt x="18303" y="29462"/>
                      <a:pt x="18219" y="29685"/>
                    </a:cubicBezTo>
                    <a:cubicBezTo>
                      <a:pt x="18163" y="29908"/>
                      <a:pt x="18080" y="30187"/>
                      <a:pt x="18275" y="30522"/>
                    </a:cubicBezTo>
                    <a:cubicBezTo>
                      <a:pt x="18470" y="30829"/>
                      <a:pt x="18777" y="30885"/>
                      <a:pt x="19000" y="30913"/>
                    </a:cubicBezTo>
                    <a:cubicBezTo>
                      <a:pt x="19223" y="30940"/>
                      <a:pt x="19335" y="30968"/>
                      <a:pt x="19447" y="31108"/>
                    </a:cubicBezTo>
                    <a:cubicBezTo>
                      <a:pt x="19530" y="31275"/>
                      <a:pt x="19502" y="31387"/>
                      <a:pt x="19419" y="31610"/>
                    </a:cubicBezTo>
                    <a:cubicBezTo>
                      <a:pt x="19363" y="31833"/>
                      <a:pt x="19279" y="32112"/>
                      <a:pt x="19474" y="32419"/>
                    </a:cubicBezTo>
                    <a:lnTo>
                      <a:pt x="19809" y="32224"/>
                    </a:lnTo>
                    <a:cubicBezTo>
                      <a:pt x="19726" y="32056"/>
                      <a:pt x="19753" y="31945"/>
                      <a:pt x="19837" y="31722"/>
                    </a:cubicBezTo>
                    <a:cubicBezTo>
                      <a:pt x="19893" y="31498"/>
                      <a:pt x="19977" y="31219"/>
                      <a:pt x="19781" y="30913"/>
                    </a:cubicBezTo>
                    <a:cubicBezTo>
                      <a:pt x="19586" y="30578"/>
                      <a:pt x="19307" y="30550"/>
                      <a:pt x="19056" y="30494"/>
                    </a:cubicBezTo>
                    <a:cubicBezTo>
                      <a:pt x="18833" y="30466"/>
                      <a:pt x="18721" y="30438"/>
                      <a:pt x="18610" y="30299"/>
                    </a:cubicBezTo>
                    <a:cubicBezTo>
                      <a:pt x="18526" y="30131"/>
                      <a:pt x="18554" y="30020"/>
                      <a:pt x="18638" y="29797"/>
                    </a:cubicBezTo>
                    <a:cubicBezTo>
                      <a:pt x="18693" y="29573"/>
                      <a:pt x="18777" y="29294"/>
                      <a:pt x="18582" y="28987"/>
                    </a:cubicBezTo>
                    <a:cubicBezTo>
                      <a:pt x="18386" y="28653"/>
                      <a:pt x="18080" y="28597"/>
                      <a:pt x="17856" y="28569"/>
                    </a:cubicBezTo>
                    <a:cubicBezTo>
                      <a:pt x="17633" y="28541"/>
                      <a:pt x="17522" y="28513"/>
                      <a:pt x="17410" y="28374"/>
                    </a:cubicBezTo>
                    <a:cubicBezTo>
                      <a:pt x="17326" y="28206"/>
                      <a:pt x="17354" y="28095"/>
                      <a:pt x="17410" y="27872"/>
                    </a:cubicBezTo>
                    <a:cubicBezTo>
                      <a:pt x="17494" y="27648"/>
                      <a:pt x="17577" y="27369"/>
                      <a:pt x="17382" y="27035"/>
                    </a:cubicBezTo>
                    <a:cubicBezTo>
                      <a:pt x="17187" y="26728"/>
                      <a:pt x="16880" y="26672"/>
                      <a:pt x="16657" y="26644"/>
                    </a:cubicBezTo>
                    <a:cubicBezTo>
                      <a:pt x="16433" y="26616"/>
                      <a:pt x="16322" y="26588"/>
                      <a:pt x="16210" y="26421"/>
                    </a:cubicBezTo>
                    <a:cubicBezTo>
                      <a:pt x="16127" y="26281"/>
                      <a:pt x="16154" y="26170"/>
                      <a:pt x="16210" y="25946"/>
                    </a:cubicBezTo>
                    <a:cubicBezTo>
                      <a:pt x="16294" y="25723"/>
                      <a:pt x="16378" y="25444"/>
                      <a:pt x="16182" y="25110"/>
                    </a:cubicBezTo>
                    <a:cubicBezTo>
                      <a:pt x="15987" y="24803"/>
                      <a:pt x="15680" y="24747"/>
                      <a:pt x="15457" y="24719"/>
                    </a:cubicBezTo>
                    <a:cubicBezTo>
                      <a:pt x="15234" y="24691"/>
                      <a:pt x="15122" y="24663"/>
                      <a:pt x="15011" y="24496"/>
                    </a:cubicBezTo>
                    <a:cubicBezTo>
                      <a:pt x="14927" y="24356"/>
                      <a:pt x="14955" y="24245"/>
                      <a:pt x="15011" y="24021"/>
                    </a:cubicBezTo>
                    <a:cubicBezTo>
                      <a:pt x="15094" y="23798"/>
                      <a:pt x="15178" y="23519"/>
                      <a:pt x="14983" y="23184"/>
                    </a:cubicBezTo>
                    <a:cubicBezTo>
                      <a:pt x="14787" y="22878"/>
                      <a:pt x="14481" y="22822"/>
                      <a:pt x="14257" y="22794"/>
                    </a:cubicBezTo>
                    <a:cubicBezTo>
                      <a:pt x="14034" y="22766"/>
                      <a:pt x="13923" y="22738"/>
                      <a:pt x="13811" y="22571"/>
                    </a:cubicBezTo>
                    <a:cubicBezTo>
                      <a:pt x="13727" y="22431"/>
                      <a:pt x="13755" y="22320"/>
                      <a:pt x="13811" y="22096"/>
                    </a:cubicBezTo>
                    <a:cubicBezTo>
                      <a:pt x="13895" y="21873"/>
                      <a:pt x="13978" y="21594"/>
                      <a:pt x="13783" y="21259"/>
                    </a:cubicBezTo>
                    <a:cubicBezTo>
                      <a:pt x="13588" y="20953"/>
                      <a:pt x="13281" y="20897"/>
                      <a:pt x="13058" y="20869"/>
                    </a:cubicBezTo>
                    <a:cubicBezTo>
                      <a:pt x="12835" y="20841"/>
                      <a:pt x="12695" y="20813"/>
                      <a:pt x="12611" y="20646"/>
                    </a:cubicBezTo>
                    <a:cubicBezTo>
                      <a:pt x="12528" y="20506"/>
                      <a:pt x="12556" y="20367"/>
                      <a:pt x="12611" y="20171"/>
                    </a:cubicBezTo>
                    <a:cubicBezTo>
                      <a:pt x="12695" y="19948"/>
                      <a:pt x="12779" y="19669"/>
                      <a:pt x="12583" y="19334"/>
                    </a:cubicBezTo>
                    <a:cubicBezTo>
                      <a:pt x="12360" y="19028"/>
                      <a:pt x="12081" y="18972"/>
                      <a:pt x="11858" y="18944"/>
                    </a:cubicBezTo>
                    <a:cubicBezTo>
                      <a:pt x="11635" y="18888"/>
                      <a:pt x="11495" y="18888"/>
                      <a:pt x="11412" y="18721"/>
                    </a:cubicBezTo>
                    <a:cubicBezTo>
                      <a:pt x="11300" y="18581"/>
                      <a:pt x="11356" y="18442"/>
                      <a:pt x="11412" y="18246"/>
                    </a:cubicBezTo>
                    <a:cubicBezTo>
                      <a:pt x="11467" y="18023"/>
                      <a:pt x="11579" y="17716"/>
                      <a:pt x="11356" y="17409"/>
                    </a:cubicBezTo>
                    <a:cubicBezTo>
                      <a:pt x="11161" y="17075"/>
                      <a:pt x="10882" y="17047"/>
                      <a:pt x="10630" y="17019"/>
                    </a:cubicBezTo>
                    <a:cubicBezTo>
                      <a:pt x="10435" y="16963"/>
                      <a:pt x="10296" y="16935"/>
                      <a:pt x="10212" y="16796"/>
                    </a:cubicBezTo>
                    <a:cubicBezTo>
                      <a:pt x="10100" y="16628"/>
                      <a:pt x="10128" y="16517"/>
                      <a:pt x="10212" y="16293"/>
                    </a:cubicBezTo>
                    <a:cubicBezTo>
                      <a:pt x="10268" y="16070"/>
                      <a:pt x="10379" y="15791"/>
                      <a:pt x="10156" y="15484"/>
                    </a:cubicBezTo>
                    <a:cubicBezTo>
                      <a:pt x="9961" y="15150"/>
                      <a:pt x="9682" y="15122"/>
                      <a:pt x="9431" y="15066"/>
                    </a:cubicBezTo>
                    <a:cubicBezTo>
                      <a:pt x="9208" y="15038"/>
                      <a:pt x="9096" y="15010"/>
                      <a:pt x="9012" y="14871"/>
                    </a:cubicBezTo>
                    <a:cubicBezTo>
                      <a:pt x="8901" y="14703"/>
                      <a:pt x="8929" y="14592"/>
                      <a:pt x="9012" y="14368"/>
                    </a:cubicBezTo>
                    <a:cubicBezTo>
                      <a:pt x="9068" y="14145"/>
                      <a:pt x="9152" y="13866"/>
                      <a:pt x="8957" y="13531"/>
                    </a:cubicBezTo>
                    <a:cubicBezTo>
                      <a:pt x="8761" y="13224"/>
                      <a:pt x="8482" y="13169"/>
                      <a:pt x="8231" y="13141"/>
                    </a:cubicBezTo>
                    <a:cubicBezTo>
                      <a:pt x="8008" y="13113"/>
                      <a:pt x="7896" y="13085"/>
                      <a:pt x="7785" y="12918"/>
                    </a:cubicBezTo>
                    <a:cubicBezTo>
                      <a:pt x="7701" y="12778"/>
                      <a:pt x="7729" y="12667"/>
                      <a:pt x="7813" y="12443"/>
                    </a:cubicBezTo>
                    <a:cubicBezTo>
                      <a:pt x="7868" y="12220"/>
                      <a:pt x="7952" y="11941"/>
                      <a:pt x="7757" y="11606"/>
                    </a:cubicBezTo>
                    <a:cubicBezTo>
                      <a:pt x="7562" y="11299"/>
                      <a:pt x="7255" y="11244"/>
                      <a:pt x="7031" y="11216"/>
                    </a:cubicBezTo>
                    <a:cubicBezTo>
                      <a:pt x="6808" y="11188"/>
                      <a:pt x="6697" y="11160"/>
                      <a:pt x="6585" y="10993"/>
                    </a:cubicBezTo>
                    <a:cubicBezTo>
                      <a:pt x="6501" y="10853"/>
                      <a:pt x="6529" y="10741"/>
                      <a:pt x="6585" y="10518"/>
                    </a:cubicBezTo>
                    <a:cubicBezTo>
                      <a:pt x="6669" y="10295"/>
                      <a:pt x="6752" y="10016"/>
                      <a:pt x="6557" y="9681"/>
                    </a:cubicBezTo>
                    <a:cubicBezTo>
                      <a:pt x="6362" y="9374"/>
                      <a:pt x="6055" y="9319"/>
                      <a:pt x="5832" y="9291"/>
                    </a:cubicBezTo>
                    <a:cubicBezTo>
                      <a:pt x="5609" y="9263"/>
                      <a:pt x="5497" y="9235"/>
                      <a:pt x="5385" y="9068"/>
                    </a:cubicBezTo>
                    <a:cubicBezTo>
                      <a:pt x="5302" y="8928"/>
                      <a:pt x="5330" y="8789"/>
                      <a:pt x="5385" y="8593"/>
                    </a:cubicBezTo>
                    <a:cubicBezTo>
                      <a:pt x="5469" y="8370"/>
                      <a:pt x="5553" y="8091"/>
                      <a:pt x="5358" y="7756"/>
                    </a:cubicBezTo>
                    <a:cubicBezTo>
                      <a:pt x="5162" y="7421"/>
                      <a:pt x="4855" y="7394"/>
                      <a:pt x="4632" y="7366"/>
                    </a:cubicBezTo>
                    <a:cubicBezTo>
                      <a:pt x="4409" y="7310"/>
                      <a:pt x="4297" y="7282"/>
                      <a:pt x="4186" y="7142"/>
                    </a:cubicBezTo>
                    <a:cubicBezTo>
                      <a:pt x="4102" y="6975"/>
                      <a:pt x="4130" y="6864"/>
                      <a:pt x="4186" y="6640"/>
                    </a:cubicBezTo>
                    <a:cubicBezTo>
                      <a:pt x="4269" y="6417"/>
                      <a:pt x="4353" y="6138"/>
                      <a:pt x="4158" y="5831"/>
                    </a:cubicBezTo>
                    <a:cubicBezTo>
                      <a:pt x="3935" y="5496"/>
                      <a:pt x="3656" y="5469"/>
                      <a:pt x="3433" y="5413"/>
                    </a:cubicBezTo>
                    <a:cubicBezTo>
                      <a:pt x="3209" y="5385"/>
                      <a:pt x="3070" y="5357"/>
                      <a:pt x="2986" y="5217"/>
                    </a:cubicBezTo>
                    <a:cubicBezTo>
                      <a:pt x="2875" y="5050"/>
                      <a:pt x="2902" y="4938"/>
                      <a:pt x="2986" y="4715"/>
                    </a:cubicBezTo>
                    <a:cubicBezTo>
                      <a:pt x="3042" y="4492"/>
                      <a:pt x="3126" y="4213"/>
                      <a:pt x="2930" y="3878"/>
                    </a:cubicBezTo>
                    <a:cubicBezTo>
                      <a:pt x="2735" y="3571"/>
                      <a:pt x="2456" y="3516"/>
                      <a:pt x="2205" y="3488"/>
                    </a:cubicBezTo>
                    <a:cubicBezTo>
                      <a:pt x="1982" y="3460"/>
                      <a:pt x="1870" y="3432"/>
                      <a:pt x="1786" y="3265"/>
                    </a:cubicBezTo>
                    <a:cubicBezTo>
                      <a:pt x="1675" y="3125"/>
                      <a:pt x="1703" y="2986"/>
                      <a:pt x="1786" y="2790"/>
                    </a:cubicBezTo>
                    <a:cubicBezTo>
                      <a:pt x="1842" y="2539"/>
                      <a:pt x="1926" y="2260"/>
                      <a:pt x="1731" y="1953"/>
                    </a:cubicBezTo>
                    <a:cubicBezTo>
                      <a:pt x="1535" y="1618"/>
                      <a:pt x="1228" y="1591"/>
                      <a:pt x="1005" y="1535"/>
                    </a:cubicBezTo>
                    <a:cubicBezTo>
                      <a:pt x="782" y="1507"/>
                      <a:pt x="670" y="1479"/>
                      <a:pt x="559" y="1339"/>
                    </a:cubicBezTo>
                    <a:cubicBezTo>
                      <a:pt x="475" y="1172"/>
                      <a:pt x="503" y="1060"/>
                      <a:pt x="559" y="837"/>
                    </a:cubicBezTo>
                    <a:cubicBezTo>
                      <a:pt x="643" y="614"/>
                      <a:pt x="726" y="335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39"/>
              <p:cNvSpPr/>
              <p:nvPr/>
            </p:nvSpPr>
            <p:spPr>
              <a:xfrm>
                <a:off x="4959099" y="1432238"/>
                <a:ext cx="518514" cy="111151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9964" extrusionOk="0">
                    <a:moveTo>
                      <a:pt x="642" y="0"/>
                    </a:moveTo>
                    <a:lnTo>
                      <a:pt x="0" y="279"/>
                    </a:lnTo>
                    <a:lnTo>
                      <a:pt x="13308" y="29964"/>
                    </a:lnTo>
                    <a:lnTo>
                      <a:pt x="13978" y="29657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39"/>
              <p:cNvSpPr/>
              <p:nvPr/>
            </p:nvSpPr>
            <p:spPr>
              <a:xfrm>
                <a:off x="4954945" y="1439472"/>
                <a:ext cx="525785" cy="1097048"/>
              </a:xfrm>
              <a:custGeom>
                <a:avLst/>
                <a:gdLst/>
                <a:ahLst/>
                <a:cxnLst/>
                <a:rect l="l" t="t" r="r" b="b"/>
                <a:pathLst>
                  <a:path w="14174" h="29574" extrusionOk="0">
                    <a:moveTo>
                      <a:pt x="335" y="0"/>
                    </a:moveTo>
                    <a:lnTo>
                      <a:pt x="1" y="140"/>
                    </a:lnTo>
                    <a:cubicBezTo>
                      <a:pt x="140" y="447"/>
                      <a:pt x="391" y="503"/>
                      <a:pt x="586" y="558"/>
                    </a:cubicBezTo>
                    <a:cubicBezTo>
                      <a:pt x="782" y="614"/>
                      <a:pt x="865" y="670"/>
                      <a:pt x="949" y="810"/>
                    </a:cubicBezTo>
                    <a:cubicBezTo>
                      <a:pt x="1005" y="949"/>
                      <a:pt x="949" y="1061"/>
                      <a:pt x="865" y="1228"/>
                    </a:cubicBezTo>
                    <a:cubicBezTo>
                      <a:pt x="782" y="1423"/>
                      <a:pt x="698" y="1647"/>
                      <a:pt x="810" y="1953"/>
                    </a:cubicBezTo>
                    <a:cubicBezTo>
                      <a:pt x="949" y="2260"/>
                      <a:pt x="1200" y="2316"/>
                      <a:pt x="1396" y="2372"/>
                    </a:cubicBezTo>
                    <a:cubicBezTo>
                      <a:pt x="1591" y="2428"/>
                      <a:pt x="1675" y="2483"/>
                      <a:pt x="1758" y="2623"/>
                    </a:cubicBezTo>
                    <a:cubicBezTo>
                      <a:pt x="1814" y="2762"/>
                      <a:pt x="1758" y="2846"/>
                      <a:pt x="1702" y="3041"/>
                    </a:cubicBezTo>
                    <a:cubicBezTo>
                      <a:pt x="1591" y="3209"/>
                      <a:pt x="1507" y="3460"/>
                      <a:pt x="1619" y="3739"/>
                    </a:cubicBezTo>
                    <a:cubicBezTo>
                      <a:pt x="1758" y="4046"/>
                      <a:pt x="2009" y="4130"/>
                      <a:pt x="2205" y="4185"/>
                    </a:cubicBezTo>
                    <a:cubicBezTo>
                      <a:pt x="2400" y="4241"/>
                      <a:pt x="2484" y="4269"/>
                      <a:pt x="2567" y="4409"/>
                    </a:cubicBezTo>
                    <a:cubicBezTo>
                      <a:pt x="2623" y="4576"/>
                      <a:pt x="2567" y="4660"/>
                      <a:pt x="2511" y="4827"/>
                    </a:cubicBezTo>
                    <a:cubicBezTo>
                      <a:pt x="2400" y="5022"/>
                      <a:pt x="2316" y="5245"/>
                      <a:pt x="2428" y="5552"/>
                    </a:cubicBezTo>
                    <a:cubicBezTo>
                      <a:pt x="2567" y="5859"/>
                      <a:pt x="2818" y="5915"/>
                      <a:pt x="3014" y="5999"/>
                    </a:cubicBezTo>
                    <a:cubicBezTo>
                      <a:pt x="3209" y="6055"/>
                      <a:pt x="3293" y="6082"/>
                      <a:pt x="3376" y="6222"/>
                    </a:cubicBezTo>
                    <a:cubicBezTo>
                      <a:pt x="3432" y="6361"/>
                      <a:pt x="3404" y="6473"/>
                      <a:pt x="3321" y="6640"/>
                    </a:cubicBezTo>
                    <a:cubicBezTo>
                      <a:pt x="3209" y="6836"/>
                      <a:pt x="3125" y="7059"/>
                      <a:pt x="3237" y="7366"/>
                    </a:cubicBezTo>
                    <a:cubicBezTo>
                      <a:pt x="3376" y="7645"/>
                      <a:pt x="3627" y="7729"/>
                      <a:pt x="3823" y="7784"/>
                    </a:cubicBezTo>
                    <a:cubicBezTo>
                      <a:pt x="4018" y="7840"/>
                      <a:pt x="4102" y="7868"/>
                      <a:pt x="4185" y="8007"/>
                    </a:cubicBezTo>
                    <a:cubicBezTo>
                      <a:pt x="4241" y="8175"/>
                      <a:pt x="4185" y="8259"/>
                      <a:pt x="4130" y="8426"/>
                    </a:cubicBezTo>
                    <a:cubicBezTo>
                      <a:pt x="4018" y="8621"/>
                      <a:pt x="3934" y="8844"/>
                      <a:pt x="4046" y="9151"/>
                    </a:cubicBezTo>
                    <a:cubicBezTo>
                      <a:pt x="4185" y="9458"/>
                      <a:pt x="4437" y="9514"/>
                      <a:pt x="4632" y="9598"/>
                    </a:cubicBezTo>
                    <a:cubicBezTo>
                      <a:pt x="4827" y="9654"/>
                      <a:pt x="4911" y="9681"/>
                      <a:pt x="4995" y="9821"/>
                    </a:cubicBezTo>
                    <a:cubicBezTo>
                      <a:pt x="5050" y="9960"/>
                      <a:pt x="4995" y="10072"/>
                      <a:pt x="4911" y="10239"/>
                    </a:cubicBezTo>
                    <a:cubicBezTo>
                      <a:pt x="4827" y="10435"/>
                      <a:pt x="4716" y="10658"/>
                      <a:pt x="4855" y="10937"/>
                    </a:cubicBezTo>
                    <a:cubicBezTo>
                      <a:pt x="4995" y="11244"/>
                      <a:pt x="5246" y="11327"/>
                      <a:pt x="5441" y="11383"/>
                    </a:cubicBezTo>
                    <a:cubicBezTo>
                      <a:pt x="5636" y="11439"/>
                      <a:pt x="5720" y="11467"/>
                      <a:pt x="5776" y="11606"/>
                    </a:cubicBezTo>
                    <a:cubicBezTo>
                      <a:pt x="5859" y="11746"/>
                      <a:pt x="5804" y="11858"/>
                      <a:pt x="5720" y="12025"/>
                    </a:cubicBezTo>
                    <a:cubicBezTo>
                      <a:pt x="5636" y="12220"/>
                      <a:pt x="5525" y="12443"/>
                      <a:pt x="5664" y="12750"/>
                    </a:cubicBezTo>
                    <a:cubicBezTo>
                      <a:pt x="5804" y="13057"/>
                      <a:pt x="6055" y="13113"/>
                      <a:pt x="6250" y="13169"/>
                    </a:cubicBezTo>
                    <a:cubicBezTo>
                      <a:pt x="6417" y="13225"/>
                      <a:pt x="6529" y="13280"/>
                      <a:pt x="6585" y="13420"/>
                    </a:cubicBezTo>
                    <a:cubicBezTo>
                      <a:pt x="6668" y="13559"/>
                      <a:pt x="6613" y="13643"/>
                      <a:pt x="6529" y="13838"/>
                    </a:cubicBezTo>
                    <a:cubicBezTo>
                      <a:pt x="6445" y="14006"/>
                      <a:pt x="6334" y="14257"/>
                      <a:pt x="6473" y="14536"/>
                    </a:cubicBezTo>
                    <a:cubicBezTo>
                      <a:pt x="6613" y="14843"/>
                      <a:pt x="6864" y="14926"/>
                      <a:pt x="7059" y="14982"/>
                    </a:cubicBezTo>
                    <a:cubicBezTo>
                      <a:pt x="7226" y="15038"/>
                      <a:pt x="7338" y="15066"/>
                      <a:pt x="7394" y="15205"/>
                    </a:cubicBezTo>
                    <a:cubicBezTo>
                      <a:pt x="7478" y="15345"/>
                      <a:pt x="7422" y="15457"/>
                      <a:pt x="7338" y="15624"/>
                    </a:cubicBezTo>
                    <a:cubicBezTo>
                      <a:pt x="7254" y="15819"/>
                      <a:pt x="7143" y="16042"/>
                      <a:pt x="7282" y="16349"/>
                    </a:cubicBezTo>
                    <a:cubicBezTo>
                      <a:pt x="7422" y="16628"/>
                      <a:pt x="7673" y="16712"/>
                      <a:pt x="7868" y="16768"/>
                    </a:cubicBezTo>
                    <a:cubicBezTo>
                      <a:pt x="8036" y="16824"/>
                      <a:pt x="8147" y="16852"/>
                      <a:pt x="8203" y="17019"/>
                    </a:cubicBezTo>
                    <a:cubicBezTo>
                      <a:pt x="8287" y="17158"/>
                      <a:pt x="8231" y="17242"/>
                      <a:pt x="8147" y="17409"/>
                    </a:cubicBezTo>
                    <a:cubicBezTo>
                      <a:pt x="8063" y="17605"/>
                      <a:pt x="7952" y="17828"/>
                      <a:pt x="8091" y="18135"/>
                    </a:cubicBezTo>
                    <a:cubicBezTo>
                      <a:pt x="8231" y="18442"/>
                      <a:pt x="8482" y="18498"/>
                      <a:pt x="8677" y="18581"/>
                    </a:cubicBezTo>
                    <a:cubicBezTo>
                      <a:pt x="8845" y="18637"/>
                      <a:pt x="8956" y="18665"/>
                      <a:pt x="9012" y="18804"/>
                    </a:cubicBezTo>
                    <a:cubicBezTo>
                      <a:pt x="9068" y="18944"/>
                      <a:pt x="9040" y="19056"/>
                      <a:pt x="8956" y="19223"/>
                    </a:cubicBezTo>
                    <a:cubicBezTo>
                      <a:pt x="8872" y="19390"/>
                      <a:pt x="8761" y="19641"/>
                      <a:pt x="8900" y="19920"/>
                    </a:cubicBezTo>
                    <a:cubicBezTo>
                      <a:pt x="9040" y="20227"/>
                      <a:pt x="9263" y="20311"/>
                      <a:pt x="9458" y="20367"/>
                    </a:cubicBezTo>
                    <a:cubicBezTo>
                      <a:pt x="9654" y="20423"/>
                      <a:pt x="9765" y="20450"/>
                      <a:pt x="9821" y="20590"/>
                    </a:cubicBezTo>
                    <a:cubicBezTo>
                      <a:pt x="9877" y="20729"/>
                      <a:pt x="9849" y="20841"/>
                      <a:pt x="9765" y="21008"/>
                    </a:cubicBezTo>
                    <a:cubicBezTo>
                      <a:pt x="9682" y="21204"/>
                      <a:pt x="9570" y="21427"/>
                      <a:pt x="9709" y="21734"/>
                    </a:cubicBezTo>
                    <a:cubicBezTo>
                      <a:pt x="9849" y="22041"/>
                      <a:pt x="10072" y="22097"/>
                      <a:pt x="10267" y="22152"/>
                    </a:cubicBezTo>
                    <a:cubicBezTo>
                      <a:pt x="10463" y="22208"/>
                      <a:pt x="10574" y="22264"/>
                      <a:pt x="10630" y="22403"/>
                    </a:cubicBezTo>
                    <a:cubicBezTo>
                      <a:pt x="10686" y="22543"/>
                      <a:pt x="10658" y="22627"/>
                      <a:pt x="10574" y="22822"/>
                    </a:cubicBezTo>
                    <a:cubicBezTo>
                      <a:pt x="10491" y="22989"/>
                      <a:pt x="10379" y="23212"/>
                      <a:pt x="10519" y="23519"/>
                    </a:cubicBezTo>
                    <a:cubicBezTo>
                      <a:pt x="10630" y="23826"/>
                      <a:pt x="10881" y="23910"/>
                      <a:pt x="11077" y="23966"/>
                    </a:cubicBezTo>
                    <a:cubicBezTo>
                      <a:pt x="11272" y="24022"/>
                      <a:pt x="11383" y="24049"/>
                      <a:pt x="11439" y="24189"/>
                    </a:cubicBezTo>
                    <a:cubicBezTo>
                      <a:pt x="11495" y="24328"/>
                      <a:pt x="11467" y="24440"/>
                      <a:pt x="11383" y="24607"/>
                    </a:cubicBezTo>
                    <a:cubicBezTo>
                      <a:pt x="11300" y="24775"/>
                      <a:pt x="11188" y="25026"/>
                      <a:pt x="11328" y="25305"/>
                    </a:cubicBezTo>
                    <a:cubicBezTo>
                      <a:pt x="11439" y="25612"/>
                      <a:pt x="11690" y="25696"/>
                      <a:pt x="11886" y="25751"/>
                    </a:cubicBezTo>
                    <a:cubicBezTo>
                      <a:pt x="12081" y="25807"/>
                      <a:pt x="12165" y="25835"/>
                      <a:pt x="12248" y="25975"/>
                    </a:cubicBezTo>
                    <a:cubicBezTo>
                      <a:pt x="12304" y="26114"/>
                      <a:pt x="12276" y="26226"/>
                      <a:pt x="12192" y="26393"/>
                    </a:cubicBezTo>
                    <a:cubicBezTo>
                      <a:pt x="12081" y="26588"/>
                      <a:pt x="11997" y="26811"/>
                      <a:pt x="12109" y="27118"/>
                    </a:cubicBezTo>
                    <a:cubicBezTo>
                      <a:pt x="12248" y="27425"/>
                      <a:pt x="12499" y="27481"/>
                      <a:pt x="12695" y="27537"/>
                    </a:cubicBezTo>
                    <a:cubicBezTo>
                      <a:pt x="12890" y="27593"/>
                      <a:pt x="12974" y="27621"/>
                      <a:pt x="13057" y="27788"/>
                    </a:cubicBezTo>
                    <a:cubicBezTo>
                      <a:pt x="13113" y="27927"/>
                      <a:pt x="13057" y="28011"/>
                      <a:pt x="12974" y="28206"/>
                    </a:cubicBezTo>
                    <a:cubicBezTo>
                      <a:pt x="12890" y="28374"/>
                      <a:pt x="12806" y="28597"/>
                      <a:pt x="12918" y="28904"/>
                    </a:cubicBezTo>
                    <a:cubicBezTo>
                      <a:pt x="13057" y="29211"/>
                      <a:pt x="13308" y="29267"/>
                      <a:pt x="13504" y="29322"/>
                    </a:cubicBezTo>
                    <a:cubicBezTo>
                      <a:pt x="13699" y="29378"/>
                      <a:pt x="13783" y="29434"/>
                      <a:pt x="13839" y="29573"/>
                    </a:cubicBezTo>
                    <a:lnTo>
                      <a:pt x="14173" y="29434"/>
                    </a:lnTo>
                    <a:cubicBezTo>
                      <a:pt x="14034" y="29127"/>
                      <a:pt x="13811" y="29043"/>
                      <a:pt x="13615" y="28988"/>
                    </a:cubicBezTo>
                    <a:cubicBezTo>
                      <a:pt x="13420" y="28932"/>
                      <a:pt x="13308" y="28904"/>
                      <a:pt x="13253" y="28764"/>
                    </a:cubicBezTo>
                    <a:cubicBezTo>
                      <a:pt x="13197" y="28625"/>
                      <a:pt x="13225" y="28513"/>
                      <a:pt x="13308" y="28346"/>
                    </a:cubicBezTo>
                    <a:cubicBezTo>
                      <a:pt x="13392" y="28151"/>
                      <a:pt x="13504" y="27927"/>
                      <a:pt x="13364" y="27621"/>
                    </a:cubicBezTo>
                    <a:cubicBezTo>
                      <a:pt x="13225" y="27342"/>
                      <a:pt x="13002" y="27258"/>
                      <a:pt x="12806" y="27202"/>
                    </a:cubicBezTo>
                    <a:cubicBezTo>
                      <a:pt x="12611" y="27146"/>
                      <a:pt x="12499" y="27118"/>
                      <a:pt x="12444" y="26979"/>
                    </a:cubicBezTo>
                    <a:cubicBezTo>
                      <a:pt x="12388" y="26811"/>
                      <a:pt x="12416" y="26728"/>
                      <a:pt x="12499" y="26560"/>
                    </a:cubicBezTo>
                    <a:cubicBezTo>
                      <a:pt x="12583" y="26365"/>
                      <a:pt x="12695" y="26142"/>
                      <a:pt x="12555" y="25835"/>
                    </a:cubicBezTo>
                    <a:cubicBezTo>
                      <a:pt x="12444" y="25528"/>
                      <a:pt x="12192" y="25472"/>
                      <a:pt x="11997" y="25417"/>
                    </a:cubicBezTo>
                    <a:cubicBezTo>
                      <a:pt x="11802" y="25361"/>
                      <a:pt x="11718" y="25305"/>
                      <a:pt x="11634" y="25165"/>
                    </a:cubicBezTo>
                    <a:cubicBezTo>
                      <a:pt x="11579" y="25026"/>
                      <a:pt x="11607" y="24942"/>
                      <a:pt x="11690" y="24747"/>
                    </a:cubicBezTo>
                    <a:cubicBezTo>
                      <a:pt x="11774" y="24580"/>
                      <a:pt x="11886" y="24328"/>
                      <a:pt x="11774" y="24049"/>
                    </a:cubicBezTo>
                    <a:cubicBezTo>
                      <a:pt x="11634" y="23743"/>
                      <a:pt x="11383" y="23659"/>
                      <a:pt x="11188" y="23603"/>
                    </a:cubicBezTo>
                    <a:cubicBezTo>
                      <a:pt x="10993" y="23547"/>
                      <a:pt x="10909" y="23519"/>
                      <a:pt x="10825" y="23380"/>
                    </a:cubicBezTo>
                    <a:cubicBezTo>
                      <a:pt x="10770" y="23240"/>
                      <a:pt x="10825" y="23129"/>
                      <a:pt x="10881" y="22961"/>
                    </a:cubicBezTo>
                    <a:cubicBezTo>
                      <a:pt x="10993" y="22766"/>
                      <a:pt x="11077" y="22543"/>
                      <a:pt x="10965" y="22236"/>
                    </a:cubicBezTo>
                    <a:cubicBezTo>
                      <a:pt x="10825" y="21957"/>
                      <a:pt x="10574" y="21873"/>
                      <a:pt x="10379" y="21818"/>
                    </a:cubicBezTo>
                    <a:cubicBezTo>
                      <a:pt x="10184" y="21762"/>
                      <a:pt x="10100" y="21734"/>
                      <a:pt x="10016" y="21594"/>
                    </a:cubicBezTo>
                    <a:cubicBezTo>
                      <a:pt x="9961" y="21455"/>
                      <a:pt x="10016" y="21343"/>
                      <a:pt x="10100" y="21176"/>
                    </a:cubicBezTo>
                    <a:cubicBezTo>
                      <a:pt x="10184" y="20981"/>
                      <a:pt x="10295" y="20757"/>
                      <a:pt x="10156" y="20450"/>
                    </a:cubicBezTo>
                    <a:cubicBezTo>
                      <a:pt x="10016" y="20144"/>
                      <a:pt x="9765" y="20088"/>
                      <a:pt x="9570" y="20032"/>
                    </a:cubicBezTo>
                    <a:cubicBezTo>
                      <a:pt x="9375" y="19976"/>
                      <a:pt x="9291" y="19920"/>
                      <a:pt x="9235" y="19781"/>
                    </a:cubicBezTo>
                    <a:cubicBezTo>
                      <a:pt x="9151" y="19641"/>
                      <a:pt x="9207" y="19558"/>
                      <a:pt x="9291" y="19362"/>
                    </a:cubicBezTo>
                    <a:cubicBezTo>
                      <a:pt x="9375" y="19195"/>
                      <a:pt x="9486" y="18944"/>
                      <a:pt x="9347" y="18665"/>
                    </a:cubicBezTo>
                    <a:cubicBezTo>
                      <a:pt x="9207" y="18358"/>
                      <a:pt x="8956" y="18274"/>
                      <a:pt x="8761" y="18219"/>
                    </a:cubicBezTo>
                    <a:cubicBezTo>
                      <a:pt x="8593" y="18163"/>
                      <a:pt x="8482" y="18135"/>
                      <a:pt x="8426" y="17995"/>
                    </a:cubicBezTo>
                    <a:cubicBezTo>
                      <a:pt x="8342" y="17856"/>
                      <a:pt x="8398" y="17744"/>
                      <a:pt x="8482" y="17577"/>
                    </a:cubicBezTo>
                    <a:cubicBezTo>
                      <a:pt x="8566" y="17382"/>
                      <a:pt x="8677" y="17158"/>
                      <a:pt x="8538" y="16852"/>
                    </a:cubicBezTo>
                    <a:cubicBezTo>
                      <a:pt x="8398" y="16573"/>
                      <a:pt x="8147" y="16489"/>
                      <a:pt x="7952" y="16433"/>
                    </a:cubicBezTo>
                    <a:cubicBezTo>
                      <a:pt x="7784" y="16377"/>
                      <a:pt x="7673" y="16349"/>
                      <a:pt x="7617" y="16182"/>
                    </a:cubicBezTo>
                    <a:cubicBezTo>
                      <a:pt x="7533" y="16042"/>
                      <a:pt x="7589" y="15959"/>
                      <a:pt x="7673" y="15763"/>
                    </a:cubicBezTo>
                    <a:cubicBezTo>
                      <a:pt x="7757" y="15596"/>
                      <a:pt x="7868" y="15373"/>
                      <a:pt x="7729" y="15066"/>
                    </a:cubicBezTo>
                    <a:cubicBezTo>
                      <a:pt x="7589" y="14759"/>
                      <a:pt x="7338" y="14675"/>
                      <a:pt x="7143" y="14620"/>
                    </a:cubicBezTo>
                    <a:cubicBezTo>
                      <a:pt x="6975" y="14564"/>
                      <a:pt x="6864" y="14536"/>
                      <a:pt x="6808" y="14396"/>
                    </a:cubicBezTo>
                    <a:cubicBezTo>
                      <a:pt x="6724" y="14257"/>
                      <a:pt x="6780" y="14145"/>
                      <a:pt x="6864" y="13978"/>
                    </a:cubicBezTo>
                    <a:cubicBezTo>
                      <a:pt x="6947" y="13783"/>
                      <a:pt x="7059" y="13559"/>
                      <a:pt x="6920" y="13253"/>
                    </a:cubicBezTo>
                    <a:cubicBezTo>
                      <a:pt x="6780" y="12974"/>
                      <a:pt x="6529" y="12890"/>
                      <a:pt x="6334" y="12834"/>
                    </a:cubicBezTo>
                    <a:cubicBezTo>
                      <a:pt x="6166" y="12778"/>
                      <a:pt x="6055" y="12750"/>
                      <a:pt x="5999" y="12611"/>
                    </a:cubicBezTo>
                    <a:cubicBezTo>
                      <a:pt x="5943" y="12443"/>
                      <a:pt x="5971" y="12360"/>
                      <a:pt x="6055" y="12192"/>
                    </a:cubicBezTo>
                    <a:cubicBezTo>
                      <a:pt x="6138" y="11997"/>
                      <a:pt x="6250" y="11774"/>
                      <a:pt x="6110" y="11467"/>
                    </a:cubicBezTo>
                    <a:cubicBezTo>
                      <a:pt x="5971" y="11160"/>
                      <a:pt x="5748" y="11104"/>
                      <a:pt x="5525" y="11048"/>
                    </a:cubicBezTo>
                    <a:cubicBezTo>
                      <a:pt x="5357" y="10993"/>
                      <a:pt x="5246" y="10937"/>
                      <a:pt x="5190" y="10797"/>
                    </a:cubicBezTo>
                    <a:cubicBezTo>
                      <a:pt x="5134" y="10658"/>
                      <a:pt x="5162" y="10574"/>
                      <a:pt x="5246" y="10379"/>
                    </a:cubicBezTo>
                    <a:cubicBezTo>
                      <a:pt x="5329" y="10212"/>
                      <a:pt x="5441" y="9960"/>
                      <a:pt x="5301" y="9681"/>
                    </a:cubicBezTo>
                    <a:cubicBezTo>
                      <a:pt x="5162" y="9375"/>
                      <a:pt x="4939" y="9291"/>
                      <a:pt x="4743" y="9235"/>
                    </a:cubicBezTo>
                    <a:cubicBezTo>
                      <a:pt x="4548" y="9179"/>
                      <a:pt x="4437" y="9151"/>
                      <a:pt x="4381" y="9012"/>
                    </a:cubicBezTo>
                    <a:cubicBezTo>
                      <a:pt x="4325" y="8872"/>
                      <a:pt x="4353" y="8761"/>
                      <a:pt x="4437" y="8593"/>
                    </a:cubicBezTo>
                    <a:cubicBezTo>
                      <a:pt x="4520" y="8398"/>
                      <a:pt x="4632" y="8175"/>
                      <a:pt x="4492" y="7868"/>
                    </a:cubicBezTo>
                    <a:cubicBezTo>
                      <a:pt x="4353" y="7561"/>
                      <a:pt x="4130" y="7505"/>
                      <a:pt x="3934" y="7450"/>
                    </a:cubicBezTo>
                    <a:cubicBezTo>
                      <a:pt x="3739" y="7394"/>
                      <a:pt x="3627" y="7366"/>
                      <a:pt x="3572" y="7198"/>
                    </a:cubicBezTo>
                    <a:cubicBezTo>
                      <a:pt x="3516" y="7059"/>
                      <a:pt x="3544" y="6975"/>
                      <a:pt x="3627" y="6780"/>
                    </a:cubicBezTo>
                    <a:cubicBezTo>
                      <a:pt x="3711" y="6613"/>
                      <a:pt x="3823" y="6361"/>
                      <a:pt x="3683" y="6082"/>
                    </a:cubicBezTo>
                    <a:cubicBezTo>
                      <a:pt x="3544" y="5776"/>
                      <a:pt x="3321" y="5692"/>
                      <a:pt x="3125" y="5636"/>
                    </a:cubicBezTo>
                    <a:cubicBezTo>
                      <a:pt x="2930" y="5580"/>
                      <a:pt x="2818" y="5552"/>
                      <a:pt x="2763" y="5413"/>
                    </a:cubicBezTo>
                    <a:cubicBezTo>
                      <a:pt x="2707" y="5273"/>
                      <a:pt x="2735" y="5162"/>
                      <a:pt x="2818" y="4994"/>
                    </a:cubicBezTo>
                    <a:cubicBezTo>
                      <a:pt x="2902" y="4799"/>
                      <a:pt x="3014" y="4576"/>
                      <a:pt x="2874" y="4269"/>
                    </a:cubicBezTo>
                    <a:cubicBezTo>
                      <a:pt x="2735" y="3962"/>
                      <a:pt x="2511" y="3906"/>
                      <a:pt x="2316" y="3851"/>
                    </a:cubicBezTo>
                    <a:cubicBezTo>
                      <a:pt x="2121" y="3795"/>
                      <a:pt x="2009" y="3739"/>
                      <a:pt x="1954" y="3599"/>
                    </a:cubicBezTo>
                    <a:cubicBezTo>
                      <a:pt x="1898" y="3460"/>
                      <a:pt x="1926" y="3348"/>
                      <a:pt x="2009" y="3181"/>
                    </a:cubicBezTo>
                    <a:cubicBezTo>
                      <a:pt x="2093" y="3014"/>
                      <a:pt x="2205" y="2762"/>
                      <a:pt x="2065" y="2456"/>
                    </a:cubicBezTo>
                    <a:cubicBezTo>
                      <a:pt x="1926" y="2177"/>
                      <a:pt x="1702" y="2093"/>
                      <a:pt x="1507" y="2037"/>
                    </a:cubicBezTo>
                    <a:cubicBezTo>
                      <a:pt x="1312" y="1981"/>
                      <a:pt x="1200" y="1953"/>
                      <a:pt x="1144" y="1814"/>
                    </a:cubicBezTo>
                    <a:cubicBezTo>
                      <a:pt x="1089" y="1647"/>
                      <a:pt x="1117" y="1563"/>
                      <a:pt x="1200" y="1368"/>
                    </a:cubicBezTo>
                    <a:cubicBezTo>
                      <a:pt x="1284" y="1200"/>
                      <a:pt x="1396" y="949"/>
                      <a:pt x="1256" y="670"/>
                    </a:cubicBezTo>
                    <a:cubicBezTo>
                      <a:pt x="1117" y="363"/>
                      <a:pt x="893" y="279"/>
                      <a:pt x="698" y="224"/>
                    </a:cubicBezTo>
                    <a:cubicBezTo>
                      <a:pt x="503" y="168"/>
                      <a:pt x="391" y="140"/>
                      <a:pt x="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39"/>
              <p:cNvSpPr/>
              <p:nvPr/>
            </p:nvSpPr>
            <p:spPr>
              <a:xfrm>
                <a:off x="5396868" y="2562367"/>
                <a:ext cx="11425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922" extrusionOk="0">
                    <a:moveTo>
                      <a:pt x="307" y="922"/>
                    </a:moveTo>
                    <a:lnTo>
                      <a:pt x="307" y="922"/>
                    </a:lnTo>
                    <a:cubicBezTo>
                      <a:pt x="168" y="559"/>
                      <a:pt x="56" y="224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56" y="224"/>
                      <a:pt x="168" y="559"/>
                      <a:pt x="307" y="922"/>
                    </a:cubicBezTo>
                    <a:lnTo>
                      <a:pt x="307" y="922"/>
                    </a:lnTo>
                    <a:lnTo>
                      <a:pt x="307" y="922"/>
                    </a:lnTo>
                    <a:close/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39"/>
              <p:cNvSpPr/>
              <p:nvPr/>
            </p:nvSpPr>
            <p:spPr>
              <a:xfrm>
                <a:off x="2308601" y="1369101"/>
                <a:ext cx="665484" cy="1329893"/>
              </a:xfrm>
              <a:custGeom>
                <a:avLst/>
                <a:gdLst/>
                <a:ahLst/>
                <a:cxnLst/>
                <a:rect l="l" t="t" r="r" b="b"/>
                <a:pathLst>
                  <a:path w="17940" h="35851" extrusionOk="0">
                    <a:moveTo>
                      <a:pt x="17214" y="0"/>
                    </a:moveTo>
                    <a:lnTo>
                      <a:pt x="1" y="35488"/>
                    </a:lnTo>
                    <a:lnTo>
                      <a:pt x="754" y="35851"/>
                    </a:lnTo>
                    <a:lnTo>
                      <a:pt x="17940" y="363"/>
                    </a:lnTo>
                    <a:lnTo>
                      <a:pt x="172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39"/>
              <p:cNvSpPr/>
              <p:nvPr/>
            </p:nvSpPr>
            <p:spPr>
              <a:xfrm>
                <a:off x="2304483" y="1378412"/>
                <a:ext cx="673756" cy="1312310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35377" extrusionOk="0">
                    <a:moveTo>
                      <a:pt x="17800" y="0"/>
                    </a:moveTo>
                    <a:cubicBezTo>
                      <a:pt x="17716" y="168"/>
                      <a:pt x="17576" y="224"/>
                      <a:pt x="17381" y="279"/>
                    </a:cubicBezTo>
                    <a:cubicBezTo>
                      <a:pt x="17130" y="335"/>
                      <a:pt x="16851" y="419"/>
                      <a:pt x="16684" y="782"/>
                    </a:cubicBezTo>
                    <a:cubicBezTo>
                      <a:pt x="16516" y="1144"/>
                      <a:pt x="16628" y="1395"/>
                      <a:pt x="16712" y="1619"/>
                    </a:cubicBezTo>
                    <a:cubicBezTo>
                      <a:pt x="16795" y="1842"/>
                      <a:pt x="16851" y="1981"/>
                      <a:pt x="16739" y="2149"/>
                    </a:cubicBezTo>
                    <a:cubicBezTo>
                      <a:pt x="16656" y="2316"/>
                      <a:pt x="16544" y="2372"/>
                      <a:pt x="16321" y="2428"/>
                    </a:cubicBezTo>
                    <a:cubicBezTo>
                      <a:pt x="16098" y="2511"/>
                      <a:pt x="15819" y="2595"/>
                      <a:pt x="15624" y="2930"/>
                    </a:cubicBezTo>
                    <a:cubicBezTo>
                      <a:pt x="15456" y="3293"/>
                      <a:pt x="15568" y="3571"/>
                      <a:pt x="15679" y="3795"/>
                    </a:cubicBezTo>
                    <a:cubicBezTo>
                      <a:pt x="15763" y="3990"/>
                      <a:pt x="15791" y="4129"/>
                      <a:pt x="15707" y="4297"/>
                    </a:cubicBezTo>
                    <a:cubicBezTo>
                      <a:pt x="15624" y="4492"/>
                      <a:pt x="15484" y="4520"/>
                      <a:pt x="15289" y="4604"/>
                    </a:cubicBezTo>
                    <a:cubicBezTo>
                      <a:pt x="15038" y="4660"/>
                      <a:pt x="14759" y="4743"/>
                      <a:pt x="14591" y="5106"/>
                    </a:cubicBezTo>
                    <a:cubicBezTo>
                      <a:pt x="14424" y="5441"/>
                      <a:pt x="14535" y="5720"/>
                      <a:pt x="14619" y="5943"/>
                    </a:cubicBezTo>
                    <a:cubicBezTo>
                      <a:pt x="14703" y="6166"/>
                      <a:pt x="14759" y="6278"/>
                      <a:pt x="14675" y="6473"/>
                    </a:cubicBezTo>
                    <a:cubicBezTo>
                      <a:pt x="14563" y="6640"/>
                      <a:pt x="14452" y="6696"/>
                      <a:pt x="14229" y="6752"/>
                    </a:cubicBezTo>
                    <a:cubicBezTo>
                      <a:pt x="14005" y="6808"/>
                      <a:pt x="13726" y="6891"/>
                      <a:pt x="13559" y="7254"/>
                    </a:cubicBezTo>
                    <a:cubicBezTo>
                      <a:pt x="13364" y="7589"/>
                      <a:pt x="13475" y="7868"/>
                      <a:pt x="13587" y="8091"/>
                    </a:cubicBezTo>
                    <a:cubicBezTo>
                      <a:pt x="13671" y="8314"/>
                      <a:pt x="13698" y="8426"/>
                      <a:pt x="13615" y="8621"/>
                    </a:cubicBezTo>
                    <a:cubicBezTo>
                      <a:pt x="13531" y="8789"/>
                      <a:pt x="13419" y="8844"/>
                      <a:pt x="13196" y="8900"/>
                    </a:cubicBezTo>
                    <a:cubicBezTo>
                      <a:pt x="12973" y="8956"/>
                      <a:pt x="12666" y="9040"/>
                      <a:pt x="12499" y="9402"/>
                    </a:cubicBezTo>
                    <a:cubicBezTo>
                      <a:pt x="12331" y="9765"/>
                      <a:pt x="12443" y="10016"/>
                      <a:pt x="12527" y="10239"/>
                    </a:cubicBezTo>
                    <a:cubicBezTo>
                      <a:pt x="12610" y="10463"/>
                      <a:pt x="12666" y="10574"/>
                      <a:pt x="12583" y="10769"/>
                    </a:cubicBezTo>
                    <a:cubicBezTo>
                      <a:pt x="12499" y="10937"/>
                      <a:pt x="12359" y="10993"/>
                      <a:pt x="12136" y="11048"/>
                    </a:cubicBezTo>
                    <a:cubicBezTo>
                      <a:pt x="11913" y="11132"/>
                      <a:pt x="11634" y="11216"/>
                      <a:pt x="11467" y="11551"/>
                    </a:cubicBezTo>
                    <a:cubicBezTo>
                      <a:pt x="11299" y="11913"/>
                      <a:pt x="11411" y="12192"/>
                      <a:pt x="11494" y="12416"/>
                    </a:cubicBezTo>
                    <a:cubicBezTo>
                      <a:pt x="11578" y="12611"/>
                      <a:pt x="11634" y="12750"/>
                      <a:pt x="11522" y="12918"/>
                    </a:cubicBezTo>
                    <a:cubicBezTo>
                      <a:pt x="11439" y="13085"/>
                      <a:pt x="11327" y="13141"/>
                      <a:pt x="11104" y="13197"/>
                    </a:cubicBezTo>
                    <a:cubicBezTo>
                      <a:pt x="10881" y="13280"/>
                      <a:pt x="10602" y="13364"/>
                      <a:pt x="10406" y="13699"/>
                    </a:cubicBezTo>
                    <a:cubicBezTo>
                      <a:pt x="10239" y="14062"/>
                      <a:pt x="10351" y="14341"/>
                      <a:pt x="10462" y="14564"/>
                    </a:cubicBezTo>
                    <a:cubicBezTo>
                      <a:pt x="10546" y="14759"/>
                      <a:pt x="10574" y="14899"/>
                      <a:pt x="10490" y="15066"/>
                    </a:cubicBezTo>
                    <a:cubicBezTo>
                      <a:pt x="10406" y="15261"/>
                      <a:pt x="10267" y="15289"/>
                      <a:pt x="10072" y="15345"/>
                    </a:cubicBezTo>
                    <a:cubicBezTo>
                      <a:pt x="9820" y="15429"/>
                      <a:pt x="9542" y="15512"/>
                      <a:pt x="9374" y="15847"/>
                    </a:cubicBezTo>
                    <a:cubicBezTo>
                      <a:pt x="9207" y="16210"/>
                      <a:pt x="9318" y="16489"/>
                      <a:pt x="9402" y="16712"/>
                    </a:cubicBezTo>
                    <a:cubicBezTo>
                      <a:pt x="9486" y="16907"/>
                      <a:pt x="9542" y="17047"/>
                      <a:pt x="9458" y="17214"/>
                    </a:cubicBezTo>
                    <a:cubicBezTo>
                      <a:pt x="9374" y="17409"/>
                      <a:pt x="9235" y="17437"/>
                      <a:pt x="9011" y="17521"/>
                    </a:cubicBezTo>
                    <a:cubicBezTo>
                      <a:pt x="8788" y="17577"/>
                      <a:pt x="8509" y="17661"/>
                      <a:pt x="8342" y="17995"/>
                    </a:cubicBezTo>
                    <a:cubicBezTo>
                      <a:pt x="8174" y="18358"/>
                      <a:pt x="8286" y="18637"/>
                      <a:pt x="8370" y="18860"/>
                    </a:cubicBezTo>
                    <a:cubicBezTo>
                      <a:pt x="8453" y="19055"/>
                      <a:pt x="8481" y="19195"/>
                      <a:pt x="8398" y="19362"/>
                    </a:cubicBezTo>
                    <a:cubicBezTo>
                      <a:pt x="8314" y="19558"/>
                      <a:pt x="8202" y="19586"/>
                      <a:pt x="7979" y="19669"/>
                    </a:cubicBezTo>
                    <a:cubicBezTo>
                      <a:pt x="7756" y="19725"/>
                      <a:pt x="7449" y="19809"/>
                      <a:pt x="7282" y="20171"/>
                    </a:cubicBezTo>
                    <a:cubicBezTo>
                      <a:pt x="7114" y="20506"/>
                      <a:pt x="7226" y="20785"/>
                      <a:pt x="7310" y="21008"/>
                    </a:cubicBezTo>
                    <a:cubicBezTo>
                      <a:pt x="7393" y="21232"/>
                      <a:pt x="7449" y="21343"/>
                      <a:pt x="7365" y="21511"/>
                    </a:cubicBezTo>
                    <a:cubicBezTo>
                      <a:pt x="7282" y="21706"/>
                      <a:pt x="7142" y="21734"/>
                      <a:pt x="6947" y="21817"/>
                    </a:cubicBezTo>
                    <a:cubicBezTo>
                      <a:pt x="6696" y="21873"/>
                      <a:pt x="6417" y="21957"/>
                      <a:pt x="6249" y="22320"/>
                    </a:cubicBezTo>
                    <a:cubicBezTo>
                      <a:pt x="6082" y="22654"/>
                      <a:pt x="6194" y="22933"/>
                      <a:pt x="6277" y="23157"/>
                    </a:cubicBezTo>
                    <a:cubicBezTo>
                      <a:pt x="6361" y="23380"/>
                      <a:pt x="6417" y="23491"/>
                      <a:pt x="6333" y="23659"/>
                    </a:cubicBezTo>
                    <a:cubicBezTo>
                      <a:pt x="6249" y="23854"/>
                      <a:pt x="6110" y="23882"/>
                      <a:pt x="5887" y="23966"/>
                    </a:cubicBezTo>
                    <a:cubicBezTo>
                      <a:pt x="5664" y="24022"/>
                      <a:pt x="5385" y="24105"/>
                      <a:pt x="5217" y="24468"/>
                    </a:cubicBezTo>
                    <a:cubicBezTo>
                      <a:pt x="5050" y="24803"/>
                      <a:pt x="5161" y="25082"/>
                      <a:pt x="5245" y="25305"/>
                    </a:cubicBezTo>
                    <a:cubicBezTo>
                      <a:pt x="5329" y="25528"/>
                      <a:pt x="5357" y="25640"/>
                      <a:pt x="5273" y="25835"/>
                    </a:cubicBezTo>
                    <a:cubicBezTo>
                      <a:pt x="5189" y="26002"/>
                      <a:pt x="5078" y="26030"/>
                      <a:pt x="4854" y="26114"/>
                    </a:cubicBezTo>
                    <a:cubicBezTo>
                      <a:pt x="4631" y="26170"/>
                      <a:pt x="4324" y="26253"/>
                      <a:pt x="4157" y="26616"/>
                    </a:cubicBezTo>
                    <a:cubicBezTo>
                      <a:pt x="3990" y="26951"/>
                      <a:pt x="4101" y="27230"/>
                      <a:pt x="4213" y="27453"/>
                    </a:cubicBezTo>
                    <a:cubicBezTo>
                      <a:pt x="4296" y="27676"/>
                      <a:pt x="4324" y="27788"/>
                      <a:pt x="4241" y="27955"/>
                    </a:cubicBezTo>
                    <a:cubicBezTo>
                      <a:pt x="4157" y="28151"/>
                      <a:pt x="4017" y="28178"/>
                      <a:pt x="3822" y="28262"/>
                    </a:cubicBezTo>
                    <a:cubicBezTo>
                      <a:pt x="3571" y="28318"/>
                      <a:pt x="3292" y="28402"/>
                      <a:pt x="3125" y="28736"/>
                    </a:cubicBezTo>
                    <a:cubicBezTo>
                      <a:pt x="2957" y="29099"/>
                      <a:pt x="3069" y="29378"/>
                      <a:pt x="3153" y="29601"/>
                    </a:cubicBezTo>
                    <a:cubicBezTo>
                      <a:pt x="3236" y="29797"/>
                      <a:pt x="3292" y="29936"/>
                      <a:pt x="3208" y="30104"/>
                    </a:cubicBezTo>
                    <a:cubicBezTo>
                      <a:pt x="3125" y="30299"/>
                      <a:pt x="2985" y="30327"/>
                      <a:pt x="2762" y="30410"/>
                    </a:cubicBezTo>
                    <a:cubicBezTo>
                      <a:pt x="2539" y="30466"/>
                      <a:pt x="2260" y="30550"/>
                      <a:pt x="2092" y="30885"/>
                    </a:cubicBezTo>
                    <a:cubicBezTo>
                      <a:pt x="1925" y="31247"/>
                      <a:pt x="2037" y="31526"/>
                      <a:pt x="2120" y="31750"/>
                    </a:cubicBezTo>
                    <a:cubicBezTo>
                      <a:pt x="2204" y="31945"/>
                      <a:pt x="2260" y="32084"/>
                      <a:pt x="2148" y="32252"/>
                    </a:cubicBezTo>
                    <a:cubicBezTo>
                      <a:pt x="2065" y="32447"/>
                      <a:pt x="1953" y="32475"/>
                      <a:pt x="1730" y="32559"/>
                    </a:cubicBezTo>
                    <a:cubicBezTo>
                      <a:pt x="1507" y="32614"/>
                      <a:pt x="1228" y="32698"/>
                      <a:pt x="1032" y="33033"/>
                    </a:cubicBezTo>
                    <a:cubicBezTo>
                      <a:pt x="865" y="33396"/>
                      <a:pt x="976" y="33675"/>
                      <a:pt x="1088" y="33898"/>
                    </a:cubicBezTo>
                    <a:cubicBezTo>
                      <a:pt x="1172" y="34093"/>
                      <a:pt x="1200" y="34233"/>
                      <a:pt x="1116" y="34400"/>
                    </a:cubicBezTo>
                    <a:cubicBezTo>
                      <a:pt x="1032" y="34595"/>
                      <a:pt x="921" y="34623"/>
                      <a:pt x="697" y="34679"/>
                    </a:cubicBezTo>
                    <a:cubicBezTo>
                      <a:pt x="474" y="34763"/>
                      <a:pt x="167" y="34846"/>
                      <a:pt x="0" y="35181"/>
                    </a:cubicBezTo>
                    <a:lnTo>
                      <a:pt x="391" y="35376"/>
                    </a:lnTo>
                    <a:cubicBezTo>
                      <a:pt x="474" y="35181"/>
                      <a:pt x="586" y="35153"/>
                      <a:pt x="809" y="35097"/>
                    </a:cubicBezTo>
                    <a:cubicBezTo>
                      <a:pt x="1032" y="35014"/>
                      <a:pt x="1311" y="34930"/>
                      <a:pt x="1479" y="34595"/>
                    </a:cubicBezTo>
                    <a:cubicBezTo>
                      <a:pt x="1674" y="34233"/>
                      <a:pt x="1562" y="33954"/>
                      <a:pt x="1451" y="33730"/>
                    </a:cubicBezTo>
                    <a:cubicBezTo>
                      <a:pt x="1367" y="33535"/>
                      <a:pt x="1339" y="33396"/>
                      <a:pt x="1423" y="33228"/>
                    </a:cubicBezTo>
                    <a:cubicBezTo>
                      <a:pt x="1507" y="33061"/>
                      <a:pt x="1618" y="33005"/>
                      <a:pt x="1841" y="32949"/>
                    </a:cubicBezTo>
                    <a:cubicBezTo>
                      <a:pt x="2065" y="32866"/>
                      <a:pt x="2371" y="32782"/>
                      <a:pt x="2539" y="32447"/>
                    </a:cubicBezTo>
                    <a:cubicBezTo>
                      <a:pt x="2706" y="32084"/>
                      <a:pt x="2595" y="31805"/>
                      <a:pt x="2511" y="31582"/>
                    </a:cubicBezTo>
                    <a:cubicBezTo>
                      <a:pt x="2427" y="31387"/>
                      <a:pt x="2371" y="31247"/>
                      <a:pt x="2455" y="31080"/>
                    </a:cubicBezTo>
                    <a:cubicBezTo>
                      <a:pt x="2539" y="30913"/>
                      <a:pt x="2678" y="30857"/>
                      <a:pt x="2902" y="30801"/>
                    </a:cubicBezTo>
                    <a:cubicBezTo>
                      <a:pt x="3125" y="30717"/>
                      <a:pt x="3404" y="30634"/>
                      <a:pt x="3571" y="30299"/>
                    </a:cubicBezTo>
                    <a:cubicBezTo>
                      <a:pt x="3738" y="29936"/>
                      <a:pt x="3627" y="29657"/>
                      <a:pt x="3543" y="29434"/>
                    </a:cubicBezTo>
                    <a:cubicBezTo>
                      <a:pt x="3460" y="29239"/>
                      <a:pt x="3404" y="29099"/>
                      <a:pt x="3487" y="28932"/>
                    </a:cubicBezTo>
                    <a:cubicBezTo>
                      <a:pt x="3571" y="28764"/>
                      <a:pt x="3711" y="28709"/>
                      <a:pt x="3934" y="28653"/>
                    </a:cubicBezTo>
                    <a:cubicBezTo>
                      <a:pt x="4157" y="28569"/>
                      <a:pt x="4436" y="28485"/>
                      <a:pt x="4603" y="28151"/>
                    </a:cubicBezTo>
                    <a:cubicBezTo>
                      <a:pt x="4771" y="27788"/>
                      <a:pt x="4659" y="27509"/>
                      <a:pt x="4575" y="27286"/>
                    </a:cubicBezTo>
                    <a:cubicBezTo>
                      <a:pt x="4492" y="27090"/>
                      <a:pt x="4464" y="26951"/>
                      <a:pt x="4548" y="26784"/>
                    </a:cubicBezTo>
                    <a:cubicBezTo>
                      <a:pt x="4631" y="26616"/>
                      <a:pt x="4743" y="26560"/>
                      <a:pt x="4966" y="26505"/>
                    </a:cubicBezTo>
                    <a:cubicBezTo>
                      <a:pt x="5189" y="26449"/>
                      <a:pt x="5496" y="26365"/>
                      <a:pt x="5664" y="26002"/>
                    </a:cubicBezTo>
                    <a:cubicBezTo>
                      <a:pt x="5831" y="25640"/>
                      <a:pt x="5719" y="25361"/>
                      <a:pt x="5608" y="25165"/>
                    </a:cubicBezTo>
                    <a:cubicBezTo>
                      <a:pt x="5524" y="24942"/>
                      <a:pt x="5496" y="24803"/>
                      <a:pt x="5580" y="24635"/>
                    </a:cubicBezTo>
                    <a:cubicBezTo>
                      <a:pt x="5664" y="24468"/>
                      <a:pt x="5803" y="24412"/>
                      <a:pt x="5998" y="24356"/>
                    </a:cubicBezTo>
                    <a:cubicBezTo>
                      <a:pt x="6249" y="24273"/>
                      <a:pt x="6528" y="24189"/>
                      <a:pt x="6696" y="23854"/>
                    </a:cubicBezTo>
                    <a:cubicBezTo>
                      <a:pt x="6863" y="23491"/>
                      <a:pt x="6752" y="23212"/>
                      <a:pt x="6668" y="22989"/>
                    </a:cubicBezTo>
                    <a:cubicBezTo>
                      <a:pt x="6584" y="22794"/>
                      <a:pt x="6528" y="22654"/>
                      <a:pt x="6612" y="22487"/>
                    </a:cubicBezTo>
                    <a:cubicBezTo>
                      <a:pt x="6696" y="22320"/>
                      <a:pt x="6835" y="22264"/>
                      <a:pt x="7058" y="22208"/>
                    </a:cubicBezTo>
                    <a:cubicBezTo>
                      <a:pt x="7282" y="22124"/>
                      <a:pt x="7561" y="22041"/>
                      <a:pt x="7728" y="21706"/>
                    </a:cubicBezTo>
                    <a:cubicBezTo>
                      <a:pt x="7895" y="21343"/>
                      <a:pt x="7784" y="21064"/>
                      <a:pt x="7700" y="20841"/>
                    </a:cubicBezTo>
                    <a:cubicBezTo>
                      <a:pt x="7616" y="20646"/>
                      <a:pt x="7589" y="20506"/>
                      <a:pt x="7672" y="20339"/>
                    </a:cubicBezTo>
                    <a:cubicBezTo>
                      <a:pt x="7756" y="20171"/>
                      <a:pt x="7868" y="20116"/>
                      <a:pt x="8091" y="20060"/>
                    </a:cubicBezTo>
                    <a:cubicBezTo>
                      <a:pt x="8314" y="19976"/>
                      <a:pt x="8621" y="19892"/>
                      <a:pt x="8788" y="19558"/>
                    </a:cubicBezTo>
                    <a:cubicBezTo>
                      <a:pt x="8956" y="19195"/>
                      <a:pt x="8844" y="18916"/>
                      <a:pt x="8760" y="18693"/>
                    </a:cubicBezTo>
                    <a:cubicBezTo>
                      <a:pt x="8649" y="18498"/>
                      <a:pt x="8621" y="18358"/>
                      <a:pt x="8705" y="18191"/>
                    </a:cubicBezTo>
                    <a:cubicBezTo>
                      <a:pt x="8788" y="18023"/>
                      <a:pt x="8928" y="17967"/>
                      <a:pt x="9123" y="17912"/>
                    </a:cubicBezTo>
                    <a:cubicBezTo>
                      <a:pt x="9374" y="17828"/>
                      <a:pt x="9653" y="17744"/>
                      <a:pt x="9820" y="17409"/>
                    </a:cubicBezTo>
                    <a:cubicBezTo>
                      <a:pt x="9988" y="17047"/>
                      <a:pt x="9876" y="16768"/>
                      <a:pt x="9793" y="16545"/>
                    </a:cubicBezTo>
                    <a:cubicBezTo>
                      <a:pt x="9709" y="16349"/>
                      <a:pt x="9653" y="16210"/>
                      <a:pt x="9737" y="16042"/>
                    </a:cubicBezTo>
                    <a:cubicBezTo>
                      <a:pt x="9820" y="15847"/>
                      <a:pt x="9960" y="15819"/>
                      <a:pt x="10183" y="15763"/>
                    </a:cubicBezTo>
                    <a:cubicBezTo>
                      <a:pt x="10406" y="15680"/>
                      <a:pt x="10685" y="15596"/>
                      <a:pt x="10853" y="15261"/>
                    </a:cubicBezTo>
                    <a:cubicBezTo>
                      <a:pt x="11020" y="14899"/>
                      <a:pt x="10909" y="14620"/>
                      <a:pt x="10825" y="14396"/>
                    </a:cubicBezTo>
                    <a:cubicBezTo>
                      <a:pt x="10741" y="14201"/>
                      <a:pt x="10713" y="14062"/>
                      <a:pt x="10797" y="13894"/>
                    </a:cubicBezTo>
                    <a:cubicBezTo>
                      <a:pt x="10881" y="13699"/>
                      <a:pt x="10992" y="13671"/>
                      <a:pt x="11215" y="13587"/>
                    </a:cubicBezTo>
                    <a:cubicBezTo>
                      <a:pt x="11439" y="13531"/>
                      <a:pt x="11746" y="13448"/>
                      <a:pt x="11913" y="13085"/>
                    </a:cubicBezTo>
                    <a:cubicBezTo>
                      <a:pt x="12080" y="12750"/>
                      <a:pt x="11969" y="12471"/>
                      <a:pt x="11885" y="12248"/>
                    </a:cubicBezTo>
                    <a:cubicBezTo>
                      <a:pt x="11801" y="12025"/>
                      <a:pt x="11746" y="11913"/>
                      <a:pt x="11829" y="11746"/>
                    </a:cubicBezTo>
                    <a:cubicBezTo>
                      <a:pt x="11913" y="11551"/>
                      <a:pt x="12052" y="11523"/>
                      <a:pt x="12276" y="11439"/>
                    </a:cubicBezTo>
                    <a:cubicBezTo>
                      <a:pt x="12499" y="11383"/>
                      <a:pt x="12778" y="11300"/>
                      <a:pt x="12945" y="10937"/>
                    </a:cubicBezTo>
                    <a:cubicBezTo>
                      <a:pt x="13113" y="10602"/>
                      <a:pt x="13001" y="10323"/>
                      <a:pt x="12917" y="10100"/>
                    </a:cubicBezTo>
                    <a:cubicBezTo>
                      <a:pt x="12834" y="9877"/>
                      <a:pt x="12778" y="9765"/>
                      <a:pt x="12889" y="9570"/>
                    </a:cubicBezTo>
                    <a:cubicBezTo>
                      <a:pt x="12973" y="9402"/>
                      <a:pt x="13085" y="9347"/>
                      <a:pt x="13308" y="9291"/>
                    </a:cubicBezTo>
                    <a:cubicBezTo>
                      <a:pt x="13531" y="9235"/>
                      <a:pt x="13810" y="9151"/>
                      <a:pt x="13977" y="8789"/>
                    </a:cubicBezTo>
                    <a:cubicBezTo>
                      <a:pt x="14173" y="8454"/>
                      <a:pt x="14061" y="8175"/>
                      <a:pt x="13950" y="7952"/>
                    </a:cubicBezTo>
                    <a:cubicBezTo>
                      <a:pt x="13866" y="7728"/>
                      <a:pt x="13838" y="7617"/>
                      <a:pt x="13922" y="7422"/>
                    </a:cubicBezTo>
                    <a:cubicBezTo>
                      <a:pt x="14005" y="7254"/>
                      <a:pt x="14145" y="7198"/>
                      <a:pt x="14340" y="7143"/>
                    </a:cubicBezTo>
                    <a:cubicBezTo>
                      <a:pt x="14591" y="7087"/>
                      <a:pt x="14870" y="7003"/>
                      <a:pt x="15038" y="6640"/>
                    </a:cubicBezTo>
                    <a:cubicBezTo>
                      <a:pt x="15205" y="6278"/>
                      <a:pt x="15093" y="6027"/>
                      <a:pt x="15010" y="5803"/>
                    </a:cubicBezTo>
                    <a:cubicBezTo>
                      <a:pt x="14926" y="5580"/>
                      <a:pt x="14870" y="5469"/>
                      <a:pt x="14954" y="5273"/>
                    </a:cubicBezTo>
                    <a:cubicBezTo>
                      <a:pt x="15038" y="5106"/>
                      <a:pt x="15177" y="5050"/>
                      <a:pt x="15400" y="4994"/>
                    </a:cubicBezTo>
                    <a:cubicBezTo>
                      <a:pt x="15624" y="4911"/>
                      <a:pt x="15902" y="4827"/>
                      <a:pt x="16070" y="4492"/>
                    </a:cubicBezTo>
                    <a:cubicBezTo>
                      <a:pt x="16237" y="4129"/>
                      <a:pt x="16126" y="3850"/>
                      <a:pt x="16042" y="3627"/>
                    </a:cubicBezTo>
                    <a:cubicBezTo>
                      <a:pt x="15958" y="3432"/>
                      <a:pt x="15930" y="3293"/>
                      <a:pt x="16014" y="3125"/>
                    </a:cubicBezTo>
                    <a:cubicBezTo>
                      <a:pt x="16098" y="2930"/>
                      <a:pt x="16209" y="2902"/>
                      <a:pt x="16433" y="2846"/>
                    </a:cubicBezTo>
                    <a:cubicBezTo>
                      <a:pt x="16656" y="2762"/>
                      <a:pt x="16963" y="2679"/>
                      <a:pt x="17130" y="2316"/>
                    </a:cubicBezTo>
                    <a:cubicBezTo>
                      <a:pt x="17297" y="1981"/>
                      <a:pt x="17186" y="1702"/>
                      <a:pt x="17102" y="1479"/>
                    </a:cubicBezTo>
                    <a:cubicBezTo>
                      <a:pt x="17018" y="1256"/>
                      <a:pt x="16963" y="1144"/>
                      <a:pt x="17046" y="949"/>
                    </a:cubicBezTo>
                    <a:cubicBezTo>
                      <a:pt x="17130" y="782"/>
                      <a:pt x="17270" y="726"/>
                      <a:pt x="17493" y="670"/>
                    </a:cubicBezTo>
                    <a:cubicBezTo>
                      <a:pt x="17716" y="614"/>
                      <a:pt x="17995" y="530"/>
                      <a:pt x="18162" y="168"/>
                    </a:cubicBezTo>
                    <a:lnTo>
                      <a:pt x="178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39"/>
              <p:cNvSpPr/>
              <p:nvPr/>
            </p:nvSpPr>
            <p:spPr>
              <a:xfrm>
                <a:off x="2299290" y="2820073"/>
                <a:ext cx="144411" cy="110840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2988" extrusionOk="0">
                    <a:moveTo>
                      <a:pt x="2484" y="1"/>
                    </a:moveTo>
                    <a:cubicBezTo>
                      <a:pt x="2167" y="687"/>
                      <a:pt x="1150" y="2699"/>
                      <a:pt x="190" y="2699"/>
                    </a:cubicBezTo>
                    <a:cubicBezTo>
                      <a:pt x="136" y="2699"/>
                      <a:pt x="82" y="2693"/>
                      <a:pt x="28" y="2679"/>
                    </a:cubicBezTo>
                    <a:lnTo>
                      <a:pt x="1" y="2707"/>
                    </a:lnTo>
                    <a:cubicBezTo>
                      <a:pt x="503" y="2874"/>
                      <a:pt x="949" y="2986"/>
                      <a:pt x="1228" y="2986"/>
                    </a:cubicBezTo>
                    <a:cubicBezTo>
                      <a:pt x="1257" y="2987"/>
                      <a:pt x="1286" y="2987"/>
                      <a:pt x="1316" y="2987"/>
                    </a:cubicBezTo>
                    <a:cubicBezTo>
                      <a:pt x="2399" y="2987"/>
                      <a:pt x="3893" y="2498"/>
                      <a:pt x="3404" y="1982"/>
                    </a:cubicBezTo>
                    <a:cubicBezTo>
                      <a:pt x="2456" y="949"/>
                      <a:pt x="2400" y="308"/>
                      <a:pt x="24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39"/>
              <p:cNvSpPr/>
              <p:nvPr/>
            </p:nvSpPr>
            <p:spPr>
              <a:xfrm>
                <a:off x="2299290" y="2820073"/>
                <a:ext cx="92144" cy="110803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87" extrusionOk="0">
                    <a:moveTo>
                      <a:pt x="1340" y="2986"/>
                    </a:moveTo>
                    <a:cubicBezTo>
                      <a:pt x="1284" y="2986"/>
                      <a:pt x="1256" y="2986"/>
                      <a:pt x="1228" y="2986"/>
                    </a:cubicBezTo>
                    <a:cubicBezTo>
                      <a:pt x="949" y="2986"/>
                      <a:pt x="503" y="2874"/>
                      <a:pt x="1" y="2707"/>
                    </a:cubicBezTo>
                    <a:lnTo>
                      <a:pt x="1" y="2707"/>
                    </a:lnTo>
                    <a:cubicBezTo>
                      <a:pt x="503" y="2874"/>
                      <a:pt x="949" y="2986"/>
                      <a:pt x="1228" y="2986"/>
                    </a:cubicBezTo>
                    <a:cubicBezTo>
                      <a:pt x="1256" y="2986"/>
                      <a:pt x="1284" y="2986"/>
                      <a:pt x="1340" y="2986"/>
                    </a:cubicBezTo>
                    <a:close/>
                    <a:moveTo>
                      <a:pt x="196" y="2707"/>
                    </a:moveTo>
                    <a:lnTo>
                      <a:pt x="196" y="2707"/>
                    </a:lnTo>
                    <a:lnTo>
                      <a:pt x="196" y="2707"/>
                    </a:lnTo>
                    <a:lnTo>
                      <a:pt x="196" y="2707"/>
                    </a:lnTo>
                    <a:close/>
                    <a:moveTo>
                      <a:pt x="196" y="2707"/>
                    </a:moveTo>
                    <a:cubicBezTo>
                      <a:pt x="1116" y="2707"/>
                      <a:pt x="2065" y="866"/>
                      <a:pt x="2428" y="112"/>
                    </a:cubicBezTo>
                    <a:cubicBezTo>
                      <a:pt x="2065" y="866"/>
                      <a:pt x="1116" y="2707"/>
                      <a:pt x="196" y="2707"/>
                    </a:cubicBezTo>
                    <a:close/>
                    <a:moveTo>
                      <a:pt x="2484" y="531"/>
                    </a:moveTo>
                    <a:cubicBezTo>
                      <a:pt x="2428" y="308"/>
                      <a:pt x="2456" y="140"/>
                      <a:pt x="2484" y="1"/>
                    </a:cubicBezTo>
                    <a:lnTo>
                      <a:pt x="2484" y="1"/>
                    </a:lnTo>
                    <a:cubicBezTo>
                      <a:pt x="2456" y="140"/>
                      <a:pt x="2428" y="308"/>
                      <a:pt x="2484" y="531"/>
                    </a:cubicBezTo>
                    <a:cubicBezTo>
                      <a:pt x="2484" y="531"/>
                      <a:pt x="2484" y="531"/>
                      <a:pt x="2484" y="531"/>
                    </a:cubicBezTo>
                    <a:close/>
                    <a:moveTo>
                      <a:pt x="2428" y="85"/>
                    </a:moveTo>
                    <a:cubicBezTo>
                      <a:pt x="2428" y="85"/>
                      <a:pt x="2428" y="85"/>
                      <a:pt x="2428" y="85"/>
                    </a:cubicBezTo>
                    <a:cubicBezTo>
                      <a:pt x="2428" y="85"/>
                      <a:pt x="2428" y="85"/>
                      <a:pt x="2428" y="85"/>
                    </a:cubicBezTo>
                    <a:close/>
                    <a:moveTo>
                      <a:pt x="2456" y="57"/>
                    </a:moveTo>
                    <a:cubicBezTo>
                      <a:pt x="2456" y="57"/>
                      <a:pt x="2456" y="57"/>
                      <a:pt x="2456" y="57"/>
                    </a:cubicBezTo>
                    <a:cubicBezTo>
                      <a:pt x="2456" y="57"/>
                      <a:pt x="2456" y="57"/>
                      <a:pt x="2456" y="57"/>
                    </a:cubicBezTo>
                    <a:close/>
                    <a:moveTo>
                      <a:pt x="2484" y="29"/>
                    </a:moveTo>
                    <a:cubicBezTo>
                      <a:pt x="2484" y="29"/>
                      <a:pt x="2484" y="29"/>
                      <a:pt x="2484" y="1"/>
                    </a:cubicBezTo>
                    <a:cubicBezTo>
                      <a:pt x="2484" y="29"/>
                      <a:pt x="2484" y="29"/>
                      <a:pt x="2484" y="29"/>
                    </a:cubicBezTo>
                    <a:close/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39"/>
              <p:cNvSpPr/>
              <p:nvPr/>
            </p:nvSpPr>
            <p:spPr>
              <a:xfrm>
                <a:off x="2299290" y="2820073"/>
                <a:ext cx="92144" cy="110803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87" extrusionOk="0">
                    <a:moveTo>
                      <a:pt x="2484" y="1"/>
                    </a:moveTo>
                    <a:cubicBezTo>
                      <a:pt x="2482" y="10"/>
                      <a:pt x="2480" y="19"/>
                      <a:pt x="2478" y="29"/>
                    </a:cubicBezTo>
                    <a:lnTo>
                      <a:pt x="2478" y="29"/>
                    </a:lnTo>
                    <a:cubicBezTo>
                      <a:pt x="2480" y="29"/>
                      <a:pt x="2482" y="29"/>
                      <a:pt x="2484" y="29"/>
                    </a:cubicBezTo>
                    <a:cubicBezTo>
                      <a:pt x="2484" y="29"/>
                      <a:pt x="2484" y="29"/>
                      <a:pt x="2484" y="1"/>
                    </a:cubicBezTo>
                    <a:close/>
                    <a:moveTo>
                      <a:pt x="2478" y="29"/>
                    </a:moveTo>
                    <a:lnTo>
                      <a:pt x="2478" y="29"/>
                    </a:lnTo>
                    <a:cubicBezTo>
                      <a:pt x="2456" y="29"/>
                      <a:pt x="2456" y="31"/>
                      <a:pt x="2456" y="57"/>
                    </a:cubicBezTo>
                    <a:cubicBezTo>
                      <a:pt x="2456" y="57"/>
                      <a:pt x="2456" y="85"/>
                      <a:pt x="2428" y="85"/>
                    </a:cubicBezTo>
                    <a:cubicBezTo>
                      <a:pt x="2428" y="112"/>
                      <a:pt x="2428" y="112"/>
                      <a:pt x="2428" y="112"/>
                    </a:cubicBezTo>
                    <a:cubicBezTo>
                      <a:pt x="2065" y="866"/>
                      <a:pt x="1116" y="2707"/>
                      <a:pt x="196" y="2707"/>
                    </a:cubicBezTo>
                    <a:cubicBezTo>
                      <a:pt x="140" y="2707"/>
                      <a:pt x="84" y="2679"/>
                      <a:pt x="28" y="2679"/>
                    </a:cubicBezTo>
                    <a:lnTo>
                      <a:pt x="1" y="2707"/>
                    </a:lnTo>
                    <a:cubicBezTo>
                      <a:pt x="503" y="2874"/>
                      <a:pt x="949" y="2986"/>
                      <a:pt x="1228" y="2986"/>
                    </a:cubicBezTo>
                    <a:lnTo>
                      <a:pt x="1535" y="2986"/>
                    </a:lnTo>
                    <a:cubicBezTo>
                      <a:pt x="1981" y="2205"/>
                      <a:pt x="2288" y="1368"/>
                      <a:pt x="2484" y="531"/>
                    </a:cubicBezTo>
                    <a:cubicBezTo>
                      <a:pt x="2431" y="322"/>
                      <a:pt x="2452" y="163"/>
                      <a:pt x="2478" y="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39"/>
              <p:cNvSpPr/>
              <p:nvPr/>
            </p:nvSpPr>
            <p:spPr>
              <a:xfrm>
                <a:off x="2122306" y="2568377"/>
                <a:ext cx="365386" cy="352143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9493" extrusionOk="0">
                    <a:moveTo>
                      <a:pt x="4437" y="1"/>
                    </a:moveTo>
                    <a:cubicBezTo>
                      <a:pt x="3975" y="1"/>
                      <a:pt x="3583" y="146"/>
                      <a:pt x="3321" y="509"/>
                    </a:cubicBezTo>
                    <a:cubicBezTo>
                      <a:pt x="2372" y="1820"/>
                      <a:pt x="1" y="6758"/>
                      <a:pt x="838" y="7511"/>
                    </a:cubicBezTo>
                    <a:cubicBezTo>
                      <a:pt x="1452" y="8097"/>
                      <a:pt x="3377" y="9018"/>
                      <a:pt x="4772" y="9492"/>
                    </a:cubicBezTo>
                    <a:lnTo>
                      <a:pt x="4799" y="9464"/>
                    </a:lnTo>
                    <a:cubicBezTo>
                      <a:pt x="4853" y="9478"/>
                      <a:pt x="4907" y="9484"/>
                      <a:pt x="4961" y="9484"/>
                    </a:cubicBezTo>
                    <a:cubicBezTo>
                      <a:pt x="5921" y="9484"/>
                      <a:pt x="6938" y="7472"/>
                      <a:pt x="7255" y="6786"/>
                    </a:cubicBezTo>
                    <a:cubicBezTo>
                      <a:pt x="7282" y="6702"/>
                      <a:pt x="7310" y="6646"/>
                      <a:pt x="7338" y="6618"/>
                    </a:cubicBezTo>
                    <a:lnTo>
                      <a:pt x="7338" y="6563"/>
                    </a:lnTo>
                    <a:cubicBezTo>
                      <a:pt x="9124" y="3689"/>
                      <a:pt x="9849" y="2629"/>
                      <a:pt x="8398" y="1680"/>
                    </a:cubicBezTo>
                    <a:cubicBezTo>
                      <a:pt x="7329" y="994"/>
                      <a:pt x="5645" y="1"/>
                      <a:pt x="44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39"/>
              <p:cNvSpPr/>
              <p:nvPr/>
            </p:nvSpPr>
            <p:spPr>
              <a:xfrm>
                <a:off x="2152316" y="2847005"/>
                <a:ext cx="1076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lose/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lose/>
                    <a:moveTo>
                      <a:pt x="29" y="0"/>
                    </a:moveTo>
                    <a:lnTo>
                      <a:pt x="1" y="0"/>
                    </a:lnTo>
                    <a:lnTo>
                      <a:pt x="29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6F2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39"/>
              <p:cNvSpPr/>
              <p:nvPr/>
            </p:nvSpPr>
            <p:spPr>
              <a:xfrm>
                <a:off x="2153355" y="2839734"/>
                <a:ext cx="178056" cy="80793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178" extrusionOk="0">
                    <a:moveTo>
                      <a:pt x="615" y="1"/>
                    </a:moveTo>
                    <a:cubicBezTo>
                      <a:pt x="587" y="224"/>
                      <a:pt x="587" y="419"/>
                      <a:pt x="615" y="643"/>
                    </a:cubicBezTo>
                    <a:cubicBezTo>
                      <a:pt x="363" y="503"/>
                      <a:pt x="140" y="336"/>
                      <a:pt x="1" y="224"/>
                    </a:cubicBezTo>
                    <a:lnTo>
                      <a:pt x="1" y="224"/>
                    </a:lnTo>
                    <a:cubicBezTo>
                      <a:pt x="559" y="698"/>
                      <a:pt x="2037" y="1452"/>
                      <a:pt x="3349" y="1954"/>
                    </a:cubicBezTo>
                    <a:cubicBezTo>
                      <a:pt x="3516" y="2010"/>
                      <a:pt x="3656" y="2065"/>
                      <a:pt x="3795" y="2121"/>
                    </a:cubicBezTo>
                    <a:cubicBezTo>
                      <a:pt x="3851" y="2149"/>
                      <a:pt x="3907" y="2149"/>
                      <a:pt x="3935" y="2177"/>
                    </a:cubicBezTo>
                    <a:lnTo>
                      <a:pt x="3962" y="2149"/>
                    </a:lnTo>
                    <a:cubicBezTo>
                      <a:pt x="4018" y="2149"/>
                      <a:pt x="4074" y="2177"/>
                      <a:pt x="4130" y="2177"/>
                    </a:cubicBezTo>
                    <a:cubicBezTo>
                      <a:pt x="4353" y="2177"/>
                      <a:pt x="4576" y="2038"/>
                      <a:pt x="4799" y="1870"/>
                    </a:cubicBezTo>
                    <a:cubicBezTo>
                      <a:pt x="3293" y="1507"/>
                      <a:pt x="1870" y="894"/>
                      <a:pt x="615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39"/>
              <p:cNvSpPr/>
              <p:nvPr/>
            </p:nvSpPr>
            <p:spPr>
              <a:xfrm>
                <a:off x="2153355" y="2568600"/>
                <a:ext cx="279474" cy="279474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7534" extrusionOk="0">
                    <a:moveTo>
                      <a:pt x="1" y="7533"/>
                    </a:moveTo>
                    <a:lnTo>
                      <a:pt x="1" y="7533"/>
                    </a:lnTo>
                    <a:lnTo>
                      <a:pt x="1" y="7533"/>
                    </a:lnTo>
                    <a:close/>
                    <a:moveTo>
                      <a:pt x="1" y="7533"/>
                    </a:moveTo>
                    <a:cubicBezTo>
                      <a:pt x="1" y="7505"/>
                      <a:pt x="1" y="7505"/>
                      <a:pt x="1" y="7505"/>
                    </a:cubicBezTo>
                    <a:lnTo>
                      <a:pt x="1" y="7505"/>
                    </a:lnTo>
                    <a:lnTo>
                      <a:pt x="1" y="7505"/>
                    </a:lnTo>
                    <a:lnTo>
                      <a:pt x="1" y="7505"/>
                    </a:lnTo>
                    <a:lnTo>
                      <a:pt x="1" y="7505"/>
                    </a:lnTo>
                    <a:cubicBezTo>
                      <a:pt x="1" y="7505"/>
                      <a:pt x="1" y="7505"/>
                      <a:pt x="1" y="7533"/>
                    </a:cubicBezTo>
                    <a:close/>
                    <a:moveTo>
                      <a:pt x="7534" y="1674"/>
                    </a:moveTo>
                    <a:cubicBezTo>
                      <a:pt x="7534" y="1674"/>
                      <a:pt x="7534" y="1674"/>
                      <a:pt x="7534" y="1674"/>
                    </a:cubicBezTo>
                    <a:cubicBezTo>
                      <a:pt x="7534" y="1674"/>
                      <a:pt x="7534" y="1674"/>
                      <a:pt x="7534" y="1674"/>
                    </a:cubicBezTo>
                    <a:close/>
                    <a:moveTo>
                      <a:pt x="7422" y="1591"/>
                    </a:moveTo>
                    <a:cubicBezTo>
                      <a:pt x="7422" y="1591"/>
                      <a:pt x="7422" y="1591"/>
                      <a:pt x="7422" y="1591"/>
                    </a:cubicBezTo>
                    <a:cubicBezTo>
                      <a:pt x="7422" y="1591"/>
                      <a:pt x="7422" y="1591"/>
                      <a:pt x="7422" y="1591"/>
                    </a:cubicBezTo>
                    <a:close/>
                    <a:moveTo>
                      <a:pt x="2484" y="503"/>
                    </a:moveTo>
                    <a:cubicBezTo>
                      <a:pt x="2484" y="503"/>
                      <a:pt x="2484" y="503"/>
                      <a:pt x="2512" y="503"/>
                    </a:cubicBezTo>
                    <a:cubicBezTo>
                      <a:pt x="2484" y="503"/>
                      <a:pt x="2484" y="503"/>
                      <a:pt x="2484" y="503"/>
                    </a:cubicBezTo>
                    <a:close/>
                    <a:moveTo>
                      <a:pt x="2512" y="503"/>
                    </a:moveTo>
                    <a:cubicBezTo>
                      <a:pt x="2707" y="196"/>
                      <a:pt x="3014" y="56"/>
                      <a:pt x="3349" y="0"/>
                    </a:cubicBezTo>
                    <a:lnTo>
                      <a:pt x="3349" y="0"/>
                    </a:lnTo>
                    <a:cubicBezTo>
                      <a:pt x="3014" y="56"/>
                      <a:pt x="2707" y="196"/>
                      <a:pt x="2512" y="503"/>
                    </a:cubicBezTo>
                    <a:close/>
                  </a:path>
                </a:pathLst>
              </a:custGeom>
              <a:solidFill>
                <a:srgbClr val="F6F2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39"/>
              <p:cNvSpPr/>
              <p:nvPr/>
            </p:nvSpPr>
            <p:spPr>
              <a:xfrm>
                <a:off x="2277552" y="2568600"/>
                <a:ext cx="1038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4" y="0"/>
                      <a:pt x="168" y="0"/>
                      <a:pt x="252" y="0"/>
                    </a:cubicBezTo>
                    <a:cubicBezTo>
                      <a:pt x="168" y="0"/>
                      <a:pt x="84" y="0"/>
                      <a:pt x="1" y="0"/>
                    </a:cubicBezTo>
                    <a:close/>
                    <a:moveTo>
                      <a:pt x="280" y="0"/>
                    </a:moveTo>
                    <a:lnTo>
                      <a:pt x="252" y="0"/>
                    </a:lnTo>
                    <a:lnTo>
                      <a:pt x="252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8CF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39"/>
              <p:cNvSpPr/>
              <p:nvPr/>
            </p:nvSpPr>
            <p:spPr>
              <a:xfrm>
                <a:off x="2146455" y="2568600"/>
                <a:ext cx="310188" cy="27843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7506" extrusionOk="0">
                    <a:moveTo>
                      <a:pt x="3535" y="0"/>
                    </a:moveTo>
                    <a:cubicBezTo>
                      <a:pt x="3200" y="56"/>
                      <a:pt x="2893" y="196"/>
                      <a:pt x="2698" y="503"/>
                    </a:cubicBezTo>
                    <a:lnTo>
                      <a:pt x="2670" y="503"/>
                    </a:lnTo>
                    <a:cubicBezTo>
                      <a:pt x="1896" y="1597"/>
                      <a:pt x="177" y="5067"/>
                      <a:pt x="29" y="6733"/>
                    </a:cubicBezTo>
                    <a:lnTo>
                      <a:pt x="29" y="6733"/>
                    </a:lnTo>
                    <a:cubicBezTo>
                      <a:pt x="277" y="6952"/>
                      <a:pt x="525" y="7145"/>
                      <a:pt x="801" y="7310"/>
                    </a:cubicBezTo>
                    <a:cubicBezTo>
                      <a:pt x="884" y="4157"/>
                      <a:pt x="3200" y="1563"/>
                      <a:pt x="5934" y="1563"/>
                    </a:cubicBezTo>
                    <a:cubicBezTo>
                      <a:pt x="6715" y="1563"/>
                      <a:pt x="7552" y="1786"/>
                      <a:pt x="8361" y="2260"/>
                    </a:cubicBezTo>
                    <a:cubicBezTo>
                      <a:pt x="8222" y="2037"/>
                      <a:pt x="8026" y="1870"/>
                      <a:pt x="7747" y="1674"/>
                    </a:cubicBezTo>
                    <a:lnTo>
                      <a:pt x="7720" y="1674"/>
                    </a:lnTo>
                    <a:cubicBezTo>
                      <a:pt x="7692" y="1646"/>
                      <a:pt x="7664" y="1619"/>
                      <a:pt x="7608" y="1591"/>
                    </a:cubicBezTo>
                    <a:cubicBezTo>
                      <a:pt x="6548" y="921"/>
                      <a:pt x="4957" y="0"/>
                      <a:pt x="3814" y="0"/>
                    </a:cubicBezTo>
                    <a:close/>
                    <a:moveTo>
                      <a:pt x="19" y="6724"/>
                    </a:moveTo>
                    <a:lnTo>
                      <a:pt x="19" y="6724"/>
                    </a:lnTo>
                    <a:cubicBezTo>
                      <a:pt x="1" y="6968"/>
                      <a:pt x="7" y="7161"/>
                      <a:pt x="56" y="7312"/>
                    </a:cubicBezTo>
                    <a:lnTo>
                      <a:pt x="56" y="7312"/>
                    </a:lnTo>
                    <a:cubicBezTo>
                      <a:pt x="28" y="7211"/>
                      <a:pt x="19" y="7088"/>
                      <a:pt x="19" y="6947"/>
                    </a:cubicBezTo>
                    <a:cubicBezTo>
                      <a:pt x="19" y="6880"/>
                      <a:pt x="23" y="6808"/>
                      <a:pt x="29" y="6733"/>
                    </a:cubicBezTo>
                    <a:lnTo>
                      <a:pt x="29" y="6733"/>
                    </a:lnTo>
                    <a:cubicBezTo>
                      <a:pt x="26" y="6730"/>
                      <a:pt x="23" y="6727"/>
                      <a:pt x="19" y="6724"/>
                    </a:cubicBezTo>
                    <a:close/>
                    <a:moveTo>
                      <a:pt x="56" y="7312"/>
                    </a:moveTo>
                    <a:lnTo>
                      <a:pt x="56" y="7312"/>
                    </a:lnTo>
                    <a:cubicBezTo>
                      <a:pt x="77" y="7391"/>
                      <a:pt x="110" y="7456"/>
                      <a:pt x="159" y="7505"/>
                    </a:cubicBezTo>
                    <a:cubicBezTo>
                      <a:pt x="113" y="7450"/>
                      <a:pt x="79" y="7386"/>
                      <a:pt x="56" y="7312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39"/>
              <p:cNvSpPr/>
              <p:nvPr/>
            </p:nvSpPr>
            <p:spPr>
              <a:xfrm>
                <a:off x="2146121" y="2818033"/>
                <a:ext cx="30047" cy="4555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228" extrusionOk="0">
                    <a:moveTo>
                      <a:pt x="28" y="0"/>
                    </a:moveTo>
                    <a:lnTo>
                      <a:pt x="28" y="0"/>
                    </a:lnTo>
                    <a:cubicBezTo>
                      <a:pt x="0" y="363"/>
                      <a:pt x="28" y="614"/>
                      <a:pt x="168" y="781"/>
                    </a:cubicBezTo>
                    <a:lnTo>
                      <a:pt x="196" y="781"/>
                    </a:lnTo>
                    <a:cubicBezTo>
                      <a:pt x="196" y="781"/>
                      <a:pt x="196" y="781"/>
                      <a:pt x="196" y="809"/>
                    </a:cubicBezTo>
                    <a:cubicBezTo>
                      <a:pt x="335" y="921"/>
                      <a:pt x="558" y="1088"/>
                      <a:pt x="810" y="1228"/>
                    </a:cubicBezTo>
                    <a:cubicBezTo>
                      <a:pt x="782" y="1004"/>
                      <a:pt x="782" y="809"/>
                      <a:pt x="810" y="586"/>
                    </a:cubicBezTo>
                    <a:cubicBezTo>
                      <a:pt x="531" y="419"/>
                      <a:pt x="279" y="223"/>
                      <a:pt x="28" y="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39"/>
              <p:cNvSpPr/>
              <p:nvPr/>
            </p:nvSpPr>
            <p:spPr>
              <a:xfrm>
                <a:off x="2730863" y="1128978"/>
                <a:ext cx="2731194" cy="520591"/>
              </a:xfrm>
              <a:custGeom>
                <a:avLst/>
                <a:gdLst/>
                <a:ahLst/>
                <a:cxnLst/>
                <a:rect l="l" t="t" r="r" b="b"/>
                <a:pathLst>
                  <a:path w="73627" h="14034" extrusionOk="0">
                    <a:moveTo>
                      <a:pt x="34065" y="14034"/>
                    </a:moveTo>
                    <a:cubicBezTo>
                      <a:pt x="33591" y="14034"/>
                      <a:pt x="33172" y="13894"/>
                      <a:pt x="32810" y="13643"/>
                    </a:cubicBezTo>
                    <a:cubicBezTo>
                      <a:pt x="32810" y="13643"/>
                      <a:pt x="32810" y="13643"/>
                      <a:pt x="32810" y="13615"/>
                    </a:cubicBezTo>
                    <a:cubicBezTo>
                      <a:pt x="32810" y="13615"/>
                      <a:pt x="32810" y="13615"/>
                      <a:pt x="32782" y="13615"/>
                    </a:cubicBezTo>
                    <a:cubicBezTo>
                      <a:pt x="32782" y="13615"/>
                      <a:pt x="32782" y="13615"/>
                      <a:pt x="32754" y="13588"/>
                    </a:cubicBezTo>
                    <a:cubicBezTo>
                      <a:pt x="32754" y="13588"/>
                      <a:pt x="32754" y="13588"/>
                      <a:pt x="32754" y="13588"/>
                    </a:cubicBezTo>
                    <a:lnTo>
                      <a:pt x="32754" y="13588"/>
                    </a:lnTo>
                    <a:cubicBezTo>
                      <a:pt x="31499" y="12695"/>
                      <a:pt x="30913" y="10770"/>
                      <a:pt x="30913" y="10770"/>
                    </a:cubicBezTo>
                    <a:lnTo>
                      <a:pt x="30913" y="10770"/>
                    </a:lnTo>
                    <a:lnTo>
                      <a:pt x="30913" y="10770"/>
                    </a:lnTo>
                    <a:lnTo>
                      <a:pt x="30913" y="10770"/>
                    </a:lnTo>
                    <a:lnTo>
                      <a:pt x="30913" y="10770"/>
                    </a:lnTo>
                    <a:cubicBezTo>
                      <a:pt x="30913" y="10770"/>
                      <a:pt x="30773" y="11160"/>
                      <a:pt x="30522" y="11635"/>
                    </a:cubicBezTo>
                    <a:cubicBezTo>
                      <a:pt x="30383" y="11830"/>
                      <a:pt x="30243" y="12053"/>
                      <a:pt x="30076" y="12276"/>
                    </a:cubicBezTo>
                    <a:lnTo>
                      <a:pt x="30076" y="12276"/>
                    </a:lnTo>
                    <a:cubicBezTo>
                      <a:pt x="30048" y="12304"/>
                      <a:pt x="30020" y="12332"/>
                      <a:pt x="30020" y="12360"/>
                    </a:cubicBezTo>
                    <a:cubicBezTo>
                      <a:pt x="29964" y="12416"/>
                      <a:pt x="29936" y="12472"/>
                      <a:pt x="29880" y="12527"/>
                    </a:cubicBezTo>
                    <a:cubicBezTo>
                      <a:pt x="29350" y="13141"/>
                      <a:pt x="28541" y="13671"/>
                      <a:pt x="27481" y="13671"/>
                    </a:cubicBezTo>
                    <a:cubicBezTo>
                      <a:pt x="27453" y="13671"/>
                      <a:pt x="27397" y="13671"/>
                      <a:pt x="27342" y="13671"/>
                    </a:cubicBezTo>
                    <a:cubicBezTo>
                      <a:pt x="24914" y="13560"/>
                      <a:pt x="24356" y="10212"/>
                      <a:pt x="24356" y="10212"/>
                    </a:cubicBezTo>
                    <a:cubicBezTo>
                      <a:pt x="24356" y="10212"/>
                      <a:pt x="23659" y="11830"/>
                      <a:pt x="22208" y="12555"/>
                    </a:cubicBezTo>
                    <a:cubicBezTo>
                      <a:pt x="22097" y="12611"/>
                      <a:pt x="21957" y="12667"/>
                      <a:pt x="21845" y="12695"/>
                    </a:cubicBezTo>
                    <a:cubicBezTo>
                      <a:pt x="21539" y="12806"/>
                      <a:pt x="21232" y="12862"/>
                      <a:pt x="20897" y="12862"/>
                    </a:cubicBezTo>
                    <a:cubicBezTo>
                      <a:pt x="20785" y="12862"/>
                      <a:pt x="20702" y="12834"/>
                      <a:pt x="20590" y="12834"/>
                    </a:cubicBezTo>
                    <a:cubicBezTo>
                      <a:pt x="18135" y="12611"/>
                      <a:pt x="17884" y="9152"/>
                      <a:pt x="17884" y="9152"/>
                    </a:cubicBezTo>
                    <a:cubicBezTo>
                      <a:pt x="17884" y="9152"/>
                      <a:pt x="16712" y="11551"/>
                      <a:pt x="14731" y="11551"/>
                    </a:cubicBezTo>
                    <a:cubicBezTo>
                      <a:pt x="14620" y="11551"/>
                      <a:pt x="14508" y="11551"/>
                      <a:pt x="14368" y="11523"/>
                    </a:cubicBezTo>
                    <a:cubicBezTo>
                      <a:pt x="14229" y="11523"/>
                      <a:pt x="14062" y="11467"/>
                      <a:pt x="13894" y="11411"/>
                    </a:cubicBezTo>
                    <a:cubicBezTo>
                      <a:pt x="13866" y="11411"/>
                      <a:pt x="13838" y="11411"/>
                      <a:pt x="13810" y="11384"/>
                    </a:cubicBezTo>
                    <a:cubicBezTo>
                      <a:pt x="13420" y="11244"/>
                      <a:pt x="13085" y="11049"/>
                      <a:pt x="12806" y="10798"/>
                    </a:cubicBezTo>
                    <a:cubicBezTo>
                      <a:pt x="11634" y="9710"/>
                      <a:pt x="11579" y="7840"/>
                      <a:pt x="11579" y="7533"/>
                    </a:cubicBezTo>
                    <a:lnTo>
                      <a:pt x="11579" y="7533"/>
                    </a:lnTo>
                    <a:lnTo>
                      <a:pt x="11579" y="7533"/>
                    </a:lnTo>
                    <a:cubicBezTo>
                      <a:pt x="11579" y="7506"/>
                      <a:pt x="11579" y="7478"/>
                      <a:pt x="11579" y="7478"/>
                    </a:cubicBezTo>
                    <a:lnTo>
                      <a:pt x="11579" y="7478"/>
                    </a:lnTo>
                    <a:lnTo>
                      <a:pt x="11579" y="7478"/>
                    </a:lnTo>
                    <a:cubicBezTo>
                      <a:pt x="11579" y="7478"/>
                      <a:pt x="11244" y="7868"/>
                      <a:pt x="10714" y="8315"/>
                    </a:cubicBezTo>
                    <a:cubicBezTo>
                      <a:pt x="10100" y="8817"/>
                      <a:pt x="9151" y="9403"/>
                      <a:pt x="8147" y="9403"/>
                    </a:cubicBezTo>
                    <a:cubicBezTo>
                      <a:pt x="8119" y="9403"/>
                      <a:pt x="8119" y="9403"/>
                      <a:pt x="8091" y="9403"/>
                    </a:cubicBezTo>
                    <a:cubicBezTo>
                      <a:pt x="7952" y="9403"/>
                      <a:pt x="7784" y="9375"/>
                      <a:pt x="7645" y="9347"/>
                    </a:cubicBezTo>
                    <a:cubicBezTo>
                      <a:pt x="7533" y="9319"/>
                      <a:pt x="7449" y="9291"/>
                      <a:pt x="7338" y="9263"/>
                    </a:cubicBezTo>
                    <a:cubicBezTo>
                      <a:pt x="6417" y="8956"/>
                      <a:pt x="5971" y="8259"/>
                      <a:pt x="5748" y="7478"/>
                    </a:cubicBezTo>
                    <a:cubicBezTo>
                      <a:pt x="5692" y="7366"/>
                      <a:pt x="5664" y="7227"/>
                      <a:pt x="5636" y="7087"/>
                    </a:cubicBezTo>
                    <a:cubicBezTo>
                      <a:pt x="5580" y="6724"/>
                      <a:pt x="5552" y="6362"/>
                      <a:pt x="5552" y="6027"/>
                    </a:cubicBezTo>
                    <a:cubicBezTo>
                      <a:pt x="5552" y="5441"/>
                      <a:pt x="5636" y="5023"/>
                      <a:pt x="5636" y="5023"/>
                    </a:cubicBezTo>
                    <a:lnTo>
                      <a:pt x="5636" y="5023"/>
                    </a:lnTo>
                    <a:lnTo>
                      <a:pt x="5636" y="5023"/>
                    </a:lnTo>
                    <a:cubicBezTo>
                      <a:pt x="5636" y="5023"/>
                      <a:pt x="4464" y="6027"/>
                      <a:pt x="3125" y="6334"/>
                    </a:cubicBezTo>
                    <a:cubicBezTo>
                      <a:pt x="2986" y="6362"/>
                      <a:pt x="2818" y="6390"/>
                      <a:pt x="2679" y="6390"/>
                    </a:cubicBezTo>
                    <a:cubicBezTo>
                      <a:pt x="2595" y="6390"/>
                      <a:pt x="2511" y="6390"/>
                      <a:pt x="2456" y="6390"/>
                    </a:cubicBezTo>
                    <a:cubicBezTo>
                      <a:pt x="2009" y="6390"/>
                      <a:pt x="1563" y="6306"/>
                      <a:pt x="1144" y="6027"/>
                    </a:cubicBezTo>
                    <a:cubicBezTo>
                      <a:pt x="279" y="5441"/>
                      <a:pt x="0" y="4688"/>
                      <a:pt x="0" y="3935"/>
                    </a:cubicBezTo>
                    <a:cubicBezTo>
                      <a:pt x="0" y="2372"/>
                      <a:pt x="1284" y="782"/>
                      <a:pt x="1284" y="782"/>
                    </a:cubicBezTo>
                    <a:cubicBezTo>
                      <a:pt x="1758" y="1451"/>
                      <a:pt x="6027" y="6055"/>
                      <a:pt x="17884" y="8733"/>
                    </a:cubicBezTo>
                    <a:cubicBezTo>
                      <a:pt x="19837" y="9180"/>
                      <a:pt x="22013" y="9570"/>
                      <a:pt x="24384" y="9877"/>
                    </a:cubicBezTo>
                    <a:cubicBezTo>
                      <a:pt x="26030" y="10100"/>
                      <a:pt x="27788" y="10268"/>
                      <a:pt x="29657" y="10407"/>
                    </a:cubicBezTo>
                    <a:cubicBezTo>
                      <a:pt x="31192" y="10519"/>
                      <a:pt x="32782" y="10574"/>
                      <a:pt x="34456" y="10630"/>
                    </a:cubicBezTo>
                    <a:cubicBezTo>
                      <a:pt x="35376" y="10658"/>
                      <a:pt x="36325" y="10658"/>
                      <a:pt x="37274" y="10658"/>
                    </a:cubicBezTo>
                    <a:cubicBezTo>
                      <a:pt x="37776" y="10658"/>
                      <a:pt x="38250" y="10658"/>
                      <a:pt x="38724" y="10658"/>
                    </a:cubicBezTo>
                    <a:cubicBezTo>
                      <a:pt x="40594" y="10630"/>
                      <a:pt x="42379" y="10547"/>
                      <a:pt x="44053" y="10463"/>
                    </a:cubicBezTo>
                    <a:cubicBezTo>
                      <a:pt x="44332" y="10435"/>
                      <a:pt x="44583" y="10435"/>
                      <a:pt x="44834" y="10407"/>
                    </a:cubicBezTo>
                    <a:cubicBezTo>
                      <a:pt x="46927" y="10268"/>
                      <a:pt x="48908" y="10072"/>
                      <a:pt x="50721" y="9821"/>
                    </a:cubicBezTo>
                    <a:cubicBezTo>
                      <a:pt x="53120" y="9486"/>
                      <a:pt x="55269" y="9096"/>
                      <a:pt x="57194" y="8622"/>
                    </a:cubicBezTo>
                    <a:cubicBezTo>
                      <a:pt x="58505" y="8343"/>
                      <a:pt x="59732" y="8008"/>
                      <a:pt x="60848" y="7645"/>
                    </a:cubicBezTo>
                    <a:lnTo>
                      <a:pt x="60625" y="8566"/>
                    </a:lnTo>
                    <a:lnTo>
                      <a:pt x="59704" y="8928"/>
                    </a:lnTo>
                    <a:lnTo>
                      <a:pt x="60541" y="9431"/>
                    </a:lnTo>
                    <a:lnTo>
                      <a:pt x="60569" y="10435"/>
                    </a:lnTo>
                    <a:lnTo>
                      <a:pt x="61323" y="9793"/>
                    </a:lnTo>
                    <a:lnTo>
                      <a:pt x="62271" y="10072"/>
                    </a:lnTo>
                    <a:lnTo>
                      <a:pt x="61909" y="9152"/>
                    </a:lnTo>
                    <a:lnTo>
                      <a:pt x="62466" y="8315"/>
                    </a:lnTo>
                    <a:lnTo>
                      <a:pt x="61462" y="8398"/>
                    </a:lnTo>
                    <a:lnTo>
                      <a:pt x="60876" y="7645"/>
                    </a:lnTo>
                    <a:cubicBezTo>
                      <a:pt x="61797" y="7366"/>
                      <a:pt x="62662" y="7087"/>
                      <a:pt x="63443" y="6780"/>
                    </a:cubicBezTo>
                    <a:cubicBezTo>
                      <a:pt x="65898" y="5887"/>
                      <a:pt x="67795" y="4911"/>
                      <a:pt x="69246" y="4018"/>
                    </a:cubicBezTo>
                    <a:cubicBezTo>
                      <a:pt x="71896" y="2456"/>
                      <a:pt x="73068" y="1117"/>
                      <a:pt x="73291" y="782"/>
                    </a:cubicBezTo>
                    <a:cubicBezTo>
                      <a:pt x="73459" y="531"/>
                      <a:pt x="73570" y="280"/>
                      <a:pt x="73626" y="1"/>
                    </a:cubicBezTo>
                    <a:lnTo>
                      <a:pt x="73626" y="2316"/>
                    </a:lnTo>
                    <a:lnTo>
                      <a:pt x="73236" y="2344"/>
                    </a:lnTo>
                    <a:lnTo>
                      <a:pt x="72622" y="1591"/>
                    </a:lnTo>
                    <a:lnTo>
                      <a:pt x="72371" y="2540"/>
                    </a:lnTo>
                    <a:lnTo>
                      <a:pt x="71450" y="2874"/>
                    </a:lnTo>
                    <a:lnTo>
                      <a:pt x="72287" y="3404"/>
                    </a:lnTo>
                    <a:lnTo>
                      <a:pt x="72315" y="4409"/>
                    </a:lnTo>
                    <a:lnTo>
                      <a:pt x="73068" y="3767"/>
                    </a:lnTo>
                    <a:lnTo>
                      <a:pt x="73626" y="3907"/>
                    </a:lnTo>
                    <a:lnTo>
                      <a:pt x="73626" y="4939"/>
                    </a:lnTo>
                    <a:cubicBezTo>
                      <a:pt x="73208" y="5162"/>
                      <a:pt x="72761" y="5246"/>
                      <a:pt x="72343" y="5246"/>
                    </a:cubicBezTo>
                    <a:cubicBezTo>
                      <a:pt x="70780" y="5246"/>
                      <a:pt x="69330" y="4158"/>
                      <a:pt x="69330" y="4158"/>
                    </a:cubicBezTo>
                    <a:lnTo>
                      <a:pt x="69330" y="4158"/>
                    </a:lnTo>
                    <a:lnTo>
                      <a:pt x="69330" y="4158"/>
                    </a:lnTo>
                    <a:cubicBezTo>
                      <a:pt x="69330" y="4158"/>
                      <a:pt x="69358" y="4437"/>
                      <a:pt x="69358" y="4827"/>
                    </a:cubicBezTo>
                    <a:cubicBezTo>
                      <a:pt x="69358" y="5636"/>
                      <a:pt x="69246" y="6920"/>
                      <a:pt x="68716" y="7757"/>
                    </a:cubicBezTo>
                    <a:cubicBezTo>
                      <a:pt x="68632" y="7896"/>
                      <a:pt x="68521" y="8008"/>
                      <a:pt x="68409" y="8119"/>
                    </a:cubicBezTo>
                    <a:cubicBezTo>
                      <a:pt x="68381" y="8175"/>
                      <a:pt x="68325" y="8203"/>
                      <a:pt x="68269" y="8259"/>
                    </a:cubicBezTo>
                    <a:cubicBezTo>
                      <a:pt x="68158" y="8343"/>
                      <a:pt x="67991" y="8426"/>
                      <a:pt x="67823" y="8510"/>
                    </a:cubicBezTo>
                    <a:cubicBezTo>
                      <a:pt x="67488" y="8622"/>
                      <a:pt x="67154" y="8677"/>
                      <a:pt x="66819" y="8677"/>
                    </a:cubicBezTo>
                    <a:cubicBezTo>
                      <a:pt x="65005" y="8677"/>
                      <a:pt x="63499" y="6948"/>
                      <a:pt x="63499" y="6948"/>
                    </a:cubicBezTo>
                    <a:lnTo>
                      <a:pt x="63499" y="6948"/>
                    </a:lnTo>
                    <a:lnTo>
                      <a:pt x="63499" y="6948"/>
                    </a:lnTo>
                    <a:cubicBezTo>
                      <a:pt x="63499" y="6948"/>
                      <a:pt x="63527" y="7143"/>
                      <a:pt x="63527" y="7450"/>
                    </a:cubicBezTo>
                    <a:cubicBezTo>
                      <a:pt x="63527" y="8315"/>
                      <a:pt x="63359" y="10044"/>
                      <a:pt x="61992" y="10742"/>
                    </a:cubicBezTo>
                    <a:cubicBezTo>
                      <a:pt x="61881" y="10798"/>
                      <a:pt x="61769" y="10853"/>
                      <a:pt x="61657" y="10909"/>
                    </a:cubicBezTo>
                    <a:cubicBezTo>
                      <a:pt x="61546" y="10937"/>
                      <a:pt x="61434" y="10965"/>
                      <a:pt x="61323" y="10993"/>
                    </a:cubicBezTo>
                    <a:cubicBezTo>
                      <a:pt x="61295" y="10993"/>
                      <a:pt x="61239" y="11021"/>
                      <a:pt x="61211" y="11021"/>
                    </a:cubicBezTo>
                    <a:cubicBezTo>
                      <a:pt x="61072" y="11049"/>
                      <a:pt x="60932" y="11049"/>
                      <a:pt x="60793" y="11049"/>
                    </a:cubicBezTo>
                    <a:cubicBezTo>
                      <a:pt x="58895" y="11049"/>
                      <a:pt x="57249" y="8873"/>
                      <a:pt x="57249" y="8873"/>
                    </a:cubicBezTo>
                    <a:cubicBezTo>
                      <a:pt x="57249" y="8873"/>
                      <a:pt x="57054" y="11272"/>
                      <a:pt x="55631" y="12248"/>
                    </a:cubicBezTo>
                    <a:cubicBezTo>
                      <a:pt x="55492" y="12332"/>
                      <a:pt x="55352" y="12416"/>
                      <a:pt x="55213" y="12472"/>
                    </a:cubicBezTo>
                    <a:cubicBezTo>
                      <a:pt x="55185" y="12472"/>
                      <a:pt x="55185" y="12500"/>
                      <a:pt x="55157" y="12500"/>
                    </a:cubicBezTo>
                    <a:cubicBezTo>
                      <a:pt x="54990" y="12555"/>
                      <a:pt x="54822" y="12611"/>
                      <a:pt x="54599" y="12639"/>
                    </a:cubicBezTo>
                    <a:cubicBezTo>
                      <a:pt x="54487" y="12639"/>
                      <a:pt x="54376" y="12639"/>
                      <a:pt x="54264" y="12639"/>
                    </a:cubicBezTo>
                    <a:cubicBezTo>
                      <a:pt x="52088" y="12639"/>
                      <a:pt x="50777" y="10100"/>
                      <a:pt x="50777" y="10100"/>
                    </a:cubicBezTo>
                    <a:cubicBezTo>
                      <a:pt x="50777" y="10100"/>
                      <a:pt x="50023" y="13615"/>
                      <a:pt x="47959" y="13615"/>
                    </a:cubicBezTo>
                    <a:cubicBezTo>
                      <a:pt x="47903" y="13615"/>
                      <a:pt x="47847" y="13588"/>
                      <a:pt x="47792" y="13588"/>
                    </a:cubicBezTo>
                    <a:cubicBezTo>
                      <a:pt x="46341" y="13476"/>
                      <a:pt x="45197" y="12193"/>
                      <a:pt x="44611" y="11411"/>
                    </a:cubicBezTo>
                    <a:lnTo>
                      <a:pt x="44611" y="11411"/>
                    </a:lnTo>
                    <a:cubicBezTo>
                      <a:pt x="44332" y="11021"/>
                      <a:pt x="44193" y="10742"/>
                      <a:pt x="44193" y="10742"/>
                    </a:cubicBezTo>
                    <a:cubicBezTo>
                      <a:pt x="44193" y="10742"/>
                      <a:pt x="43523" y="13030"/>
                      <a:pt x="41989" y="13783"/>
                    </a:cubicBezTo>
                    <a:lnTo>
                      <a:pt x="41989" y="13783"/>
                    </a:lnTo>
                    <a:cubicBezTo>
                      <a:pt x="41682" y="13950"/>
                      <a:pt x="41319" y="14034"/>
                      <a:pt x="40956" y="14034"/>
                    </a:cubicBezTo>
                    <a:cubicBezTo>
                      <a:pt x="40900" y="14034"/>
                      <a:pt x="40845" y="14034"/>
                      <a:pt x="40817" y="14034"/>
                    </a:cubicBezTo>
                    <a:cubicBezTo>
                      <a:pt x="40649" y="14034"/>
                      <a:pt x="40510" y="14006"/>
                      <a:pt x="40343" y="13978"/>
                    </a:cubicBezTo>
                    <a:cubicBezTo>
                      <a:pt x="39617" y="13839"/>
                      <a:pt x="39031" y="13420"/>
                      <a:pt x="38613" y="12974"/>
                    </a:cubicBezTo>
                    <a:cubicBezTo>
                      <a:pt x="38362" y="12667"/>
                      <a:pt x="38166" y="12388"/>
                      <a:pt x="37999" y="12081"/>
                    </a:cubicBezTo>
                    <a:cubicBezTo>
                      <a:pt x="37971" y="12053"/>
                      <a:pt x="37943" y="11997"/>
                      <a:pt x="37915" y="11969"/>
                    </a:cubicBezTo>
                    <a:lnTo>
                      <a:pt x="37915" y="11969"/>
                    </a:lnTo>
                    <a:cubicBezTo>
                      <a:pt x="37636" y="11411"/>
                      <a:pt x="37525" y="10965"/>
                      <a:pt x="37525" y="10965"/>
                    </a:cubicBezTo>
                    <a:cubicBezTo>
                      <a:pt x="37525" y="10965"/>
                      <a:pt x="36827" y="13978"/>
                      <a:pt x="34149" y="14034"/>
                    </a:cubicBezTo>
                    <a:lnTo>
                      <a:pt x="34149" y="14034"/>
                    </a:lnTo>
                    <a:cubicBezTo>
                      <a:pt x="34121" y="14034"/>
                      <a:pt x="34121" y="14034"/>
                      <a:pt x="34121" y="14034"/>
                    </a:cubicBezTo>
                    <a:cubicBezTo>
                      <a:pt x="34093" y="14034"/>
                      <a:pt x="34093" y="14034"/>
                      <a:pt x="34065" y="14034"/>
                    </a:cubicBezTo>
                    <a:lnTo>
                      <a:pt x="34065" y="14034"/>
                    </a:lnTo>
                    <a:moveTo>
                      <a:pt x="40203" y="10909"/>
                    </a:moveTo>
                    <a:lnTo>
                      <a:pt x="40259" y="11886"/>
                    </a:lnTo>
                    <a:lnTo>
                      <a:pt x="39450" y="12472"/>
                    </a:lnTo>
                    <a:lnTo>
                      <a:pt x="40398" y="12751"/>
                    </a:lnTo>
                    <a:lnTo>
                      <a:pt x="40733" y="13699"/>
                    </a:lnTo>
                    <a:lnTo>
                      <a:pt x="41263" y="12862"/>
                    </a:lnTo>
                    <a:lnTo>
                      <a:pt x="42268" y="12862"/>
                    </a:lnTo>
                    <a:lnTo>
                      <a:pt x="41654" y="12081"/>
                    </a:lnTo>
                    <a:lnTo>
                      <a:pt x="41933" y="11132"/>
                    </a:lnTo>
                    <a:lnTo>
                      <a:pt x="41012" y="11467"/>
                    </a:lnTo>
                    <a:lnTo>
                      <a:pt x="40203" y="10909"/>
                    </a:lnTo>
                    <a:moveTo>
                      <a:pt x="33507" y="10909"/>
                    </a:moveTo>
                    <a:lnTo>
                      <a:pt x="33535" y="11886"/>
                    </a:lnTo>
                    <a:lnTo>
                      <a:pt x="32754" y="12472"/>
                    </a:lnTo>
                    <a:lnTo>
                      <a:pt x="33703" y="12751"/>
                    </a:lnTo>
                    <a:lnTo>
                      <a:pt x="34009" y="13699"/>
                    </a:lnTo>
                    <a:lnTo>
                      <a:pt x="34567" y="12862"/>
                    </a:lnTo>
                    <a:lnTo>
                      <a:pt x="35544" y="12862"/>
                    </a:lnTo>
                    <a:lnTo>
                      <a:pt x="34958" y="12081"/>
                    </a:lnTo>
                    <a:lnTo>
                      <a:pt x="35237" y="11132"/>
                    </a:lnTo>
                    <a:lnTo>
                      <a:pt x="34316" y="11467"/>
                    </a:lnTo>
                    <a:lnTo>
                      <a:pt x="33507" y="10909"/>
                    </a:lnTo>
                    <a:moveTo>
                      <a:pt x="47540" y="10323"/>
                    </a:moveTo>
                    <a:lnTo>
                      <a:pt x="47289" y="11272"/>
                    </a:lnTo>
                    <a:lnTo>
                      <a:pt x="46369" y="11635"/>
                    </a:lnTo>
                    <a:lnTo>
                      <a:pt x="47206" y="12137"/>
                    </a:lnTo>
                    <a:lnTo>
                      <a:pt x="47261" y="13141"/>
                    </a:lnTo>
                    <a:lnTo>
                      <a:pt x="48015" y="12500"/>
                    </a:lnTo>
                    <a:lnTo>
                      <a:pt x="48963" y="12779"/>
                    </a:lnTo>
                    <a:lnTo>
                      <a:pt x="48601" y="11858"/>
                    </a:lnTo>
                    <a:lnTo>
                      <a:pt x="49131" y="11021"/>
                    </a:lnTo>
                    <a:lnTo>
                      <a:pt x="48154" y="11105"/>
                    </a:lnTo>
                    <a:lnTo>
                      <a:pt x="47540" y="10323"/>
                    </a:lnTo>
                    <a:moveTo>
                      <a:pt x="26728" y="10323"/>
                    </a:moveTo>
                    <a:lnTo>
                      <a:pt x="26756" y="11328"/>
                    </a:lnTo>
                    <a:lnTo>
                      <a:pt x="25974" y="11914"/>
                    </a:lnTo>
                    <a:lnTo>
                      <a:pt x="26923" y="12193"/>
                    </a:lnTo>
                    <a:lnTo>
                      <a:pt x="27230" y="13113"/>
                    </a:lnTo>
                    <a:lnTo>
                      <a:pt x="27788" y="12304"/>
                    </a:lnTo>
                    <a:lnTo>
                      <a:pt x="28792" y="12276"/>
                    </a:lnTo>
                    <a:lnTo>
                      <a:pt x="28179" y="11523"/>
                    </a:lnTo>
                    <a:lnTo>
                      <a:pt x="28458" y="10574"/>
                    </a:lnTo>
                    <a:lnTo>
                      <a:pt x="27537" y="10909"/>
                    </a:lnTo>
                    <a:lnTo>
                      <a:pt x="26728" y="10323"/>
                    </a:lnTo>
                    <a:moveTo>
                      <a:pt x="20171" y="9570"/>
                    </a:moveTo>
                    <a:lnTo>
                      <a:pt x="20227" y="10547"/>
                    </a:lnTo>
                    <a:lnTo>
                      <a:pt x="19418" y="11132"/>
                    </a:lnTo>
                    <a:lnTo>
                      <a:pt x="20367" y="11411"/>
                    </a:lnTo>
                    <a:lnTo>
                      <a:pt x="20674" y="12332"/>
                    </a:lnTo>
                    <a:lnTo>
                      <a:pt x="21232" y="11523"/>
                    </a:lnTo>
                    <a:lnTo>
                      <a:pt x="22236" y="11523"/>
                    </a:lnTo>
                    <a:lnTo>
                      <a:pt x="21622" y="10742"/>
                    </a:lnTo>
                    <a:lnTo>
                      <a:pt x="21901" y="9793"/>
                    </a:lnTo>
                    <a:lnTo>
                      <a:pt x="20981" y="10128"/>
                    </a:lnTo>
                    <a:lnTo>
                      <a:pt x="20171" y="9570"/>
                    </a:lnTo>
                    <a:close/>
                    <a:moveTo>
                      <a:pt x="54320" y="9347"/>
                    </a:moveTo>
                    <a:lnTo>
                      <a:pt x="54069" y="10295"/>
                    </a:lnTo>
                    <a:lnTo>
                      <a:pt x="53148" y="10630"/>
                    </a:lnTo>
                    <a:lnTo>
                      <a:pt x="53985" y="11160"/>
                    </a:lnTo>
                    <a:lnTo>
                      <a:pt x="54013" y="12165"/>
                    </a:lnTo>
                    <a:lnTo>
                      <a:pt x="54766" y="11523"/>
                    </a:lnTo>
                    <a:lnTo>
                      <a:pt x="55715" y="11802"/>
                    </a:lnTo>
                    <a:lnTo>
                      <a:pt x="55352" y="10881"/>
                    </a:lnTo>
                    <a:lnTo>
                      <a:pt x="55910" y="10044"/>
                    </a:lnTo>
                    <a:lnTo>
                      <a:pt x="54906" y="10128"/>
                    </a:lnTo>
                    <a:lnTo>
                      <a:pt x="54320" y="9347"/>
                    </a:lnTo>
                    <a:moveTo>
                      <a:pt x="13838" y="8175"/>
                    </a:moveTo>
                    <a:lnTo>
                      <a:pt x="13866" y="9152"/>
                    </a:lnTo>
                    <a:lnTo>
                      <a:pt x="13085" y="9738"/>
                    </a:lnTo>
                    <a:lnTo>
                      <a:pt x="14034" y="10017"/>
                    </a:lnTo>
                    <a:lnTo>
                      <a:pt x="14341" y="10965"/>
                    </a:lnTo>
                    <a:lnTo>
                      <a:pt x="14899" y="10128"/>
                    </a:lnTo>
                    <a:lnTo>
                      <a:pt x="15875" y="10128"/>
                    </a:lnTo>
                    <a:lnTo>
                      <a:pt x="15261" y="9347"/>
                    </a:lnTo>
                    <a:lnTo>
                      <a:pt x="15568" y="8398"/>
                    </a:lnTo>
                    <a:lnTo>
                      <a:pt x="14620" y="8733"/>
                    </a:lnTo>
                    <a:lnTo>
                      <a:pt x="13838" y="8175"/>
                    </a:lnTo>
                    <a:close/>
                    <a:moveTo>
                      <a:pt x="8007" y="8064"/>
                    </a:moveTo>
                    <a:lnTo>
                      <a:pt x="8956" y="8566"/>
                    </a:lnTo>
                    <a:lnTo>
                      <a:pt x="8789" y="7506"/>
                    </a:lnTo>
                    <a:lnTo>
                      <a:pt x="9542" y="6780"/>
                    </a:lnTo>
                    <a:lnTo>
                      <a:pt x="8482" y="6613"/>
                    </a:lnTo>
                    <a:lnTo>
                      <a:pt x="8007" y="5664"/>
                    </a:lnTo>
                    <a:lnTo>
                      <a:pt x="7533" y="6613"/>
                    </a:lnTo>
                    <a:lnTo>
                      <a:pt x="6501" y="6780"/>
                    </a:lnTo>
                    <a:lnTo>
                      <a:pt x="7254" y="7506"/>
                    </a:lnTo>
                    <a:lnTo>
                      <a:pt x="7087" y="8566"/>
                    </a:lnTo>
                    <a:lnTo>
                      <a:pt x="8007" y="8064"/>
                    </a:lnTo>
                    <a:moveTo>
                      <a:pt x="66930" y="5385"/>
                    </a:moveTo>
                    <a:lnTo>
                      <a:pt x="66679" y="6334"/>
                    </a:lnTo>
                    <a:lnTo>
                      <a:pt x="65759" y="6669"/>
                    </a:lnTo>
                    <a:lnTo>
                      <a:pt x="66596" y="7199"/>
                    </a:lnTo>
                    <a:lnTo>
                      <a:pt x="66651" y="8203"/>
                    </a:lnTo>
                    <a:lnTo>
                      <a:pt x="67405" y="7561"/>
                    </a:lnTo>
                    <a:lnTo>
                      <a:pt x="68353" y="7840"/>
                    </a:lnTo>
                    <a:lnTo>
                      <a:pt x="67991" y="6920"/>
                    </a:lnTo>
                    <a:lnTo>
                      <a:pt x="68521" y="6083"/>
                    </a:lnTo>
                    <a:lnTo>
                      <a:pt x="67544" y="6166"/>
                    </a:lnTo>
                    <a:lnTo>
                      <a:pt x="66930" y="5385"/>
                    </a:lnTo>
                    <a:moveTo>
                      <a:pt x="2511" y="5050"/>
                    </a:moveTo>
                    <a:lnTo>
                      <a:pt x="3516" y="5581"/>
                    </a:lnTo>
                    <a:lnTo>
                      <a:pt x="3348" y="4465"/>
                    </a:lnTo>
                    <a:lnTo>
                      <a:pt x="4157" y="3656"/>
                    </a:lnTo>
                    <a:lnTo>
                      <a:pt x="3014" y="3516"/>
                    </a:lnTo>
                    <a:lnTo>
                      <a:pt x="2511" y="2484"/>
                    </a:lnTo>
                    <a:lnTo>
                      <a:pt x="2037" y="3516"/>
                    </a:lnTo>
                    <a:lnTo>
                      <a:pt x="893" y="3656"/>
                    </a:lnTo>
                    <a:lnTo>
                      <a:pt x="1702" y="4465"/>
                    </a:lnTo>
                    <a:lnTo>
                      <a:pt x="1535" y="5581"/>
                    </a:lnTo>
                    <a:lnTo>
                      <a:pt x="2511" y="505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39"/>
              <p:cNvSpPr/>
              <p:nvPr/>
            </p:nvSpPr>
            <p:spPr>
              <a:xfrm>
                <a:off x="2763990" y="1221088"/>
                <a:ext cx="121115" cy="11492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3098" extrusionOk="0">
                    <a:moveTo>
                      <a:pt x="1618" y="1"/>
                    </a:moveTo>
                    <a:lnTo>
                      <a:pt x="1144" y="1033"/>
                    </a:lnTo>
                    <a:lnTo>
                      <a:pt x="0" y="1173"/>
                    </a:lnTo>
                    <a:lnTo>
                      <a:pt x="809" y="1982"/>
                    </a:lnTo>
                    <a:lnTo>
                      <a:pt x="642" y="3098"/>
                    </a:lnTo>
                    <a:lnTo>
                      <a:pt x="1618" y="2567"/>
                    </a:lnTo>
                    <a:lnTo>
                      <a:pt x="2623" y="3098"/>
                    </a:lnTo>
                    <a:lnTo>
                      <a:pt x="2455" y="1982"/>
                    </a:lnTo>
                    <a:lnTo>
                      <a:pt x="3264" y="1173"/>
                    </a:lnTo>
                    <a:lnTo>
                      <a:pt x="2121" y="1033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39"/>
              <p:cNvSpPr/>
              <p:nvPr/>
            </p:nvSpPr>
            <p:spPr>
              <a:xfrm>
                <a:off x="2971986" y="1339090"/>
                <a:ext cx="112843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902" extrusionOk="0">
                    <a:moveTo>
                      <a:pt x="1507" y="0"/>
                    </a:moveTo>
                    <a:lnTo>
                      <a:pt x="1033" y="949"/>
                    </a:lnTo>
                    <a:lnTo>
                      <a:pt x="1" y="1116"/>
                    </a:lnTo>
                    <a:lnTo>
                      <a:pt x="754" y="1842"/>
                    </a:lnTo>
                    <a:lnTo>
                      <a:pt x="587" y="2902"/>
                    </a:lnTo>
                    <a:lnTo>
                      <a:pt x="1507" y="2400"/>
                    </a:lnTo>
                    <a:lnTo>
                      <a:pt x="2456" y="2902"/>
                    </a:lnTo>
                    <a:lnTo>
                      <a:pt x="2289" y="1842"/>
                    </a:lnTo>
                    <a:lnTo>
                      <a:pt x="3042" y="1116"/>
                    </a:lnTo>
                    <a:lnTo>
                      <a:pt x="1982" y="949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9"/>
              <p:cNvSpPr/>
              <p:nvPr/>
            </p:nvSpPr>
            <p:spPr>
              <a:xfrm>
                <a:off x="3216262" y="1432238"/>
                <a:ext cx="103532" cy="103532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791" extrusionOk="0">
                    <a:moveTo>
                      <a:pt x="753" y="0"/>
                    </a:moveTo>
                    <a:lnTo>
                      <a:pt x="781" y="977"/>
                    </a:lnTo>
                    <a:lnTo>
                      <a:pt x="0" y="1563"/>
                    </a:lnTo>
                    <a:lnTo>
                      <a:pt x="949" y="1842"/>
                    </a:lnTo>
                    <a:lnTo>
                      <a:pt x="1256" y="2790"/>
                    </a:lnTo>
                    <a:lnTo>
                      <a:pt x="1814" y="1953"/>
                    </a:lnTo>
                    <a:lnTo>
                      <a:pt x="2790" y="1953"/>
                    </a:lnTo>
                    <a:lnTo>
                      <a:pt x="2176" y="1172"/>
                    </a:lnTo>
                    <a:lnTo>
                      <a:pt x="2483" y="223"/>
                    </a:lnTo>
                    <a:lnTo>
                      <a:pt x="1535" y="55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9"/>
              <p:cNvSpPr/>
              <p:nvPr/>
            </p:nvSpPr>
            <p:spPr>
              <a:xfrm>
                <a:off x="3451190" y="1483987"/>
                <a:ext cx="104534" cy="102493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763" extrusionOk="0">
                    <a:moveTo>
                      <a:pt x="753" y="0"/>
                    </a:moveTo>
                    <a:lnTo>
                      <a:pt x="809" y="977"/>
                    </a:lnTo>
                    <a:lnTo>
                      <a:pt x="0" y="1562"/>
                    </a:lnTo>
                    <a:lnTo>
                      <a:pt x="949" y="1841"/>
                    </a:lnTo>
                    <a:lnTo>
                      <a:pt x="1256" y="2762"/>
                    </a:lnTo>
                    <a:lnTo>
                      <a:pt x="1814" y="1953"/>
                    </a:lnTo>
                    <a:lnTo>
                      <a:pt x="2818" y="1953"/>
                    </a:lnTo>
                    <a:lnTo>
                      <a:pt x="2204" y="1172"/>
                    </a:lnTo>
                    <a:lnTo>
                      <a:pt x="2483" y="223"/>
                    </a:lnTo>
                    <a:lnTo>
                      <a:pt x="1563" y="55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39"/>
              <p:cNvSpPr/>
              <p:nvPr/>
            </p:nvSpPr>
            <p:spPr>
              <a:xfrm>
                <a:off x="3694391" y="1511920"/>
                <a:ext cx="104571" cy="10353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791" extrusionOk="0">
                    <a:moveTo>
                      <a:pt x="754" y="0"/>
                    </a:moveTo>
                    <a:lnTo>
                      <a:pt x="782" y="1005"/>
                    </a:lnTo>
                    <a:lnTo>
                      <a:pt x="0" y="1591"/>
                    </a:lnTo>
                    <a:lnTo>
                      <a:pt x="949" y="1870"/>
                    </a:lnTo>
                    <a:lnTo>
                      <a:pt x="1256" y="2790"/>
                    </a:lnTo>
                    <a:lnTo>
                      <a:pt x="1814" y="1981"/>
                    </a:lnTo>
                    <a:lnTo>
                      <a:pt x="2818" y="1953"/>
                    </a:lnTo>
                    <a:lnTo>
                      <a:pt x="2205" y="1200"/>
                    </a:lnTo>
                    <a:lnTo>
                      <a:pt x="2484" y="251"/>
                    </a:lnTo>
                    <a:lnTo>
                      <a:pt x="1563" y="58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39"/>
              <p:cNvSpPr/>
              <p:nvPr/>
            </p:nvSpPr>
            <p:spPr>
              <a:xfrm>
                <a:off x="3945863" y="1533658"/>
                <a:ext cx="103532" cy="103532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791" extrusionOk="0">
                    <a:moveTo>
                      <a:pt x="754" y="0"/>
                    </a:moveTo>
                    <a:lnTo>
                      <a:pt x="782" y="977"/>
                    </a:lnTo>
                    <a:lnTo>
                      <a:pt x="1" y="1563"/>
                    </a:lnTo>
                    <a:lnTo>
                      <a:pt x="950" y="1842"/>
                    </a:lnTo>
                    <a:lnTo>
                      <a:pt x="1256" y="2790"/>
                    </a:lnTo>
                    <a:lnTo>
                      <a:pt x="1814" y="1953"/>
                    </a:lnTo>
                    <a:lnTo>
                      <a:pt x="2791" y="1953"/>
                    </a:lnTo>
                    <a:lnTo>
                      <a:pt x="2205" y="1172"/>
                    </a:lnTo>
                    <a:lnTo>
                      <a:pt x="2484" y="223"/>
                    </a:lnTo>
                    <a:lnTo>
                      <a:pt x="2484" y="223"/>
                    </a:lnTo>
                    <a:lnTo>
                      <a:pt x="1563" y="558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39"/>
              <p:cNvSpPr/>
              <p:nvPr/>
            </p:nvSpPr>
            <p:spPr>
              <a:xfrm>
                <a:off x="4194257" y="1533658"/>
                <a:ext cx="104571" cy="10353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791" extrusionOk="0">
                    <a:moveTo>
                      <a:pt x="754" y="0"/>
                    </a:moveTo>
                    <a:lnTo>
                      <a:pt x="810" y="977"/>
                    </a:lnTo>
                    <a:lnTo>
                      <a:pt x="1" y="1563"/>
                    </a:lnTo>
                    <a:lnTo>
                      <a:pt x="949" y="1842"/>
                    </a:lnTo>
                    <a:lnTo>
                      <a:pt x="1284" y="2790"/>
                    </a:lnTo>
                    <a:lnTo>
                      <a:pt x="1814" y="1953"/>
                    </a:lnTo>
                    <a:lnTo>
                      <a:pt x="2819" y="1953"/>
                    </a:lnTo>
                    <a:lnTo>
                      <a:pt x="2205" y="1172"/>
                    </a:lnTo>
                    <a:lnTo>
                      <a:pt x="2484" y="223"/>
                    </a:lnTo>
                    <a:lnTo>
                      <a:pt x="2484" y="223"/>
                    </a:lnTo>
                    <a:lnTo>
                      <a:pt x="1563" y="558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39"/>
              <p:cNvSpPr/>
              <p:nvPr/>
            </p:nvSpPr>
            <p:spPr>
              <a:xfrm>
                <a:off x="4450923" y="1511920"/>
                <a:ext cx="102493" cy="10457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819" extrusionOk="0">
                    <a:moveTo>
                      <a:pt x="1172" y="0"/>
                    </a:moveTo>
                    <a:lnTo>
                      <a:pt x="921" y="949"/>
                    </a:lnTo>
                    <a:lnTo>
                      <a:pt x="1" y="1312"/>
                    </a:lnTo>
                    <a:lnTo>
                      <a:pt x="838" y="1814"/>
                    </a:lnTo>
                    <a:lnTo>
                      <a:pt x="893" y="2818"/>
                    </a:lnTo>
                    <a:lnTo>
                      <a:pt x="1647" y="2177"/>
                    </a:lnTo>
                    <a:lnTo>
                      <a:pt x="2595" y="2456"/>
                    </a:lnTo>
                    <a:lnTo>
                      <a:pt x="2595" y="2456"/>
                    </a:lnTo>
                    <a:lnTo>
                      <a:pt x="2233" y="1535"/>
                    </a:lnTo>
                    <a:lnTo>
                      <a:pt x="2763" y="698"/>
                    </a:lnTo>
                    <a:lnTo>
                      <a:pt x="2763" y="698"/>
                    </a:lnTo>
                    <a:lnTo>
                      <a:pt x="1786" y="782"/>
                    </a:lnTo>
                    <a:lnTo>
                      <a:pt x="11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39"/>
              <p:cNvSpPr/>
              <p:nvPr/>
            </p:nvSpPr>
            <p:spPr>
              <a:xfrm>
                <a:off x="4702433" y="1475677"/>
                <a:ext cx="102493" cy="10457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819" extrusionOk="0">
                    <a:moveTo>
                      <a:pt x="1172" y="1"/>
                    </a:moveTo>
                    <a:lnTo>
                      <a:pt x="921" y="949"/>
                    </a:lnTo>
                    <a:lnTo>
                      <a:pt x="0" y="1284"/>
                    </a:lnTo>
                    <a:lnTo>
                      <a:pt x="837" y="1814"/>
                    </a:lnTo>
                    <a:lnTo>
                      <a:pt x="865" y="2819"/>
                    </a:lnTo>
                    <a:lnTo>
                      <a:pt x="1618" y="2177"/>
                    </a:lnTo>
                    <a:lnTo>
                      <a:pt x="2567" y="2456"/>
                    </a:lnTo>
                    <a:lnTo>
                      <a:pt x="2204" y="1535"/>
                    </a:lnTo>
                    <a:lnTo>
                      <a:pt x="2762" y="698"/>
                    </a:lnTo>
                    <a:lnTo>
                      <a:pt x="1758" y="782"/>
                    </a:lnTo>
                    <a:lnTo>
                      <a:pt x="11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39"/>
              <p:cNvSpPr/>
              <p:nvPr/>
            </p:nvSpPr>
            <p:spPr>
              <a:xfrm>
                <a:off x="4988071" y="1412577"/>
                <a:ext cx="1076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0"/>
                      <a:pt x="28" y="0"/>
                      <a:pt x="28" y="0"/>
                    </a:cubicBezTo>
                    <a:lnTo>
                      <a:pt x="28" y="0"/>
                    </a:lnTo>
                    <a:cubicBezTo>
                      <a:pt x="28" y="0"/>
                      <a:pt x="28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39"/>
              <p:cNvSpPr/>
              <p:nvPr/>
            </p:nvSpPr>
            <p:spPr>
              <a:xfrm>
                <a:off x="4988071" y="1411538"/>
                <a:ext cx="1076" cy="1076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28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9"/>
              <p:cNvSpPr/>
              <p:nvPr/>
            </p:nvSpPr>
            <p:spPr>
              <a:xfrm>
                <a:off x="4945634" y="1412577"/>
                <a:ext cx="102493" cy="10349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90" extrusionOk="0">
                    <a:moveTo>
                      <a:pt x="865" y="2790"/>
                    </a:moveTo>
                    <a:lnTo>
                      <a:pt x="837" y="1786"/>
                    </a:lnTo>
                    <a:lnTo>
                      <a:pt x="0" y="1283"/>
                    </a:lnTo>
                    <a:lnTo>
                      <a:pt x="921" y="921"/>
                    </a:lnTo>
                    <a:lnTo>
                      <a:pt x="1144" y="0"/>
                    </a:lnTo>
                    <a:cubicBezTo>
                      <a:pt x="1172" y="0"/>
                      <a:pt x="1172" y="0"/>
                      <a:pt x="1172" y="0"/>
                    </a:cubicBezTo>
                    <a:lnTo>
                      <a:pt x="1758" y="753"/>
                    </a:lnTo>
                    <a:lnTo>
                      <a:pt x="2762" y="670"/>
                    </a:lnTo>
                    <a:lnTo>
                      <a:pt x="2205" y="1507"/>
                    </a:lnTo>
                    <a:lnTo>
                      <a:pt x="2567" y="2427"/>
                    </a:lnTo>
                    <a:lnTo>
                      <a:pt x="1619" y="2148"/>
                    </a:lnTo>
                    <a:lnTo>
                      <a:pt x="865" y="279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39"/>
              <p:cNvSpPr/>
              <p:nvPr/>
            </p:nvSpPr>
            <p:spPr>
              <a:xfrm>
                <a:off x="5170212" y="1328740"/>
                <a:ext cx="102493" cy="10457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819" extrusionOk="0">
                    <a:moveTo>
                      <a:pt x="1172" y="0"/>
                    </a:moveTo>
                    <a:lnTo>
                      <a:pt x="921" y="949"/>
                    </a:lnTo>
                    <a:lnTo>
                      <a:pt x="1" y="1284"/>
                    </a:lnTo>
                    <a:lnTo>
                      <a:pt x="838" y="1814"/>
                    </a:lnTo>
                    <a:lnTo>
                      <a:pt x="893" y="2818"/>
                    </a:lnTo>
                    <a:lnTo>
                      <a:pt x="1647" y="2176"/>
                    </a:lnTo>
                    <a:lnTo>
                      <a:pt x="2595" y="2455"/>
                    </a:lnTo>
                    <a:lnTo>
                      <a:pt x="2595" y="2455"/>
                    </a:lnTo>
                    <a:lnTo>
                      <a:pt x="2233" y="1535"/>
                    </a:lnTo>
                    <a:lnTo>
                      <a:pt x="2763" y="698"/>
                    </a:lnTo>
                    <a:lnTo>
                      <a:pt x="1786" y="781"/>
                    </a:lnTo>
                    <a:lnTo>
                      <a:pt x="11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39"/>
              <p:cNvSpPr/>
              <p:nvPr/>
            </p:nvSpPr>
            <p:spPr>
              <a:xfrm>
                <a:off x="5381324" y="1187961"/>
                <a:ext cx="80793" cy="104571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819" extrusionOk="0">
                    <a:moveTo>
                      <a:pt x="1173" y="1"/>
                    </a:moveTo>
                    <a:lnTo>
                      <a:pt x="922" y="950"/>
                    </a:lnTo>
                    <a:lnTo>
                      <a:pt x="1" y="1284"/>
                    </a:lnTo>
                    <a:lnTo>
                      <a:pt x="838" y="1814"/>
                    </a:lnTo>
                    <a:lnTo>
                      <a:pt x="866" y="2819"/>
                    </a:lnTo>
                    <a:lnTo>
                      <a:pt x="1619" y="2177"/>
                    </a:lnTo>
                    <a:lnTo>
                      <a:pt x="2177" y="2317"/>
                    </a:lnTo>
                    <a:lnTo>
                      <a:pt x="2177" y="726"/>
                    </a:lnTo>
                    <a:lnTo>
                      <a:pt x="1787" y="754"/>
                    </a:lnTo>
                    <a:lnTo>
                      <a:pt x="11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39"/>
              <p:cNvSpPr/>
              <p:nvPr/>
            </p:nvSpPr>
            <p:spPr>
              <a:xfrm>
                <a:off x="3780305" y="1320690"/>
                <a:ext cx="17620" cy="1532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13" extrusionOk="0">
                    <a:moveTo>
                      <a:pt x="261" y="0"/>
                    </a:moveTo>
                    <a:cubicBezTo>
                      <a:pt x="229" y="0"/>
                      <a:pt x="197" y="7"/>
                      <a:pt x="168" y="22"/>
                    </a:cubicBezTo>
                    <a:lnTo>
                      <a:pt x="140" y="22"/>
                    </a:lnTo>
                    <a:cubicBezTo>
                      <a:pt x="56" y="50"/>
                      <a:pt x="0" y="161"/>
                      <a:pt x="56" y="273"/>
                    </a:cubicBezTo>
                    <a:cubicBezTo>
                      <a:pt x="84" y="357"/>
                      <a:pt x="168" y="413"/>
                      <a:pt x="251" y="413"/>
                    </a:cubicBezTo>
                    <a:lnTo>
                      <a:pt x="335" y="385"/>
                    </a:lnTo>
                    <a:cubicBezTo>
                      <a:pt x="446" y="357"/>
                      <a:pt x="474" y="245"/>
                      <a:pt x="446" y="134"/>
                    </a:cubicBezTo>
                    <a:cubicBezTo>
                      <a:pt x="426" y="52"/>
                      <a:pt x="346" y="0"/>
                      <a:pt x="2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39"/>
              <p:cNvSpPr/>
              <p:nvPr/>
            </p:nvSpPr>
            <p:spPr>
              <a:xfrm>
                <a:off x="3810315" y="691876"/>
                <a:ext cx="422252" cy="633768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7085" extrusionOk="0">
                    <a:moveTo>
                      <a:pt x="9815" y="0"/>
                    </a:moveTo>
                    <a:cubicBezTo>
                      <a:pt x="9790" y="0"/>
                      <a:pt x="9763" y="4"/>
                      <a:pt x="9737" y="10"/>
                    </a:cubicBezTo>
                    <a:cubicBezTo>
                      <a:pt x="9625" y="66"/>
                      <a:pt x="9597" y="206"/>
                      <a:pt x="9625" y="289"/>
                    </a:cubicBezTo>
                    <a:lnTo>
                      <a:pt x="9653" y="373"/>
                    </a:lnTo>
                    <a:cubicBezTo>
                      <a:pt x="9709" y="457"/>
                      <a:pt x="9765" y="485"/>
                      <a:pt x="9849" y="485"/>
                    </a:cubicBezTo>
                    <a:lnTo>
                      <a:pt x="9932" y="485"/>
                    </a:lnTo>
                    <a:cubicBezTo>
                      <a:pt x="10044" y="429"/>
                      <a:pt x="10100" y="317"/>
                      <a:pt x="10044" y="206"/>
                    </a:cubicBezTo>
                    <a:lnTo>
                      <a:pt x="10016" y="122"/>
                    </a:lnTo>
                    <a:cubicBezTo>
                      <a:pt x="9973" y="37"/>
                      <a:pt x="9898" y="0"/>
                      <a:pt x="9815" y="0"/>
                    </a:cubicBezTo>
                    <a:close/>
                    <a:moveTo>
                      <a:pt x="10148" y="840"/>
                    </a:moveTo>
                    <a:cubicBezTo>
                      <a:pt x="10131" y="840"/>
                      <a:pt x="10114" y="842"/>
                      <a:pt x="10100" y="847"/>
                    </a:cubicBezTo>
                    <a:cubicBezTo>
                      <a:pt x="9988" y="875"/>
                      <a:pt x="9932" y="1015"/>
                      <a:pt x="9960" y="1126"/>
                    </a:cubicBezTo>
                    <a:lnTo>
                      <a:pt x="9988" y="1182"/>
                    </a:lnTo>
                    <a:cubicBezTo>
                      <a:pt x="10016" y="1266"/>
                      <a:pt x="10100" y="1322"/>
                      <a:pt x="10183" y="1322"/>
                    </a:cubicBezTo>
                    <a:lnTo>
                      <a:pt x="10267" y="1322"/>
                    </a:lnTo>
                    <a:cubicBezTo>
                      <a:pt x="10379" y="1266"/>
                      <a:pt x="10434" y="1154"/>
                      <a:pt x="10379" y="1043"/>
                    </a:cubicBezTo>
                    <a:lnTo>
                      <a:pt x="10351" y="959"/>
                    </a:lnTo>
                    <a:cubicBezTo>
                      <a:pt x="10328" y="890"/>
                      <a:pt x="10229" y="840"/>
                      <a:pt x="10148" y="840"/>
                    </a:cubicBezTo>
                    <a:close/>
                    <a:moveTo>
                      <a:pt x="10454" y="1677"/>
                    </a:moveTo>
                    <a:cubicBezTo>
                      <a:pt x="10437" y="1677"/>
                      <a:pt x="10421" y="1679"/>
                      <a:pt x="10407" y="1684"/>
                    </a:cubicBezTo>
                    <a:cubicBezTo>
                      <a:pt x="10295" y="1740"/>
                      <a:pt x="10239" y="1852"/>
                      <a:pt x="10267" y="1963"/>
                    </a:cubicBezTo>
                    <a:lnTo>
                      <a:pt x="10295" y="2019"/>
                    </a:lnTo>
                    <a:cubicBezTo>
                      <a:pt x="10323" y="2103"/>
                      <a:pt x="10407" y="2159"/>
                      <a:pt x="10490" y="2159"/>
                    </a:cubicBezTo>
                    <a:lnTo>
                      <a:pt x="10546" y="2159"/>
                    </a:lnTo>
                    <a:cubicBezTo>
                      <a:pt x="10658" y="2131"/>
                      <a:pt x="10713" y="2019"/>
                      <a:pt x="10686" y="1907"/>
                    </a:cubicBezTo>
                    <a:lnTo>
                      <a:pt x="10658" y="1824"/>
                    </a:lnTo>
                    <a:cubicBezTo>
                      <a:pt x="10635" y="1731"/>
                      <a:pt x="10535" y="1677"/>
                      <a:pt x="10454" y="1677"/>
                    </a:cubicBezTo>
                    <a:close/>
                    <a:moveTo>
                      <a:pt x="10715" y="2542"/>
                    </a:moveTo>
                    <a:cubicBezTo>
                      <a:pt x="10696" y="2542"/>
                      <a:pt x="10677" y="2544"/>
                      <a:pt x="10658" y="2549"/>
                    </a:cubicBezTo>
                    <a:cubicBezTo>
                      <a:pt x="10546" y="2577"/>
                      <a:pt x="10490" y="2689"/>
                      <a:pt x="10518" y="2800"/>
                    </a:cubicBezTo>
                    <a:lnTo>
                      <a:pt x="10546" y="2884"/>
                    </a:lnTo>
                    <a:cubicBezTo>
                      <a:pt x="10574" y="2968"/>
                      <a:pt x="10658" y="3023"/>
                      <a:pt x="10741" y="3023"/>
                    </a:cubicBezTo>
                    <a:lnTo>
                      <a:pt x="10797" y="3023"/>
                    </a:lnTo>
                    <a:cubicBezTo>
                      <a:pt x="10909" y="2996"/>
                      <a:pt x="10965" y="2884"/>
                      <a:pt x="10937" y="2772"/>
                    </a:cubicBezTo>
                    <a:lnTo>
                      <a:pt x="10909" y="2689"/>
                    </a:lnTo>
                    <a:cubicBezTo>
                      <a:pt x="10886" y="2596"/>
                      <a:pt x="10805" y="2542"/>
                      <a:pt x="10715" y="2542"/>
                    </a:cubicBezTo>
                    <a:close/>
                    <a:moveTo>
                      <a:pt x="10933" y="3409"/>
                    </a:moveTo>
                    <a:cubicBezTo>
                      <a:pt x="10917" y="3409"/>
                      <a:pt x="10899" y="3410"/>
                      <a:pt x="10881" y="3414"/>
                    </a:cubicBezTo>
                    <a:cubicBezTo>
                      <a:pt x="10769" y="3442"/>
                      <a:pt x="10713" y="3526"/>
                      <a:pt x="10713" y="3665"/>
                    </a:cubicBezTo>
                    <a:lnTo>
                      <a:pt x="10741" y="3749"/>
                    </a:lnTo>
                    <a:cubicBezTo>
                      <a:pt x="10769" y="3832"/>
                      <a:pt x="10853" y="3888"/>
                      <a:pt x="10937" y="3888"/>
                    </a:cubicBezTo>
                    <a:lnTo>
                      <a:pt x="10992" y="3888"/>
                    </a:lnTo>
                    <a:cubicBezTo>
                      <a:pt x="11104" y="3860"/>
                      <a:pt x="11160" y="3777"/>
                      <a:pt x="11132" y="3665"/>
                    </a:cubicBezTo>
                    <a:lnTo>
                      <a:pt x="11132" y="3581"/>
                    </a:lnTo>
                    <a:cubicBezTo>
                      <a:pt x="11108" y="3484"/>
                      <a:pt x="11041" y="3409"/>
                      <a:pt x="10933" y="3409"/>
                    </a:cubicBezTo>
                    <a:close/>
                    <a:moveTo>
                      <a:pt x="11092" y="4301"/>
                    </a:moveTo>
                    <a:cubicBezTo>
                      <a:pt x="11078" y="4301"/>
                      <a:pt x="11063" y="4303"/>
                      <a:pt x="11048" y="4307"/>
                    </a:cubicBezTo>
                    <a:cubicBezTo>
                      <a:pt x="10937" y="4307"/>
                      <a:pt x="10853" y="4418"/>
                      <a:pt x="10881" y="4530"/>
                    </a:cubicBezTo>
                    <a:lnTo>
                      <a:pt x="10881" y="4614"/>
                    </a:lnTo>
                    <a:cubicBezTo>
                      <a:pt x="10909" y="4697"/>
                      <a:pt x="10992" y="4781"/>
                      <a:pt x="11076" y="4781"/>
                    </a:cubicBezTo>
                    <a:lnTo>
                      <a:pt x="11104" y="4781"/>
                    </a:lnTo>
                    <a:cubicBezTo>
                      <a:pt x="11216" y="4781"/>
                      <a:pt x="11299" y="4669"/>
                      <a:pt x="11299" y="4558"/>
                    </a:cubicBezTo>
                    <a:lnTo>
                      <a:pt x="11271" y="4474"/>
                    </a:lnTo>
                    <a:cubicBezTo>
                      <a:pt x="11271" y="4377"/>
                      <a:pt x="11187" y="4301"/>
                      <a:pt x="11092" y="4301"/>
                    </a:cubicBezTo>
                    <a:close/>
                    <a:moveTo>
                      <a:pt x="11160" y="5172"/>
                    </a:moveTo>
                    <a:cubicBezTo>
                      <a:pt x="11020" y="5200"/>
                      <a:pt x="10937" y="5283"/>
                      <a:pt x="10965" y="5395"/>
                    </a:cubicBezTo>
                    <a:lnTo>
                      <a:pt x="10965" y="5479"/>
                    </a:lnTo>
                    <a:cubicBezTo>
                      <a:pt x="10965" y="5590"/>
                      <a:pt x="11048" y="5674"/>
                      <a:pt x="11160" y="5674"/>
                    </a:cubicBezTo>
                    <a:cubicBezTo>
                      <a:pt x="11271" y="5674"/>
                      <a:pt x="11383" y="5590"/>
                      <a:pt x="11383" y="5479"/>
                    </a:cubicBezTo>
                    <a:lnTo>
                      <a:pt x="11355" y="5367"/>
                    </a:lnTo>
                    <a:cubicBezTo>
                      <a:pt x="11355" y="5255"/>
                      <a:pt x="11244" y="5172"/>
                      <a:pt x="11160" y="5172"/>
                    </a:cubicBezTo>
                    <a:close/>
                    <a:moveTo>
                      <a:pt x="10965" y="6288"/>
                    </a:moveTo>
                    <a:lnTo>
                      <a:pt x="10965" y="6343"/>
                    </a:lnTo>
                    <a:cubicBezTo>
                      <a:pt x="10937" y="6455"/>
                      <a:pt x="11048" y="6567"/>
                      <a:pt x="11160" y="6567"/>
                    </a:cubicBezTo>
                    <a:cubicBezTo>
                      <a:pt x="11271" y="6567"/>
                      <a:pt x="11355" y="6483"/>
                      <a:pt x="11355" y="6371"/>
                    </a:cubicBezTo>
                    <a:lnTo>
                      <a:pt x="11383" y="6288"/>
                    </a:lnTo>
                    <a:close/>
                    <a:moveTo>
                      <a:pt x="11062" y="6980"/>
                    </a:moveTo>
                    <a:cubicBezTo>
                      <a:pt x="10971" y="6980"/>
                      <a:pt x="10905" y="7056"/>
                      <a:pt x="10881" y="7152"/>
                    </a:cubicBezTo>
                    <a:lnTo>
                      <a:pt x="10881" y="7236"/>
                    </a:lnTo>
                    <a:cubicBezTo>
                      <a:pt x="10853" y="7348"/>
                      <a:pt x="10937" y="7431"/>
                      <a:pt x="11048" y="7459"/>
                    </a:cubicBezTo>
                    <a:lnTo>
                      <a:pt x="11076" y="7459"/>
                    </a:lnTo>
                    <a:cubicBezTo>
                      <a:pt x="11160" y="7459"/>
                      <a:pt x="11271" y="7404"/>
                      <a:pt x="11271" y="7292"/>
                    </a:cubicBezTo>
                    <a:lnTo>
                      <a:pt x="11299" y="7208"/>
                    </a:lnTo>
                    <a:cubicBezTo>
                      <a:pt x="11299" y="7097"/>
                      <a:pt x="11216" y="6985"/>
                      <a:pt x="11104" y="6985"/>
                    </a:cubicBezTo>
                    <a:cubicBezTo>
                      <a:pt x="11089" y="6981"/>
                      <a:pt x="11075" y="6980"/>
                      <a:pt x="11062" y="6980"/>
                    </a:cubicBezTo>
                    <a:close/>
                    <a:moveTo>
                      <a:pt x="10713" y="8017"/>
                    </a:moveTo>
                    <a:lnTo>
                      <a:pt x="10686" y="8073"/>
                    </a:lnTo>
                    <a:cubicBezTo>
                      <a:pt x="10658" y="8185"/>
                      <a:pt x="10713" y="8296"/>
                      <a:pt x="10825" y="8324"/>
                    </a:cubicBezTo>
                    <a:lnTo>
                      <a:pt x="10881" y="8352"/>
                    </a:lnTo>
                    <a:cubicBezTo>
                      <a:pt x="10992" y="8352"/>
                      <a:pt x="11076" y="8268"/>
                      <a:pt x="11104" y="8185"/>
                    </a:cubicBezTo>
                    <a:lnTo>
                      <a:pt x="11104" y="8101"/>
                    </a:lnTo>
                    <a:lnTo>
                      <a:pt x="10713" y="8017"/>
                    </a:lnTo>
                    <a:close/>
                    <a:moveTo>
                      <a:pt x="10655" y="8708"/>
                    </a:moveTo>
                    <a:cubicBezTo>
                      <a:pt x="10565" y="8708"/>
                      <a:pt x="10485" y="8758"/>
                      <a:pt x="10462" y="8826"/>
                    </a:cubicBezTo>
                    <a:lnTo>
                      <a:pt x="10434" y="8910"/>
                    </a:lnTo>
                    <a:cubicBezTo>
                      <a:pt x="10379" y="9022"/>
                      <a:pt x="10434" y="9133"/>
                      <a:pt x="10546" y="9189"/>
                    </a:cubicBezTo>
                    <a:lnTo>
                      <a:pt x="10602" y="9189"/>
                    </a:lnTo>
                    <a:cubicBezTo>
                      <a:pt x="10686" y="9189"/>
                      <a:pt x="10769" y="9133"/>
                      <a:pt x="10797" y="9050"/>
                    </a:cubicBezTo>
                    <a:lnTo>
                      <a:pt x="10825" y="8994"/>
                    </a:lnTo>
                    <a:cubicBezTo>
                      <a:pt x="10881" y="8882"/>
                      <a:pt x="10825" y="8743"/>
                      <a:pt x="10713" y="8715"/>
                    </a:cubicBezTo>
                    <a:cubicBezTo>
                      <a:pt x="10694" y="8710"/>
                      <a:pt x="10674" y="8708"/>
                      <a:pt x="10655" y="8708"/>
                    </a:cubicBezTo>
                    <a:close/>
                    <a:moveTo>
                      <a:pt x="10269" y="9524"/>
                    </a:moveTo>
                    <a:cubicBezTo>
                      <a:pt x="10199" y="9524"/>
                      <a:pt x="10137" y="9561"/>
                      <a:pt x="10100" y="9636"/>
                    </a:cubicBezTo>
                    <a:lnTo>
                      <a:pt x="10072" y="9691"/>
                    </a:lnTo>
                    <a:cubicBezTo>
                      <a:pt x="10016" y="9803"/>
                      <a:pt x="10044" y="9914"/>
                      <a:pt x="10155" y="9970"/>
                    </a:cubicBezTo>
                    <a:lnTo>
                      <a:pt x="10239" y="9998"/>
                    </a:lnTo>
                    <a:cubicBezTo>
                      <a:pt x="10323" y="9998"/>
                      <a:pt x="10379" y="9970"/>
                      <a:pt x="10434" y="9887"/>
                    </a:cubicBezTo>
                    <a:lnTo>
                      <a:pt x="10462" y="9831"/>
                    </a:lnTo>
                    <a:cubicBezTo>
                      <a:pt x="10518" y="9719"/>
                      <a:pt x="10490" y="9580"/>
                      <a:pt x="10379" y="9552"/>
                    </a:cubicBezTo>
                    <a:cubicBezTo>
                      <a:pt x="10341" y="9533"/>
                      <a:pt x="10304" y="9524"/>
                      <a:pt x="10269" y="9524"/>
                    </a:cubicBezTo>
                    <a:close/>
                    <a:moveTo>
                      <a:pt x="9829" y="10304"/>
                    </a:moveTo>
                    <a:cubicBezTo>
                      <a:pt x="9760" y="10304"/>
                      <a:pt x="9689" y="10335"/>
                      <a:pt x="9653" y="10389"/>
                    </a:cubicBezTo>
                    <a:lnTo>
                      <a:pt x="9625" y="10445"/>
                    </a:lnTo>
                    <a:cubicBezTo>
                      <a:pt x="9570" y="10556"/>
                      <a:pt x="9570" y="10668"/>
                      <a:pt x="9681" y="10751"/>
                    </a:cubicBezTo>
                    <a:lnTo>
                      <a:pt x="9793" y="10779"/>
                    </a:lnTo>
                    <a:cubicBezTo>
                      <a:pt x="9849" y="10779"/>
                      <a:pt x="9932" y="10751"/>
                      <a:pt x="9960" y="10696"/>
                    </a:cubicBezTo>
                    <a:lnTo>
                      <a:pt x="10016" y="10612"/>
                    </a:lnTo>
                    <a:cubicBezTo>
                      <a:pt x="10072" y="10528"/>
                      <a:pt x="10044" y="10389"/>
                      <a:pt x="9932" y="10333"/>
                    </a:cubicBezTo>
                    <a:cubicBezTo>
                      <a:pt x="9903" y="10313"/>
                      <a:pt x="9866" y="10304"/>
                      <a:pt x="9829" y="10304"/>
                    </a:cubicBezTo>
                    <a:close/>
                    <a:moveTo>
                      <a:pt x="9316" y="11022"/>
                    </a:moveTo>
                    <a:cubicBezTo>
                      <a:pt x="9259" y="11022"/>
                      <a:pt x="9200" y="11049"/>
                      <a:pt x="9151" y="11114"/>
                    </a:cubicBezTo>
                    <a:lnTo>
                      <a:pt x="9095" y="11170"/>
                    </a:lnTo>
                    <a:cubicBezTo>
                      <a:pt x="9039" y="11254"/>
                      <a:pt x="9039" y="11393"/>
                      <a:pt x="9123" y="11449"/>
                    </a:cubicBezTo>
                    <a:cubicBezTo>
                      <a:pt x="9179" y="11477"/>
                      <a:pt x="9207" y="11505"/>
                      <a:pt x="9263" y="11505"/>
                    </a:cubicBezTo>
                    <a:cubicBezTo>
                      <a:pt x="9318" y="11505"/>
                      <a:pt x="9374" y="11477"/>
                      <a:pt x="9430" y="11421"/>
                    </a:cubicBezTo>
                    <a:lnTo>
                      <a:pt x="9486" y="11365"/>
                    </a:lnTo>
                    <a:cubicBezTo>
                      <a:pt x="9542" y="11254"/>
                      <a:pt x="9542" y="11142"/>
                      <a:pt x="9430" y="11058"/>
                    </a:cubicBezTo>
                    <a:cubicBezTo>
                      <a:pt x="9395" y="11035"/>
                      <a:pt x="9356" y="11022"/>
                      <a:pt x="9316" y="11022"/>
                    </a:cubicBezTo>
                    <a:close/>
                    <a:moveTo>
                      <a:pt x="8722" y="11693"/>
                    </a:moveTo>
                    <a:cubicBezTo>
                      <a:pt x="8670" y="11693"/>
                      <a:pt x="8621" y="11714"/>
                      <a:pt x="8593" y="11756"/>
                    </a:cubicBezTo>
                    <a:lnTo>
                      <a:pt x="8537" y="11812"/>
                    </a:lnTo>
                    <a:cubicBezTo>
                      <a:pt x="8454" y="11895"/>
                      <a:pt x="8454" y="12035"/>
                      <a:pt x="8537" y="12119"/>
                    </a:cubicBezTo>
                    <a:cubicBezTo>
                      <a:pt x="8565" y="12146"/>
                      <a:pt x="8621" y="12174"/>
                      <a:pt x="8677" y="12174"/>
                    </a:cubicBezTo>
                    <a:cubicBezTo>
                      <a:pt x="8733" y="12174"/>
                      <a:pt x="8788" y="12146"/>
                      <a:pt x="8816" y="12119"/>
                    </a:cubicBezTo>
                    <a:lnTo>
                      <a:pt x="8872" y="12063"/>
                    </a:lnTo>
                    <a:cubicBezTo>
                      <a:pt x="8956" y="11979"/>
                      <a:pt x="8956" y="11840"/>
                      <a:pt x="8872" y="11756"/>
                    </a:cubicBezTo>
                    <a:cubicBezTo>
                      <a:pt x="8830" y="11714"/>
                      <a:pt x="8774" y="11693"/>
                      <a:pt x="8722" y="11693"/>
                    </a:cubicBezTo>
                    <a:close/>
                    <a:moveTo>
                      <a:pt x="8088" y="12331"/>
                    </a:moveTo>
                    <a:cubicBezTo>
                      <a:pt x="8038" y="12331"/>
                      <a:pt x="7989" y="12345"/>
                      <a:pt x="7951" y="12370"/>
                    </a:cubicBezTo>
                    <a:lnTo>
                      <a:pt x="7896" y="12425"/>
                    </a:lnTo>
                    <a:cubicBezTo>
                      <a:pt x="7812" y="12509"/>
                      <a:pt x="7812" y="12649"/>
                      <a:pt x="7868" y="12732"/>
                    </a:cubicBezTo>
                    <a:cubicBezTo>
                      <a:pt x="7924" y="12760"/>
                      <a:pt x="7979" y="12788"/>
                      <a:pt x="8035" y="12788"/>
                    </a:cubicBezTo>
                    <a:cubicBezTo>
                      <a:pt x="8091" y="12788"/>
                      <a:pt x="8119" y="12788"/>
                      <a:pt x="8175" y="12732"/>
                    </a:cubicBezTo>
                    <a:lnTo>
                      <a:pt x="8230" y="12677"/>
                    </a:lnTo>
                    <a:cubicBezTo>
                      <a:pt x="8314" y="12621"/>
                      <a:pt x="8314" y="12481"/>
                      <a:pt x="8258" y="12398"/>
                    </a:cubicBezTo>
                    <a:cubicBezTo>
                      <a:pt x="8212" y="12351"/>
                      <a:pt x="8149" y="12331"/>
                      <a:pt x="8088" y="12331"/>
                    </a:cubicBezTo>
                    <a:close/>
                    <a:moveTo>
                      <a:pt x="7406" y="12905"/>
                    </a:moveTo>
                    <a:cubicBezTo>
                      <a:pt x="7362" y="12905"/>
                      <a:pt x="7317" y="12920"/>
                      <a:pt x="7282" y="12955"/>
                    </a:cubicBezTo>
                    <a:lnTo>
                      <a:pt x="7226" y="13011"/>
                    </a:lnTo>
                    <a:cubicBezTo>
                      <a:pt x="7114" y="13067"/>
                      <a:pt x="7114" y="13207"/>
                      <a:pt x="7170" y="13290"/>
                    </a:cubicBezTo>
                    <a:cubicBezTo>
                      <a:pt x="7226" y="13346"/>
                      <a:pt x="7282" y="13374"/>
                      <a:pt x="7338" y="13374"/>
                    </a:cubicBezTo>
                    <a:cubicBezTo>
                      <a:pt x="7393" y="13374"/>
                      <a:pt x="7449" y="13346"/>
                      <a:pt x="7477" y="13318"/>
                    </a:cubicBezTo>
                    <a:lnTo>
                      <a:pt x="7533" y="13290"/>
                    </a:lnTo>
                    <a:cubicBezTo>
                      <a:pt x="7617" y="13207"/>
                      <a:pt x="7645" y="13067"/>
                      <a:pt x="7561" y="12983"/>
                    </a:cubicBezTo>
                    <a:cubicBezTo>
                      <a:pt x="7528" y="12935"/>
                      <a:pt x="7468" y="12905"/>
                      <a:pt x="7406" y="12905"/>
                    </a:cubicBezTo>
                    <a:close/>
                    <a:moveTo>
                      <a:pt x="6693" y="13449"/>
                    </a:moveTo>
                    <a:cubicBezTo>
                      <a:pt x="6649" y="13449"/>
                      <a:pt x="6603" y="13462"/>
                      <a:pt x="6556" y="13486"/>
                    </a:cubicBezTo>
                    <a:lnTo>
                      <a:pt x="6501" y="13541"/>
                    </a:lnTo>
                    <a:cubicBezTo>
                      <a:pt x="6417" y="13597"/>
                      <a:pt x="6389" y="13709"/>
                      <a:pt x="6445" y="13820"/>
                    </a:cubicBezTo>
                    <a:cubicBezTo>
                      <a:pt x="6501" y="13876"/>
                      <a:pt x="6556" y="13904"/>
                      <a:pt x="6612" y="13904"/>
                    </a:cubicBezTo>
                    <a:lnTo>
                      <a:pt x="6752" y="13876"/>
                    </a:lnTo>
                    <a:lnTo>
                      <a:pt x="6808" y="13820"/>
                    </a:lnTo>
                    <a:cubicBezTo>
                      <a:pt x="6919" y="13765"/>
                      <a:pt x="6919" y="13625"/>
                      <a:pt x="6863" y="13541"/>
                    </a:cubicBezTo>
                    <a:cubicBezTo>
                      <a:pt x="6814" y="13476"/>
                      <a:pt x="6756" y="13449"/>
                      <a:pt x="6693" y="13449"/>
                    </a:cubicBezTo>
                    <a:close/>
                    <a:moveTo>
                      <a:pt x="5960" y="13939"/>
                    </a:moveTo>
                    <a:cubicBezTo>
                      <a:pt x="5919" y="13939"/>
                      <a:pt x="5875" y="13955"/>
                      <a:pt x="5831" y="13988"/>
                    </a:cubicBezTo>
                    <a:lnTo>
                      <a:pt x="5775" y="14016"/>
                    </a:lnTo>
                    <a:cubicBezTo>
                      <a:pt x="5664" y="14071"/>
                      <a:pt x="5636" y="14211"/>
                      <a:pt x="5692" y="14295"/>
                    </a:cubicBezTo>
                    <a:cubicBezTo>
                      <a:pt x="5747" y="14378"/>
                      <a:pt x="5803" y="14406"/>
                      <a:pt x="5887" y="14406"/>
                    </a:cubicBezTo>
                    <a:lnTo>
                      <a:pt x="5998" y="14378"/>
                    </a:lnTo>
                    <a:lnTo>
                      <a:pt x="6054" y="14323"/>
                    </a:lnTo>
                    <a:cubicBezTo>
                      <a:pt x="6166" y="14267"/>
                      <a:pt x="6194" y="14127"/>
                      <a:pt x="6110" y="14044"/>
                    </a:cubicBezTo>
                    <a:cubicBezTo>
                      <a:pt x="6076" y="13976"/>
                      <a:pt x="6022" y="13939"/>
                      <a:pt x="5960" y="13939"/>
                    </a:cubicBezTo>
                    <a:close/>
                    <a:moveTo>
                      <a:pt x="5187" y="14406"/>
                    </a:moveTo>
                    <a:cubicBezTo>
                      <a:pt x="5152" y="14406"/>
                      <a:pt x="5115" y="14416"/>
                      <a:pt x="5078" y="14434"/>
                    </a:cubicBezTo>
                    <a:lnTo>
                      <a:pt x="4994" y="14490"/>
                    </a:lnTo>
                    <a:cubicBezTo>
                      <a:pt x="4910" y="14546"/>
                      <a:pt x="4883" y="14657"/>
                      <a:pt x="4938" y="14769"/>
                    </a:cubicBezTo>
                    <a:cubicBezTo>
                      <a:pt x="4966" y="14825"/>
                      <a:pt x="5050" y="14853"/>
                      <a:pt x="5106" y="14853"/>
                    </a:cubicBezTo>
                    <a:lnTo>
                      <a:pt x="5217" y="14825"/>
                    </a:lnTo>
                    <a:lnTo>
                      <a:pt x="5273" y="14797"/>
                    </a:lnTo>
                    <a:cubicBezTo>
                      <a:pt x="5385" y="14741"/>
                      <a:pt x="5413" y="14629"/>
                      <a:pt x="5357" y="14518"/>
                    </a:cubicBezTo>
                    <a:cubicBezTo>
                      <a:pt x="5320" y="14443"/>
                      <a:pt x="5258" y="14406"/>
                      <a:pt x="5187" y="14406"/>
                    </a:cubicBezTo>
                    <a:close/>
                    <a:moveTo>
                      <a:pt x="4375" y="14843"/>
                    </a:moveTo>
                    <a:cubicBezTo>
                      <a:pt x="4349" y="14843"/>
                      <a:pt x="4323" y="14846"/>
                      <a:pt x="4297" y="14853"/>
                    </a:cubicBezTo>
                    <a:lnTo>
                      <a:pt x="4241" y="14908"/>
                    </a:lnTo>
                    <a:cubicBezTo>
                      <a:pt x="4129" y="14964"/>
                      <a:pt x="4101" y="15076"/>
                      <a:pt x="4157" y="15187"/>
                    </a:cubicBezTo>
                    <a:cubicBezTo>
                      <a:pt x="4185" y="15243"/>
                      <a:pt x="4241" y="15299"/>
                      <a:pt x="4325" y="15299"/>
                    </a:cubicBezTo>
                    <a:lnTo>
                      <a:pt x="4436" y="15271"/>
                    </a:lnTo>
                    <a:lnTo>
                      <a:pt x="4492" y="15243"/>
                    </a:lnTo>
                    <a:cubicBezTo>
                      <a:pt x="4604" y="15187"/>
                      <a:pt x="4631" y="15048"/>
                      <a:pt x="4576" y="14964"/>
                    </a:cubicBezTo>
                    <a:cubicBezTo>
                      <a:pt x="4533" y="14879"/>
                      <a:pt x="4458" y="14843"/>
                      <a:pt x="4375" y="14843"/>
                    </a:cubicBezTo>
                    <a:close/>
                    <a:moveTo>
                      <a:pt x="3608" y="15249"/>
                    </a:moveTo>
                    <a:cubicBezTo>
                      <a:pt x="3578" y="15249"/>
                      <a:pt x="3547" y="15256"/>
                      <a:pt x="3515" y="15271"/>
                    </a:cubicBezTo>
                    <a:lnTo>
                      <a:pt x="3432" y="15299"/>
                    </a:lnTo>
                    <a:cubicBezTo>
                      <a:pt x="3320" y="15355"/>
                      <a:pt x="3292" y="15466"/>
                      <a:pt x="3348" y="15578"/>
                    </a:cubicBezTo>
                    <a:cubicBezTo>
                      <a:pt x="3376" y="15662"/>
                      <a:pt x="3460" y="15690"/>
                      <a:pt x="3515" y="15690"/>
                    </a:cubicBezTo>
                    <a:lnTo>
                      <a:pt x="3627" y="15662"/>
                    </a:lnTo>
                    <a:lnTo>
                      <a:pt x="3683" y="15634"/>
                    </a:lnTo>
                    <a:cubicBezTo>
                      <a:pt x="3794" y="15606"/>
                      <a:pt x="3822" y="15466"/>
                      <a:pt x="3794" y="15355"/>
                    </a:cubicBezTo>
                    <a:cubicBezTo>
                      <a:pt x="3754" y="15294"/>
                      <a:pt x="3685" y="15249"/>
                      <a:pt x="3608" y="15249"/>
                    </a:cubicBezTo>
                    <a:close/>
                    <a:moveTo>
                      <a:pt x="2785" y="15624"/>
                    </a:moveTo>
                    <a:cubicBezTo>
                      <a:pt x="2759" y="15624"/>
                      <a:pt x="2733" y="15627"/>
                      <a:pt x="2706" y="15634"/>
                    </a:cubicBezTo>
                    <a:lnTo>
                      <a:pt x="2623" y="15690"/>
                    </a:lnTo>
                    <a:cubicBezTo>
                      <a:pt x="2511" y="15718"/>
                      <a:pt x="2483" y="15857"/>
                      <a:pt x="2539" y="15941"/>
                    </a:cubicBezTo>
                    <a:cubicBezTo>
                      <a:pt x="2567" y="16024"/>
                      <a:pt x="2623" y="16080"/>
                      <a:pt x="2706" y="16080"/>
                    </a:cubicBezTo>
                    <a:lnTo>
                      <a:pt x="2790" y="16052"/>
                    </a:lnTo>
                    <a:lnTo>
                      <a:pt x="2874" y="16024"/>
                    </a:lnTo>
                    <a:cubicBezTo>
                      <a:pt x="2985" y="15969"/>
                      <a:pt x="3013" y="15857"/>
                      <a:pt x="2985" y="15745"/>
                    </a:cubicBezTo>
                    <a:cubicBezTo>
                      <a:pt x="2943" y="15660"/>
                      <a:pt x="2868" y="15624"/>
                      <a:pt x="2785" y="15624"/>
                    </a:cubicBezTo>
                    <a:close/>
                    <a:moveTo>
                      <a:pt x="1973" y="15975"/>
                    </a:moveTo>
                    <a:cubicBezTo>
                      <a:pt x="1946" y="15975"/>
                      <a:pt x="1920" y="15982"/>
                      <a:pt x="1897" y="15996"/>
                    </a:cubicBezTo>
                    <a:lnTo>
                      <a:pt x="1814" y="16024"/>
                    </a:lnTo>
                    <a:cubicBezTo>
                      <a:pt x="1702" y="16080"/>
                      <a:pt x="1646" y="16192"/>
                      <a:pt x="1702" y="16303"/>
                    </a:cubicBezTo>
                    <a:cubicBezTo>
                      <a:pt x="1730" y="16387"/>
                      <a:pt x="1814" y="16415"/>
                      <a:pt x="1897" y="16415"/>
                    </a:cubicBezTo>
                    <a:lnTo>
                      <a:pt x="1981" y="16415"/>
                    </a:lnTo>
                    <a:lnTo>
                      <a:pt x="2037" y="16387"/>
                    </a:lnTo>
                    <a:cubicBezTo>
                      <a:pt x="2148" y="16331"/>
                      <a:pt x="2204" y="16220"/>
                      <a:pt x="2148" y="16108"/>
                    </a:cubicBezTo>
                    <a:cubicBezTo>
                      <a:pt x="2128" y="16026"/>
                      <a:pt x="2048" y="15975"/>
                      <a:pt x="1973" y="15975"/>
                    </a:cubicBezTo>
                    <a:close/>
                    <a:moveTo>
                      <a:pt x="1139" y="16321"/>
                    </a:moveTo>
                    <a:cubicBezTo>
                      <a:pt x="1113" y="16321"/>
                      <a:pt x="1087" y="16325"/>
                      <a:pt x="1060" y="16331"/>
                    </a:cubicBezTo>
                    <a:lnTo>
                      <a:pt x="977" y="16359"/>
                    </a:lnTo>
                    <a:cubicBezTo>
                      <a:pt x="893" y="16415"/>
                      <a:pt x="837" y="16527"/>
                      <a:pt x="865" y="16638"/>
                    </a:cubicBezTo>
                    <a:cubicBezTo>
                      <a:pt x="893" y="16722"/>
                      <a:pt x="977" y="16778"/>
                      <a:pt x="1060" y="16778"/>
                    </a:cubicBezTo>
                    <a:lnTo>
                      <a:pt x="1144" y="16750"/>
                    </a:lnTo>
                    <a:lnTo>
                      <a:pt x="1200" y="16722"/>
                    </a:lnTo>
                    <a:cubicBezTo>
                      <a:pt x="1311" y="16666"/>
                      <a:pt x="1367" y="16554"/>
                      <a:pt x="1339" y="16443"/>
                    </a:cubicBezTo>
                    <a:cubicBezTo>
                      <a:pt x="1297" y="16358"/>
                      <a:pt x="1222" y="16321"/>
                      <a:pt x="1139" y="16321"/>
                    </a:cubicBezTo>
                    <a:close/>
                    <a:moveTo>
                      <a:pt x="281" y="16631"/>
                    </a:moveTo>
                    <a:cubicBezTo>
                      <a:pt x="262" y="16631"/>
                      <a:pt x="243" y="16633"/>
                      <a:pt x="223" y="16638"/>
                    </a:cubicBezTo>
                    <a:lnTo>
                      <a:pt x="140" y="16694"/>
                    </a:lnTo>
                    <a:cubicBezTo>
                      <a:pt x="56" y="16722"/>
                      <a:pt x="0" y="16833"/>
                      <a:pt x="28" y="16945"/>
                    </a:cubicBezTo>
                    <a:cubicBezTo>
                      <a:pt x="56" y="17029"/>
                      <a:pt x="140" y="17085"/>
                      <a:pt x="223" y="17085"/>
                    </a:cubicBezTo>
                    <a:lnTo>
                      <a:pt x="307" y="17057"/>
                    </a:lnTo>
                    <a:lnTo>
                      <a:pt x="363" y="17029"/>
                    </a:lnTo>
                    <a:cubicBezTo>
                      <a:pt x="474" y="17001"/>
                      <a:pt x="530" y="16889"/>
                      <a:pt x="502" y="16778"/>
                    </a:cubicBezTo>
                    <a:cubicBezTo>
                      <a:pt x="456" y="16685"/>
                      <a:pt x="372" y="16631"/>
                      <a:pt x="281" y="166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39"/>
              <p:cNvSpPr/>
              <p:nvPr/>
            </p:nvSpPr>
            <p:spPr>
              <a:xfrm>
                <a:off x="4154936" y="666354"/>
                <a:ext cx="15580" cy="12464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36" extrusionOk="0">
                    <a:moveTo>
                      <a:pt x="363" y="1"/>
                    </a:moveTo>
                    <a:lnTo>
                      <a:pt x="1" y="196"/>
                    </a:lnTo>
                    <a:lnTo>
                      <a:pt x="1" y="196"/>
                    </a:lnTo>
                    <a:lnTo>
                      <a:pt x="196" y="140"/>
                    </a:lnTo>
                    <a:lnTo>
                      <a:pt x="1" y="224"/>
                    </a:lnTo>
                    <a:cubicBezTo>
                      <a:pt x="28" y="280"/>
                      <a:pt x="84" y="336"/>
                      <a:pt x="168" y="336"/>
                    </a:cubicBezTo>
                    <a:lnTo>
                      <a:pt x="280" y="308"/>
                    </a:lnTo>
                    <a:cubicBezTo>
                      <a:pt x="363" y="252"/>
                      <a:pt x="419" y="112"/>
                      <a:pt x="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39"/>
              <p:cNvSpPr/>
              <p:nvPr/>
            </p:nvSpPr>
            <p:spPr>
              <a:xfrm>
                <a:off x="4284289" y="641722"/>
                <a:ext cx="391241" cy="616667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16624" extrusionOk="0">
                    <a:moveTo>
                      <a:pt x="216" y="1"/>
                    </a:moveTo>
                    <a:cubicBezTo>
                      <a:pt x="138" y="1"/>
                      <a:pt x="69" y="47"/>
                      <a:pt x="29" y="107"/>
                    </a:cubicBezTo>
                    <a:cubicBezTo>
                      <a:pt x="1" y="218"/>
                      <a:pt x="29" y="330"/>
                      <a:pt x="140" y="386"/>
                    </a:cubicBezTo>
                    <a:lnTo>
                      <a:pt x="224" y="414"/>
                    </a:lnTo>
                    <a:lnTo>
                      <a:pt x="308" y="442"/>
                    </a:lnTo>
                    <a:cubicBezTo>
                      <a:pt x="392" y="442"/>
                      <a:pt x="475" y="386"/>
                      <a:pt x="503" y="302"/>
                    </a:cubicBezTo>
                    <a:cubicBezTo>
                      <a:pt x="531" y="218"/>
                      <a:pt x="475" y="79"/>
                      <a:pt x="392" y="51"/>
                    </a:cubicBezTo>
                    <a:lnTo>
                      <a:pt x="308" y="23"/>
                    </a:lnTo>
                    <a:cubicBezTo>
                      <a:pt x="277" y="8"/>
                      <a:pt x="246" y="1"/>
                      <a:pt x="216" y="1"/>
                    </a:cubicBezTo>
                    <a:close/>
                    <a:moveTo>
                      <a:pt x="1065" y="363"/>
                    </a:moveTo>
                    <a:cubicBezTo>
                      <a:pt x="992" y="363"/>
                      <a:pt x="914" y="409"/>
                      <a:pt x="894" y="470"/>
                    </a:cubicBezTo>
                    <a:cubicBezTo>
                      <a:pt x="838" y="581"/>
                      <a:pt x="866" y="721"/>
                      <a:pt x="977" y="749"/>
                    </a:cubicBezTo>
                    <a:lnTo>
                      <a:pt x="1061" y="804"/>
                    </a:lnTo>
                    <a:lnTo>
                      <a:pt x="1145" y="804"/>
                    </a:lnTo>
                    <a:cubicBezTo>
                      <a:pt x="1229" y="804"/>
                      <a:pt x="1312" y="776"/>
                      <a:pt x="1340" y="693"/>
                    </a:cubicBezTo>
                    <a:cubicBezTo>
                      <a:pt x="1368" y="581"/>
                      <a:pt x="1340" y="470"/>
                      <a:pt x="1229" y="414"/>
                    </a:cubicBezTo>
                    <a:lnTo>
                      <a:pt x="1145" y="386"/>
                    </a:lnTo>
                    <a:cubicBezTo>
                      <a:pt x="1121" y="370"/>
                      <a:pt x="1094" y="363"/>
                      <a:pt x="1065" y="363"/>
                    </a:cubicBezTo>
                    <a:close/>
                    <a:moveTo>
                      <a:pt x="1902" y="754"/>
                    </a:moveTo>
                    <a:cubicBezTo>
                      <a:pt x="1829" y="754"/>
                      <a:pt x="1751" y="800"/>
                      <a:pt x="1731" y="860"/>
                    </a:cubicBezTo>
                    <a:cubicBezTo>
                      <a:pt x="1675" y="972"/>
                      <a:pt x="1703" y="1083"/>
                      <a:pt x="1814" y="1139"/>
                    </a:cubicBezTo>
                    <a:lnTo>
                      <a:pt x="1898" y="1195"/>
                    </a:lnTo>
                    <a:lnTo>
                      <a:pt x="1982" y="1195"/>
                    </a:lnTo>
                    <a:cubicBezTo>
                      <a:pt x="2065" y="1195"/>
                      <a:pt x="2121" y="1167"/>
                      <a:pt x="2149" y="1083"/>
                    </a:cubicBezTo>
                    <a:cubicBezTo>
                      <a:pt x="2205" y="1000"/>
                      <a:pt x="2177" y="860"/>
                      <a:pt x="2065" y="804"/>
                    </a:cubicBezTo>
                    <a:lnTo>
                      <a:pt x="1982" y="776"/>
                    </a:lnTo>
                    <a:cubicBezTo>
                      <a:pt x="1958" y="761"/>
                      <a:pt x="1931" y="754"/>
                      <a:pt x="1902" y="754"/>
                    </a:cubicBezTo>
                    <a:close/>
                    <a:moveTo>
                      <a:pt x="2709" y="1167"/>
                    </a:moveTo>
                    <a:cubicBezTo>
                      <a:pt x="2639" y="1167"/>
                      <a:pt x="2577" y="1204"/>
                      <a:pt x="2540" y="1279"/>
                    </a:cubicBezTo>
                    <a:cubicBezTo>
                      <a:pt x="2484" y="1390"/>
                      <a:pt x="2512" y="1502"/>
                      <a:pt x="2623" y="1558"/>
                    </a:cubicBezTo>
                    <a:lnTo>
                      <a:pt x="2707" y="1613"/>
                    </a:lnTo>
                    <a:lnTo>
                      <a:pt x="2791" y="1613"/>
                    </a:lnTo>
                    <a:cubicBezTo>
                      <a:pt x="2875" y="1613"/>
                      <a:pt x="2930" y="1586"/>
                      <a:pt x="2986" y="1530"/>
                    </a:cubicBezTo>
                    <a:cubicBezTo>
                      <a:pt x="3014" y="1418"/>
                      <a:pt x="2986" y="1279"/>
                      <a:pt x="2902" y="1251"/>
                    </a:cubicBezTo>
                    <a:lnTo>
                      <a:pt x="2819" y="1195"/>
                    </a:lnTo>
                    <a:cubicBezTo>
                      <a:pt x="2782" y="1176"/>
                      <a:pt x="2744" y="1167"/>
                      <a:pt x="2709" y="1167"/>
                    </a:cubicBezTo>
                    <a:close/>
                    <a:moveTo>
                      <a:pt x="3518" y="1613"/>
                    </a:moveTo>
                    <a:cubicBezTo>
                      <a:pt x="3448" y="1613"/>
                      <a:pt x="3386" y="1651"/>
                      <a:pt x="3349" y="1725"/>
                    </a:cubicBezTo>
                    <a:cubicBezTo>
                      <a:pt x="3293" y="1809"/>
                      <a:pt x="3321" y="1948"/>
                      <a:pt x="3405" y="2004"/>
                    </a:cubicBezTo>
                    <a:lnTo>
                      <a:pt x="3488" y="2060"/>
                    </a:lnTo>
                    <a:lnTo>
                      <a:pt x="3600" y="2088"/>
                    </a:lnTo>
                    <a:cubicBezTo>
                      <a:pt x="3656" y="2088"/>
                      <a:pt x="3739" y="2032"/>
                      <a:pt x="3767" y="1976"/>
                    </a:cubicBezTo>
                    <a:cubicBezTo>
                      <a:pt x="3823" y="1865"/>
                      <a:pt x="3795" y="1753"/>
                      <a:pt x="3684" y="1697"/>
                    </a:cubicBezTo>
                    <a:lnTo>
                      <a:pt x="3628" y="1641"/>
                    </a:lnTo>
                    <a:cubicBezTo>
                      <a:pt x="3591" y="1623"/>
                      <a:pt x="3553" y="1613"/>
                      <a:pt x="3518" y="1613"/>
                    </a:cubicBezTo>
                    <a:close/>
                    <a:moveTo>
                      <a:pt x="4312" y="2088"/>
                    </a:moveTo>
                    <a:cubicBezTo>
                      <a:pt x="4242" y="2088"/>
                      <a:pt x="4167" y="2125"/>
                      <a:pt x="4130" y="2199"/>
                    </a:cubicBezTo>
                    <a:cubicBezTo>
                      <a:pt x="4074" y="2283"/>
                      <a:pt x="4102" y="2422"/>
                      <a:pt x="4186" y="2478"/>
                    </a:cubicBezTo>
                    <a:lnTo>
                      <a:pt x="4270" y="2534"/>
                    </a:lnTo>
                    <a:lnTo>
                      <a:pt x="4381" y="2562"/>
                    </a:lnTo>
                    <a:cubicBezTo>
                      <a:pt x="4437" y="2562"/>
                      <a:pt x="4521" y="2534"/>
                      <a:pt x="4549" y="2450"/>
                    </a:cubicBezTo>
                    <a:cubicBezTo>
                      <a:pt x="4604" y="2367"/>
                      <a:pt x="4576" y="2227"/>
                      <a:pt x="4493" y="2171"/>
                    </a:cubicBezTo>
                    <a:lnTo>
                      <a:pt x="4409" y="2116"/>
                    </a:lnTo>
                    <a:cubicBezTo>
                      <a:pt x="4381" y="2097"/>
                      <a:pt x="4347" y="2088"/>
                      <a:pt x="4312" y="2088"/>
                    </a:cubicBezTo>
                    <a:close/>
                    <a:moveTo>
                      <a:pt x="5086" y="2617"/>
                    </a:moveTo>
                    <a:cubicBezTo>
                      <a:pt x="5018" y="2617"/>
                      <a:pt x="4947" y="2647"/>
                      <a:pt x="4911" y="2701"/>
                    </a:cubicBezTo>
                    <a:cubicBezTo>
                      <a:pt x="4828" y="2785"/>
                      <a:pt x="4855" y="2925"/>
                      <a:pt x="4967" y="2980"/>
                    </a:cubicBezTo>
                    <a:lnTo>
                      <a:pt x="5023" y="3036"/>
                    </a:lnTo>
                    <a:cubicBezTo>
                      <a:pt x="5051" y="3064"/>
                      <a:pt x="5106" y="3064"/>
                      <a:pt x="5134" y="3064"/>
                    </a:cubicBezTo>
                    <a:cubicBezTo>
                      <a:pt x="5218" y="3064"/>
                      <a:pt x="5274" y="3036"/>
                      <a:pt x="5302" y="2980"/>
                    </a:cubicBezTo>
                    <a:cubicBezTo>
                      <a:pt x="5385" y="2897"/>
                      <a:pt x="5358" y="2757"/>
                      <a:pt x="5246" y="2701"/>
                    </a:cubicBezTo>
                    <a:lnTo>
                      <a:pt x="5190" y="2646"/>
                    </a:lnTo>
                    <a:cubicBezTo>
                      <a:pt x="5161" y="2626"/>
                      <a:pt x="5124" y="2617"/>
                      <a:pt x="5086" y="2617"/>
                    </a:cubicBezTo>
                    <a:close/>
                    <a:moveTo>
                      <a:pt x="5817" y="3153"/>
                    </a:moveTo>
                    <a:cubicBezTo>
                      <a:pt x="5753" y="3153"/>
                      <a:pt x="5685" y="3183"/>
                      <a:pt x="5637" y="3232"/>
                    </a:cubicBezTo>
                    <a:cubicBezTo>
                      <a:pt x="5581" y="3315"/>
                      <a:pt x="5581" y="3455"/>
                      <a:pt x="5692" y="3511"/>
                    </a:cubicBezTo>
                    <a:lnTo>
                      <a:pt x="5748" y="3566"/>
                    </a:lnTo>
                    <a:cubicBezTo>
                      <a:pt x="5776" y="3594"/>
                      <a:pt x="5832" y="3622"/>
                      <a:pt x="5888" y="3622"/>
                    </a:cubicBezTo>
                    <a:cubicBezTo>
                      <a:pt x="5943" y="3622"/>
                      <a:pt x="5999" y="3594"/>
                      <a:pt x="6027" y="3538"/>
                    </a:cubicBezTo>
                    <a:cubicBezTo>
                      <a:pt x="6111" y="3455"/>
                      <a:pt x="6083" y="3315"/>
                      <a:pt x="5999" y="3259"/>
                    </a:cubicBezTo>
                    <a:lnTo>
                      <a:pt x="5943" y="3204"/>
                    </a:lnTo>
                    <a:cubicBezTo>
                      <a:pt x="5908" y="3169"/>
                      <a:pt x="5864" y="3153"/>
                      <a:pt x="5817" y="3153"/>
                    </a:cubicBezTo>
                    <a:close/>
                    <a:moveTo>
                      <a:pt x="6525" y="3739"/>
                    </a:moveTo>
                    <a:cubicBezTo>
                      <a:pt x="6469" y="3739"/>
                      <a:pt x="6411" y="3769"/>
                      <a:pt x="6362" y="3817"/>
                    </a:cubicBezTo>
                    <a:cubicBezTo>
                      <a:pt x="6278" y="3901"/>
                      <a:pt x="6306" y="4041"/>
                      <a:pt x="6390" y="4096"/>
                    </a:cubicBezTo>
                    <a:lnTo>
                      <a:pt x="6446" y="4152"/>
                    </a:lnTo>
                    <a:cubicBezTo>
                      <a:pt x="6474" y="4180"/>
                      <a:pt x="6529" y="4208"/>
                      <a:pt x="6585" y="4208"/>
                    </a:cubicBezTo>
                    <a:cubicBezTo>
                      <a:pt x="6641" y="4208"/>
                      <a:pt x="6697" y="4180"/>
                      <a:pt x="6725" y="4152"/>
                    </a:cubicBezTo>
                    <a:cubicBezTo>
                      <a:pt x="6808" y="4041"/>
                      <a:pt x="6808" y="3929"/>
                      <a:pt x="6725" y="3845"/>
                    </a:cubicBezTo>
                    <a:lnTo>
                      <a:pt x="6641" y="3790"/>
                    </a:lnTo>
                    <a:cubicBezTo>
                      <a:pt x="6606" y="3754"/>
                      <a:pt x="6566" y="3739"/>
                      <a:pt x="6525" y="3739"/>
                    </a:cubicBezTo>
                    <a:close/>
                    <a:moveTo>
                      <a:pt x="7188" y="4368"/>
                    </a:moveTo>
                    <a:cubicBezTo>
                      <a:pt x="7136" y="4368"/>
                      <a:pt x="7087" y="4389"/>
                      <a:pt x="7059" y="4431"/>
                    </a:cubicBezTo>
                    <a:cubicBezTo>
                      <a:pt x="6976" y="4515"/>
                      <a:pt x="6976" y="4627"/>
                      <a:pt x="7059" y="4710"/>
                    </a:cubicBezTo>
                    <a:lnTo>
                      <a:pt x="7115" y="4766"/>
                    </a:lnTo>
                    <a:cubicBezTo>
                      <a:pt x="7143" y="4822"/>
                      <a:pt x="7199" y="4850"/>
                      <a:pt x="7255" y="4850"/>
                    </a:cubicBezTo>
                    <a:cubicBezTo>
                      <a:pt x="7311" y="4850"/>
                      <a:pt x="7366" y="4822"/>
                      <a:pt x="7394" y="4766"/>
                    </a:cubicBezTo>
                    <a:cubicBezTo>
                      <a:pt x="7478" y="4682"/>
                      <a:pt x="7478" y="4571"/>
                      <a:pt x="7394" y="4487"/>
                    </a:cubicBezTo>
                    <a:lnTo>
                      <a:pt x="7338" y="4431"/>
                    </a:lnTo>
                    <a:cubicBezTo>
                      <a:pt x="7297" y="4389"/>
                      <a:pt x="7241" y="4368"/>
                      <a:pt x="7188" y="4368"/>
                    </a:cubicBezTo>
                    <a:close/>
                    <a:moveTo>
                      <a:pt x="7826" y="5034"/>
                    </a:moveTo>
                    <a:cubicBezTo>
                      <a:pt x="7782" y="5034"/>
                      <a:pt x="7739" y="5048"/>
                      <a:pt x="7701" y="5073"/>
                    </a:cubicBezTo>
                    <a:cubicBezTo>
                      <a:pt x="7617" y="5157"/>
                      <a:pt x="7590" y="5296"/>
                      <a:pt x="7673" y="5380"/>
                    </a:cubicBezTo>
                    <a:lnTo>
                      <a:pt x="7729" y="5436"/>
                    </a:lnTo>
                    <a:cubicBezTo>
                      <a:pt x="7757" y="5491"/>
                      <a:pt x="7813" y="5519"/>
                      <a:pt x="7869" y="5519"/>
                    </a:cubicBezTo>
                    <a:cubicBezTo>
                      <a:pt x="7924" y="5519"/>
                      <a:pt x="7980" y="5491"/>
                      <a:pt x="8008" y="5463"/>
                    </a:cubicBezTo>
                    <a:cubicBezTo>
                      <a:pt x="8092" y="5380"/>
                      <a:pt x="8120" y="5240"/>
                      <a:pt x="8036" y="5157"/>
                    </a:cubicBezTo>
                    <a:lnTo>
                      <a:pt x="7980" y="5101"/>
                    </a:lnTo>
                    <a:cubicBezTo>
                      <a:pt x="7934" y="5055"/>
                      <a:pt x="7879" y="5034"/>
                      <a:pt x="7826" y="5034"/>
                    </a:cubicBezTo>
                    <a:close/>
                    <a:moveTo>
                      <a:pt x="8411" y="5748"/>
                    </a:moveTo>
                    <a:cubicBezTo>
                      <a:pt x="8367" y="5748"/>
                      <a:pt x="8322" y="5763"/>
                      <a:pt x="8287" y="5798"/>
                    </a:cubicBezTo>
                    <a:cubicBezTo>
                      <a:pt x="8203" y="5854"/>
                      <a:pt x="8175" y="5994"/>
                      <a:pt x="8231" y="6077"/>
                    </a:cubicBezTo>
                    <a:lnTo>
                      <a:pt x="8287" y="6133"/>
                    </a:lnTo>
                    <a:cubicBezTo>
                      <a:pt x="8343" y="6189"/>
                      <a:pt x="8399" y="6217"/>
                      <a:pt x="8454" y="6217"/>
                    </a:cubicBezTo>
                    <a:cubicBezTo>
                      <a:pt x="8510" y="6217"/>
                      <a:pt x="8538" y="6217"/>
                      <a:pt x="8566" y="6189"/>
                    </a:cubicBezTo>
                    <a:cubicBezTo>
                      <a:pt x="8678" y="6105"/>
                      <a:pt x="8678" y="5994"/>
                      <a:pt x="8622" y="5882"/>
                    </a:cubicBezTo>
                    <a:lnTo>
                      <a:pt x="8566" y="5826"/>
                    </a:lnTo>
                    <a:cubicBezTo>
                      <a:pt x="8534" y="5778"/>
                      <a:pt x="8473" y="5748"/>
                      <a:pt x="8411" y="5748"/>
                    </a:cubicBezTo>
                    <a:close/>
                    <a:moveTo>
                      <a:pt x="8914" y="6496"/>
                    </a:moveTo>
                    <a:cubicBezTo>
                      <a:pt x="8879" y="6496"/>
                      <a:pt x="8845" y="6505"/>
                      <a:pt x="8817" y="6524"/>
                    </a:cubicBezTo>
                    <a:cubicBezTo>
                      <a:pt x="8733" y="6607"/>
                      <a:pt x="8678" y="6719"/>
                      <a:pt x="8761" y="6831"/>
                    </a:cubicBezTo>
                    <a:lnTo>
                      <a:pt x="8789" y="6886"/>
                    </a:lnTo>
                    <a:cubicBezTo>
                      <a:pt x="8845" y="6942"/>
                      <a:pt x="8901" y="6998"/>
                      <a:pt x="8957" y="6998"/>
                    </a:cubicBezTo>
                    <a:lnTo>
                      <a:pt x="9068" y="6942"/>
                    </a:lnTo>
                    <a:cubicBezTo>
                      <a:pt x="9180" y="6886"/>
                      <a:pt x="9208" y="6775"/>
                      <a:pt x="9152" y="6663"/>
                    </a:cubicBezTo>
                    <a:lnTo>
                      <a:pt x="9096" y="6607"/>
                    </a:lnTo>
                    <a:cubicBezTo>
                      <a:pt x="9059" y="6533"/>
                      <a:pt x="8984" y="6496"/>
                      <a:pt x="8914" y="6496"/>
                    </a:cubicBezTo>
                    <a:close/>
                    <a:moveTo>
                      <a:pt x="9388" y="7305"/>
                    </a:moveTo>
                    <a:cubicBezTo>
                      <a:pt x="9353" y="7305"/>
                      <a:pt x="9319" y="7314"/>
                      <a:pt x="9291" y="7333"/>
                    </a:cubicBezTo>
                    <a:cubicBezTo>
                      <a:pt x="9180" y="7389"/>
                      <a:pt x="9152" y="7500"/>
                      <a:pt x="9208" y="7612"/>
                    </a:cubicBezTo>
                    <a:lnTo>
                      <a:pt x="9236" y="7668"/>
                    </a:lnTo>
                    <a:cubicBezTo>
                      <a:pt x="9263" y="7751"/>
                      <a:pt x="9347" y="7779"/>
                      <a:pt x="9403" y="7779"/>
                    </a:cubicBezTo>
                    <a:lnTo>
                      <a:pt x="9515" y="7779"/>
                    </a:lnTo>
                    <a:cubicBezTo>
                      <a:pt x="9598" y="7723"/>
                      <a:pt x="9654" y="7584"/>
                      <a:pt x="9598" y="7500"/>
                    </a:cubicBezTo>
                    <a:lnTo>
                      <a:pt x="9570" y="7416"/>
                    </a:lnTo>
                    <a:cubicBezTo>
                      <a:pt x="9533" y="7342"/>
                      <a:pt x="9459" y="7305"/>
                      <a:pt x="9388" y="7305"/>
                    </a:cubicBezTo>
                    <a:close/>
                    <a:moveTo>
                      <a:pt x="9739" y="8135"/>
                    </a:moveTo>
                    <a:cubicBezTo>
                      <a:pt x="9720" y="8135"/>
                      <a:pt x="9701" y="8137"/>
                      <a:pt x="9682" y="8142"/>
                    </a:cubicBezTo>
                    <a:cubicBezTo>
                      <a:pt x="9570" y="8198"/>
                      <a:pt x="9515" y="8309"/>
                      <a:pt x="9570" y="8421"/>
                    </a:cubicBezTo>
                    <a:lnTo>
                      <a:pt x="9598" y="8504"/>
                    </a:lnTo>
                    <a:cubicBezTo>
                      <a:pt x="9626" y="8588"/>
                      <a:pt x="9710" y="8644"/>
                      <a:pt x="9794" y="8644"/>
                    </a:cubicBezTo>
                    <a:lnTo>
                      <a:pt x="9849" y="8616"/>
                    </a:lnTo>
                    <a:cubicBezTo>
                      <a:pt x="9961" y="8588"/>
                      <a:pt x="10017" y="8449"/>
                      <a:pt x="9989" y="8365"/>
                    </a:cubicBezTo>
                    <a:lnTo>
                      <a:pt x="9933" y="8281"/>
                    </a:lnTo>
                    <a:cubicBezTo>
                      <a:pt x="9910" y="8189"/>
                      <a:pt x="9829" y="8135"/>
                      <a:pt x="9739" y="8135"/>
                    </a:cubicBezTo>
                    <a:close/>
                    <a:moveTo>
                      <a:pt x="10033" y="9001"/>
                    </a:moveTo>
                    <a:cubicBezTo>
                      <a:pt x="10018" y="9001"/>
                      <a:pt x="10004" y="9003"/>
                      <a:pt x="9989" y="9007"/>
                    </a:cubicBezTo>
                    <a:cubicBezTo>
                      <a:pt x="9877" y="9062"/>
                      <a:pt x="9821" y="9174"/>
                      <a:pt x="9849" y="9286"/>
                    </a:cubicBezTo>
                    <a:lnTo>
                      <a:pt x="9849" y="9341"/>
                    </a:lnTo>
                    <a:cubicBezTo>
                      <a:pt x="9877" y="9453"/>
                      <a:pt x="9961" y="9509"/>
                      <a:pt x="10073" y="9509"/>
                    </a:cubicBezTo>
                    <a:lnTo>
                      <a:pt x="10128" y="9509"/>
                    </a:lnTo>
                    <a:cubicBezTo>
                      <a:pt x="10240" y="9481"/>
                      <a:pt x="10296" y="9341"/>
                      <a:pt x="10268" y="9258"/>
                    </a:cubicBezTo>
                    <a:lnTo>
                      <a:pt x="10240" y="9174"/>
                    </a:lnTo>
                    <a:cubicBezTo>
                      <a:pt x="10216" y="9077"/>
                      <a:pt x="10128" y="9001"/>
                      <a:pt x="10033" y="9001"/>
                    </a:cubicBezTo>
                    <a:close/>
                    <a:moveTo>
                      <a:pt x="10212" y="9899"/>
                    </a:moveTo>
                    <a:cubicBezTo>
                      <a:pt x="10073" y="9927"/>
                      <a:pt x="10017" y="10039"/>
                      <a:pt x="10045" y="10151"/>
                    </a:cubicBezTo>
                    <a:lnTo>
                      <a:pt x="10045" y="10234"/>
                    </a:lnTo>
                    <a:cubicBezTo>
                      <a:pt x="10045" y="10346"/>
                      <a:pt x="10156" y="10402"/>
                      <a:pt x="10240" y="10402"/>
                    </a:cubicBezTo>
                    <a:lnTo>
                      <a:pt x="10268" y="10402"/>
                    </a:lnTo>
                    <a:cubicBezTo>
                      <a:pt x="10379" y="10374"/>
                      <a:pt x="10463" y="10290"/>
                      <a:pt x="10463" y="10178"/>
                    </a:cubicBezTo>
                    <a:lnTo>
                      <a:pt x="10435" y="10095"/>
                    </a:lnTo>
                    <a:cubicBezTo>
                      <a:pt x="10407" y="9955"/>
                      <a:pt x="10324" y="9899"/>
                      <a:pt x="10212" y="9899"/>
                    </a:cubicBezTo>
                    <a:close/>
                    <a:moveTo>
                      <a:pt x="10324" y="10820"/>
                    </a:moveTo>
                    <a:cubicBezTo>
                      <a:pt x="10212" y="10820"/>
                      <a:pt x="10128" y="10932"/>
                      <a:pt x="10128" y="11043"/>
                    </a:cubicBezTo>
                    <a:lnTo>
                      <a:pt x="10128" y="11127"/>
                    </a:lnTo>
                    <a:cubicBezTo>
                      <a:pt x="10128" y="11239"/>
                      <a:pt x="10240" y="11322"/>
                      <a:pt x="10324" y="11322"/>
                    </a:cubicBezTo>
                    <a:lnTo>
                      <a:pt x="10352" y="11322"/>
                    </a:lnTo>
                    <a:cubicBezTo>
                      <a:pt x="10463" y="11322"/>
                      <a:pt x="10547" y="11211"/>
                      <a:pt x="10547" y="11099"/>
                    </a:cubicBezTo>
                    <a:lnTo>
                      <a:pt x="10547" y="11015"/>
                    </a:lnTo>
                    <a:cubicBezTo>
                      <a:pt x="10547" y="10904"/>
                      <a:pt x="10463" y="10820"/>
                      <a:pt x="10324" y="10820"/>
                    </a:cubicBezTo>
                    <a:close/>
                    <a:moveTo>
                      <a:pt x="10352" y="11741"/>
                    </a:moveTo>
                    <a:cubicBezTo>
                      <a:pt x="10212" y="11741"/>
                      <a:pt x="10128" y="11824"/>
                      <a:pt x="10128" y="11936"/>
                    </a:cubicBezTo>
                    <a:lnTo>
                      <a:pt x="10128" y="12020"/>
                    </a:lnTo>
                    <a:cubicBezTo>
                      <a:pt x="10128" y="12131"/>
                      <a:pt x="10212" y="12243"/>
                      <a:pt x="10324" y="12243"/>
                    </a:cubicBezTo>
                    <a:cubicBezTo>
                      <a:pt x="10435" y="12243"/>
                      <a:pt x="10519" y="12159"/>
                      <a:pt x="10547" y="12048"/>
                    </a:cubicBezTo>
                    <a:lnTo>
                      <a:pt x="10547" y="11964"/>
                    </a:lnTo>
                    <a:cubicBezTo>
                      <a:pt x="10547" y="11852"/>
                      <a:pt x="10463" y="11741"/>
                      <a:pt x="10352" y="11741"/>
                    </a:cubicBezTo>
                    <a:close/>
                    <a:moveTo>
                      <a:pt x="10225" y="12656"/>
                    </a:moveTo>
                    <a:cubicBezTo>
                      <a:pt x="10135" y="12656"/>
                      <a:pt x="10069" y="12732"/>
                      <a:pt x="10045" y="12829"/>
                    </a:cubicBezTo>
                    <a:lnTo>
                      <a:pt x="10017" y="12913"/>
                    </a:lnTo>
                    <a:cubicBezTo>
                      <a:pt x="10017" y="13024"/>
                      <a:pt x="10100" y="13136"/>
                      <a:pt x="10212" y="13136"/>
                    </a:cubicBezTo>
                    <a:lnTo>
                      <a:pt x="10240" y="13164"/>
                    </a:lnTo>
                    <a:cubicBezTo>
                      <a:pt x="10324" y="13164"/>
                      <a:pt x="10407" y="13080"/>
                      <a:pt x="10435" y="12968"/>
                    </a:cubicBezTo>
                    <a:lnTo>
                      <a:pt x="10435" y="12885"/>
                    </a:lnTo>
                    <a:cubicBezTo>
                      <a:pt x="10463" y="12773"/>
                      <a:pt x="10379" y="12689"/>
                      <a:pt x="10268" y="12661"/>
                    </a:cubicBezTo>
                    <a:cubicBezTo>
                      <a:pt x="10253" y="12658"/>
                      <a:pt x="10239" y="12656"/>
                      <a:pt x="10225" y="12656"/>
                    </a:cubicBezTo>
                    <a:close/>
                    <a:moveTo>
                      <a:pt x="9849" y="13722"/>
                    </a:moveTo>
                    <a:lnTo>
                      <a:pt x="9849" y="13805"/>
                    </a:lnTo>
                    <a:cubicBezTo>
                      <a:pt x="9821" y="13889"/>
                      <a:pt x="9877" y="14029"/>
                      <a:pt x="9989" y="14056"/>
                    </a:cubicBezTo>
                    <a:lnTo>
                      <a:pt x="10045" y="14056"/>
                    </a:lnTo>
                    <a:cubicBezTo>
                      <a:pt x="10128" y="14056"/>
                      <a:pt x="10212" y="14001"/>
                      <a:pt x="10240" y="13889"/>
                    </a:cubicBezTo>
                    <a:lnTo>
                      <a:pt x="10268" y="13805"/>
                    </a:lnTo>
                    <a:lnTo>
                      <a:pt x="9849" y="13722"/>
                    </a:lnTo>
                    <a:close/>
                    <a:moveTo>
                      <a:pt x="9820" y="14440"/>
                    </a:moveTo>
                    <a:cubicBezTo>
                      <a:pt x="9730" y="14440"/>
                      <a:pt x="9649" y="14494"/>
                      <a:pt x="9626" y="14586"/>
                    </a:cubicBezTo>
                    <a:lnTo>
                      <a:pt x="9570" y="14670"/>
                    </a:lnTo>
                    <a:cubicBezTo>
                      <a:pt x="9542" y="14782"/>
                      <a:pt x="9598" y="14893"/>
                      <a:pt x="9710" y="14921"/>
                    </a:cubicBezTo>
                    <a:lnTo>
                      <a:pt x="9794" y="14921"/>
                    </a:lnTo>
                    <a:cubicBezTo>
                      <a:pt x="9877" y="14921"/>
                      <a:pt x="9961" y="14865"/>
                      <a:pt x="9989" y="14782"/>
                    </a:cubicBezTo>
                    <a:lnTo>
                      <a:pt x="9989" y="14726"/>
                    </a:lnTo>
                    <a:cubicBezTo>
                      <a:pt x="10045" y="14614"/>
                      <a:pt x="9989" y="14503"/>
                      <a:pt x="9877" y="14447"/>
                    </a:cubicBezTo>
                    <a:cubicBezTo>
                      <a:pt x="9858" y="14442"/>
                      <a:pt x="9839" y="14440"/>
                      <a:pt x="9820" y="14440"/>
                    </a:cubicBezTo>
                    <a:close/>
                    <a:moveTo>
                      <a:pt x="9477" y="15290"/>
                    </a:moveTo>
                    <a:cubicBezTo>
                      <a:pt x="9392" y="15290"/>
                      <a:pt x="9312" y="15342"/>
                      <a:pt x="9291" y="15423"/>
                    </a:cubicBezTo>
                    <a:lnTo>
                      <a:pt x="9263" y="15507"/>
                    </a:lnTo>
                    <a:cubicBezTo>
                      <a:pt x="9208" y="15591"/>
                      <a:pt x="9263" y="15730"/>
                      <a:pt x="9347" y="15758"/>
                    </a:cubicBezTo>
                    <a:lnTo>
                      <a:pt x="9431" y="15786"/>
                    </a:lnTo>
                    <a:cubicBezTo>
                      <a:pt x="9515" y="15786"/>
                      <a:pt x="9598" y="15730"/>
                      <a:pt x="9626" y="15675"/>
                    </a:cubicBezTo>
                    <a:lnTo>
                      <a:pt x="9654" y="15591"/>
                    </a:lnTo>
                    <a:cubicBezTo>
                      <a:pt x="9710" y="15479"/>
                      <a:pt x="9654" y="15368"/>
                      <a:pt x="9570" y="15312"/>
                    </a:cubicBezTo>
                    <a:cubicBezTo>
                      <a:pt x="9540" y="15297"/>
                      <a:pt x="9509" y="15290"/>
                      <a:pt x="9477" y="15290"/>
                    </a:cubicBezTo>
                    <a:close/>
                    <a:moveTo>
                      <a:pt x="9087" y="16126"/>
                    </a:moveTo>
                    <a:cubicBezTo>
                      <a:pt x="9010" y="16126"/>
                      <a:pt x="8941" y="16172"/>
                      <a:pt x="8901" y="16233"/>
                    </a:cubicBezTo>
                    <a:lnTo>
                      <a:pt x="8873" y="16316"/>
                    </a:lnTo>
                    <a:cubicBezTo>
                      <a:pt x="8817" y="16428"/>
                      <a:pt x="8845" y="16539"/>
                      <a:pt x="8957" y="16595"/>
                    </a:cubicBezTo>
                    <a:lnTo>
                      <a:pt x="9040" y="16623"/>
                    </a:lnTo>
                    <a:cubicBezTo>
                      <a:pt x="9124" y="16623"/>
                      <a:pt x="9180" y="16567"/>
                      <a:pt x="9236" y="16512"/>
                    </a:cubicBezTo>
                    <a:lnTo>
                      <a:pt x="9263" y="16428"/>
                    </a:lnTo>
                    <a:cubicBezTo>
                      <a:pt x="9319" y="16344"/>
                      <a:pt x="9291" y="16205"/>
                      <a:pt x="9180" y="16149"/>
                    </a:cubicBezTo>
                    <a:cubicBezTo>
                      <a:pt x="9149" y="16133"/>
                      <a:pt x="9117" y="16126"/>
                      <a:pt x="9087" y="161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39"/>
              <p:cNvSpPr/>
              <p:nvPr/>
            </p:nvSpPr>
            <p:spPr>
              <a:xfrm>
                <a:off x="4253240" y="628850"/>
                <a:ext cx="18696" cy="15802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26" extrusionOk="0">
                    <a:moveTo>
                      <a:pt x="251" y="0"/>
                    </a:moveTo>
                    <a:cubicBezTo>
                      <a:pt x="160" y="0"/>
                      <a:pt x="75" y="55"/>
                      <a:pt x="29" y="147"/>
                    </a:cubicBezTo>
                    <a:cubicBezTo>
                      <a:pt x="1" y="231"/>
                      <a:pt x="57" y="370"/>
                      <a:pt x="168" y="398"/>
                    </a:cubicBezTo>
                    <a:lnTo>
                      <a:pt x="280" y="231"/>
                    </a:lnTo>
                    <a:lnTo>
                      <a:pt x="196" y="426"/>
                    </a:lnTo>
                    <a:lnTo>
                      <a:pt x="280" y="426"/>
                    </a:lnTo>
                    <a:cubicBezTo>
                      <a:pt x="336" y="426"/>
                      <a:pt x="419" y="398"/>
                      <a:pt x="447" y="314"/>
                    </a:cubicBezTo>
                    <a:cubicBezTo>
                      <a:pt x="503" y="203"/>
                      <a:pt x="447" y="91"/>
                      <a:pt x="364" y="35"/>
                    </a:cubicBezTo>
                    <a:lnTo>
                      <a:pt x="308" y="7"/>
                    </a:lnTo>
                    <a:cubicBezTo>
                      <a:pt x="289" y="3"/>
                      <a:pt x="270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39"/>
              <p:cNvSpPr/>
              <p:nvPr/>
            </p:nvSpPr>
            <p:spPr>
              <a:xfrm>
                <a:off x="3150009" y="1006673"/>
                <a:ext cx="16581" cy="1576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25" extrusionOk="0">
                    <a:moveTo>
                      <a:pt x="209" y="0"/>
                    </a:moveTo>
                    <a:cubicBezTo>
                      <a:pt x="119" y="0"/>
                      <a:pt x="53" y="76"/>
                      <a:pt x="28" y="173"/>
                    </a:cubicBezTo>
                    <a:cubicBezTo>
                      <a:pt x="1" y="285"/>
                      <a:pt x="84" y="396"/>
                      <a:pt x="196" y="424"/>
                    </a:cubicBezTo>
                    <a:lnTo>
                      <a:pt x="224" y="424"/>
                    </a:lnTo>
                    <a:cubicBezTo>
                      <a:pt x="335" y="424"/>
                      <a:pt x="391" y="368"/>
                      <a:pt x="419" y="285"/>
                    </a:cubicBezTo>
                    <a:cubicBezTo>
                      <a:pt x="447" y="173"/>
                      <a:pt x="391" y="61"/>
                      <a:pt x="280" y="34"/>
                    </a:cubicBezTo>
                    <a:lnTo>
                      <a:pt x="252" y="6"/>
                    </a:lnTo>
                    <a:cubicBezTo>
                      <a:pt x="237" y="2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39"/>
              <p:cNvSpPr/>
              <p:nvPr/>
            </p:nvSpPr>
            <p:spPr>
              <a:xfrm>
                <a:off x="3180020" y="658082"/>
                <a:ext cx="909718" cy="379853"/>
              </a:xfrm>
              <a:custGeom>
                <a:avLst/>
                <a:gdLst/>
                <a:ahLst/>
                <a:cxnLst/>
                <a:rect l="l" t="t" r="r" b="b"/>
                <a:pathLst>
                  <a:path w="24524" h="10240" extrusionOk="0">
                    <a:moveTo>
                      <a:pt x="24287" y="1"/>
                    </a:moveTo>
                    <a:cubicBezTo>
                      <a:pt x="24217" y="1"/>
                      <a:pt x="24143" y="38"/>
                      <a:pt x="24105" y="112"/>
                    </a:cubicBezTo>
                    <a:lnTo>
                      <a:pt x="24078" y="168"/>
                    </a:lnTo>
                    <a:cubicBezTo>
                      <a:pt x="24022" y="252"/>
                      <a:pt x="24050" y="391"/>
                      <a:pt x="24161" y="447"/>
                    </a:cubicBezTo>
                    <a:lnTo>
                      <a:pt x="24245" y="475"/>
                    </a:lnTo>
                    <a:cubicBezTo>
                      <a:pt x="24329" y="475"/>
                      <a:pt x="24412" y="447"/>
                      <a:pt x="24440" y="363"/>
                    </a:cubicBezTo>
                    <a:lnTo>
                      <a:pt x="24468" y="308"/>
                    </a:lnTo>
                    <a:cubicBezTo>
                      <a:pt x="24524" y="196"/>
                      <a:pt x="24496" y="84"/>
                      <a:pt x="24384" y="29"/>
                    </a:cubicBezTo>
                    <a:cubicBezTo>
                      <a:pt x="24357" y="10"/>
                      <a:pt x="24322" y="1"/>
                      <a:pt x="24287" y="1"/>
                    </a:cubicBezTo>
                    <a:close/>
                    <a:moveTo>
                      <a:pt x="23834" y="753"/>
                    </a:moveTo>
                    <a:cubicBezTo>
                      <a:pt x="23766" y="753"/>
                      <a:pt x="23695" y="784"/>
                      <a:pt x="23659" y="838"/>
                    </a:cubicBezTo>
                    <a:lnTo>
                      <a:pt x="23603" y="893"/>
                    </a:lnTo>
                    <a:cubicBezTo>
                      <a:pt x="23547" y="1005"/>
                      <a:pt x="23547" y="1117"/>
                      <a:pt x="23659" y="1200"/>
                    </a:cubicBezTo>
                    <a:cubicBezTo>
                      <a:pt x="23687" y="1228"/>
                      <a:pt x="23743" y="1228"/>
                      <a:pt x="23771" y="1228"/>
                    </a:cubicBezTo>
                    <a:cubicBezTo>
                      <a:pt x="23826" y="1228"/>
                      <a:pt x="23910" y="1200"/>
                      <a:pt x="23938" y="1145"/>
                    </a:cubicBezTo>
                    <a:lnTo>
                      <a:pt x="23994" y="1061"/>
                    </a:lnTo>
                    <a:cubicBezTo>
                      <a:pt x="24050" y="977"/>
                      <a:pt x="24022" y="838"/>
                      <a:pt x="23938" y="782"/>
                    </a:cubicBezTo>
                    <a:cubicBezTo>
                      <a:pt x="23908" y="762"/>
                      <a:pt x="23872" y="753"/>
                      <a:pt x="23834" y="753"/>
                    </a:cubicBezTo>
                    <a:close/>
                    <a:moveTo>
                      <a:pt x="23282" y="1457"/>
                    </a:moveTo>
                    <a:cubicBezTo>
                      <a:pt x="23217" y="1457"/>
                      <a:pt x="23150" y="1486"/>
                      <a:pt x="23101" y="1535"/>
                    </a:cubicBezTo>
                    <a:lnTo>
                      <a:pt x="23045" y="1591"/>
                    </a:lnTo>
                    <a:cubicBezTo>
                      <a:pt x="22989" y="1675"/>
                      <a:pt x="22989" y="1814"/>
                      <a:pt x="23073" y="1898"/>
                    </a:cubicBezTo>
                    <a:cubicBezTo>
                      <a:pt x="23129" y="1926"/>
                      <a:pt x="23157" y="1926"/>
                      <a:pt x="23213" y="1926"/>
                    </a:cubicBezTo>
                    <a:cubicBezTo>
                      <a:pt x="23268" y="1926"/>
                      <a:pt x="23324" y="1898"/>
                      <a:pt x="23380" y="1870"/>
                    </a:cubicBezTo>
                    <a:lnTo>
                      <a:pt x="23436" y="1814"/>
                    </a:lnTo>
                    <a:cubicBezTo>
                      <a:pt x="23492" y="1702"/>
                      <a:pt x="23492" y="1591"/>
                      <a:pt x="23408" y="1507"/>
                    </a:cubicBezTo>
                    <a:cubicBezTo>
                      <a:pt x="23373" y="1472"/>
                      <a:pt x="23328" y="1457"/>
                      <a:pt x="23282" y="1457"/>
                    </a:cubicBezTo>
                    <a:close/>
                    <a:moveTo>
                      <a:pt x="22655" y="2114"/>
                    </a:moveTo>
                    <a:cubicBezTo>
                      <a:pt x="22606" y="2114"/>
                      <a:pt x="22557" y="2135"/>
                      <a:pt x="22515" y="2177"/>
                    </a:cubicBezTo>
                    <a:lnTo>
                      <a:pt x="22459" y="2233"/>
                    </a:lnTo>
                    <a:cubicBezTo>
                      <a:pt x="22376" y="2316"/>
                      <a:pt x="22376" y="2456"/>
                      <a:pt x="22459" y="2539"/>
                    </a:cubicBezTo>
                    <a:cubicBezTo>
                      <a:pt x="22487" y="2567"/>
                      <a:pt x="22543" y="2595"/>
                      <a:pt x="22599" y="2595"/>
                    </a:cubicBezTo>
                    <a:cubicBezTo>
                      <a:pt x="22655" y="2595"/>
                      <a:pt x="22710" y="2567"/>
                      <a:pt x="22738" y="2539"/>
                    </a:cubicBezTo>
                    <a:lnTo>
                      <a:pt x="22822" y="2484"/>
                    </a:lnTo>
                    <a:cubicBezTo>
                      <a:pt x="22878" y="2400"/>
                      <a:pt x="22878" y="2260"/>
                      <a:pt x="22794" y="2177"/>
                    </a:cubicBezTo>
                    <a:cubicBezTo>
                      <a:pt x="22752" y="2135"/>
                      <a:pt x="22704" y="2114"/>
                      <a:pt x="22655" y="2114"/>
                    </a:cubicBezTo>
                    <a:close/>
                    <a:moveTo>
                      <a:pt x="21998" y="2740"/>
                    </a:moveTo>
                    <a:cubicBezTo>
                      <a:pt x="21953" y="2740"/>
                      <a:pt x="21909" y="2756"/>
                      <a:pt x="21874" y="2791"/>
                    </a:cubicBezTo>
                    <a:lnTo>
                      <a:pt x="21818" y="2846"/>
                    </a:lnTo>
                    <a:cubicBezTo>
                      <a:pt x="21734" y="2930"/>
                      <a:pt x="21706" y="3042"/>
                      <a:pt x="21790" y="3125"/>
                    </a:cubicBezTo>
                    <a:cubicBezTo>
                      <a:pt x="21846" y="3181"/>
                      <a:pt x="21901" y="3209"/>
                      <a:pt x="21957" y="3209"/>
                    </a:cubicBezTo>
                    <a:cubicBezTo>
                      <a:pt x="21985" y="3209"/>
                      <a:pt x="22041" y="3181"/>
                      <a:pt x="22097" y="3153"/>
                    </a:cubicBezTo>
                    <a:lnTo>
                      <a:pt x="22153" y="3097"/>
                    </a:lnTo>
                    <a:cubicBezTo>
                      <a:pt x="22236" y="3014"/>
                      <a:pt x="22236" y="2902"/>
                      <a:pt x="22153" y="2818"/>
                    </a:cubicBezTo>
                    <a:cubicBezTo>
                      <a:pt x="22120" y="2770"/>
                      <a:pt x="22059" y="2740"/>
                      <a:pt x="21998" y="2740"/>
                    </a:cubicBezTo>
                    <a:close/>
                    <a:moveTo>
                      <a:pt x="21328" y="3326"/>
                    </a:moveTo>
                    <a:cubicBezTo>
                      <a:pt x="21284" y="3326"/>
                      <a:pt x="21239" y="3341"/>
                      <a:pt x="21204" y="3376"/>
                    </a:cubicBezTo>
                    <a:lnTo>
                      <a:pt x="21120" y="3432"/>
                    </a:lnTo>
                    <a:cubicBezTo>
                      <a:pt x="21037" y="3488"/>
                      <a:pt x="21037" y="3628"/>
                      <a:pt x="21092" y="3711"/>
                    </a:cubicBezTo>
                    <a:cubicBezTo>
                      <a:pt x="21148" y="3767"/>
                      <a:pt x="21204" y="3795"/>
                      <a:pt x="21260" y="3795"/>
                    </a:cubicBezTo>
                    <a:cubicBezTo>
                      <a:pt x="21316" y="3795"/>
                      <a:pt x="21343" y="3767"/>
                      <a:pt x="21399" y="3739"/>
                    </a:cubicBezTo>
                    <a:lnTo>
                      <a:pt x="21455" y="3683"/>
                    </a:lnTo>
                    <a:cubicBezTo>
                      <a:pt x="21539" y="3628"/>
                      <a:pt x="21567" y="3488"/>
                      <a:pt x="21483" y="3404"/>
                    </a:cubicBezTo>
                    <a:cubicBezTo>
                      <a:pt x="21451" y="3356"/>
                      <a:pt x="21390" y="3326"/>
                      <a:pt x="21328" y="3326"/>
                    </a:cubicBezTo>
                    <a:close/>
                    <a:moveTo>
                      <a:pt x="20603" y="3877"/>
                    </a:moveTo>
                    <a:cubicBezTo>
                      <a:pt x="20569" y="3877"/>
                      <a:pt x="20536" y="3887"/>
                      <a:pt x="20506" y="3907"/>
                    </a:cubicBezTo>
                    <a:lnTo>
                      <a:pt x="20423" y="3962"/>
                    </a:lnTo>
                    <a:cubicBezTo>
                      <a:pt x="20339" y="4018"/>
                      <a:pt x="20311" y="4158"/>
                      <a:pt x="20395" y="4241"/>
                    </a:cubicBezTo>
                    <a:cubicBezTo>
                      <a:pt x="20423" y="4297"/>
                      <a:pt x="20479" y="4325"/>
                      <a:pt x="20562" y="4325"/>
                    </a:cubicBezTo>
                    <a:cubicBezTo>
                      <a:pt x="20590" y="4325"/>
                      <a:pt x="20646" y="4325"/>
                      <a:pt x="20674" y="4297"/>
                    </a:cubicBezTo>
                    <a:lnTo>
                      <a:pt x="20730" y="4241"/>
                    </a:lnTo>
                    <a:cubicBezTo>
                      <a:pt x="20841" y="4186"/>
                      <a:pt x="20841" y="4046"/>
                      <a:pt x="20785" y="3962"/>
                    </a:cubicBezTo>
                    <a:cubicBezTo>
                      <a:pt x="20731" y="3908"/>
                      <a:pt x="20666" y="3877"/>
                      <a:pt x="20603" y="3877"/>
                    </a:cubicBezTo>
                    <a:close/>
                    <a:moveTo>
                      <a:pt x="19884" y="4388"/>
                    </a:moveTo>
                    <a:cubicBezTo>
                      <a:pt x="19841" y="4388"/>
                      <a:pt x="19797" y="4404"/>
                      <a:pt x="19753" y="4437"/>
                    </a:cubicBezTo>
                    <a:lnTo>
                      <a:pt x="19697" y="4465"/>
                    </a:lnTo>
                    <a:cubicBezTo>
                      <a:pt x="19614" y="4548"/>
                      <a:pt x="19586" y="4660"/>
                      <a:pt x="19642" y="4771"/>
                    </a:cubicBezTo>
                    <a:cubicBezTo>
                      <a:pt x="19669" y="4827"/>
                      <a:pt x="19753" y="4855"/>
                      <a:pt x="19809" y="4855"/>
                    </a:cubicBezTo>
                    <a:lnTo>
                      <a:pt x="19921" y="4827"/>
                    </a:lnTo>
                    <a:lnTo>
                      <a:pt x="20004" y="4771"/>
                    </a:lnTo>
                    <a:cubicBezTo>
                      <a:pt x="20088" y="4716"/>
                      <a:pt x="20116" y="4576"/>
                      <a:pt x="20060" y="4492"/>
                    </a:cubicBezTo>
                    <a:cubicBezTo>
                      <a:pt x="20009" y="4425"/>
                      <a:pt x="19948" y="4388"/>
                      <a:pt x="19884" y="4388"/>
                    </a:cubicBezTo>
                    <a:close/>
                    <a:moveTo>
                      <a:pt x="19132" y="4882"/>
                    </a:moveTo>
                    <a:cubicBezTo>
                      <a:pt x="19094" y="4882"/>
                      <a:pt x="19057" y="4891"/>
                      <a:pt x="19028" y="4911"/>
                    </a:cubicBezTo>
                    <a:lnTo>
                      <a:pt x="18944" y="4967"/>
                    </a:lnTo>
                    <a:cubicBezTo>
                      <a:pt x="18860" y="5022"/>
                      <a:pt x="18833" y="5134"/>
                      <a:pt x="18888" y="5246"/>
                    </a:cubicBezTo>
                    <a:cubicBezTo>
                      <a:pt x="18916" y="5301"/>
                      <a:pt x="19000" y="5329"/>
                      <a:pt x="19056" y="5329"/>
                    </a:cubicBezTo>
                    <a:lnTo>
                      <a:pt x="19167" y="5301"/>
                    </a:lnTo>
                    <a:lnTo>
                      <a:pt x="19251" y="5274"/>
                    </a:lnTo>
                    <a:cubicBezTo>
                      <a:pt x="19335" y="5190"/>
                      <a:pt x="19363" y="5078"/>
                      <a:pt x="19307" y="4967"/>
                    </a:cubicBezTo>
                    <a:cubicBezTo>
                      <a:pt x="19271" y="4913"/>
                      <a:pt x="19200" y="4882"/>
                      <a:pt x="19132" y="4882"/>
                    </a:cubicBezTo>
                    <a:close/>
                    <a:moveTo>
                      <a:pt x="18363" y="5356"/>
                    </a:moveTo>
                    <a:cubicBezTo>
                      <a:pt x="18326" y="5356"/>
                      <a:pt x="18286" y="5365"/>
                      <a:pt x="18247" y="5385"/>
                    </a:cubicBezTo>
                    <a:lnTo>
                      <a:pt x="18191" y="5413"/>
                    </a:lnTo>
                    <a:cubicBezTo>
                      <a:pt x="18079" y="5469"/>
                      <a:pt x="18051" y="5608"/>
                      <a:pt x="18107" y="5692"/>
                    </a:cubicBezTo>
                    <a:cubicBezTo>
                      <a:pt x="18135" y="5776"/>
                      <a:pt x="18219" y="5804"/>
                      <a:pt x="18275" y="5804"/>
                    </a:cubicBezTo>
                    <a:lnTo>
                      <a:pt x="18386" y="5776"/>
                    </a:lnTo>
                    <a:lnTo>
                      <a:pt x="18470" y="5720"/>
                    </a:lnTo>
                    <a:cubicBezTo>
                      <a:pt x="18554" y="5664"/>
                      <a:pt x="18581" y="5553"/>
                      <a:pt x="18526" y="5441"/>
                    </a:cubicBezTo>
                    <a:cubicBezTo>
                      <a:pt x="18490" y="5387"/>
                      <a:pt x="18430" y="5356"/>
                      <a:pt x="18363" y="5356"/>
                    </a:cubicBezTo>
                    <a:close/>
                    <a:moveTo>
                      <a:pt x="17558" y="5781"/>
                    </a:moveTo>
                    <a:cubicBezTo>
                      <a:pt x="17528" y="5781"/>
                      <a:pt x="17497" y="5788"/>
                      <a:pt x="17465" y="5804"/>
                    </a:cubicBezTo>
                    <a:lnTo>
                      <a:pt x="17410" y="5859"/>
                    </a:lnTo>
                    <a:cubicBezTo>
                      <a:pt x="17298" y="5915"/>
                      <a:pt x="17270" y="6027"/>
                      <a:pt x="17326" y="6138"/>
                    </a:cubicBezTo>
                    <a:cubicBezTo>
                      <a:pt x="17354" y="6194"/>
                      <a:pt x="17438" y="6222"/>
                      <a:pt x="17493" y="6222"/>
                    </a:cubicBezTo>
                    <a:lnTo>
                      <a:pt x="17605" y="6222"/>
                    </a:lnTo>
                    <a:lnTo>
                      <a:pt x="17661" y="6166"/>
                    </a:lnTo>
                    <a:cubicBezTo>
                      <a:pt x="17772" y="6111"/>
                      <a:pt x="17800" y="5999"/>
                      <a:pt x="17744" y="5887"/>
                    </a:cubicBezTo>
                    <a:cubicBezTo>
                      <a:pt x="17704" y="5827"/>
                      <a:pt x="17635" y="5781"/>
                      <a:pt x="17558" y="5781"/>
                    </a:cubicBezTo>
                    <a:close/>
                    <a:moveTo>
                      <a:pt x="16764" y="6200"/>
                    </a:moveTo>
                    <a:cubicBezTo>
                      <a:pt x="16735" y="6200"/>
                      <a:pt x="16708" y="6207"/>
                      <a:pt x="16684" y="6222"/>
                    </a:cubicBezTo>
                    <a:lnTo>
                      <a:pt x="16601" y="6250"/>
                    </a:lnTo>
                    <a:cubicBezTo>
                      <a:pt x="16517" y="6306"/>
                      <a:pt x="16461" y="6445"/>
                      <a:pt x="16517" y="6529"/>
                    </a:cubicBezTo>
                    <a:cubicBezTo>
                      <a:pt x="16545" y="6613"/>
                      <a:pt x="16628" y="6641"/>
                      <a:pt x="16712" y="6641"/>
                    </a:cubicBezTo>
                    <a:lnTo>
                      <a:pt x="16796" y="6641"/>
                    </a:lnTo>
                    <a:lnTo>
                      <a:pt x="16880" y="6585"/>
                    </a:lnTo>
                    <a:cubicBezTo>
                      <a:pt x="16963" y="6529"/>
                      <a:pt x="17019" y="6417"/>
                      <a:pt x="16963" y="6306"/>
                    </a:cubicBezTo>
                    <a:cubicBezTo>
                      <a:pt x="16923" y="6246"/>
                      <a:pt x="16839" y="6200"/>
                      <a:pt x="16764" y="6200"/>
                    </a:cubicBezTo>
                    <a:close/>
                    <a:moveTo>
                      <a:pt x="15964" y="6591"/>
                    </a:moveTo>
                    <a:cubicBezTo>
                      <a:pt x="15935" y="6591"/>
                      <a:pt x="15905" y="6598"/>
                      <a:pt x="15875" y="6613"/>
                    </a:cubicBezTo>
                    <a:lnTo>
                      <a:pt x="15819" y="6641"/>
                    </a:lnTo>
                    <a:cubicBezTo>
                      <a:pt x="15708" y="6696"/>
                      <a:pt x="15652" y="6808"/>
                      <a:pt x="15708" y="6920"/>
                    </a:cubicBezTo>
                    <a:cubicBezTo>
                      <a:pt x="15736" y="7003"/>
                      <a:pt x="15819" y="7031"/>
                      <a:pt x="15903" y="7031"/>
                    </a:cubicBezTo>
                    <a:lnTo>
                      <a:pt x="15987" y="7031"/>
                    </a:lnTo>
                    <a:lnTo>
                      <a:pt x="16071" y="6975"/>
                    </a:lnTo>
                    <a:cubicBezTo>
                      <a:pt x="16154" y="6948"/>
                      <a:pt x="16210" y="6808"/>
                      <a:pt x="16154" y="6724"/>
                    </a:cubicBezTo>
                    <a:cubicBezTo>
                      <a:pt x="16113" y="6643"/>
                      <a:pt x="16043" y="6591"/>
                      <a:pt x="15964" y="6591"/>
                    </a:cubicBezTo>
                    <a:close/>
                    <a:moveTo>
                      <a:pt x="15144" y="6965"/>
                    </a:moveTo>
                    <a:cubicBezTo>
                      <a:pt x="15119" y="6965"/>
                      <a:pt x="15092" y="6969"/>
                      <a:pt x="15066" y="6975"/>
                    </a:cubicBezTo>
                    <a:lnTo>
                      <a:pt x="14982" y="7031"/>
                    </a:lnTo>
                    <a:cubicBezTo>
                      <a:pt x="14899" y="7059"/>
                      <a:pt x="14843" y="7199"/>
                      <a:pt x="14899" y="7282"/>
                    </a:cubicBezTo>
                    <a:cubicBezTo>
                      <a:pt x="14927" y="7366"/>
                      <a:pt x="15010" y="7422"/>
                      <a:pt x="15066" y="7422"/>
                    </a:cubicBezTo>
                    <a:lnTo>
                      <a:pt x="15150" y="7394"/>
                    </a:lnTo>
                    <a:lnTo>
                      <a:pt x="15234" y="7366"/>
                    </a:lnTo>
                    <a:cubicBezTo>
                      <a:pt x="15345" y="7310"/>
                      <a:pt x="15373" y="7199"/>
                      <a:pt x="15345" y="7087"/>
                    </a:cubicBezTo>
                    <a:cubicBezTo>
                      <a:pt x="15303" y="7002"/>
                      <a:pt x="15227" y="6965"/>
                      <a:pt x="15144" y="6965"/>
                    </a:cubicBezTo>
                    <a:close/>
                    <a:moveTo>
                      <a:pt x="14345" y="7316"/>
                    </a:moveTo>
                    <a:cubicBezTo>
                      <a:pt x="14317" y="7316"/>
                      <a:pt x="14287" y="7323"/>
                      <a:pt x="14257" y="7338"/>
                    </a:cubicBezTo>
                    <a:lnTo>
                      <a:pt x="14173" y="7366"/>
                    </a:lnTo>
                    <a:lnTo>
                      <a:pt x="14257" y="7561"/>
                    </a:lnTo>
                    <a:lnTo>
                      <a:pt x="14341" y="7757"/>
                    </a:lnTo>
                    <a:lnTo>
                      <a:pt x="14397" y="7729"/>
                    </a:lnTo>
                    <a:cubicBezTo>
                      <a:pt x="14508" y="7673"/>
                      <a:pt x="14564" y="7561"/>
                      <a:pt x="14508" y="7450"/>
                    </a:cubicBezTo>
                    <a:cubicBezTo>
                      <a:pt x="14488" y="7368"/>
                      <a:pt x="14422" y="7316"/>
                      <a:pt x="14345" y="7316"/>
                    </a:cubicBezTo>
                    <a:close/>
                    <a:moveTo>
                      <a:pt x="13508" y="7651"/>
                    </a:moveTo>
                    <a:cubicBezTo>
                      <a:pt x="13480" y="7651"/>
                      <a:pt x="13450" y="7658"/>
                      <a:pt x="13420" y="7673"/>
                    </a:cubicBezTo>
                    <a:lnTo>
                      <a:pt x="13336" y="7701"/>
                    </a:lnTo>
                    <a:cubicBezTo>
                      <a:pt x="13225" y="7729"/>
                      <a:pt x="13169" y="7868"/>
                      <a:pt x="13225" y="7952"/>
                    </a:cubicBezTo>
                    <a:cubicBezTo>
                      <a:pt x="13253" y="8036"/>
                      <a:pt x="13336" y="8091"/>
                      <a:pt x="13420" y="8091"/>
                    </a:cubicBezTo>
                    <a:lnTo>
                      <a:pt x="13476" y="8091"/>
                    </a:lnTo>
                    <a:lnTo>
                      <a:pt x="13560" y="8063"/>
                    </a:lnTo>
                    <a:cubicBezTo>
                      <a:pt x="13671" y="8008"/>
                      <a:pt x="13727" y="7896"/>
                      <a:pt x="13671" y="7784"/>
                    </a:cubicBezTo>
                    <a:cubicBezTo>
                      <a:pt x="13651" y="7703"/>
                      <a:pt x="13585" y="7651"/>
                      <a:pt x="13508" y="7651"/>
                    </a:cubicBezTo>
                    <a:close/>
                    <a:moveTo>
                      <a:pt x="12648" y="7958"/>
                    </a:moveTo>
                    <a:cubicBezTo>
                      <a:pt x="12617" y="7958"/>
                      <a:pt x="12585" y="7965"/>
                      <a:pt x="12555" y="7980"/>
                    </a:cubicBezTo>
                    <a:lnTo>
                      <a:pt x="12499" y="8008"/>
                    </a:lnTo>
                    <a:cubicBezTo>
                      <a:pt x="12388" y="8036"/>
                      <a:pt x="12332" y="8147"/>
                      <a:pt x="12360" y="8259"/>
                    </a:cubicBezTo>
                    <a:cubicBezTo>
                      <a:pt x="12388" y="8342"/>
                      <a:pt x="12472" y="8398"/>
                      <a:pt x="12555" y="8398"/>
                    </a:cubicBezTo>
                    <a:lnTo>
                      <a:pt x="12639" y="8398"/>
                    </a:lnTo>
                    <a:lnTo>
                      <a:pt x="12723" y="8370"/>
                    </a:lnTo>
                    <a:cubicBezTo>
                      <a:pt x="12834" y="8315"/>
                      <a:pt x="12862" y="8203"/>
                      <a:pt x="12834" y="8091"/>
                    </a:cubicBezTo>
                    <a:cubicBezTo>
                      <a:pt x="12814" y="8010"/>
                      <a:pt x="12734" y="7958"/>
                      <a:pt x="12648" y="7958"/>
                    </a:cubicBezTo>
                    <a:close/>
                    <a:moveTo>
                      <a:pt x="11775" y="8252"/>
                    </a:moveTo>
                    <a:cubicBezTo>
                      <a:pt x="11757" y="8252"/>
                      <a:pt x="11737" y="8254"/>
                      <a:pt x="11718" y="8259"/>
                    </a:cubicBezTo>
                    <a:lnTo>
                      <a:pt x="11662" y="8287"/>
                    </a:lnTo>
                    <a:cubicBezTo>
                      <a:pt x="11551" y="8315"/>
                      <a:pt x="11495" y="8426"/>
                      <a:pt x="11523" y="8538"/>
                    </a:cubicBezTo>
                    <a:cubicBezTo>
                      <a:pt x="11551" y="8649"/>
                      <a:pt x="11635" y="8705"/>
                      <a:pt x="11718" y="8705"/>
                    </a:cubicBezTo>
                    <a:lnTo>
                      <a:pt x="11774" y="8677"/>
                    </a:lnTo>
                    <a:lnTo>
                      <a:pt x="11858" y="8649"/>
                    </a:lnTo>
                    <a:cubicBezTo>
                      <a:pt x="11969" y="8621"/>
                      <a:pt x="12025" y="8510"/>
                      <a:pt x="11997" y="8398"/>
                    </a:cubicBezTo>
                    <a:cubicBezTo>
                      <a:pt x="11951" y="8306"/>
                      <a:pt x="11867" y="8252"/>
                      <a:pt x="11775" y="8252"/>
                    </a:cubicBezTo>
                    <a:close/>
                    <a:moveTo>
                      <a:pt x="10938" y="8531"/>
                    </a:moveTo>
                    <a:cubicBezTo>
                      <a:pt x="10920" y="8531"/>
                      <a:pt x="10900" y="8533"/>
                      <a:pt x="10881" y="8538"/>
                    </a:cubicBezTo>
                    <a:lnTo>
                      <a:pt x="10798" y="8566"/>
                    </a:lnTo>
                    <a:cubicBezTo>
                      <a:pt x="10686" y="8594"/>
                      <a:pt x="10630" y="8705"/>
                      <a:pt x="10658" y="8817"/>
                    </a:cubicBezTo>
                    <a:cubicBezTo>
                      <a:pt x="10686" y="8900"/>
                      <a:pt x="10770" y="8956"/>
                      <a:pt x="10853" y="8956"/>
                    </a:cubicBezTo>
                    <a:lnTo>
                      <a:pt x="10909" y="8956"/>
                    </a:lnTo>
                    <a:lnTo>
                      <a:pt x="10993" y="8928"/>
                    </a:lnTo>
                    <a:cubicBezTo>
                      <a:pt x="11104" y="8900"/>
                      <a:pt x="11160" y="8789"/>
                      <a:pt x="11132" y="8677"/>
                    </a:cubicBezTo>
                    <a:cubicBezTo>
                      <a:pt x="11109" y="8585"/>
                      <a:pt x="11029" y="8531"/>
                      <a:pt x="10938" y="8531"/>
                    </a:cubicBezTo>
                    <a:close/>
                    <a:moveTo>
                      <a:pt x="10073" y="8782"/>
                    </a:moveTo>
                    <a:cubicBezTo>
                      <a:pt x="10055" y="8782"/>
                      <a:pt x="10036" y="8784"/>
                      <a:pt x="10016" y="8789"/>
                    </a:cubicBezTo>
                    <a:lnTo>
                      <a:pt x="9933" y="8789"/>
                    </a:lnTo>
                    <a:cubicBezTo>
                      <a:pt x="9821" y="8845"/>
                      <a:pt x="9765" y="8956"/>
                      <a:pt x="9793" y="9068"/>
                    </a:cubicBezTo>
                    <a:cubicBezTo>
                      <a:pt x="9821" y="9152"/>
                      <a:pt x="9905" y="9207"/>
                      <a:pt x="9989" y="9207"/>
                    </a:cubicBezTo>
                    <a:lnTo>
                      <a:pt x="10044" y="9207"/>
                    </a:lnTo>
                    <a:lnTo>
                      <a:pt x="10128" y="9179"/>
                    </a:lnTo>
                    <a:cubicBezTo>
                      <a:pt x="10240" y="9152"/>
                      <a:pt x="10295" y="9040"/>
                      <a:pt x="10268" y="8928"/>
                    </a:cubicBezTo>
                    <a:cubicBezTo>
                      <a:pt x="10244" y="8836"/>
                      <a:pt x="10164" y="8782"/>
                      <a:pt x="10073" y="8782"/>
                    </a:cubicBezTo>
                    <a:close/>
                    <a:moveTo>
                      <a:pt x="9209" y="9005"/>
                    </a:moveTo>
                    <a:cubicBezTo>
                      <a:pt x="9190" y="9005"/>
                      <a:pt x="9171" y="9007"/>
                      <a:pt x="9152" y="9012"/>
                    </a:cubicBezTo>
                    <a:lnTo>
                      <a:pt x="9068" y="9012"/>
                    </a:lnTo>
                    <a:cubicBezTo>
                      <a:pt x="8956" y="9040"/>
                      <a:pt x="8900" y="9152"/>
                      <a:pt x="8928" y="9263"/>
                    </a:cubicBezTo>
                    <a:cubicBezTo>
                      <a:pt x="8956" y="9375"/>
                      <a:pt x="9040" y="9431"/>
                      <a:pt x="9124" y="9431"/>
                    </a:cubicBezTo>
                    <a:lnTo>
                      <a:pt x="9179" y="9431"/>
                    </a:lnTo>
                    <a:lnTo>
                      <a:pt x="9263" y="9403"/>
                    </a:lnTo>
                    <a:cubicBezTo>
                      <a:pt x="9375" y="9375"/>
                      <a:pt x="9431" y="9263"/>
                      <a:pt x="9403" y="9152"/>
                    </a:cubicBezTo>
                    <a:cubicBezTo>
                      <a:pt x="9380" y="9059"/>
                      <a:pt x="9299" y="9005"/>
                      <a:pt x="9209" y="9005"/>
                    </a:cubicBezTo>
                    <a:close/>
                    <a:moveTo>
                      <a:pt x="8330" y="9202"/>
                    </a:moveTo>
                    <a:cubicBezTo>
                      <a:pt x="8316" y="9202"/>
                      <a:pt x="8301" y="9204"/>
                      <a:pt x="8287" y="9207"/>
                    </a:cubicBezTo>
                    <a:lnTo>
                      <a:pt x="8203" y="9235"/>
                    </a:lnTo>
                    <a:cubicBezTo>
                      <a:pt x="8091" y="9235"/>
                      <a:pt x="8036" y="9347"/>
                      <a:pt x="8036" y="9458"/>
                    </a:cubicBezTo>
                    <a:cubicBezTo>
                      <a:pt x="8063" y="9570"/>
                      <a:pt x="8147" y="9626"/>
                      <a:pt x="8259" y="9626"/>
                    </a:cubicBezTo>
                    <a:lnTo>
                      <a:pt x="8287" y="9626"/>
                    </a:lnTo>
                    <a:lnTo>
                      <a:pt x="8370" y="9598"/>
                    </a:lnTo>
                    <a:cubicBezTo>
                      <a:pt x="8482" y="9598"/>
                      <a:pt x="8566" y="9486"/>
                      <a:pt x="8538" y="9375"/>
                    </a:cubicBezTo>
                    <a:cubicBezTo>
                      <a:pt x="8514" y="9278"/>
                      <a:pt x="8426" y="9202"/>
                      <a:pt x="8330" y="9202"/>
                    </a:cubicBezTo>
                    <a:close/>
                    <a:moveTo>
                      <a:pt x="7394" y="9375"/>
                    </a:moveTo>
                    <a:lnTo>
                      <a:pt x="7338" y="9403"/>
                    </a:lnTo>
                    <a:cubicBezTo>
                      <a:pt x="7227" y="9431"/>
                      <a:pt x="7143" y="9514"/>
                      <a:pt x="7171" y="9626"/>
                    </a:cubicBezTo>
                    <a:cubicBezTo>
                      <a:pt x="7171" y="9737"/>
                      <a:pt x="7254" y="9821"/>
                      <a:pt x="7366" y="9821"/>
                    </a:cubicBezTo>
                    <a:lnTo>
                      <a:pt x="7394" y="9793"/>
                    </a:lnTo>
                    <a:lnTo>
                      <a:pt x="7478" y="9793"/>
                    </a:lnTo>
                    <a:cubicBezTo>
                      <a:pt x="7589" y="9765"/>
                      <a:pt x="7673" y="9654"/>
                      <a:pt x="7645" y="9542"/>
                    </a:cubicBezTo>
                    <a:cubicBezTo>
                      <a:pt x="7617" y="9431"/>
                      <a:pt x="7505" y="9375"/>
                      <a:pt x="7394" y="9375"/>
                    </a:cubicBezTo>
                    <a:close/>
                    <a:moveTo>
                      <a:pt x="6573" y="9537"/>
                    </a:moveTo>
                    <a:cubicBezTo>
                      <a:pt x="6558" y="9537"/>
                      <a:pt x="6544" y="9538"/>
                      <a:pt x="6529" y="9542"/>
                    </a:cubicBezTo>
                    <a:lnTo>
                      <a:pt x="6445" y="9542"/>
                    </a:lnTo>
                    <a:cubicBezTo>
                      <a:pt x="6334" y="9570"/>
                      <a:pt x="6250" y="9682"/>
                      <a:pt x="6278" y="9793"/>
                    </a:cubicBezTo>
                    <a:cubicBezTo>
                      <a:pt x="6278" y="9877"/>
                      <a:pt x="6390" y="9961"/>
                      <a:pt x="6473" y="9961"/>
                    </a:cubicBezTo>
                    <a:lnTo>
                      <a:pt x="6501" y="9961"/>
                    </a:lnTo>
                    <a:lnTo>
                      <a:pt x="6585" y="9933"/>
                    </a:lnTo>
                    <a:cubicBezTo>
                      <a:pt x="6696" y="9933"/>
                      <a:pt x="6780" y="9821"/>
                      <a:pt x="6752" y="9710"/>
                    </a:cubicBezTo>
                    <a:cubicBezTo>
                      <a:pt x="6752" y="9613"/>
                      <a:pt x="6668" y="9537"/>
                      <a:pt x="6573" y="9537"/>
                    </a:cubicBezTo>
                    <a:close/>
                    <a:moveTo>
                      <a:pt x="252" y="9598"/>
                    </a:moveTo>
                    <a:cubicBezTo>
                      <a:pt x="140" y="9598"/>
                      <a:pt x="29" y="9654"/>
                      <a:pt x="29" y="9765"/>
                    </a:cubicBezTo>
                    <a:cubicBezTo>
                      <a:pt x="1" y="9877"/>
                      <a:pt x="56" y="9989"/>
                      <a:pt x="196" y="10016"/>
                    </a:cubicBezTo>
                    <a:lnTo>
                      <a:pt x="308" y="10016"/>
                    </a:lnTo>
                    <a:cubicBezTo>
                      <a:pt x="391" y="10016"/>
                      <a:pt x="475" y="9961"/>
                      <a:pt x="503" y="9849"/>
                    </a:cubicBezTo>
                    <a:cubicBezTo>
                      <a:pt x="531" y="9737"/>
                      <a:pt x="447" y="9654"/>
                      <a:pt x="335" y="9626"/>
                    </a:cubicBezTo>
                    <a:lnTo>
                      <a:pt x="252" y="9598"/>
                    </a:lnTo>
                    <a:close/>
                    <a:moveTo>
                      <a:pt x="5636" y="9654"/>
                    </a:moveTo>
                    <a:lnTo>
                      <a:pt x="5553" y="9682"/>
                    </a:lnTo>
                    <a:cubicBezTo>
                      <a:pt x="5441" y="9682"/>
                      <a:pt x="5357" y="9793"/>
                      <a:pt x="5385" y="9905"/>
                    </a:cubicBezTo>
                    <a:cubicBezTo>
                      <a:pt x="5385" y="10016"/>
                      <a:pt x="5497" y="10072"/>
                      <a:pt x="5580" y="10072"/>
                    </a:cubicBezTo>
                    <a:lnTo>
                      <a:pt x="5692" y="10072"/>
                    </a:lnTo>
                    <a:cubicBezTo>
                      <a:pt x="5804" y="10044"/>
                      <a:pt x="5887" y="9961"/>
                      <a:pt x="5887" y="9849"/>
                    </a:cubicBezTo>
                    <a:cubicBezTo>
                      <a:pt x="5859" y="9737"/>
                      <a:pt x="5748" y="9654"/>
                      <a:pt x="5636" y="9654"/>
                    </a:cubicBezTo>
                    <a:close/>
                    <a:moveTo>
                      <a:pt x="1145" y="9737"/>
                    </a:moveTo>
                    <a:cubicBezTo>
                      <a:pt x="1033" y="9737"/>
                      <a:pt x="921" y="9793"/>
                      <a:pt x="893" y="9933"/>
                    </a:cubicBezTo>
                    <a:cubicBezTo>
                      <a:pt x="893" y="10044"/>
                      <a:pt x="977" y="10128"/>
                      <a:pt x="1089" y="10156"/>
                    </a:cubicBezTo>
                    <a:lnTo>
                      <a:pt x="1200" y="10156"/>
                    </a:lnTo>
                    <a:cubicBezTo>
                      <a:pt x="1284" y="10156"/>
                      <a:pt x="1396" y="10072"/>
                      <a:pt x="1396" y="9961"/>
                    </a:cubicBezTo>
                    <a:cubicBezTo>
                      <a:pt x="1396" y="9849"/>
                      <a:pt x="1312" y="9765"/>
                      <a:pt x="1200" y="9737"/>
                    </a:cubicBezTo>
                    <a:close/>
                    <a:moveTo>
                      <a:pt x="4814" y="9760"/>
                    </a:moveTo>
                    <a:cubicBezTo>
                      <a:pt x="4800" y="9760"/>
                      <a:pt x="4786" y="9762"/>
                      <a:pt x="4771" y="9765"/>
                    </a:cubicBezTo>
                    <a:lnTo>
                      <a:pt x="4688" y="9765"/>
                    </a:lnTo>
                    <a:cubicBezTo>
                      <a:pt x="4576" y="9765"/>
                      <a:pt x="4492" y="9877"/>
                      <a:pt x="4492" y="9989"/>
                    </a:cubicBezTo>
                    <a:cubicBezTo>
                      <a:pt x="4492" y="10100"/>
                      <a:pt x="4576" y="10184"/>
                      <a:pt x="4688" y="10184"/>
                    </a:cubicBezTo>
                    <a:lnTo>
                      <a:pt x="4716" y="10184"/>
                    </a:lnTo>
                    <a:lnTo>
                      <a:pt x="4799" y="10156"/>
                    </a:lnTo>
                    <a:cubicBezTo>
                      <a:pt x="4911" y="10156"/>
                      <a:pt x="4995" y="10044"/>
                      <a:pt x="4995" y="9933"/>
                    </a:cubicBezTo>
                    <a:cubicBezTo>
                      <a:pt x="4970" y="9836"/>
                      <a:pt x="4904" y="9760"/>
                      <a:pt x="4814" y="9760"/>
                    </a:cubicBezTo>
                    <a:close/>
                    <a:moveTo>
                      <a:pt x="2009" y="9821"/>
                    </a:moveTo>
                    <a:cubicBezTo>
                      <a:pt x="1898" y="9821"/>
                      <a:pt x="1814" y="9905"/>
                      <a:pt x="1786" y="10016"/>
                    </a:cubicBezTo>
                    <a:cubicBezTo>
                      <a:pt x="1786" y="10128"/>
                      <a:pt x="1870" y="10212"/>
                      <a:pt x="1981" y="10212"/>
                    </a:cubicBezTo>
                    <a:lnTo>
                      <a:pt x="2065" y="10240"/>
                    </a:lnTo>
                    <a:lnTo>
                      <a:pt x="2093" y="10240"/>
                    </a:lnTo>
                    <a:cubicBezTo>
                      <a:pt x="2205" y="10240"/>
                      <a:pt x="2288" y="10128"/>
                      <a:pt x="2288" y="10016"/>
                    </a:cubicBezTo>
                    <a:cubicBezTo>
                      <a:pt x="2288" y="9905"/>
                      <a:pt x="2205" y="9821"/>
                      <a:pt x="2093" y="9821"/>
                    </a:cubicBezTo>
                    <a:close/>
                    <a:moveTo>
                      <a:pt x="2902" y="9849"/>
                    </a:moveTo>
                    <a:cubicBezTo>
                      <a:pt x="2791" y="9849"/>
                      <a:pt x="2707" y="9933"/>
                      <a:pt x="2707" y="10044"/>
                    </a:cubicBezTo>
                    <a:cubicBezTo>
                      <a:pt x="2707" y="10156"/>
                      <a:pt x="2791" y="10240"/>
                      <a:pt x="2902" y="10240"/>
                    </a:cubicBezTo>
                    <a:lnTo>
                      <a:pt x="2986" y="10240"/>
                    </a:lnTo>
                    <a:cubicBezTo>
                      <a:pt x="3097" y="10240"/>
                      <a:pt x="3153" y="10156"/>
                      <a:pt x="3153" y="10044"/>
                    </a:cubicBezTo>
                    <a:cubicBezTo>
                      <a:pt x="3153" y="9933"/>
                      <a:pt x="3042" y="9849"/>
                      <a:pt x="2930" y="9849"/>
                    </a:cubicBezTo>
                    <a:close/>
                    <a:moveTo>
                      <a:pt x="3795" y="9821"/>
                    </a:moveTo>
                    <a:cubicBezTo>
                      <a:pt x="3683" y="9821"/>
                      <a:pt x="3600" y="9905"/>
                      <a:pt x="3600" y="10016"/>
                    </a:cubicBezTo>
                    <a:cubicBezTo>
                      <a:pt x="3600" y="10128"/>
                      <a:pt x="3683" y="10240"/>
                      <a:pt x="3795" y="10240"/>
                    </a:cubicBezTo>
                    <a:lnTo>
                      <a:pt x="3879" y="10240"/>
                    </a:lnTo>
                    <a:lnTo>
                      <a:pt x="3879" y="9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39"/>
              <p:cNvSpPr/>
              <p:nvPr/>
            </p:nvSpPr>
            <p:spPr>
              <a:xfrm>
                <a:off x="4085603" y="629332"/>
                <a:ext cx="18659" cy="1532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13" extrusionOk="0">
                    <a:moveTo>
                      <a:pt x="246" y="0"/>
                    </a:moveTo>
                    <a:cubicBezTo>
                      <a:pt x="168" y="0"/>
                      <a:pt x="97" y="52"/>
                      <a:pt x="56" y="134"/>
                    </a:cubicBezTo>
                    <a:lnTo>
                      <a:pt x="56" y="162"/>
                    </a:lnTo>
                    <a:cubicBezTo>
                      <a:pt x="0" y="273"/>
                      <a:pt x="84" y="357"/>
                      <a:pt x="168" y="413"/>
                    </a:cubicBezTo>
                    <a:lnTo>
                      <a:pt x="251" y="413"/>
                    </a:lnTo>
                    <a:cubicBezTo>
                      <a:pt x="335" y="413"/>
                      <a:pt x="419" y="357"/>
                      <a:pt x="447" y="273"/>
                    </a:cubicBezTo>
                    <a:cubicBezTo>
                      <a:pt x="503" y="162"/>
                      <a:pt x="447" y="50"/>
                      <a:pt x="335" y="22"/>
                    </a:cubicBezTo>
                    <a:cubicBezTo>
                      <a:pt x="305" y="7"/>
                      <a:pt x="275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39"/>
              <p:cNvSpPr/>
              <p:nvPr/>
            </p:nvSpPr>
            <p:spPr>
              <a:xfrm>
                <a:off x="5083296" y="1151384"/>
                <a:ext cx="17620" cy="169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57" extrusionOk="0">
                    <a:moveTo>
                      <a:pt x="218" y="0"/>
                    </a:moveTo>
                    <a:cubicBezTo>
                      <a:pt x="192" y="0"/>
                      <a:pt x="166" y="4"/>
                      <a:pt x="140" y="11"/>
                    </a:cubicBezTo>
                    <a:cubicBezTo>
                      <a:pt x="28" y="66"/>
                      <a:pt x="0" y="178"/>
                      <a:pt x="28" y="290"/>
                    </a:cubicBezTo>
                    <a:lnTo>
                      <a:pt x="56" y="345"/>
                    </a:lnTo>
                    <a:cubicBezTo>
                      <a:pt x="112" y="401"/>
                      <a:pt x="167" y="457"/>
                      <a:pt x="251" y="457"/>
                    </a:cubicBezTo>
                    <a:lnTo>
                      <a:pt x="363" y="401"/>
                    </a:lnTo>
                    <a:cubicBezTo>
                      <a:pt x="446" y="345"/>
                      <a:pt x="474" y="234"/>
                      <a:pt x="419" y="122"/>
                    </a:cubicBezTo>
                    <a:cubicBezTo>
                      <a:pt x="376" y="37"/>
                      <a:pt x="301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39"/>
              <p:cNvSpPr/>
              <p:nvPr/>
            </p:nvSpPr>
            <p:spPr>
              <a:xfrm>
                <a:off x="4898040" y="841262"/>
                <a:ext cx="196641" cy="295017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7953" extrusionOk="0">
                    <a:moveTo>
                      <a:pt x="225" y="1"/>
                    </a:moveTo>
                    <a:cubicBezTo>
                      <a:pt x="155" y="1"/>
                      <a:pt x="93" y="38"/>
                      <a:pt x="56" y="112"/>
                    </a:cubicBezTo>
                    <a:cubicBezTo>
                      <a:pt x="0" y="224"/>
                      <a:pt x="28" y="336"/>
                      <a:pt x="140" y="391"/>
                    </a:cubicBezTo>
                    <a:lnTo>
                      <a:pt x="195" y="419"/>
                    </a:lnTo>
                    <a:lnTo>
                      <a:pt x="307" y="475"/>
                    </a:lnTo>
                    <a:cubicBezTo>
                      <a:pt x="391" y="475"/>
                      <a:pt x="447" y="419"/>
                      <a:pt x="474" y="363"/>
                    </a:cubicBezTo>
                    <a:cubicBezTo>
                      <a:pt x="530" y="252"/>
                      <a:pt x="502" y="140"/>
                      <a:pt x="419" y="84"/>
                    </a:cubicBezTo>
                    <a:lnTo>
                      <a:pt x="335" y="29"/>
                    </a:lnTo>
                    <a:cubicBezTo>
                      <a:pt x="298" y="10"/>
                      <a:pt x="261" y="1"/>
                      <a:pt x="225" y="1"/>
                    </a:cubicBezTo>
                    <a:close/>
                    <a:moveTo>
                      <a:pt x="1027" y="502"/>
                    </a:moveTo>
                    <a:cubicBezTo>
                      <a:pt x="957" y="502"/>
                      <a:pt x="891" y="533"/>
                      <a:pt x="837" y="587"/>
                    </a:cubicBezTo>
                    <a:cubicBezTo>
                      <a:pt x="781" y="698"/>
                      <a:pt x="809" y="810"/>
                      <a:pt x="893" y="866"/>
                    </a:cubicBezTo>
                    <a:lnTo>
                      <a:pt x="949" y="921"/>
                    </a:lnTo>
                    <a:lnTo>
                      <a:pt x="1088" y="949"/>
                    </a:lnTo>
                    <a:cubicBezTo>
                      <a:pt x="1144" y="949"/>
                      <a:pt x="1200" y="921"/>
                      <a:pt x="1256" y="866"/>
                    </a:cubicBezTo>
                    <a:cubicBezTo>
                      <a:pt x="1311" y="782"/>
                      <a:pt x="1283" y="642"/>
                      <a:pt x="1200" y="587"/>
                    </a:cubicBezTo>
                    <a:lnTo>
                      <a:pt x="1144" y="531"/>
                    </a:lnTo>
                    <a:cubicBezTo>
                      <a:pt x="1104" y="511"/>
                      <a:pt x="1065" y="502"/>
                      <a:pt x="1027" y="502"/>
                    </a:cubicBezTo>
                    <a:close/>
                    <a:moveTo>
                      <a:pt x="1869" y="1117"/>
                    </a:moveTo>
                    <a:lnTo>
                      <a:pt x="1758" y="1256"/>
                    </a:lnTo>
                    <a:lnTo>
                      <a:pt x="1646" y="1452"/>
                    </a:lnTo>
                    <a:lnTo>
                      <a:pt x="1814" y="1312"/>
                    </a:lnTo>
                    <a:lnTo>
                      <a:pt x="1674" y="1479"/>
                    </a:lnTo>
                    <a:cubicBezTo>
                      <a:pt x="1730" y="1507"/>
                      <a:pt x="1758" y="1535"/>
                      <a:pt x="1814" y="1535"/>
                    </a:cubicBezTo>
                    <a:cubicBezTo>
                      <a:pt x="1869" y="1535"/>
                      <a:pt x="1925" y="1507"/>
                      <a:pt x="1981" y="1452"/>
                    </a:cubicBezTo>
                    <a:cubicBezTo>
                      <a:pt x="2037" y="1368"/>
                      <a:pt x="2037" y="1228"/>
                      <a:pt x="1953" y="1173"/>
                    </a:cubicBezTo>
                    <a:lnTo>
                      <a:pt x="1786" y="1284"/>
                    </a:lnTo>
                    <a:lnTo>
                      <a:pt x="1869" y="1117"/>
                    </a:lnTo>
                    <a:close/>
                    <a:moveTo>
                      <a:pt x="2442" y="1692"/>
                    </a:moveTo>
                    <a:cubicBezTo>
                      <a:pt x="2388" y="1692"/>
                      <a:pt x="2334" y="1712"/>
                      <a:pt x="2288" y="1758"/>
                    </a:cubicBezTo>
                    <a:cubicBezTo>
                      <a:pt x="2204" y="1842"/>
                      <a:pt x="2204" y="1954"/>
                      <a:pt x="2288" y="2037"/>
                    </a:cubicBezTo>
                    <a:lnTo>
                      <a:pt x="2344" y="2093"/>
                    </a:lnTo>
                    <a:cubicBezTo>
                      <a:pt x="2372" y="2149"/>
                      <a:pt x="2427" y="2149"/>
                      <a:pt x="2483" y="2149"/>
                    </a:cubicBezTo>
                    <a:cubicBezTo>
                      <a:pt x="2539" y="2149"/>
                      <a:pt x="2595" y="2149"/>
                      <a:pt x="2623" y="2093"/>
                    </a:cubicBezTo>
                    <a:cubicBezTo>
                      <a:pt x="2706" y="2010"/>
                      <a:pt x="2706" y="1898"/>
                      <a:pt x="2623" y="1814"/>
                    </a:cubicBezTo>
                    <a:lnTo>
                      <a:pt x="2567" y="1731"/>
                    </a:lnTo>
                    <a:cubicBezTo>
                      <a:pt x="2529" y="1705"/>
                      <a:pt x="2486" y="1692"/>
                      <a:pt x="2442" y="1692"/>
                    </a:cubicBezTo>
                    <a:close/>
                    <a:moveTo>
                      <a:pt x="3040" y="2377"/>
                    </a:moveTo>
                    <a:cubicBezTo>
                      <a:pt x="2995" y="2377"/>
                      <a:pt x="2948" y="2393"/>
                      <a:pt x="2902" y="2428"/>
                    </a:cubicBezTo>
                    <a:cubicBezTo>
                      <a:pt x="2818" y="2484"/>
                      <a:pt x="2818" y="2623"/>
                      <a:pt x="2874" y="2707"/>
                    </a:cubicBezTo>
                    <a:lnTo>
                      <a:pt x="2930" y="2763"/>
                    </a:lnTo>
                    <a:cubicBezTo>
                      <a:pt x="2985" y="2819"/>
                      <a:pt x="3041" y="2846"/>
                      <a:pt x="3097" y="2846"/>
                    </a:cubicBezTo>
                    <a:cubicBezTo>
                      <a:pt x="3153" y="2846"/>
                      <a:pt x="3181" y="2846"/>
                      <a:pt x="3209" y="2819"/>
                    </a:cubicBezTo>
                    <a:cubicBezTo>
                      <a:pt x="3320" y="2735"/>
                      <a:pt x="3320" y="2623"/>
                      <a:pt x="3264" y="2512"/>
                    </a:cubicBezTo>
                    <a:lnTo>
                      <a:pt x="3209" y="2456"/>
                    </a:lnTo>
                    <a:cubicBezTo>
                      <a:pt x="3160" y="2407"/>
                      <a:pt x="3102" y="2377"/>
                      <a:pt x="3040" y="2377"/>
                    </a:cubicBezTo>
                    <a:close/>
                    <a:moveTo>
                      <a:pt x="3591" y="3124"/>
                    </a:moveTo>
                    <a:cubicBezTo>
                      <a:pt x="3554" y="3124"/>
                      <a:pt x="3517" y="3134"/>
                      <a:pt x="3488" y="3153"/>
                    </a:cubicBezTo>
                    <a:cubicBezTo>
                      <a:pt x="3376" y="3209"/>
                      <a:pt x="3348" y="3349"/>
                      <a:pt x="3404" y="3432"/>
                    </a:cubicBezTo>
                    <a:lnTo>
                      <a:pt x="3460" y="3516"/>
                    </a:lnTo>
                    <a:cubicBezTo>
                      <a:pt x="3488" y="3572"/>
                      <a:pt x="3571" y="3600"/>
                      <a:pt x="3627" y="3600"/>
                    </a:cubicBezTo>
                    <a:lnTo>
                      <a:pt x="3739" y="3572"/>
                    </a:lnTo>
                    <a:cubicBezTo>
                      <a:pt x="3850" y="3516"/>
                      <a:pt x="3850" y="3377"/>
                      <a:pt x="3794" y="3293"/>
                    </a:cubicBezTo>
                    <a:lnTo>
                      <a:pt x="3766" y="3209"/>
                    </a:lnTo>
                    <a:cubicBezTo>
                      <a:pt x="3730" y="3155"/>
                      <a:pt x="3660" y="3124"/>
                      <a:pt x="3591" y="3124"/>
                    </a:cubicBezTo>
                    <a:close/>
                    <a:moveTo>
                      <a:pt x="4038" y="3913"/>
                    </a:moveTo>
                    <a:cubicBezTo>
                      <a:pt x="4011" y="3913"/>
                      <a:pt x="3984" y="3920"/>
                      <a:pt x="3962" y="3935"/>
                    </a:cubicBezTo>
                    <a:cubicBezTo>
                      <a:pt x="3850" y="3990"/>
                      <a:pt x="3822" y="4130"/>
                      <a:pt x="3850" y="4214"/>
                    </a:cubicBezTo>
                    <a:lnTo>
                      <a:pt x="3906" y="4297"/>
                    </a:lnTo>
                    <a:cubicBezTo>
                      <a:pt x="3934" y="4353"/>
                      <a:pt x="4018" y="4409"/>
                      <a:pt x="4073" y="4409"/>
                    </a:cubicBezTo>
                    <a:lnTo>
                      <a:pt x="4185" y="4381"/>
                    </a:lnTo>
                    <a:cubicBezTo>
                      <a:pt x="4269" y="4325"/>
                      <a:pt x="4324" y="4214"/>
                      <a:pt x="4269" y="4102"/>
                    </a:cubicBezTo>
                    <a:lnTo>
                      <a:pt x="4241" y="4046"/>
                    </a:lnTo>
                    <a:cubicBezTo>
                      <a:pt x="4200" y="3964"/>
                      <a:pt x="4114" y="3913"/>
                      <a:pt x="4038" y="3913"/>
                    </a:cubicBezTo>
                    <a:close/>
                    <a:moveTo>
                      <a:pt x="4603" y="4883"/>
                    </a:moveTo>
                    <a:lnTo>
                      <a:pt x="4241" y="5078"/>
                    </a:lnTo>
                    <a:lnTo>
                      <a:pt x="4269" y="5134"/>
                    </a:lnTo>
                    <a:cubicBezTo>
                      <a:pt x="4297" y="5190"/>
                      <a:pt x="4380" y="5246"/>
                      <a:pt x="4464" y="5246"/>
                    </a:cubicBezTo>
                    <a:lnTo>
                      <a:pt x="4520" y="5246"/>
                    </a:lnTo>
                    <a:cubicBezTo>
                      <a:pt x="4631" y="5190"/>
                      <a:pt x="4687" y="5078"/>
                      <a:pt x="4659" y="4967"/>
                    </a:cubicBezTo>
                    <a:lnTo>
                      <a:pt x="4603" y="4883"/>
                    </a:lnTo>
                    <a:close/>
                    <a:moveTo>
                      <a:pt x="4716" y="5629"/>
                    </a:moveTo>
                    <a:cubicBezTo>
                      <a:pt x="4698" y="5629"/>
                      <a:pt x="4678" y="5632"/>
                      <a:pt x="4659" y="5636"/>
                    </a:cubicBezTo>
                    <a:cubicBezTo>
                      <a:pt x="4548" y="5692"/>
                      <a:pt x="4492" y="5804"/>
                      <a:pt x="4520" y="5915"/>
                    </a:cubicBezTo>
                    <a:lnTo>
                      <a:pt x="4548" y="5971"/>
                    </a:lnTo>
                    <a:cubicBezTo>
                      <a:pt x="4576" y="6083"/>
                      <a:pt x="4659" y="6139"/>
                      <a:pt x="4743" y="6139"/>
                    </a:cubicBezTo>
                    <a:lnTo>
                      <a:pt x="4799" y="6139"/>
                    </a:lnTo>
                    <a:cubicBezTo>
                      <a:pt x="4910" y="6083"/>
                      <a:pt x="4966" y="5971"/>
                      <a:pt x="4938" y="5860"/>
                    </a:cubicBezTo>
                    <a:lnTo>
                      <a:pt x="4910" y="5776"/>
                    </a:lnTo>
                    <a:cubicBezTo>
                      <a:pt x="4887" y="5683"/>
                      <a:pt x="4807" y="5629"/>
                      <a:pt x="4716" y="5629"/>
                    </a:cubicBezTo>
                    <a:close/>
                    <a:moveTo>
                      <a:pt x="4882" y="6529"/>
                    </a:moveTo>
                    <a:cubicBezTo>
                      <a:pt x="4799" y="6557"/>
                      <a:pt x="4715" y="6669"/>
                      <a:pt x="4743" y="6780"/>
                    </a:cubicBezTo>
                    <a:lnTo>
                      <a:pt x="4743" y="6864"/>
                    </a:lnTo>
                    <a:cubicBezTo>
                      <a:pt x="4771" y="6948"/>
                      <a:pt x="4855" y="7031"/>
                      <a:pt x="4966" y="7031"/>
                    </a:cubicBezTo>
                    <a:lnTo>
                      <a:pt x="4994" y="7031"/>
                    </a:lnTo>
                    <a:cubicBezTo>
                      <a:pt x="5106" y="7003"/>
                      <a:pt x="5189" y="6892"/>
                      <a:pt x="5161" y="6780"/>
                    </a:cubicBezTo>
                    <a:lnTo>
                      <a:pt x="5134" y="6697"/>
                    </a:lnTo>
                    <a:cubicBezTo>
                      <a:pt x="5106" y="6585"/>
                      <a:pt x="5022" y="6529"/>
                      <a:pt x="4882" y="6529"/>
                    </a:cubicBezTo>
                    <a:close/>
                    <a:moveTo>
                      <a:pt x="5094" y="7444"/>
                    </a:moveTo>
                    <a:cubicBezTo>
                      <a:pt x="5079" y="7444"/>
                      <a:pt x="5065" y="7446"/>
                      <a:pt x="5050" y="7450"/>
                    </a:cubicBezTo>
                    <a:cubicBezTo>
                      <a:pt x="4938" y="7478"/>
                      <a:pt x="4855" y="7561"/>
                      <a:pt x="4882" y="7673"/>
                    </a:cubicBezTo>
                    <a:lnTo>
                      <a:pt x="4882" y="7757"/>
                    </a:lnTo>
                    <a:cubicBezTo>
                      <a:pt x="4910" y="7868"/>
                      <a:pt x="4994" y="7952"/>
                      <a:pt x="5106" y="7952"/>
                    </a:cubicBezTo>
                    <a:lnTo>
                      <a:pt x="5134" y="7952"/>
                    </a:lnTo>
                    <a:cubicBezTo>
                      <a:pt x="5245" y="7924"/>
                      <a:pt x="5301" y="7840"/>
                      <a:pt x="5301" y="7701"/>
                    </a:cubicBezTo>
                    <a:lnTo>
                      <a:pt x="5301" y="7617"/>
                    </a:lnTo>
                    <a:cubicBezTo>
                      <a:pt x="5277" y="7520"/>
                      <a:pt x="5189" y="7444"/>
                      <a:pt x="5094" y="74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39"/>
              <p:cNvSpPr/>
              <p:nvPr/>
            </p:nvSpPr>
            <p:spPr>
              <a:xfrm>
                <a:off x="4869031" y="825941"/>
                <a:ext cx="18696" cy="16396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42" extrusionOk="0">
                    <a:moveTo>
                      <a:pt x="228" y="1"/>
                    </a:moveTo>
                    <a:cubicBezTo>
                      <a:pt x="153" y="1"/>
                      <a:pt x="69" y="47"/>
                      <a:pt x="29" y="107"/>
                    </a:cubicBezTo>
                    <a:cubicBezTo>
                      <a:pt x="1" y="218"/>
                      <a:pt x="29" y="358"/>
                      <a:pt x="140" y="386"/>
                    </a:cubicBezTo>
                    <a:lnTo>
                      <a:pt x="252" y="218"/>
                    </a:lnTo>
                    <a:lnTo>
                      <a:pt x="168" y="414"/>
                    </a:lnTo>
                    <a:lnTo>
                      <a:pt x="252" y="442"/>
                    </a:lnTo>
                    <a:cubicBezTo>
                      <a:pt x="336" y="442"/>
                      <a:pt x="419" y="386"/>
                      <a:pt x="447" y="330"/>
                    </a:cubicBezTo>
                    <a:cubicBezTo>
                      <a:pt x="503" y="218"/>
                      <a:pt x="475" y="107"/>
                      <a:pt x="364" y="51"/>
                    </a:cubicBezTo>
                    <a:lnTo>
                      <a:pt x="308" y="23"/>
                    </a:lnTo>
                    <a:cubicBezTo>
                      <a:pt x="284" y="8"/>
                      <a:pt x="257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39"/>
              <p:cNvSpPr/>
              <p:nvPr/>
            </p:nvSpPr>
            <p:spPr>
              <a:xfrm>
                <a:off x="4027623" y="418998"/>
                <a:ext cx="187367" cy="187367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5051" extrusionOk="0">
                    <a:moveTo>
                      <a:pt x="2512" y="1"/>
                    </a:moveTo>
                    <a:cubicBezTo>
                      <a:pt x="1814" y="1"/>
                      <a:pt x="1145" y="280"/>
                      <a:pt x="698" y="782"/>
                    </a:cubicBezTo>
                    <a:cubicBezTo>
                      <a:pt x="252" y="1229"/>
                      <a:pt x="1" y="1842"/>
                      <a:pt x="1" y="2512"/>
                    </a:cubicBezTo>
                    <a:cubicBezTo>
                      <a:pt x="1" y="3377"/>
                      <a:pt x="419" y="4130"/>
                      <a:pt x="1061" y="4576"/>
                    </a:cubicBezTo>
                    <a:cubicBezTo>
                      <a:pt x="1229" y="4688"/>
                      <a:pt x="1424" y="4800"/>
                      <a:pt x="1619" y="4855"/>
                    </a:cubicBezTo>
                    <a:lnTo>
                      <a:pt x="1619" y="4883"/>
                    </a:lnTo>
                    <a:cubicBezTo>
                      <a:pt x="1898" y="4967"/>
                      <a:pt x="2205" y="5051"/>
                      <a:pt x="2512" y="5051"/>
                    </a:cubicBezTo>
                    <a:cubicBezTo>
                      <a:pt x="2847" y="5051"/>
                      <a:pt x="3154" y="4967"/>
                      <a:pt x="3433" y="4855"/>
                    </a:cubicBezTo>
                    <a:cubicBezTo>
                      <a:pt x="3628" y="4800"/>
                      <a:pt x="3795" y="4688"/>
                      <a:pt x="3991" y="4576"/>
                    </a:cubicBezTo>
                    <a:cubicBezTo>
                      <a:pt x="4632" y="4102"/>
                      <a:pt x="5051" y="3377"/>
                      <a:pt x="5051" y="2512"/>
                    </a:cubicBezTo>
                    <a:cubicBezTo>
                      <a:pt x="5051" y="1842"/>
                      <a:pt x="4772" y="1229"/>
                      <a:pt x="4325" y="782"/>
                    </a:cubicBezTo>
                    <a:cubicBezTo>
                      <a:pt x="3879" y="280"/>
                      <a:pt x="3237" y="1"/>
                      <a:pt x="2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39"/>
              <p:cNvSpPr/>
              <p:nvPr/>
            </p:nvSpPr>
            <p:spPr>
              <a:xfrm>
                <a:off x="4027623" y="512146"/>
                <a:ext cx="37" cy="2114"/>
              </a:xfrm>
              <a:custGeom>
                <a:avLst/>
                <a:gdLst/>
                <a:ahLst/>
                <a:cxnLst/>
                <a:rect l="l" t="t" r="r" b="b"/>
                <a:pathLst>
                  <a:path w="1" h="57" extrusionOk="0">
                    <a:moveTo>
                      <a:pt x="1" y="57"/>
                    </a:moveTo>
                    <a:lnTo>
                      <a:pt x="1" y="57"/>
                    </a:lnTo>
                    <a:lnTo>
                      <a:pt x="1" y="57"/>
                    </a:lnTo>
                    <a:close/>
                    <a:moveTo>
                      <a:pt x="1" y="57"/>
                    </a:moveTo>
                    <a:cubicBezTo>
                      <a:pt x="1" y="57"/>
                      <a:pt x="1" y="29"/>
                      <a:pt x="1" y="29"/>
                    </a:cubicBezTo>
                    <a:cubicBezTo>
                      <a:pt x="1" y="57"/>
                      <a:pt x="1" y="57"/>
                      <a:pt x="1" y="57"/>
                    </a:cubicBezTo>
                    <a:close/>
                    <a:moveTo>
                      <a:pt x="1" y="29"/>
                    </a:moveTo>
                    <a:lnTo>
                      <a:pt x="1" y="29"/>
                    </a:lnTo>
                    <a:lnTo>
                      <a:pt x="1" y="29"/>
                    </a:lnTo>
                    <a:close/>
                    <a:moveTo>
                      <a:pt x="1" y="29"/>
                    </a:moveTo>
                    <a:lnTo>
                      <a:pt x="1" y="29"/>
                    </a:lnTo>
                    <a:lnTo>
                      <a:pt x="1" y="29"/>
                    </a:lnTo>
                    <a:close/>
                    <a:moveTo>
                      <a:pt x="1" y="29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D9F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9"/>
              <p:cNvSpPr/>
              <p:nvPr/>
            </p:nvSpPr>
            <p:spPr>
              <a:xfrm>
                <a:off x="4027623" y="418998"/>
                <a:ext cx="179095" cy="156318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214" extrusionOk="0">
                    <a:moveTo>
                      <a:pt x="1647" y="559"/>
                    </a:moveTo>
                    <a:cubicBezTo>
                      <a:pt x="1703" y="559"/>
                      <a:pt x="1759" y="559"/>
                      <a:pt x="1787" y="587"/>
                    </a:cubicBezTo>
                    <a:cubicBezTo>
                      <a:pt x="2289" y="838"/>
                      <a:pt x="1340" y="1535"/>
                      <a:pt x="1033" y="1535"/>
                    </a:cubicBezTo>
                    <a:cubicBezTo>
                      <a:pt x="308" y="1535"/>
                      <a:pt x="1117" y="559"/>
                      <a:pt x="1647" y="559"/>
                    </a:cubicBezTo>
                    <a:close/>
                    <a:moveTo>
                      <a:pt x="2317" y="1"/>
                    </a:moveTo>
                    <a:cubicBezTo>
                      <a:pt x="1703" y="57"/>
                      <a:pt x="1145" y="308"/>
                      <a:pt x="726" y="726"/>
                    </a:cubicBezTo>
                    <a:cubicBezTo>
                      <a:pt x="726" y="754"/>
                      <a:pt x="698" y="754"/>
                      <a:pt x="698" y="782"/>
                    </a:cubicBezTo>
                    <a:cubicBezTo>
                      <a:pt x="252" y="1229"/>
                      <a:pt x="1" y="1842"/>
                      <a:pt x="1" y="2512"/>
                    </a:cubicBezTo>
                    <a:lnTo>
                      <a:pt x="1" y="2540"/>
                    </a:lnTo>
                    <a:cubicBezTo>
                      <a:pt x="1" y="2568"/>
                      <a:pt x="1" y="2568"/>
                      <a:pt x="1" y="2568"/>
                    </a:cubicBezTo>
                    <a:cubicBezTo>
                      <a:pt x="1" y="3181"/>
                      <a:pt x="252" y="3739"/>
                      <a:pt x="615" y="4158"/>
                    </a:cubicBezTo>
                    <a:cubicBezTo>
                      <a:pt x="782" y="4214"/>
                      <a:pt x="1005" y="4214"/>
                      <a:pt x="1201" y="4214"/>
                    </a:cubicBezTo>
                    <a:cubicBezTo>
                      <a:pt x="2875" y="4214"/>
                      <a:pt x="4828" y="2707"/>
                      <a:pt x="3488" y="196"/>
                    </a:cubicBezTo>
                    <a:cubicBezTo>
                      <a:pt x="3181" y="57"/>
                      <a:pt x="2875" y="1"/>
                      <a:pt x="2512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9"/>
              <p:cNvSpPr/>
              <p:nvPr/>
            </p:nvSpPr>
            <p:spPr>
              <a:xfrm>
                <a:off x="4053516" y="229623"/>
                <a:ext cx="134581" cy="218415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5888" extrusionOk="0">
                    <a:moveTo>
                      <a:pt x="1814" y="0"/>
                    </a:moveTo>
                    <a:cubicBezTo>
                      <a:pt x="977" y="0"/>
                      <a:pt x="56" y="5608"/>
                      <a:pt x="0" y="5887"/>
                    </a:cubicBezTo>
                    <a:cubicBezTo>
                      <a:pt x="447" y="5385"/>
                      <a:pt x="1116" y="5106"/>
                      <a:pt x="1814" y="5106"/>
                    </a:cubicBezTo>
                    <a:cubicBezTo>
                      <a:pt x="2539" y="5106"/>
                      <a:pt x="3181" y="5385"/>
                      <a:pt x="3627" y="5887"/>
                    </a:cubicBezTo>
                    <a:cubicBezTo>
                      <a:pt x="3599" y="5608"/>
                      <a:pt x="2651" y="0"/>
                      <a:pt x="18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9"/>
              <p:cNvSpPr/>
              <p:nvPr/>
            </p:nvSpPr>
            <p:spPr>
              <a:xfrm>
                <a:off x="4054554" y="418998"/>
                <a:ext cx="59018" cy="26968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727" extrusionOk="0">
                    <a:moveTo>
                      <a:pt x="0" y="726"/>
                    </a:moveTo>
                    <a:cubicBezTo>
                      <a:pt x="0" y="726"/>
                      <a:pt x="0" y="726"/>
                      <a:pt x="0" y="726"/>
                    </a:cubicBezTo>
                    <a:lnTo>
                      <a:pt x="0" y="726"/>
                    </a:lnTo>
                    <a:close/>
                    <a:moveTo>
                      <a:pt x="0" y="726"/>
                    </a:moveTo>
                    <a:cubicBezTo>
                      <a:pt x="419" y="308"/>
                      <a:pt x="977" y="57"/>
                      <a:pt x="1591" y="1"/>
                    </a:cubicBezTo>
                    <a:cubicBezTo>
                      <a:pt x="1591" y="1"/>
                      <a:pt x="1591" y="1"/>
                      <a:pt x="1591" y="1"/>
                    </a:cubicBezTo>
                    <a:cubicBezTo>
                      <a:pt x="977" y="57"/>
                      <a:pt x="419" y="308"/>
                      <a:pt x="0" y="726"/>
                    </a:cubicBezTo>
                  </a:path>
                </a:pathLst>
              </a:custGeom>
              <a:solidFill>
                <a:srgbClr val="FFE1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9"/>
              <p:cNvSpPr/>
              <p:nvPr/>
            </p:nvSpPr>
            <p:spPr>
              <a:xfrm>
                <a:off x="4054554" y="229623"/>
                <a:ext cx="68329" cy="214261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776" extrusionOk="0">
                    <a:moveTo>
                      <a:pt x="1786" y="0"/>
                    </a:moveTo>
                    <a:cubicBezTo>
                      <a:pt x="1174" y="0"/>
                      <a:pt x="510" y="3051"/>
                      <a:pt x="184" y="4760"/>
                    </a:cubicBezTo>
                    <a:lnTo>
                      <a:pt x="184" y="4760"/>
                    </a:lnTo>
                    <a:cubicBezTo>
                      <a:pt x="599" y="4487"/>
                      <a:pt x="1066" y="4295"/>
                      <a:pt x="1507" y="4185"/>
                    </a:cubicBezTo>
                    <a:cubicBezTo>
                      <a:pt x="1423" y="2790"/>
                      <a:pt x="1535" y="1395"/>
                      <a:pt x="1842" y="28"/>
                    </a:cubicBezTo>
                    <a:lnTo>
                      <a:pt x="1786" y="0"/>
                    </a:lnTo>
                    <a:close/>
                    <a:moveTo>
                      <a:pt x="184" y="4760"/>
                    </a:moveTo>
                    <a:cubicBezTo>
                      <a:pt x="179" y="4764"/>
                      <a:pt x="173" y="4767"/>
                      <a:pt x="168" y="4771"/>
                    </a:cubicBezTo>
                    <a:cubicBezTo>
                      <a:pt x="84" y="5218"/>
                      <a:pt x="28" y="5608"/>
                      <a:pt x="0" y="5776"/>
                    </a:cubicBezTo>
                    <a:cubicBezTo>
                      <a:pt x="31" y="5601"/>
                      <a:pt x="95" y="5231"/>
                      <a:pt x="184" y="4760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9"/>
              <p:cNvSpPr/>
              <p:nvPr/>
            </p:nvSpPr>
            <p:spPr>
              <a:xfrm>
                <a:off x="4176674" y="382792"/>
                <a:ext cx="11425" cy="652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759" extrusionOk="0">
                    <a:moveTo>
                      <a:pt x="307" y="1758"/>
                    </a:moveTo>
                    <a:cubicBezTo>
                      <a:pt x="307" y="1730"/>
                      <a:pt x="307" y="1619"/>
                      <a:pt x="279" y="1507"/>
                    </a:cubicBezTo>
                    <a:cubicBezTo>
                      <a:pt x="307" y="1619"/>
                      <a:pt x="307" y="1730"/>
                      <a:pt x="307" y="1758"/>
                    </a:cubicBezTo>
                    <a:close/>
                    <a:moveTo>
                      <a:pt x="84" y="391"/>
                    </a:moveTo>
                    <a:cubicBezTo>
                      <a:pt x="56" y="279"/>
                      <a:pt x="28" y="140"/>
                      <a:pt x="0" y="0"/>
                    </a:cubicBezTo>
                    <a:lnTo>
                      <a:pt x="0" y="0"/>
                    </a:lnTo>
                    <a:cubicBezTo>
                      <a:pt x="28" y="140"/>
                      <a:pt x="56" y="279"/>
                      <a:pt x="84" y="391"/>
                    </a:cubicBezTo>
                    <a:close/>
                  </a:path>
                </a:pathLst>
              </a:custGeom>
              <a:solidFill>
                <a:srgbClr val="A3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9"/>
              <p:cNvSpPr/>
              <p:nvPr/>
            </p:nvSpPr>
            <p:spPr>
              <a:xfrm>
                <a:off x="4110421" y="380715"/>
                <a:ext cx="77677" cy="67327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815" extrusionOk="0">
                    <a:moveTo>
                      <a:pt x="1061" y="1"/>
                    </a:moveTo>
                    <a:cubicBezTo>
                      <a:pt x="726" y="1"/>
                      <a:pt x="364" y="29"/>
                      <a:pt x="1" y="112"/>
                    </a:cubicBezTo>
                    <a:cubicBezTo>
                      <a:pt x="29" y="419"/>
                      <a:pt x="57" y="726"/>
                      <a:pt x="85" y="1033"/>
                    </a:cubicBezTo>
                    <a:lnTo>
                      <a:pt x="280" y="1033"/>
                    </a:lnTo>
                    <a:cubicBezTo>
                      <a:pt x="1005" y="1033"/>
                      <a:pt x="1647" y="1312"/>
                      <a:pt x="2093" y="1814"/>
                    </a:cubicBezTo>
                    <a:cubicBezTo>
                      <a:pt x="2093" y="1786"/>
                      <a:pt x="2093" y="1675"/>
                      <a:pt x="2065" y="1563"/>
                    </a:cubicBezTo>
                    <a:cubicBezTo>
                      <a:pt x="2010" y="1312"/>
                      <a:pt x="1954" y="921"/>
                      <a:pt x="1870" y="447"/>
                    </a:cubicBezTo>
                    <a:cubicBezTo>
                      <a:pt x="1842" y="335"/>
                      <a:pt x="1814" y="196"/>
                      <a:pt x="1786" y="56"/>
                    </a:cubicBezTo>
                    <a:cubicBezTo>
                      <a:pt x="1535" y="29"/>
                      <a:pt x="1312" y="1"/>
                      <a:pt x="1061" y="1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9"/>
              <p:cNvSpPr/>
              <p:nvPr/>
            </p:nvSpPr>
            <p:spPr>
              <a:xfrm>
                <a:off x="4053516" y="445930"/>
                <a:ext cx="1076" cy="2114"/>
              </a:xfrm>
              <a:custGeom>
                <a:avLst/>
                <a:gdLst/>
                <a:ahLst/>
                <a:cxnLst/>
                <a:rect l="l" t="t" r="r" b="b"/>
                <a:pathLst>
                  <a:path w="29" h="57" extrusionOk="0">
                    <a:moveTo>
                      <a:pt x="0" y="56"/>
                    </a:moveTo>
                    <a:lnTo>
                      <a:pt x="0" y="56"/>
                    </a:lnTo>
                    <a:cubicBezTo>
                      <a:pt x="0" y="28"/>
                      <a:pt x="28" y="28"/>
                      <a:pt x="28" y="0"/>
                    </a:cubicBezTo>
                    <a:cubicBezTo>
                      <a:pt x="28" y="28"/>
                      <a:pt x="0" y="28"/>
                      <a:pt x="0" y="56"/>
                    </a:cubicBez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9"/>
              <p:cNvSpPr/>
              <p:nvPr/>
            </p:nvSpPr>
            <p:spPr>
              <a:xfrm>
                <a:off x="4053516" y="443852"/>
                <a:ext cx="1076" cy="4192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3" extrusionOk="0">
                    <a:moveTo>
                      <a:pt x="0" y="112"/>
                    </a:moveTo>
                    <a:cubicBezTo>
                      <a:pt x="0" y="84"/>
                      <a:pt x="0" y="56"/>
                      <a:pt x="28" y="1"/>
                    </a:cubicBezTo>
                    <a:cubicBezTo>
                      <a:pt x="0" y="56"/>
                      <a:pt x="0" y="84"/>
                      <a:pt x="0" y="112"/>
                    </a:cubicBezTo>
                    <a:close/>
                  </a:path>
                </a:pathLst>
              </a:custGeom>
              <a:solidFill>
                <a:srgbClr val="A3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9"/>
              <p:cNvSpPr/>
              <p:nvPr/>
            </p:nvSpPr>
            <p:spPr>
              <a:xfrm>
                <a:off x="4054554" y="44593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9"/>
              <p:cNvSpPr/>
              <p:nvPr/>
            </p:nvSpPr>
            <p:spPr>
              <a:xfrm>
                <a:off x="4053516" y="384870"/>
                <a:ext cx="60057" cy="63173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703" extrusionOk="0">
                    <a:moveTo>
                      <a:pt x="1535" y="0"/>
                    </a:moveTo>
                    <a:cubicBezTo>
                      <a:pt x="1089" y="112"/>
                      <a:pt x="614" y="307"/>
                      <a:pt x="196" y="586"/>
                    </a:cubicBezTo>
                    <a:cubicBezTo>
                      <a:pt x="112" y="1033"/>
                      <a:pt x="56" y="1423"/>
                      <a:pt x="28" y="1591"/>
                    </a:cubicBezTo>
                    <a:cubicBezTo>
                      <a:pt x="0" y="1646"/>
                      <a:pt x="0" y="1674"/>
                      <a:pt x="0" y="1702"/>
                    </a:cubicBezTo>
                    <a:cubicBezTo>
                      <a:pt x="0" y="1674"/>
                      <a:pt x="28" y="1674"/>
                      <a:pt x="28" y="1646"/>
                    </a:cubicBezTo>
                    <a:cubicBezTo>
                      <a:pt x="447" y="1228"/>
                      <a:pt x="1005" y="977"/>
                      <a:pt x="1619" y="921"/>
                    </a:cubicBezTo>
                    <a:cubicBezTo>
                      <a:pt x="1591" y="614"/>
                      <a:pt x="1563" y="307"/>
                      <a:pt x="1535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9"/>
              <p:cNvSpPr/>
              <p:nvPr/>
            </p:nvSpPr>
            <p:spPr>
              <a:xfrm>
                <a:off x="4039011" y="439698"/>
                <a:ext cx="73522" cy="36279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978" extrusionOk="0">
                    <a:moveTo>
                      <a:pt x="1340" y="1"/>
                    </a:moveTo>
                    <a:cubicBezTo>
                      <a:pt x="810" y="1"/>
                      <a:pt x="1" y="977"/>
                      <a:pt x="726" y="977"/>
                    </a:cubicBezTo>
                    <a:cubicBezTo>
                      <a:pt x="1033" y="977"/>
                      <a:pt x="1982" y="280"/>
                      <a:pt x="1480" y="29"/>
                    </a:cubicBezTo>
                    <a:cubicBezTo>
                      <a:pt x="1452" y="1"/>
                      <a:pt x="1396" y="1"/>
                      <a:pt x="1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9"/>
              <p:cNvSpPr/>
              <p:nvPr/>
            </p:nvSpPr>
            <p:spPr>
              <a:xfrm>
                <a:off x="4085603" y="249284"/>
                <a:ext cx="34164" cy="164591"/>
              </a:xfrm>
              <a:custGeom>
                <a:avLst/>
                <a:gdLst/>
                <a:ahLst/>
                <a:cxnLst/>
                <a:rect l="l" t="t" r="r" b="b"/>
                <a:pathLst>
                  <a:path w="921" h="4437" extrusionOk="0">
                    <a:moveTo>
                      <a:pt x="865" y="1"/>
                    </a:moveTo>
                    <a:cubicBezTo>
                      <a:pt x="530" y="698"/>
                      <a:pt x="335" y="1451"/>
                      <a:pt x="196" y="2177"/>
                    </a:cubicBezTo>
                    <a:cubicBezTo>
                      <a:pt x="112" y="2539"/>
                      <a:pt x="28" y="2930"/>
                      <a:pt x="0" y="3293"/>
                    </a:cubicBezTo>
                    <a:cubicBezTo>
                      <a:pt x="0" y="3683"/>
                      <a:pt x="0" y="4046"/>
                      <a:pt x="84" y="4436"/>
                    </a:cubicBezTo>
                    <a:lnTo>
                      <a:pt x="112" y="4436"/>
                    </a:lnTo>
                    <a:cubicBezTo>
                      <a:pt x="251" y="4074"/>
                      <a:pt x="307" y="3711"/>
                      <a:pt x="391" y="3348"/>
                    </a:cubicBezTo>
                    <a:cubicBezTo>
                      <a:pt x="447" y="2986"/>
                      <a:pt x="447" y="2595"/>
                      <a:pt x="503" y="2232"/>
                    </a:cubicBezTo>
                    <a:cubicBezTo>
                      <a:pt x="586" y="1479"/>
                      <a:pt x="670" y="726"/>
                      <a:pt x="921" y="28"/>
                    </a:cubicBezTo>
                    <a:lnTo>
                      <a:pt x="8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39"/>
              <p:cNvSpPr/>
              <p:nvPr/>
            </p:nvSpPr>
            <p:spPr>
              <a:xfrm>
                <a:off x="5117425" y="4581577"/>
                <a:ext cx="16619" cy="2073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59" extrusionOk="0">
                    <a:moveTo>
                      <a:pt x="1" y="558"/>
                    </a:moveTo>
                    <a:lnTo>
                      <a:pt x="1" y="530"/>
                    </a:lnTo>
                    <a:cubicBezTo>
                      <a:pt x="140" y="335"/>
                      <a:pt x="280" y="140"/>
                      <a:pt x="447" y="0"/>
                    </a:cubicBezTo>
                    <a:lnTo>
                      <a:pt x="447" y="0"/>
                    </a:lnTo>
                    <a:cubicBezTo>
                      <a:pt x="280" y="140"/>
                      <a:pt x="140" y="335"/>
                      <a:pt x="1" y="530"/>
                    </a:cubicBezTo>
                    <a:lnTo>
                      <a:pt x="1" y="558"/>
                    </a:lnTo>
                    <a:lnTo>
                      <a:pt x="1" y="558"/>
                    </a:lnTo>
                  </a:path>
                </a:pathLst>
              </a:custGeom>
              <a:solidFill>
                <a:srgbClr val="1C8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39"/>
              <p:cNvSpPr/>
              <p:nvPr/>
            </p:nvSpPr>
            <p:spPr>
              <a:xfrm>
                <a:off x="5084298" y="460847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C8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9"/>
              <p:cNvSpPr/>
              <p:nvPr/>
            </p:nvSpPr>
            <p:spPr>
              <a:xfrm rot="-2700000">
                <a:off x="5617080" y="2655241"/>
                <a:ext cx="117999" cy="106833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80" extrusionOk="0">
                    <a:moveTo>
                      <a:pt x="1813" y="0"/>
                    </a:moveTo>
                    <a:cubicBezTo>
                      <a:pt x="1599" y="672"/>
                      <a:pt x="892" y="2688"/>
                      <a:pt x="93" y="2688"/>
                    </a:cubicBezTo>
                    <a:cubicBezTo>
                      <a:pt x="62" y="2688"/>
                      <a:pt x="31" y="2685"/>
                      <a:pt x="0" y="2678"/>
                    </a:cubicBezTo>
                    <a:lnTo>
                      <a:pt x="0" y="2706"/>
                    </a:lnTo>
                    <a:cubicBezTo>
                      <a:pt x="363" y="2803"/>
                      <a:pt x="685" y="2879"/>
                      <a:pt x="909" y="2879"/>
                    </a:cubicBezTo>
                    <a:cubicBezTo>
                      <a:pt x="943" y="2879"/>
                      <a:pt x="975" y="2877"/>
                      <a:pt x="1004" y="2874"/>
                    </a:cubicBezTo>
                    <a:cubicBezTo>
                      <a:pt x="1925" y="2846"/>
                      <a:pt x="3181" y="2232"/>
                      <a:pt x="2734" y="1786"/>
                    </a:cubicBezTo>
                    <a:cubicBezTo>
                      <a:pt x="1869" y="893"/>
                      <a:pt x="1786" y="279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39"/>
              <p:cNvSpPr/>
              <p:nvPr/>
            </p:nvSpPr>
            <p:spPr>
              <a:xfrm rot="-2700000">
                <a:off x="5624123" y="2672467"/>
                <a:ext cx="69367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949" y="2874"/>
                    </a:moveTo>
                    <a:lnTo>
                      <a:pt x="921" y="2874"/>
                    </a:lnTo>
                    <a:lnTo>
                      <a:pt x="949" y="2874"/>
                    </a:lnTo>
                    <a:lnTo>
                      <a:pt x="949" y="2874"/>
                    </a:lnTo>
                    <a:close/>
                    <a:moveTo>
                      <a:pt x="949" y="2874"/>
                    </a:moveTo>
                    <a:cubicBezTo>
                      <a:pt x="976" y="2874"/>
                      <a:pt x="1004" y="2874"/>
                      <a:pt x="1004" y="2874"/>
                    </a:cubicBezTo>
                    <a:cubicBezTo>
                      <a:pt x="1032" y="2874"/>
                      <a:pt x="1060" y="2874"/>
                      <a:pt x="1088" y="2874"/>
                    </a:cubicBezTo>
                    <a:cubicBezTo>
                      <a:pt x="1060" y="2874"/>
                      <a:pt x="1032" y="2874"/>
                      <a:pt x="1004" y="2874"/>
                    </a:cubicBezTo>
                    <a:cubicBezTo>
                      <a:pt x="1004" y="2874"/>
                      <a:pt x="976" y="2874"/>
                      <a:pt x="949" y="2874"/>
                    </a:cubicBezTo>
                    <a:close/>
                    <a:moveTo>
                      <a:pt x="140" y="2762"/>
                    </a:moveTo>
                    <a:cubicBezTo>
                      <a:pt x="112" y="2734"/>
                      <a:pt x="84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lose/>
                    <a:moveTo>
                      <a:pt x="0" y="2706"/>
                    </a:moveTo>
                    <a:cubicBezTo>
                      <a:pt x="0" y="2706"/>
                      <a:pt x="0" y="2706"/>
                      <a:pt x="0" y="2706"/>
                    </a:cubicBezTo>
                    <a:lnTo>
                      <a:pt x="0" y="2706"/>
                    </a:lnTo>
                    <a:cubicBezTo>
                      <a:pt x="0" y="2706"/>
                      <a:pt x="0" y="2706"/>
                      <a:pt x="0" y="2706"/>
                    </a:cubicBezTo>
                    <a:close/>
                    <a:moveTo>
                      <a:pt x="84" y="2706"/>
                    </a:moveTo>
                    <a:lnTo>
                      <a:pt x="84" y="2706"/>
                    </a:lnTo>
                    <a:lnTo>
                      <a:pt x="84" y="2706"/>
                    </a:lnTo>
                    <a:lnTo>
                      <a:pt x="84" y="2706"/>
                    </a:lnTo>
                    <a:close/>
                    <a:moveTo>
                      <a:pt x="84" y="2706"/>
                    </a:moveTo>
                    <a:cubicBezTo>
                      <a:pt x="893" y="2706"/>
                      <a:pt x="1618" y="670"/>
                      <a:pt x="1813" y="0"/>
                    </a:cubicBezTo>
                    <a:cubicBezTo>
                      <a:pt x="1618" y="670"/>
                      <a:pt x="893" y="2706"/>
                      <a:pt x="84" y="2706"/>
                    </a:cubicBezTo>
                    <a:close/>
                    <a:moveTo>
                      <a:pt x="1869" y="474"/>
                    </a:move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167"/>
                      <a:pt x="1813" y="307"/>
                      <a:pt x="1869" y="474"/>
                    </a:cubicBezTo>
                    <a:cubicBezTo>
                      <a:pt x="1869" y="474"/>
                      <a:pt x="1869" y="474"/>
                      <a:pt x="1869" y="474"/>
                    </a:cubicBezTo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39"/>
              <p:cNvSpPr/>
              <p:nvPr/>
            </p:nvSpPr>
            <p:spPr>
              <a:xfrm rot="-2700000">
                <a:off x="5624123" y="2672467"/>
                <a:ext cx="69367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1813" y="0"/>
                    </a:moveTo>
                    <a:cubicBezTo>
                      <a:pt x="1618" y="670"/>
                      <a:pt x="893" y="2706"/>
                      <a:pt x="84" y="2706"/>
                    </a:cubicBezTo>
                    <a:cubicBezTo>
                      <a:pt x="56" y="2706"/>
                      <a:pt x="28" y="2706"/>
                      <a:pt x="0" y="2678"/>
                    </a:cubicBezTo>
                    <a:lnTo>
                      <a:pt x="0" y="2706"/>
                    </a:lnTo>
                    <a:cubicBezTo>
                      <a:pt x="28" y="2734"/>
                      <a:pt x="56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ubicBezTo>
                      <a:pt x="446" y="2846"/>
                      <a:pt x="725" y="2874"/>
                      <a:pt x="921" y="2874"/>
                    </a:cubicBezTo>
                    <a:lnTo>
                      <a:pt x="1088" y="2874"/>
                    </a:lnTo>
                    <a:cubicBezTo>
                      <a:pt x="1144" y="2874"/>
                      <a:pt x="1228" y="2874"/>
                      <a:pt x="1283" y="2846"/>
                    </a:cubicBezTo>
                    <a:cubicBezTo>
                      <a:pt x="1562" y="2092"/>
                      <a:pt x="1786" y="1283"/>
                      <a:pt x="1869" y="474"/>
                    </a:cubicBez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28"/>
                      <a:pt x="1813" y="0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9"/>
              <p:cNvSpPr/>
              <p:nvPr/>
            </p:nvSpPr>
            <p:spPr>
              <a:xfrm rot="-2700000">
                <a:off x="5399046" y="2507573"/>
                <a:ext cx="289785" cy="331108"/>
              </a:xfrm>
              <a:custGeom>
                <a:avLst/>
                <a:gdLst/>
                <a:ahLst/>
                <a:cxnLst/>
                <a:rect l="l" t="t" r="r" b="b"/>
                <a:pathLst>
                  <a:path w="7812" h="8926" extrusionOk="0">
                    <a:moveTo>
                      <a:pt x="3335" y="1"/>
                    </a:moveTo>
                    <a:cubicBezTo>
                      <a:pt x="2883" y="1"/>
                      <a:pt x="2507" y="163"/>
                      <a:pt x="2288" y="583"/>
                    </a:cubicBezTo>
                    <a:cubicBezTo>
                      <a:pt x="1590" y="1895"/>
                      <a:pt x="0" y="6693"/>
                      <a:pt x="753" y="7363"/>
                    </a:cubicBezTo>
                    <a:cubicBezTo>
                      <a:pt x="1311" y="7865"/>
                      <a:pt x="2957" y="8590"/>
                      <a:pt x="4157" y="8925"/>
                    </a:cubicBezTo>
                    <a:lnTo>
                      <a:pt x="4157" y="8897"/>
                    </a:lnTo>
                    <a:cubicBezTo>
                      <a:pt x="4188" y="8904"/>
                      <a:pt x="4219" y="8907"/>
                      <a:pt x="4250" y="8907"/>
                    </a:cubicBezTo>
                    <a:cubicBezTo>
                      <a:pt x="5049" y="8907"/>
                      <a:pt x="5756" y="6891"/>
                      <a:pt x="5970" y="6219"/>
                    </a:cubicBezTo>
                    <a:cubicBezTo>
                      <a:pt x="5998" y="6107"/>
                      <a:pt x="6026" y="6052"/>
                      <a:pt x="6026" y="6024"/>
                    </a:cubicBezTo>
                    <a:lnTo>
                      <a:pt x="6054" y="5996"/>
                    </a:lnTo>
                    <a:cubicBezTo>
                      <a:pt x="7310" y="3122"/>
                      <a:pt x="7812" y="2062"/>
                      <a:pt x="6556" y="1309"/>
                    </a:cubicBezTo>
                    <a:cubicBezTo>
                      <a:pt x="5676" y="773"/>
                      <a:pt x="4323" y="1"/>
                      <a:pt x="33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9"/>
              <p:cNvSpPr/>
              <p:nvPr/>
            </p:nvSpPr>
            <p:spPr>
              <a:xfrm rot="-2700000">
                <a:off x="5532737" y="2762889"/>
                <a:ext cx="151124" cy="66288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787" extrusionOk="0">
                    <a:moveTo>
                      <a:pt x="475" y="1"/>
                    </a:moveTo>
                    <a:cubicBezTo>
                      <a:pt x="475" y="191"/>
                      <a:pt x="501" y="381"/>
                      <a:pt x="528" y="597"/>
                    </a:cubicBezTo>
                    <a:lnTo>
                      <a:pt x="528" y="597"/>
                    </a:lnTo>
                    <a:cubicBezTo>
                      <a:pt x="305" y="465"/>
                      <a:pt x="123" y="337"/>
                      <a:pt x="0" y="224"/>
                    </a:cubicBezTo>
                    <a:lnTo>
                      <a:pt x="0" y="224"/>
                    </a:lnTo>
                    <a:cubicBezTo>
                      <a:pt x="112" y="335"/>
                      <a:pt x="307" y="475"/>
                      <a:pt x="530" y="614"/>
                    </a:cubicBezTo>
                    <a:cubicBezTo>
                      <a:pt x="530" y="609"/>
                      <a:pt x="529" y="603"/>
                      <a:pt x="528" y="597"/>
                    </a:cubicBezTo>
                    <a:lnTo>
                      <a:pt x="528" y="597"/>
                    </a:lnTo>
                    <a:cubicBezTo>
                      <a:pt x="1017" y="887"/>
                      <a:pt x="1701" y="1202"/>
                      <a:pt x="2372" y="1451"/>
                    </a:cubicBezTo>
                    <a:cubicBezTo>
                      <a:pt x="2511" y="1507"/>
                      <a:pt x="2679" y="1563"/>
                      <a:pt x="2818" y="1619"/>
                    </a:cubicBezTo>
                    <a:cubicBezTo>
                      <a:pt x="3013" y="1675"/>
                      <a:pt x="3209" y="1730"/>
                      <a:pt x="3404" y="1786"/>
                    </a:cubicBezTo>
                    <a:lnTo>
                      <a:pt x="3404" y="1758"/>
                    </a:lnTo>
                    <a:cubicBezTo>
                      <a:pt x="3432" y="1786"/>
                      <a:pt x="3460" y="1786"/>
                      <a:pt x="3488" y="1786"/>
                    </a:cubicBezTo>
                    <a:cubicBezTo>
                      <a:pt x="3683" y="1786"/>
                      <a:pt x="3906" y="1647"/>
                      <a:pt x="4074" y="1451"/>
                    </a:cubicBezTo>
                    <a:cubicBezTo>
                      <a:pt x="2790" y="1200"/>
                      <a:pt x="1563" y="726"/>
                      <a:pt x="475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9"/>
              <p:cNvSpPr/>
              <p:nvPr/>
            </p:nvSpPr>
            <p:spPr>
              <a:xfrm rot="-2700000">
                <a:off x="5397190" y="2519370"/>
                <a:ext cx="242192" cy="264968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143" extrusionOk="0">
                    <a:moveTo>
                      <a:pt x="2762" y="1"/>
                    </a:moveTo>
                    <a:cubicBezTo>
                      <a:pt x="2706" y="1"/>
                      <a:pt x="2623" y="1"/>
                      <a:pt x="2567" y="28"/>
                    </a:cubicBezTo>
                    <a:cubicBezTo>
                      <a:pt x="2204" y="56"/>
                      <a:pt x="1925" y="224"/>
                      <a:pt x="1758" y="559"/>
                    </a:cubicBezTo>
                    <a:cubicBezTo>
                      <a:pt x="1730" y="559"/>
                      <a:pt x="1730" y="559"/>
                      <a:pt x="1730" y="586"/>
                    </a:cubicBezTo>
                    <a:cubicBezTo>
                      <a:pt x="1172" y="1647"/>
                      <a:pt x="0" y="5078"/>
                      <a:pt x="0" y="6641"/>
                    </a:cubicBezTo>
                    <a:cubicBezTo>
                      <a:pt x="0" y="6641"/>
                      <a:pt x="0" y="6641"/>
                      <a:pt x="0" y="6641"/>
                    </a:cubicBezTo>
                    <a:lnTo>
                      <a:pt x="0" y="6641"/>
                    </a:lnTo>
                    <a:cubicBezTo>
                      <a:pt x="223" y="6836"/>
                      <a:pt x="446" y="7003"/>
                      <a:pt x="670" y="7143"/>
                    </a:cubicBezTo>
                    <a:cubicBezTo>
                      <a:pt x="530" y="4046"/>
                      <a:pt x="2399" y="1312"/>
                      <a:pt x="4771" y="1312"/>
                    </a:cubicBezTo>
                    <a:cubicBezTo>
                      <a:pt x="5329" y="1312"/>
                      <a:pt x="5943" y="1479"/>
                      <a:pt x="6528" y="1814"/>
                    </a:cubicBezTo>
                    <a:cubicBezTo>
                      <a:pt x="6417" y="1619"/>
                      <a:pt x="6249" y="1479"/>
                      <a:pt x="6026" y="1340"/>
                    </a:cubicBezTo>
                    <a:cubicBezTo>
                      <a:pt x="6026" y="1340"/>
                      <a:pt x="6026" y="1312"/>
                      <a:pt x="6026" y="1312"/>
                    </a:cubicBezTo>
                    <a:lnTo>
                      <a:pt x="5998" y="1312"/>
                    </a:lnTo>
                    <a:cubicBezTo>
                      <a:pt x="5970" y="1312"/>
                      <a:pt x="5970" y="1312"/>
                      <a:pt x="5970" y="1284"/>
                    </a:cubicBezTo>
                    <a:lnTo>
                      <a:pt x="5943" y="1284"/>
                    </a:lnTo>
                    <a:cubicBezTo>
                      <a:pt x="5943" y="1284"/>
                      <a:pt x="5943" y="1284"/>
                      <a:pt x="5943" y="1256"/>
                    </a:cubicBezTo>
                    <a:lnTo>
                      <a:pt x="5887" y="1256"/>
                    </a:lnTo>
                    <a:cubicBezTo>
                      <a:pt x="5887" y="1256"/>
                      <a:pt x="5887" y="1228"/>
                      <a:pt x="5887" y="1228"/>
                    </a:cubicBezTo>
                    <a:lnTo>
                      <a:pt x="5859" y="1228"/>
                    </a:lnTo>
                    <a:cubicBezTo>
                      <a:pt x="4994" y="698"/>
                      <a:pt x="3711" y="1"/>
                      <a:pt x="2762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9"/>
              <p:cNvSpPr/>
              <p:nvPr/>
            </p:nvSpPr>
            <p:spPr>
              <a:xfrm rot="-2700000">
                <a:off x="5523855" y="2802385"/>
                <a:ext cx="26931" cy="4143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17" extrusionOk="0">
                    <a:moveTo>
                      <a:pt x="0" y="1"/>
                    </a:moveTo>
                    <a:cubicBezTo>
                      <a:pt x="0" y="335"/>
                      <a:pt x="56" y="586"/>
                      <a:pt x="167" y="726"/>
                    </a:cubicBezTo>
                    <a:lnTo>
                      <a:pt x="195" y="726"/>
                    </a:lnTo>
                    <a:cubicBezTo>
                      <a:pt x="307" y="837"/>
                      <a:pt x="502" y="977"/>
                      <a:pt x="725" y="1116"/>
                    </a:cubicBezTo>
                    <a:cubicBezTo>
                      <a:pt x="698" y="893"/>
                      <a:pt x="670" y="698"/>
                      <a:pt x="670" y="503"/>
                    </a:cubicBezTo>
                    <a:cubicBezTo>
                      <a:pt x="446" y="363"/>
                      <a:pt x="223" y="19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9"/>
              <p:cNvSpPr/>
              <p:nvPr/>
            </p:nvSpPr>
            <p:spPr>
              <a:xfrm rot="-2700000">
                <a:off x="6102034" y="2633966"/>
                <a:ext cx="117999" cy="106833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80" extrusionOk="0">
                    <a:moveTo>
                      <a:pt x="1813" y="0"/>
                    </a:moveTo>
                    <a:cubicBezTo>
                      <a:pt x="1599" y="672"/>
                      <a:pt x="892" y="2688"/>
                      <a:pt x="93" y="2688"/>
                    </a:cubicBezTo>
                    <a:cubicBezTo>
                      <a:pt x="62" y="2688"/>
                      <a:pt x="31" y="2685"/>
                      <a:pt x="0" y="2678"/>
                    </a:cubicBezTo>
                    <a:lnTo>
                      <a:pt x="0" y="2706"/>
                    </a:lnTo>
                    <a:cubicBezTo>
                      <a:pt x="363" y="2803"/>
                      <a:pt x="685" y="2879"/>
                      <a:pt x="909" y="2879"/>
                    </a:cubicBezTo>
                    <a:cubicBezTo>
                      <a:pt x="943" y="2879"/>
                      <a:pt x="975" y="2877"/>
                      <a:pt x="1004" y="2874"/>
                    </a:cubicBezTo>
                    <a:cubicBezTo>
                      <a:pt x="1925" y="2846"/>
                      <a:pt x="3181" y="2232"/>
                      <a:pt x="2734" y="1786"/>
                    </a:cubicBezTo>
                    <a:cubicBezTo>
                      <a:pt x="1869" y="893"/>
                      <a:pt x="1786" y="279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9"/>
              <p:cNvSpPr/>
              <p:nvPr/>
            </p:nvSpPr>
            <p:spPr>
              <a:xfrm rot="-2700000">
                <a:off x="6109077" y="2651193"/>
                <a:ext cx="69367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949" y="2874"/>
                    </a:moveTo>
                    <a:lnTo>
                      <a:pt x="921" y="2874"/>
                    </a:lnTo>
                    <a:lnTo>
                      <a:pt x="949" y="2874"/>
                    </a:lnTo>
                    <a:lnTo>
                      <a:pt x="949" y="2874"/>
                    </a:lnTo>
                    <a:close/>
                    <a:moveTo>
                      <a:pt x="949" y="2874"/>
                    </a:moveTo>
                    <a:cubicBezTo>
                      <a:pt x="976" y="2874"/>
                      <a:pt x="1004" y="2874"/>
                      <a:pt x="1004" y="2874"/>
                    </a:cubicBezTo>
                    <a:cubicBezTo>
                      <a:pt x="1032" y="2874"/>
                      <a:pt x="1060" y="2874"/>
                      <a:pt x="1088" y="2874"/>
                    </a:cubicBezTo>
                    <a:cubicBezTo>
                      <a:pt x="1060" y="2874"/>
                      <a:pt x="1032" y="2874"/>
                      <a:pt x="1004" y="2874"/>
                    </a:cubicBezTo>
                    <a:cubicBezTo>
                      <a:pt x="1004" y="2874"/>
                      <a:pt x="976" y="2874"/>
                      <a:pt x="949" y="2874"/>
                    </a:cubicBezTo>
                    <a:close/>
                    <a:moveTo>
                      <a:pt x="140" y="2762"/>
                    </a:moveTo>
                    <a:cubicBezTo>
                      <a:pt x="112" y="2734"/>
                      <a:pt x="84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lose/>
                    <a:moveTo>
                      <a:pt x="0" y="2706"/>
                    </a:moveTo>
                    <a:cubicBezTo>
                      <a:pt x="0" y="2706"/>
                      <a:pt x="0" y="2706"/>
                      <a:pt x="0" y="2706"/>
                    </a:cubicBezTo>
                    <a:lnTo>
                      <a:pt x="0" y="2706"/>
                    </a:lnTo>
                    <a:cubicBezTo>
                      <a:pt x="0" y="2706"/>
                      <a:pt x="0" y="2706"/>
                      <a:pt x="0" y="2706"/>
                    </a:cubicBezTo>
                    <a:close/>
                    <a:moveTo>
                      <a:pt x="84" y="2706"/>
                    </a:moveTo>
                    <a:lnTo>
                      <a:pt x="84" y="2706"/>
                    </a:lnTo>
                    <a:lnTo>
                      <a:pt x="84" y="2706"/>
                    </a:lnTo>
                    <a:lnTo>
                      <a:pt x="84" y="2706"/>
                    </a:lnTo>
                    <a:close/>
                    <a:moveTo>
                      <a:pt x="84" y="2706"/>
                    </a:moveTo>
                    <a:cubicBezTo>
                      <a:pt x="893" y="2706"/>
                      <a:pt x="1618" y="670"/>
                      <a:pt x="1813" y="0"/>
                    </a:cubicBezTo>
                    <a:cubicBezTo>
                      <a:pt x="1618" y="670"/>
                      <a:pt x="893" y="2706"/>
                      <a:pt x="84" y="2706"/>
                    </a:cubicBezTo>
                    <a:close/>
                    <a:moveTo>
                      <a:pt x="1869" y="474"/>
                    </a:move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167"/>
                      <a:pt x="1813" y="307"/>
                      <a:pt x="1869" y="474"/>
                    </a:cubicBezTo>
                    <a:cubicBezTo>
                      <a:pt x="1869" y="474"/>
                      <a:pt x="1869" y="474"/>
                      <a:pt x="1869" y="474"/>
                    </a:cubicBezTo>
                  </a:path>
                </a:pathLst>
              </a:custGeom>
              <a:solidFill>
                <a:srgbClr val="9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9"/>
              <p:cNvSpPr/>
              <p:nvPr/>
            </p:nvSpPr>
            <p:spPr>
              <a:xfrm rot="-2700000">
                <a:off x="6109077" y="2651193"/>
                <a:ext cx="69367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4" extrusionOk="0">
                    <a:moveTo>
                      <a:pt x="1813" y="0"/>
                    </a:moveTo>
                    <a:cubicBezTo>
                      <a:pt x="1618" y="670"/>
                      <a:pt x="893" y="2706"/>
                      <a:pt x="84" y="2706"/>
                    </a:cubicBezTo>
                    <a:cubicBezTo>
                      <a:pt x="56" y="2706"/>
                      <a:pt x="28" y="2706"/>
                      <a:pt x="0" y="2678"/>
                    </a:cubicBezTo>
                    <a:lnTo>
                      <a:pt x="0" y="2706"/>
                    </a:lnTo>
                    <a:cubicBezTo>
                      <a:pt x="28" y="2734"/>
                      <a:pt x="56" y="2734"/>
                      <a:pt x="56" y="2734"/>
                    </a:cubicBezTo>
                    <a:cubicBezTo>
                      <a:pt x="84" y="2734"/>
                      <a:pt x="112" y="2734"/>
                      <a:pt x="140" y="2762"/>
                    </a:cubicBezTo>
                    <a:cubicBezTo>
                      <a:pt x="446" y="2846"/>
                      <a:pt x="725" y="2874"/>
                      <a:pt x="921" y="2874"/>
                    </a:cubicBezTo>
                    <a:lnTo>
                      <a:pt x="1088" y="2874"/>
                    </a:lnTo>
                    <a:cubicBezTo>
                      <a:pt x="1144" y="2874"/>
                      <a:pt x="1228" y="2874"/>
                      <a:pt x="1283" y="2846"/>
                    </a:cubicBezTo>
                    <a:cubicBezTo>
                      <a:pt x="1562" y="2092"/>
                      <a:pt x="1786" y="1283"/>
                      <a:pt x="1869" y="474"/>
                    </a:cubicBezTo>
                    <a:cubicBezTo>
                      <a:pt x="1813" y="307"/>
                      <a:pt x="1813" y="167"/>
                      <a:pt x="1813" y="84"/>
                    </a:cubicBezTo>
                    <a:cubicBezTo>
                      <a:pt x="1813" y="28"/>
                      <a:pt x="1813" y="0"/>
                      <a:pt x="18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9"/>
              <p:cNvSpPr/>
              <p:nvPr/>
            </p:nvSpPr>
            <p:spPr>
              <a:xfrm rot="-2700000">
                <a:off x="5884000" y="2486299"/>
                <a:ext cx="289785" cy="331108"/>
              </a:xfrm>
              <a:custGeom>
                <a:avLst/>
                <a:gdLst/>
                <a:ahLst/>
                <a:cxnLst/>
                <a:rect l="l" t="t" r="r" b="b"/>
                <a:pathLst>
                  <a:path w="7812" h="8926" extrusionOk="0">
                    <a:moveTo>
                      <a:pt x="3335" y="1"/>
                    </a:moveTo>
                    <a:cubicBezTo>
                      <a:pt x="2883" y="1"/>
                      <a:pt x="2507" y="163"/>
                      <a:pt x="2288" y="583"/>
                    </a:cubicBezTo>
                    <a:cubicBezTo>
                      <a:pt x="1590" y="1895"/>
                      <a:pt x="0" y="6693"/>
                      <a:pt x="753" y="7363"/>
                    </a:cubicBezTo>
                    <a:cubicBezTo>
                      <a:pt x="1311" y="7865"/>
                      <a:pt x="2957" y="8590"/>
                      <a:pt x="4157" y="8925"/>
                    </a:cubicBezTo>
                    <a:lnTo>
                      <a:pt x="4157" y="8897"/>
                    </a:lnTo>
                    <a:cubicBezTo>
                      <a:pt x="4188" y="8904"/>
                      <a:pt x="4219" y="8907"/>
                      <a:pt x="4250" y="8907"/>
                    </a:cubicBezTo>
                    <a:cubicBezTo>
                      <a:pt x="5049" y="8907"/>
                      <a:pt x="5756" y="6891"/>
                      <a:pt x="5970" y="6219"/>
                    </a:cubicBezTo>
                    <a:cubicBezTo>
                      <a:pt x="5998" y="6107"/>
                      <a:pt x="6026" y="6052"/>
                      <a:pt x="6026" y="6024"/>
                    </a:cubicBezTo>
                    <a:lnTo>
                      <a:pt x="6054" y="5996"/>
                    </a:lnTo>
                    <a:cubicBezTo>
                      <a:pt x="7310" y="3122"/>
                      <a:pt x="7812" y="2062"/>
                      <a:pt x="6556" y="1309"/>
                    </a:cubicBezTo>
                    <a:cubicBezTo>
                      <a:pt x="5676" y="773"/>
                      <a:pt x="4323" y="1"/>
                      <a:pt x="33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9"/>
              <p:cNvSpPr/>
              <p:nvPr/>
            </p:nvSpPr>
            <p:spPr>
              <a:xfrm rot="-2700000">
                <a:off x="6017691" y="2741614"/>
                <a:ext cx="151124" cy="66288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787" extrusionOk="0">
                    <a:moveTo>
                      <a:pt x="475" y="1"/>
                    </a:moveTo>
                    <a:cubicBezTo>
                      <a:pt x="475" y="191"/>
                      <a:pt x="501" y="381"/>
                      <a:pt x="528" y="597"/>
                    </a:cubicBezTo>
                    <a:lnTo>
                      <a:pt x="528" y="597"/>
                    </a:lnTo>
                    <a:cubicBezTo>
                      <a:pt x="305" y="465"/>
                      <a:pt x="123" y="337"/>
                      <a:pt x="0" y="224"/>
                    </a:cubicBezTo>
                    <a:lnTo>
                      <a:pt x="0" y="224"/>
                    </a:lnTo>
                    <a:cubicBezTo>
                      <a:pt x="112" y="335"/>
                      <a:pt x="307" y="475"/>
                      <a:pt x="530" y="614"/>
                    </a:cubicBezTo>
                    <a:cubicBezTo>
                      <a:pt x="530" y="609"/>
                      <a:pt x="529" y="603"/>
                      <a:pt x="528" y="597"/>
                    </a:cubicBezTo>
                    <a:lnTo>
                      <a:pt x="528" y="597"/>
                    </a:lnTo>
                    <a:cubicBezTo>
                      <a:pt x="1017" y="887"/>
                      <a:pt x="1701" y="1202"/>
                      <a:pt x="2372" y="1451"/>
                    </a:cubicBezTo>
                    <a:cubicBezTo>
                      <a:pt x="2511" y="1507"/>
                      <a:pt x="2679" y="1563"/>
                      <a:pt x="2818" y="1619"/>
                    </a:cubicBezTo>
                    <a:cubicBezTo>
                      <a:pt x="3013" y="1675"/>
                      <a:pt x="3209" y="1730"/>
                      <a:pt x="3404" y="1786"/>
                    </a:cubicBezTo>
                    <a:lnTo>
                      <a:pt x="3404" y="1758"/>
                    </a:lnTo>
                    <a:cubicBezTo>
                      <a:pt x="3432" y="1786"/>
                      <a:pt x="3460" y="1786"/>
                      <a:pt x="3488" y="1786"/>
                    </a:cubicBezTo>
                    <a:cubicBezTo>
                      <a:pt x="3683" y="1786"/>
                      <a:pt x="3906" y="1647"/>
                      <a:pt x="4074" y="1451"/>
                    </a:cubicBezTo>
                    <a:cubicBezTo>
                      <a:pt x="2790" y="1200"/>
                      <a:pt x="1563" y="726"/>
                      <a:pt x="475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9"/>
              <p:cNvSpPr/>
              <p:nvPr/>
            </p:nvSpPr>
            <p:spPr>
              <a:xfrm rot="-2700000">
                <a:off x="5882144" y="2498096"/>
                <a:ext cx="242192" cy="264968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143" extrusionOk="0">
                    <a:moveTo>
                      <a:pt x="2762" y="1"/>
                    </a:moveTo>
                    <a:cubicBezTo>
                      <a:pt x="2706" y="1"/>
                      <a:pt x="2623" y="1"/>
                      <a:pt x="2567" y="28"/>
                    </a:cubicBezTo>
                    <a:cubicBezTo>
                      <a:pt x="2204" y="56"/>
                      <a:pt x="1925" y="224"/>
                      <a:pt x="1758" y="559"/>
                    </a:cubicBezTo>
                    <a:cubicBezTo>
                      <a:pt x="1730" y="559"/>
                      <a:pt x="1730" y="559"/>
                      <a:pt x="1730" y="586"/>
                    </a:cubicBezTo>
                    <a:cubicBezTo>
                      <a:pt x="1172" y="1647"/>
                      <a:pt x="0" y="5078"/>
                      <a:pt x="0" y="6641"/>
                    </a:cubicBezTo>
                    <a:cubicBezTo>
                      <a:pt x="0" y="6641"/>
                      <a:pt x="0" y="6641"/>
                      <a:pt x="0" y="6641"/>
                    </a:cubicBezTo>
                    <a:lnTo>
                      <a:pt x="0" y="6641"/>
                    </a:lnTo>
                    <a:cubicBezTo>
                      <a:pt x="223" y="6836"/>
                      <a:pt x="446" y="7003"/>
                      <a:pt x="670" y="7143"/>
                    </a:cubicBezTo>
                    <a:cubicBezTo>
                      <a:pt x="530" y="4046"/>
                      <a:pt x="2399" y="1312"/>
                      <a:pt x="4771" y="1312"/>
                    </a:cubicBezTo>
                    <a:cubicBezTo>
                      <a:pt x="5329" y="1312"/>
                      <a:pt x="5943" y="1479"/>
                      <a:pt x="6528" y="1814"/>
                    </a:cubicBezTo>
                    <a:cubicBezTo>
                      <a:pt x="6417" y="1619"/>
                      <a:pt x="6249" y="1479"/>
                      <a:pt x="6026" y="1340"/>
                    </a:cubicBezTo>
                    <a:cubicBezTo>
                      <a:pt x="6026" y="1340"/>
                      <a:pt x="6026" y="1312"/>
                      <a:pt x="6026" y="1312"/>
                    </a:cubicBezTo>
                    <a:lnTo>
                      <a:pt x="5998" y="1312"/>
                    </a:lnTo>
                    <a:cubicBezTo>
                      <a:pt x="5970" y="1312"/>
                      <a:pt x="5970" y="1312"/>
                      <a:pt x="5970" y="1284"/>
                    </a:cubicBezTo>
                    <a:lnTo>
                      <a:pt x="5943" y="1284"/>
                    </a:lnTo>
                    <a:cubicBezTo>
                      <a:pt x="5943" y="1284"/>
                      <a:pt x="5943" y="1284"/>
                      <a:pt x="5943" y="1256"/>
                    </a:cubicBezTo>
                    <a:lnTo>
                      <a:pt x="5887" y="1256"/>
                    </a:lnTo>
                    <a:cubicBezTo>
                      <a:pt x="5887" y="1256"/>
                      <a:pt x="5887" y="1228"/>
                      <a:pt x="5887" y="1228"/>
                    </a:cubicBezTo>
                    <a:lnTo>
                      <a:pt x="5859" y="1228"/>
                    </a:lnTo>
                    <a:cubicBezTo>
                      <a:pt x="4994" y="698"/>
                      <a:pt x="3711" y="1"/>
                      <a:pt x="2762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9"/>
              <p:cNvSpPr/>
              <p:nvPr/>
            </p:nvSpPr>
            <p:spPr>
              <a:xfrm rot="-2700000">
                <a:off x="6008809" y="2781110"/>
                <a:ext cx="26931" cy="4143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17" extrusionOk="0">
                    <a:moveTo>
                      <a:pt x="0" y="1"/>
                    </a:moveTo>
                    <a:cubicBezTo>
                      <a:pt x="0" y="335"/>
                      <a:pt x="56" y="586"/>
                      <a:pt x="167" y="726"/>
                    </a:cubicBezTo>
                    <a:lnTo>
                      <a:pt x="195" y="726"/>
                    </a:lnTo>
                    <a:cubicBezTo>
                      <a:pt x="307" y="837"/>
                      <a:pt x="502" y="977"/>
                      <a:pt x="725" y="1116"/>
                    </a:cubicBezTo>
                    <a:cubicBezTo>
                      <a:pt x="698" y="893"/>
                      <a:pt x="670" y="698"/>
                      <a:pt x="670" y="503"/>
                    </a:cubicBezTo>
                    <a:cubicBezTo>
                      <a:pt x="446" y="363"/>
                      <a:pt x="223" y="19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8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9"/>
              <p:cNvSpPr/>
              <p:nvPr/>
            </p:nvSpPr>
            <p:spPr>
              <a:xfrm>
                <a:off x="2953364" y="1050335"/>
                <a:ext cx="427483" cy="170785"/>
              </a:xfrm>
              <a:custGeom>
                <a:avLst/>
                <a:gdLst/>
                <a:ahLst/>
                <a:cxnLst/>
                <a:rect l="l" t="t" r="r" b="b"/>
                <a:pathLst>
                  <a:path w="11524" h="4604" extrusionOk="0">
                    <a:moveTo>
                      <a:pt x="1563" y="0"/>
                    </a:moveTo>
                    <a:cubicBezTo>
                      <a:pt x="1033" y="503"/>
                      <a:pt x="503" y="1033"/>
                      <a:pt x="1" y="1563"/>
                    </a:cubicBezTo>
                    <a:cubicBezTo>
                      <a:pt x="1089" y="2344"/>
                      <a:pt x="2846" y="3404"/>
                      <a:pt x="5497" y="4492"/>
                    </a:cubicBezTo>
                    <a:cubicBezTo>
                      <a:pt x="6278" y="4576"/>
                      <a:pt x="7059" y="4604"/>
                      <a:pt x="7840" y="4604"/>
                    </a:cubicBezTo>
                    <a:cubicBezTo>
                      <a:pt x="9068" y="4604"/>
                      <a:pt x="10296" y="4520"/>
                      <a:pt x="11523" y="4353"/>
                    </a:cubicBezTo>
                    <a:cubicBezTo>
                      <a:pt x="10212" y="3990"/>
                      <a:pt x="8928" y="3571"/>
                      <a:pt x="7701" y="3097"/>
                    </a:cubicBezTo>
                    <a:cubicBezTo>
                      <a:pt x="6139" y="2595"/>
                      <a:pt x="4576" y="1925"/>
                      <a:pt x="3070" y="1088"/>
                    </a:cubicBezTo>
                    <a:cubicBezTo>
                      <a:pt x="3098" y="1061"/>
                      <a:pt x="3125" y="1033"/>
                      <a:pt x="3181" y="977"/>
                    </a:cubicBezTo>
                    <a:cubicBezTo>
                      <a:pt x="2623" y="670"/>
                      <a:pt x="2065" y="335"/>
                      <a:pt x="1563" y="0"/>
                    </a:cubicBezTo>
                    <a:close/>
                  </a:path>
                </a:pathLst>
              </a:custGeom>
              <a:solidFill>
                <a:srgbClr val="373819">
                  <a:alpha val="4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Get Started!! </a:t>
            </a:r>
            <a:endParaRPr dirty="0"/>
          </a:p>
        </p:txBody>
      </p:sp>
      <p:sp>
        <p:nvSpPr>
          <p:cNvPr id="5209" name="Google Shape;5209;p41"/>
          <p:cNvSpPr txBox="1">
            <a:spLocks noGrp="1"/>
          </p:cNvSpPr>
          <p:nvPr>
            <p:ph type="subTitle" idx="1"/>
          </p:nvPr>
        </p:nvSpPr>
        <p:spPr>
          <a:xfrm>
            <a:off x="224334" y="1179665"/>
            <a:ext cx="8695332" cy="2503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Directions: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Split off into Teams of 3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Work Together To Build Your Roller Coaster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Follow The Sample Roller Coaster Design As A Template, but use your </a:t>
            </a:r>
            <a:r>
              <a:rPr lang="en-US" sz="1800" b="1" i="1" dirty="0"/>
              <a:t>IMGINATION, CREATIVITY, AND SKILLS! </a:t>
            </a:r>
            <a:r>
              <a:rPr lang="en-US" sz="1800" dirty="0"/>
              <a:t> 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11" name="Google Shape;5211;p41"/>
          <p:cNvSpPr/>
          <p:nvPr/>
        </p:nvSpPr>
        <p:spPr>
          <a:xfrm>
            <a:off x="8235901" y="3845442"/>
            <a:ext cx="385990" cy="139900"/>
          </a:xfrm>
          <a:custGeom>
            <a:avLst/>
            <a:gdLst/>
            <a:ahLst/>
            <a:cxnLst/>
            <a:rect l="l" t="t" r="r" b="b"/>
            <a:pathLst>
              <a:path w="6329" h="2294" extrusionOk="0">
                <a:moveTo>
                  <a:pt x="866" y="1201"/>
                </a:moveTo>
                <a:cubicBezTo>
                  <a:pt x="898" y="1212"/>
                  <a:pt x="930" y="1223"/>
                  <a:pt x="952" y="1244"/>
                </a:cubicBezTo>
                <a:lnTo>
                  <a:pt x="952" y="1244"/>
                </a:lnTo>
                <a:cubicBezTo>
                  <a:pt x="1060" y="1309"/>
                  <a:pt x="1147" y="1407"/>
                  <a:pt x="1190" y="1504"/>
                </a:cubicBezTo>
                <a:lnTo>
                  <a:pt x="1190" y="1504"/>
                </a:lnTo>
                <a:cubicBezTo>
                  <a:pt x="1071" y="1299"/>
                  <a:pt x="822" y="1212"/>
                  <a:pt x="606" y="1266"/>
                </a:cubicBezTo>
                <a:lnTo>
                  <a:pt x="606" y="1266"/>
                </a:lnTo>
                <a:cubicBezTo>
                  <a:pt x="389" y="1299"/>
                  <a:pt x="184" y="1439"/>
                  <a:pt x="97" y="1634"/>
                </a:cubicBezTo>
                <a:lnTo>
                  <a:pt x="97" y="1634"/>
                </a:lnTo>
                <a:cubicBezTo>
                  <a:pt x="0" y="1818"/>
                  <a:pt x="54" y="2023"/>
                  <a:pt x="195" y="2175"/>
                </a:cubicBezTo>
                <a:lnTo>
                  <a:pt x="195" y="2175"/>
                </a:lnTo>
                <a:lnTo>
                  <a:pt x="206" y="2186"/>
                </a:lnTo>
                <a:cubicBezTo>
                  <a:pt x="206" y="2186"/>
                  <a:pt x="206" y="2186"/>
                  <a:pt x="216" y="2186"/>
                </a:cubicBezTo>
                <a:lnTo>
                  <a:pt x="216" y="2186"/>
                </a:lnTo>
                <a:cubicBezTo>
                  <a:pt x="238" y="2196"/>
                  <a:pt x="260" y="2196"/>
                  <a:pt x="292" y="2196"/>
                </a:cubicBezTo>
                <a:lnTo>
                  <a:pt x="292" y="2196"/>
                </a:lnTo>
                <a:cubicBezTo>
                  <a:pt x="335" y="2207"/>
                  <a:pt x="400" y="2218"/>
                  <a:pt x="454" y="2218"/>
                </a:cubicBezTo>
                <a:lnTo>
                  <a:pt x="454" y="2218"/>
                </a:lnTo>
                <a:cubicBezTo>
                  <a:pt x="563" y="2229"/>
                  <a:pt x="682" y="2240"/>
                  <a:pt x="801" y="2240"/>
                </a:cubicBezTo>
                <a:lnTo>
                  <a:pt x="801" y="2240"/>
                </a:lnTo>
                <a:cubicBezTo>
                  <a:pt x="1266" y="2261"/>
                  <a:pt x="1742" y="2261"/>
                  <a:pt x="2207" y="2261"/>
                </a:cubicBezTo>
                <a:lnTo>
                  <a:pt x="2207" y="2261"/>
                </a:lnTo>
                <a:lnTo>
                  <a:pt x="3624" y="2272"/>
                </a:lnTo>
                <a:lnTo>
                  <a:pt x="5031" y="2283"/>
                </a:lnTo>
                <a:lnTo>
                  <a:pt x="5745" y="2283"/>
                </a:lnTo>
                <a:lnTo>
                  <a:pt x="5918" y="2294"/>
                </a:lnTo>
                <a:cubicBezTo>
                  <a:pt x="5983" y="2294"/>
                  <a:pt x="6026" y="2294"/>
                  <a:pt x="6059" y="2283"/>
                </a:cubicBezTo>
                <a:lnTo>
                  <a:pt x="6059" y="2283"/>
                </a:lnTo>
                <a:cubicBezTo>
                  <a:pt x="6134" y="2261"/>
                  <a:pt x="6199" y="2218"/>
                  <a:pt x="6242" y="2142"/>
                </a:cubicBezTo>
                <a:lnTo>
                  <a:pt x="6242" y="2142"/>
                </a:lnTo>
                <a:cubicBezTo>
                  <a:pt x="6329" y="1980"/>
                  <a:pt x="6307" y="1753"/>
                  <a:pt x="6210" y="1580"/>
                </a:cubicBezTo>
                <a:lnTo>
                  <a:pt x="6210" y="1580"/>
                </a:lnTo>
                <a:cubicBezTo>
                  <a:pt x="6167" y="1482"/>
                  <a:pt x="6091" y="1407"/>
                  <a:pt x="6015" y="1342"/>
                </a:cubicBezTo>
                <a:lnTo>
                  <a:pt x="6015" y="1342"/>
                </a:lnTo>
                <a:cubicBezTo>
                  <a:pt x="5972" y="1320"/>
                  <a:pt x="5929" y="1299"/>
                  <a:pt x="5875" y="1266"/>
                </a:cubicBezTo>
                <a:lnTo>
                  <a:pt x="5875" y="1266"/>
                </a:lnTo>
                <a:cubicBezTo>
                  <a:pt x="5821" y="1244"/>
                  <a:pt x="5766" y="1223"/>
                  <a:pt x="5712" y="1212"/>
                </a:cubicBezTo>
                <a:lnTo>
                  <a:pt x="5712" y="1212"/>
                </a:lnTo>
                <a:cubicBezTo>
                  <a:pt x="5301" y="1071"/>
                  <a:pt x="4782" y="1104"/>
                  <a:pt x="4425" y="1428"/>
                </a:cubicBezTo>
                <a:lnTo>
                  <a:pt x="4425" y="1428"/>
                </a:lnTo>
                <a:cubicBezTo>
                  <a:pt x="4566" y="1234"/>
                  <a:pt x="4793" y="1115"/>
                  <a:pt x="5031" y="1061"/>
                </a:cubicBezTo>
                <a:lnTo>
                  <a:pt x="5031" y="1061"/>
                </a:lnTo>
                <a:cubicBezTo>
                  <a:pt x="5085" y="1050"/>
                  <a:pt x="5128" y="1039"/>
                  <a:pt x="5182" y="1028"/>
                </a:cubicBezTo>
                <a:lnTo>
                  <a:pt x="5182" y="1028"/>
                </a:lnTo>
                <a:cubicBezTo>
                  <a:pt x="4933" y="390"/>
                  <a:pt x="3960" y="0"/>
                  <a:pt x="2986" y="0"/>
                </a:cubicBezTo>
                <a:lnTo>
                  <a:pt x="2986" y="0"/>
                </a:lnTo>
                <a:cubicBezTo>
                  <a:pt x="2045" y="0"/>
                  <a:pt x="1114" y="368"/>
                  <a:pt x="866" y="1201"/>
                </a:cubicBezTo>
                <a:moveTo>
                  <a:pt x="206" y="2186"/>
                </a:moveTo>
                <a:lnTo>
                  <a:pt x="206" y="2186"/>
                </a:lnTo>
                <a:cubicBezTo>
                  <a:pt x="206" y="2186"/>
                  <a:pt x="206" y="2186"/>
                  <a:pt x="206" y="2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781;p40">
            <a:extLst>
              <a:ext uri="{FF2B5EF4-FFF2-40B4-BE49-F238E27FC236}">
                <a16:creationId xmlns:a16="http://schemas.microsoft.com/office/drawing/2014/main" id="{3F08F869-85BF-96AA-F287-0D6DC9F24105}"/>
              </a:ext>
            </a:extLst>
          </p:cNvPr>
          <p:cNvSpPr txBox="1">
            <a:spLocks/>
          </p:cNvSpPr>
          <p:nvPr/>
        </p:nvSpPr>
        <p:spPr>
          <a:xfrm>
            <a:off x="224334" y="3666541"/>
            <a:ext cx="8919666" cy="74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rter One"/>
              <a:buNone/>
              <a:defRPr sz="3500" b="1" i="0" u="none" strike="noStrike" cap="none">
                <a:solidFill>
                  <a:schemeClr val="accent2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Ask Questions, Work Together, And Experiment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l About Roller Coasters by Slidesgo">
  <a:themeElements>
    <a:clrScheme name="Simple Light">
      <a:dk1>
        <a:srgbClr val="37381C"/>
      </a:dk1>
      <a:lt1>
        <a:srgbClr val="FFFFFF"/>
      </a:lt1>
      <a:dk2>
        <a:srgbClr val="BBF2EF"/>
      </a:dk2>
      <a:lt2>
        <a:srgbClr val="B06E31"/>
      </a:lt2>
      <a:accent1>
        <a:srgbClr val="CBD14D"/>
      </a:accent1>
      <a:accent2>
        <a:srgbClr val="8F9B37"/>
      </a:accent2>
      <a:accent3>
        <a:srgbClr val="646D1F"/>
      </a:accent3>
      <a:accent4>
        <a:srgbClr val="CBCFE6"/>
      </a:accent4>
      <a:accent5>
        <a:srgbClr val="FB3030"/>
      </a:accent5>
      <a:accent6>
        <a:srgbClr val="FACB3D"/>
      </a:accent6>
      <a:hlink>
        <a:srgbClr val="3738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ble Roller Coaster EYF '23" id="{2852B501-382F-F34F-8F46-86E14A7C7E4D}" vid="{DB1F5CF5-2C1B-7143-A8D6-85E5066A74A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ff3c8-5bd9-45c4-9d4c-0ae7aad53be8">
      <Terms xmlns="http://schemas.microsoft.com/office/infopath/2007/PartnerControls"/>
    </lcf76f155ced4ddcb4097134ff3c332f>
    <TaxCatchAll xmlns="1e8e031e-16fa-4465-ac09-9a9967297665" xsi:nil="true"/>
    <DateAdded xmlns="518ff3c8-5bd9-45c4-9d4c-0ae7aad53be8" xsi:nil="true"/>
    <Resources xmlns="518ff3c8-5bd9-45c4-9d4c-0ae7aad53b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AE27B0FFDBA4DB36E4E48D1E7B55D" ma:contentTypeVersion="20" ma:contentTypeDescription="Create a new document." ma:contentTypeScope="" ma:versionID="305299d4a1af4ea0159d5011e08f0de0">
  <xsd:schema xmlns:xsd="http://www.w3.org/2001/XMLSchema" xmlns:xs="http://www.w3.org/2001/XMLSchema" xmlns:p="http://schemas.microsoft.com/office/2006/metadata/properties" xmlns:ns2="518ff3c8-5bd9-45c4-9d4c-0ae7aad53be8" xmlns:ns3="1e8e031e-16fa-4465-ac09-9a9967297665" targetNamespace="http://schemas.microsoft.com/office/2006/metadata/properties" ma:root="true" ma:fieldsID="06087c334d683799f77344aba11dcdac" ns2:_="" ns3:_="">
    <xsd:import namespace="518ff3c8-5bd9-45c4-9d4c-0ae7aad53be8"/>
    <xsd:import namespace="1e8e031e-16fa-4465-ac09-9a9967297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Resources" minOccurs="0"/>
                <xsd:element ref="ns2:MediaServiceSearchProperties" minOccurs="0"/>
                <xsd:element ref="ns2:DateAdde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ff3c8-5bd9-45c4-9d4c-0ae7aad53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ources" ma:index="24" nillable="true" ma:displayName="Resources" ma:description="Resources from previous EYF Conferences" ma:format="Dropdown" ma:internalName="Resources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Added" ma:index="26" nillable="true" ma:displayName="Date Added" ma:format="DateOnly" ma:internalName="DateAdded">
      <xsd:simpleType>
        <xsd:restriction base="dms:DateTim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e031e-16fa-4465-ac09-9a9967297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98f5bc-5d7a-4242-9181-b0ee36fe7329}" ma:internalName="TaxCatchAll" ma:showField="CatchAllData" ma:web="1e8e031e-16fa-4465-ac09-9a9967297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9FD2A-C9E0-409C-A011-85B1172B8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5EC5B9-C550-45B6-A193-98C78682BC6D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18ff3c8-5bd9-45c4-9d4c-0ae7aad53be8"/>
    <ds:schemaRef ds:uri="http://www.w3.org/XML/1998/namespace"/>
    <ds:schemaRef ds:uri="1e8e031e-16fa-4465-ac09-9a996729766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E10F65-914D-4D18-A148-5C597280F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8ff3c8-5bd9-45c4-9d4c-0ae7aad53be8"/>
    <ds:schemaRef ds:uri="1e8e031e-16fa-4465-ac09-9a9967297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417</Words>
  <Application>Microsoft Office PowerPoint</Application>
  <PresentationFormat>On-screen Show (16:9)</PresentationFormat>
  <Paragraphs>74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Baloo 2</vt:lpstr>
      <vt:lpstr>Carter One</vt:lpstr>
      <vt:lpstr>Anaheim</vt:lpstr>
      <vt:lpstr>Bebas Neue</vt:lpstr>
      <vt:lpstr>Arial</vt:lpstr>
      <vt:lpstr>Wingdings</vt:lpstr>
      <vt:lpstr>All About Roller Coasters by Slidesgo</vt:lpstr>
      <vt:lpstr>Marble Roller Coaster Challenge</vt:lpstr>
      <vt:lpstr>Introductions</vt:lpstr>
      <vt:lpstr>PowerPoint Presentation</vt:lpstr>
      <vt:lpstr>Energy </vt:lpstr>
      <vt:lpstr>Velocity, Acceleration &amp; Momentum</vt:lpstr>
      <vt:lpstr>Mechanical Engineering </vt:lpstr>
      <vt:lpstr>Your Challenge</vt:lpstr>
      <vt:lpstr>Materials </vt:lpstr>
      <vt:lpstr>Get Started!! </vt:lpstr>
      <vt:lpstr>OUR DESIGN </vt:lpstr>
      <vt:lpstr>DISCUSSION QUESTIONS</vt:lpstr>
      <vt:lpstr>Thank You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ROLLER COASTERS</dc:title>
  <cp:lastModifiedBy>word</cp:lastModifiedBy>
  <cp:revision>3</cp:revision>
  <dcterms:modified xsi:type="dcterms:W3CDTF">2023-10-13T22:02:59Z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0x01010078AAE27B0FFDBA4DB36E4E48D1E7B55D</vt:lpwstr>
  </property>
  <property fmtid="{D5CDD505-2E9C-101B-9397-08002B2CF9AE}" pid="3" name="MediaServiceImageTags">
    <vt:lpwstr/>
  </property>
</Properties>
</file>