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Lst>
  <p:notesMasterIdLst>
    <p:notesMasterId r:id="rId18"/>
  </p:notesMasterIdLst>
  <p:sldIdLst>
    <p:sldId id="256" r:id="rId5"/>
    <p:sldId id="257" r:id="rId6"/>
    <p:sldId id="259" r:id="rId7"/>
    <p:sldId id="260" r:id="rId8"/>
    <p:sldId id="261" r:id="rId9"/>
    <p:sldId id="262" r:id="rId10"/>
    <p:sldId id="272" r:id="rId11"/>
    <p:sldId id="276" r:id="rId12"/>
    <p:sldId id="265" r:id="rId13"/>
    <p:sldId id="273" r:id="rId14"/>
    <p:sldId id="277" r:id="rId15"/>
    <p:sldId id="274" r:id="rId16"/>
    <p:sldId id="270" r:id="rId17"/>
  </p:sldIdLst>
  <p:sldSz cx="9144000" cy="5143500" type="screen16x9"/>
  <p:notesSz cx="6858000" cy="9144000"/>
  <p:embeddedFontLst>
    <p:embeddedFont>
      <p:font typeface="Arimo" panose="020B0604020202020204" charset="0"/>
      <p:regular r:id="rId19"/>
      <p:bold r:id="rId20"/>
      <p:italic r:id="rId21"/>
      <p:boldItalic r:id="rId22"/>
    </p:embeddedFont>
    <p:embeddedFont>
      <p:font typeface="Oxanium" panose="020B0604020202020204" charset="0"/>
      <p:regular r:id="rId23"/>
      <p:bold r:id="rId24"/>
    </p:embeddedFont>
    <p:embeddedFont>
      <p:font typeface="Oxanium ExtraBold" panose="020B0604020202020204" charset="0"/>
      <p:bold r:id="rId25"/>
    </p:embeddedFont>
    <p:embeddedFont>
      <p:font typeface="Segoe UI" panose="020B050204020402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9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F8A5D-C091-5AA3-60A5-377EC106F50E}" v="1" dt="2023-10-02T21:13:38.235"/>
    <p1510:client id="{242FD334-8FF3-2F9B-5A9D-62271B1F091E}" v="227" dt="2023-10-06T20:01:46.540"/>
    <p1510:client id="{4D141965-091A-9EA2-45F1-3A07F7BEAAE4}" v="1211" dt="2023-10-06T22:32:19.643"/>
    <p1510:client id="{5B55EB6C-C8EC-C96C-1534-C7CA6E134843}" v="1164" dt="2023-10-06T21:46:36.246"/>
    <p1510:client id="{A733ABA4-A735-3C01-9493-2C9723D4BED3}" v="4" dt="2023-10-10T22:51:13.268"/>
    <p1510:client id="{D823A81A-D9A1-D454-40F6-3E3AAF35C5FB}" v="2001" dt="2023-10-09T01:40:03.328"/>
    <p1510:client id="{DDA5D47B-489E-EE62-52E4-B66EF1F1818F}" v="5" dt="2023-10-09T02:28:45.194"/>
    <p1510:client id="{F36A643D-75CB-C47E-E255-0AFDF405D3BD}" v="25" dt="2023-10-09T22:57:04.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a, Chad" userId="S::chad.rivera@uconn.edu::1f478624-154f-411b-aa18-615140d9a4c3" providerId="AD" clId="Web-{5B55EB6C-C8EC-C96C-1534-C7CA6E134843}"/>
    <pc:docChg chg="addSld delSld modSld sldOrd">
      <pc:chgData name="Rivera, Chad" userId="S::chad.rivera@uconn.edu::1f478624-154f-411b-aa18-615140d9a4c3" providerId="AD" clId="Web-{5B55EB6C-C8EC-C96C-1534-C7CA6E134843}" dt="2023-10-06T21:46:36.246" v="1110" actId="20577"/>
      <pc:docMkLst>
        <pc:docMk/>
      </pc:docMkLst>
      <pc:sldChg chg="modSp">
        <pc:chgData name="Rivera, Chad" userId="S::chad.rivera@uconn.edu::1f478624-154f-411b-aa18-615140d9a4c3" providerId="AD" clId="Web-{5B55EB6C-C8EC-C96C-1534-C7CA6E134843}" dt="2023-10-06T18:50:17.667" v="22" actId="20577"/>
        <pc:sldMkLst>
          <pc:docMk/>
          <pc:sldMk cId="0" sldId="256"/>
        </pc:sldMkLst>
        <pc:spChg chg="mod">
          <ac:chgData name="Rivera, Chad" userId="S::chad.rivera@uconn.edu::1f478624-154f-411b-aa18-615140d9a4c3" providerId="AD" clId="Web-{5B55EB6C-C8EC-C96C-1534-C7CA6E134843}" dt="2023-10-06T18:50:17.667" v="22" actId="20577"/>
          <ac:spMkLst>
            <pc:docMk/>
            <pc:sldMk cId="0" sldId="256"/>
            <ac:spMk id="905" creationId="{00000000-0000-0000-0000-000000000000}"/>
          </ac:spMkLst>
        </pc:spChg>
      </pc:sldChg>
      <pc:sldChg chg="modSp">
        <pc:chgData name="Rivera, Chad" userId="S::chad.rivera@uconn.edu::1f478624-154f-411b-aa18-615140d9a4c3" providerId="AD" clId="Web-{5B55EB6C-C8EC-C96C-1534-C7CA6E134843}" dt="2023-10-06T19:03:46.955" v="129" actId="20577"/>
        <pc:sldMkLst>
          <pc:docMk/>
          <pc:sldMk cId="0" sldId="259"/>
        </pc:sldMkLst>
        <pc:spChg chg="mod">
          <ac:chgData name="Rivera, Chad" userId="S::chad.rivera@uconn.edu::1f478624-154f-411b-aa18-615140d9a4c3" providerId="AD" clId="Web-{5B55EB6C-C8EC-C96C-1534-C7CA6E134843}" dt="2023-10-06T19:03:46.955" v="129" actId="20577"/>
          <ac:spMkLst>
            <pc:docMk/>
            <pc:sldMk cId="0" sldId="259"/>
            <ac:spMk id="1054" creationId="{00000000-0000-0000-0000-000000000000}"/>
          </ac:spMkLst>
        </pc:spChg>
      </pc:sldChg>
      <pc:sldChg chg="modSp">
        <pc:chgData name="Rivera, Chad" userId="S::chad.rivera@uconn.edu::1f478624-154f-411b-aa18-615140d9a4c3" providerId="AD" clId="Web-{5B55EB6C-C8EC-C96C-1534-C7CA6E134843}" dt="2023-10-06T19:00:15.824" v="115" actId="20577"/>
        <pc:sldMkLst>
          <pc:docMk/>
          <pc:sldMk cId="0" sldId="260"/>
        </pc:sldMkLst>
        <pc:spChg chg="mod">
          <ac:chgData name="Rivera, Chad" userId="S::chad.rivera@uconn.edu::1f478624-154f-411b-aa18-615140d9a4c3" providerId="AD" clId="Web-{5B55EB6C-C8EC-C96C-1534-C7CA6E134843}" dt="2023-10-06T19:00:15.824" v="115" actId="20577"/>
          <ac:spMkLst>
            <pc:docMk/>
            <pc:sldMk cId="0" sldId="260"/>
            <ac:spMk id="1061" creationId="{00000000-0000-0000-0000-000000000000}"/>
          </ac:spMkLst>
        </pc:spChg>
      </pc:sldChg>
      <pc:sldChg chg="addSp delSp modSp">
        <pc:chgData name="Rivera, Chad" userId="S::chad.rivera@uconn.edu::1f478624-154f-411b-aa18-615140d9a4c3" providerId="AD" clId="Web-{5B55EB6C-C8EC-C96C-1534-C7CA6E134843}" dt="2023-10-06T20:31:05.311" v="713" actId="20577"/>
        <pc:sldMkLst>
          <pc:docMk/>
          <pc:sldMk cId="0" sldId="261"/>
        </pc:sldMkLst>
        <pc:spChg chg="mod">
          <ac:chgData name="Rivera, Chad" userId="S::chad.rivera@uconn.edu::1f478624-154f-411b-aa18-615140d9a4c3" providerId="AD" clId="Web-{5B55EB6C-C8EC-C96C-1534-C7CA6E134843}" dt="2023-10-06T20:31:05.311" v="713" actId="20577"/>
          <ac:spMkLst>
            <pc:docMk/>
            <pc:sldMk cId="0" sldId="261"/>
            <ac:spMk id="1068" creationId="{00000000-0000-0000-0000-000000000000}"/>
          </ac:spMkLst>
        </pc:spChg>
        <pc:picChg chg="add del mod">
          <ac:chgData name="Rivera, Chad" userId="S::chad.rivera@uconn.edu::1f478624-154f-411b-aa18-615140d9a4c3" providerId="AD" clId="Web-{5B55EB6C-C8EC-C96C-1534-C7CA6E134843}" dt="2023-10-06T19:06:29.756" v="134"/>
          <ac:picMkLst>
            <pc:docMk/>
            <pc:sldMk cId="0" sldId="261"/>
            <ac:picMk id="2" creationId="{F3270BBE-C2A3-444F-3583-36C43848F207}"/>
          </ac:picMkLst>
        </pc:picChg>
        <pc:picChg chg="mod">
          <ac:chgData name="Rivera, Chad" userId="S::chad.rivera@uconn.edu::1f478624-154f-411b-aa18-615140d9a4c3" providerId="AD" clId="Web-{5B55EB6C-C8EC-C96C-1534-C7CA6E134843}" dt="2023-10-06T20:30:51.764" v="712" actId="14100"/>
          <ac:picMkLst>
            <pc:docMk/>
            <pc:sldMk cId="0" sldId="261"/>
            <ac:picMk id="1069" creationId="{00000000-0000-0000-0000-000000000000}"/>
          </ac:picMkLst>
        </pc:picChg>
      </pc:sldChg>
      <pc:sldChg chg="addSp delSp modSp">
        <pc:chgData name="Rivera, Chad" userId="S::chad.rivera@uconn.edu::1f478624-154f-411b-aa18-615140d9a4c3" providerId="AD" clId="Web-{5B55EB6C-C8EC-C96C-1534-C7CA6E134843}" dt="2023-10-06T21:04:03.708" v="846" actId="1076"/>
        <pc:sldMkLst>
          <pc:docMk/>
          <pc:sldMk cId="0" sldId="262"/>
        </pc:sldMkLst>
        <pc:spChg chg="mod">
          <ac:chgData name="Rivera, Chad" userId="S::chad.rivera@uconn.edu::1f478624-154f-411b-aa18-615140d9a4c3" providerId="AD" clId="Web-{5B55EB6C-C8EC-C96C-1534-C7CA6E134843}" dt="2023-10-06T20:53:33.425" v="793" actId="20577"/>
          <ac:spMkLst>
            <pc:docMk/>
            <pc:sldMk cId="0" sldId="262"/>
            <ac:spMk id="1075" creationId="{00000000-0000-0000-0000-000000000000}"/>
          </ac:spMkLst>
        </pc:spChg>
        <pc:picChg chg="add del mod modCrop">
          <ac:chgData name="Rivera, Chad" userId="S::chad.rivera@uconn.edu::1f478624-154f-411b-aa18-615140d9a4c3" providerId="AD" clId="Web-{5B55EB6C-C8EC-C96C-1534-C7CA6E134843}" dt="2023-10-06T20:42:08.391" v="725"/>
          <ac:picMkLst>
            <pc:docMk/>
            <pc:sldMk cId="0" sldId="262"/>
            <ac:picMk id="2" creationId="{734FC1AB-125B-6EFD-F872-6B837E47234D}"/>
          </ac:picMkLst>
        </pc:picChg>
        <pc:picChg chg="add del mod modCrop">
          <ac:chgData name="Rivera, Chad" userId="S::chad.rivera@uconn.edu::1f478624-154f-411b-aa18-615140d9a4c3" providerId="AD" clId="Web-{5B55EB6C-C8EC-C96C-1534-C7CA6E134843}" dt="2023-10-06T20:46:09.679" v="745"/>
          <ac:picMkLst>
            <pc:docMk/>
            <pc:sldMk cId="0" sldId="262"/>
            <ac:picMk id="3" creationId="{27007580-06CE-0E1D-64F0-387631515630}"/>
          </ac:picMkLst>
        </pc:picChg>
        <pc:picChg chg="add del mod modCrop">
          <ac:chgData name="Rivera, Chad" userId="S::chad.rivera@uconn.edu::1f478624-154f-411b-aa18-615140d9a4c3" providerId="AD" clId="Web-{5B55EB6C-C8EC-C96C-1534-C7CA6E134843}" dt="2023-10-06T20:45:07.552" v="739"/>
          <ac:picMkLst>
            <pc:docMk/>
            <pc:sldMk cId="0" sldId="262"/>
            <ac:picMk id="4" creationId="{F6D9E915-4216-B159-5DF5-92734D3DC843}"/>
          </ac:picMkLst>
        </pc:picChg>
        <pc:picChg chg="add del mod">
          <ac:chgData name="Rivera, Chad" userId="S::chad.rivera@uconn.edu::1f478624-154f-411b-aa18-615140d9a4c3" providerId="AD" clId="Web-{5B55EB6C-C8EC-C96C-1534-C7CA6E134843}" dt="2023-10-06T20:56:41.134" v="811"/>
          <ac:picMkLst>
            <pc:docMk/>
            <pc:sldMk cId="0" sldId="262"/>
            <ac:picMk id="5" creationId="{72D7D74C-A4AB-19EC-424B-8095F753D7A9}"/>
          </ac:picMkLst>
        </pc:picChg>
        <pc:picChg chg="add del mod">
          <ac:chgData name="Rivera, Chad" userId="S::chad.rivera@uconn.edu::1f478624-154f-411b-aa18-615140d9a4c3" providerId="AD" clId="Web-{5B55EB6C-C8EC-C96C-1534-C7CA6E134843}" dt="2023-10-06T20:47:04.806" v="751"/>
          <ac:picMkLst>
            <pc:docMk/>
            <pc:sldMk cId="0" sldId="262"/>
            <ac:picMk id="6" creationId="{BFBA8E64-48BD-67FA-BC71-F5C9AA27C73A}"/>
          </ac:picMkLst>
        </pc:picChg>
        <pc:picChg chg="add del mod modCrop">
          <ac:chgData name="Rivera, Chad" userId="S::chad.rivera@uconn.edu::1f478624-154f-411b-aa18-615140d9a4c3" providerId="AD" clId="Web-{5B55EB6C-C8EC-C96C-1534-C7CA6E134843}" dt="2023-10-06T20:54:23.130" v="809"/>
          <ac:picMkLst>
            <pc:docMk/>
            <pc:sldMk cId="0" sldId="262"/>
            <ac:picMk id="7" creationId="{5BDA55FE-5746-FAA6-915B-22C06C06EE65}"/>
          </ac:picMkLst>
        </pc:picChg>
        <pc:picChg chg="add del mod">
          <ac:chgData name="Rivera, Chad" userId="S::chad.rivera@uconn.edu::1f478624-154f-411b-aa18-615140d9a4c3" providerId="AD" clId="Web-{5B55EB6C-C8EC-C96C-1534-C7CA6E134843}" dt="2023-10-06T20:54:08.708" v="808"/>
          <ac:picMkLst>
            <pc:docMk/>
            <pc:sldMk cId="0" sldId="262"/>
            <ac:picMk id="8" creationId="{F4951577-2B70-E866-DB5D-04FFC15BDC6D}"/>
          </ac:picMkLst>
        </pc:picChg>
        <pc:picChg chg="add del mod">
          <ac:chgData name="Rivera, Chad" userId="S::chad.rivera@uconn.edu::1f478624-154f-411b-aa18-615140d9a4c3" providerId="AD" clId="Web-{5B55EB6C-C8EC-C96C-1534-C7CA6E134843}" dt="2023-10-06T20:53:58.879" v="803"/>
          <ac:picMkLst>
            <pc:docMk/>
            <pc:sldMk cId="0" sldId="262"/>
            <ac:picMk id="9" creationId="{A28EFE6F-32C0-246B-A0A9-DB559FFE242A}"/>
          </ac:picMkLst>
        </pc:picChg>
        <pc:picChg chg="add mod">
          <ac:chgData name="Rivera, Chad" userId="S::chad.rivera@uconn.edu::1f478624-154f-411b-aa18-615140d9a4c3" providerId="AD" clId="Web-{5B55EB6C-C8EC-C96C-1534-C7CA6E134843}" dt="2023-10-06T21:04:03.708" v="846" actId="1076"/>
          <ac:picMkLst>
            <pc:docMk/>
            <pc:sldMk cId="0" sldId="262"/>
            <ac:picMk id="10" creationId="{5403EDE7-465F-7977-BAF5-786F772E509D}"/>
          </ac:picMkLst>
        </pc:picChg>
        <pc:picChg chg="add mod modCrop">
          <ac:chgData name="Rivera, Chad" userId="S::chad.rivera@uconn.edu::1f478624-154f-411b-aa18-615140d9a4c3" providerId="AD" clId="Web-{5B55EB6C-C8EC-C96C-1534-C7CA6E134843}" dt="2023-10-06T21:04:01.255" v="845" actId="1076"/>
          <ac:picMkLst>
            <pc:docMk/>
            <pc:sldMk cId="0" sldId="262"/>
            <ac:picMk id="11" creationId="{1497930E-0DBF-09CA-7BDB-74143DABC9A2}"/>
          </ac:picMkLst>
        </pc:picChg>
      </pc:sldChg>
      <pc:sldChg chg="addSp modSp">
        <pc:chgData name="Rivera, Chad" userId="S::chad.rivera@uconn.edu::1f478624-154f-411b-aa18-615140d9a4c3" providerId="AD" clId="Web-{5B55EB6C-C8EC-C96C-1534-C7CA6E134843}" dt="2023-10-06T21:06:14.758" v="847" actId="20577"/>
        <pc:sldMkLst>
          <pc:docMk/>
          <pc:sldMk cId="0" sldId="263"/>
        </pc:sldMkLst>
        <pc:spChg chg="mod">
          <ac:chgData name="Rivera, Chad" userId="S::chad.rivera@uconn.edu::1f478624-154f-411b-aa18-615140d9a4c3" providerId="AD" clId="Web-{5B55EB6C-C8EC-C96C-1534-C7CA6E134843}" dt="2023-10-06T21:06:14.758" v="847" actId="20577"/>
          <ac:spMkLst>
            <pc:docMk/>
            <pc:sldMk cId="0" sldId="263"/>
            <ac:spMk id="1081" creationId="{00000000-0000-0000-0000-000000000000}"/>
          </ac:spMkLst>
        </pc:spChg>
        <pc:picChg chg="add mod">
          <ac:chgData name="Rivera, Chad" userId="S::chad.rivera@uconn.edu::1f478624-154f-411b-aa18-615140d9a4c3" providerId="AD" clId="Web-{5B55EB6C-C8EC-C96C-1534-C7CA6E134843}" dt="2023-10-06T19:47:20.740" v="248" actId="1076"/>
          <ac:picMkLst>
            <pc:docMk/>
            <pc:sldMk cId="0" sldId="263"/>
            <ac:picMk id="2" creationId="{0B218F8A-B57F-62D4-D285-E862D9063572}"/>
          </ac:picMkLst>
        </pc:picChg>
      </pc:sldChg>
      <pc:sldChg chg="modSp ord">
        <pc:chgData name="Rivera, Chad" userId="S::chad.rivera@uconn.edu::1f478624-154f-411b-aa18-615140d9a4c3" providerId="AD" clId="Web-{5B55EB6C-C8EC-C96C-1534-C7CA6E134843}" dt="2023-10-06T21:07:19.291" v="849" actId="20577"/>
        <pc:sldMkLst>
          <pc:docMk/>
          <pc:sldMk cId="0" sldId="265"/>
        </pc:sldMkLst>
        <pc:spChg chg="mod">
          <ac:chgData name="Rivera, Chad" userId="S::chad.rivera@uconn.edu::1f478624-154f-411b-aa18-615140d9a4c3" providerId="AD" clId="Web-{5B55EB6C-C8EC-C96C-1534-C7CA6E134843}" dt="2023-10-06T20:06:47.678" v="314" actId="20577"/>
          <ac:spMkLst>
            <pc:docMk/>
            <pc:sldMk cId="0" sldId="265"/>
            <ac:spMk id="1095" creationId="{00000000-0000-0000-0000-000000000000}"/>
          </ac:spMkLst>
        </pc:spChg>
        <pc:spChg chg="mod">
          <ac:chgData name="Rivera, Chad" userId="S::chad.rivera@uconn.edu::1f478624-154f-411b-aa18-615140d9a4c3" providerId="AD" clId="Web-{5B55EB6C-C8EC-C96C-1534-C7CA6E134843}" dt="2023-10-06T21:07:19.291" v="849" actId="20577"/>
          <ac:spMkLst>
            <pc:docMk/>
            <pc:sldMk cId="0" sldId="265"/>
            <ac:spMk id="1096" creationId="{00000000-0000-0000-0000-000000000000}"/>
          </ac:spMkLst>
        </pc:spChg>
        <pc:spChg chg="mod">
          <ac:chgData name="Rivera, Chad" userId="S::chad.rivera@uconn.edu::1f478624-154f-411b-aa18-615140d9a4c3" providerId="AD" clId="Web-{5B55EB6C-C8EC-C96C-1534-C7CA6E134843}" dt="2023-10-06T20:25:12.176" v="635" actId="20577"/>
          <ac:spMkLst>
            <pc:docMk/>
            <pc:sldMk cId="0" sldId="265"/>
            <ac:spMk id="1097" creationId="{00000000-0000-0000-0000-000000000000}"/>
          </ac:spMkLst>
        </pc:spChg>
      </pc:sldChg>
      <pc:sldChg chg="del">
        <pc:chgData name="Rivera, Chad" userId="S::chad.rivera@uconn.edu::1f478624-154f-411b-aa18-615140d9a4c3" providerId="AD" clId="Web-{5B55EB6C-C8EC-C96C-1534-C7CA6E134843}" dt="2023-10-06T20:13:59.846" v="477"/>
        <pc:sldMkLst>
          <pc:docMk/>
          <pc:sldMk cId="0" sldId="266"/>
        </pc:sldMkLst>
      </pc:sldChg>
      <pc:sldChg chg="modSp add del">
        <pc:chgData name="Rivera, Chad" userId="S::chad.rivera@uconn.edu::1f478624-154f-411b-aa18-615140d9a4c3" providerId="AD" clId="Web-{5B55EB6C-C8EC-C96C-1534-C7CA6E134843}" dt="2023-10-06T21:08:52.153" v="850"/>
        <pc:sldMkLst>
          <pc:docMk/>
          <pc:sldMk cId="0" sldId="267"/>
        </pc:sldMkLst>
        <pc:spChg chg="mod">
          <ac:chgData name="Rivera, Chad" userId="S::chad.rivera@uconn.edu::1f478624-154f-411b-aa18-615140d9a4c3" providerId="AD" clId="Web-{5B55EB6C-C8EC-C96C-1534-C7CA6E134843}" dt="2023-10-06T20:05:55.536" v="302" actId="20577"/>
          <ac:spMkLst>
            <pc:docMk/>
            <pc:sldMk cId="0" sldId="267"/>
            <ac:spMk id="1109" creationId="{00000000-0000-0000-0000-000000000000}"/>
          </ac:spMkLst>
        </pc:spChg>
      </pc:sldChg>
      <pc:sldChg chg="addSp delSp modSp">
        <pc:chgData name="Rivera, Chad" userId="S::chad.rivera@uconn.edu::1f478624-154f-411b-aa18-615140d9a4c3" providerId="AD" clId="Web-{5B55EB6C-C8EC-C96C-1534-C7CA6E134843}" dt="2023-10-06T21:46:36.246" v="1110" actId="20577"/>
        <pc:sldMkLst>
          <pc:docMk/>
          <pc:sldMk cId="0" sldId="268"/>
        </pc:sldMkLst>
        <pc:spChg chg="mod">
          <ac:chgData name="Rivera, Chad" userId="S::chad.rivera@uconn.edu::1f478624-154f-411b-aa18-615140d9a4c3" providerId="AD" clId="Web-{5B55EB6C-C8EC-C96C-1534-C7CA6E134843}" dt="2023-10-06T21:46:36.246" v="1110" actId="20577"/>
          <ac:spMkLst>
            <pc:docMk/>
            <pc:sldMk cId="0" sldId="268"/>
            <ac:spMk id="1115" creationId="{00000000-0000-0000-0000-000000000000}"/>
          </ac:spMkLst>
        </pc:spChg>
        <pc:picChg chg="add del mod modCrop">
          <ac:chgData name="Rivera, Chad" userId="S::chad.rivera@uconn.edu::1f478624-154f-411b-aa18-615140d9a4c3" providerId="AD" clId="Web-{5B55EB6C-C8EC-C96C-1534-C7CA6E134843}" dt="2023-10-06T21:09:04.841" v="851"/>
          <ac:picMkLst>
            <pc:docMk/>
            <pc:sldMk cId="0" sldId="268"/>
            <ac:picMk id="2" creationId="{CD53E35A-6D71-1B82-0293-F5AADFFCB01E}"/>
          </ac:picMkLst>
        </pc:picChg>
      </pc:sldChg>
      <pc:sldChg chg="addSp delSp modSp">
        <pc:chgData name="Rivera, Chad" userId="S::chad.rivera@uconn.edu::1f478624-154f-411b-aa18-615140d9a4c3" providerId="AD" clId="Web-{5B55EB6C-C8EC-C96C-1534-C7CA6E134843}" dt="2023-10-06T19:48:42.164" v="261" actId="1076"/>
        <pc:sldMkLst>
          <pc:docMk/>
          <pc:sldMk cId="0" sldId="270"/>
        </pc:sldMkLst>
        <pc:spChg chg="add del mod">
          <ac:chgData name="Rivera, Chad" userId="S::chad.rivera@uconn.edu::1f478624-154f-411b-aa18-615140d9a4c3" providerId="AD" clId="Web-{5B55EB6C-C8EC-C96C-1534-C7CA6E134843}" dt="2023-10-06T19:48:42.164" v="261" actId="1076"/>
          <ac:spMkLst>
            <pc:docMk/>
            <pc:sldMk cId="0" sldId="270"/>
            <ac:spMk id="2" creationId="{872009B4-9A62-D03F-BA53-058B65036183}"/>
          </ac:spMkLst>
        </pc:spChg>
      </pc:sldChg>
      <pc:sldChg chg="ord">
        <pc:chgData name="Rivera, Chad" userId="S::chad.rivera@uconn.edu::1f478624-154f-411b-aa18-615140d9a4c3" providerId="AD" clId="Web-{5B55EB6C-C8EC-C96C-1534-C7CA6E134843}" dt="2023-10-06T21:09:10.404" v="852"/>
        <pc:sldMkLst>
          <pc:docMk/>
          <pc:sldMk cId="3509335741" sldId="271"/>
        </pc:sldMkLst>
      </pc:sldChg>
      <pc:sldChg chg="addSp delSp modSp add replId">
        <pc:chgData name="Rivera, Chad" userId="S::chad.rivera@uconn.edu::1f478624-154f-411b-aa18-615140d9a4c3" providerId="AD" clId="Web-{5B55EB6C-C8EC-C96C-1534-C7CA6E134843}" dt="2023-10-06T19:50:09.948" v="294" actId="20577"/>
        <pc:sldMkLst>
          <pc:docMk/>
          <pc:sldMk cId="53373530" sldId="272"/>
        </pc:sldMkLst>
        <pc:spChg chg="mod">
          <ac:chgData name="Rivera, Chad" userId="S::chad.rivera@uconn.edu::1f478624-154f-411b-aa18-615140d9a4c3" providerId="AD" clId="Web-{5B55EB6C-C8EC-C96C-1534-C7CA6E134843}" dt="2023-10-06T19:42:26.357" v="187" actId="20577"/>
          <ac:spMkLst>
            <pc:docMk/>
            <pc:sldMk cId="53373530" sldId="272"/>
            <ac:spMk id="1074" creationId="{00000000-0000-0000-0000-000000000000}"/>
          </ac:spMkLst>
        </pc:spChg>
        <pc:spChg chg="mod">
          <ac:chgData name="Rivera, Chad" userId="S::chad.rivera@uconn.edu::1f478624-154f-411b-aa18-615140d9a4c3" providerId="AD" clId="Web-{5B55EB6C-C8EC-C96C-1534-C7CA6E134843}" dt="2023-10-06T19:50:09.948" v="294" actId="20577"/>
          <ac:spMkLst>
            <pc:docMk/>
            <pc:sldMk cId="53373530" sldId="272"/>
            <ac:spMk id="1075" creationId="{00000000-0000-0000-0000-000000000000}"/>
          </ac:spMkLst>
        </pc:spChg>
        <pc:picChg chg="add del mod">
          <ac:chgData name="Rivera, Chad" userId="S::chad.rivera@uconn.edu::1f478624-154f-411b-aa18-615140d9a4c3" providerId="AD" clId="Web-{5B55EB6C-C8EC-C96C-1534-C7CA6E134843}" dt="2023-10-06T19:47:03.630" v="245"/>
          <ac:picMkLst>
            <pc:docMk/>
            <pc:sldMk cId="53373530" sldId="272"/>
            <ac:picMk id="2" creationId="{7C353CF8-DBC2-4F4F-2AE9-20F2FC94AFE5}"/>
          </ac:picMkLst>
        </pc:picChg>
      </pc:sldChg>
      <pc:sldChg chg="modSp add replId">
        <pc:chgData name="Rivera, Chad" userId="S::chad.rivera@uconn.edu::1f478624-154f-411b-aa18-615140d9a4c3" providerId="AD" clId="Web-{5B55EB6C-C8EC-C96C-1534-C7CA6E134843}" dt="2023-10-06T20:26:09.600" v="640" actId="20577"/>
        <pc:sldMkLst>
          <pc:docMk/>
          <pc:sldMk cId="4117336733" sldId="273"/>
        </pc:sldMkLst>
        <pc:spChg chg="mod">
          <ac:chgData name="Rivera, Chad" userId="S::chad.rivera@uconn.edu::1f478624-154f-411b-aa18-615140d9a4c3" providerId="AD" clId="Web-{5B55EB6C-C8EC-C96C-1534-C7CA6E134843}" dt="2023-10-06T20:09:58.245" v="342" actId="20577"/>
          <ac:spMkLst>
            <pc:docMk/>
            <pc:sldMk cId="4117336733" sldId="273"/>
            <ac:spMk id="1080" creationId="{00000000-0000-0000-0000-000000000000}"/>
          </ac:spMkLst>
        </pc:spChg>
        <pc:spChg chg="mod">
          <ac:chgData name="Rivera, Chad" userId="S::chad.rivera@uconn.edu::1f478624-154f-411b-aa18-615140d9a4c3" providerId="AD" clId="Web-{5B55EB6C-C8EC-C96C-1534-C7CA6E134843}" dt="2023-10-06T20:13:17.532" v="476" actId="20577"/>
          <ac:spMkLst>
            <pc:docMk/>
            <pc:sldMk cId="4117336733" sldId="273"/>
            <ac:spMk id="1081" creationId="{00000000-0000-0000-0000-000000000000}"/>
          </ac:spMkLst>
        </pc:spChg>
        <pc:spChg chg="mod">
          <ac:chgData name="Rivera, Chad" userId="S::chad.rivera@uconn.edu::1f478624-154f-411b-aa18-615140d9a4c3" providerId="AD" clId="Web-{5B55EB6C-C8EC-C96C-1534-C7CA6E134843}" dt="2023-10-06T20:26:09.600" v="640" actId="20577"/>
          <ac:spMkLst>
            <pc:docMk/>
            <pc:sldMk cId="4117336733" sldId="273"/>
            <ac:spMk id="1082" creationId="{00000000-0000-0000-0000-000000000000}"/>
          </ac:spMkLst>
        </pc:spChg>
      </pc:sldChg>
    </pc:docChg>
  </pc:docChgLst>
  <pc:docChgLst>
    <pc:chgData name="Rivera, Chad" userId="S::chad.rivera@uconn.edu::1f478624-154f-411b-aa18-615140d9a4c3" providerId="AD" clId="Web-{D823A81A-D9A1-D454-40F6-3E3AAF35C5FB}"/>
    <pc:docChg chg="addSld delSld modSld sldOrd">
      <pc:chgData name="Rivera, Chad" userId="S::chad.rivera@uconn.edu::1f478624-154f-411b-aa18-615140d9a4c3" providerId="AD" clId="Web-{D823A81A-D9A1-D454-40F6-3E3AAF35C5FB}" dt="2023-10-09T01:40:03.328" v="1984" actId="20577"/>
      <pc:docMkLst>
        <pc:docMk/>
      </pc:docMkLst>
      <pc:sldChg chg="modSp del">
        <pc:chgData name="Rivera, Chad" userId="S::chad.rivera@uconn.edu::1f478624-154f-411b-aa18-615140d9a4c3" providerId="AD" clId="Web-{D823A81A-D9A1-D454-40F6-3E3AAF35C5FB}" dt="2023-10-08T23:24:27.101" v="1238"/>
        <pc:sldMkLst>
          <pc:docMk/>
          <pc:sldMk cId="0" sldId="263"/>
        </pc:sldMkLst>
        <pc:spChg chg="mod">
          <ac:chgData name="Rivera, Chad" userId="S::chad.rivera@uconn.edu::1f478624-154f-411b-aa18-615140d9a4c3" providerId="AD" clId="Web-{D823A81A-D9A1-D454-40F6-3E3AAF35C5FB}" dt="2023-10-08T23:08:31.936" v="801" actId="20577"/>
          <ac:spMkLst>
            <pc:docMk/>
            <pc:sldMk cId="0" sldId="263"/>
            <ac:spMk id="1082" creationId="{00000000-0000-0000-0000-000000000000}"/>
          </ac:spMkLst>
        </pc:spChg>
      </pc:sldChg>
      <pc:sldChg chg="addSp delSp modSp add del">
        <pc:chgData name="Rivera, Chad" userId="S::chad.rivera@uconn.edu::1f478624-154f-411b-aa18-615140d9a4c3" providerId="AD" clId="Web-{D823A81A-D9A1-D454-40F6-3E3AAF35C5FB}" dt="2023-10-08T23:34:06.501" v="1418" actId="20577"/>
        <pc:sldMkLst>
          <pc:docMk/>
          <pc:sldMk cId="0" sldId="265"/>
        </pc:sldMkLst>
        <pc:spChg chg="add del">
          <ac:chgData name="Rivera, Chad" userId="S::chad.rivera@uconn.edu::1f478624-154f-411b-aa18-615140d9a4c3" providerId="AD" clId="Web-{D823A81A-D9A1-D454-40F6-3E3AAF35C5FB}" dt="2023-10-08T13:40:06.031" v="107"/>
          <ac:spMkLst>
            <pc:docMk/>
            <pc:sldMk cId="0" sldId="265"/>
            <ac:spMk id="3" creationId="{2892F7AA-EE61-38B9-B77A-9AB05ECEBADD}"/>
          </ac:spMkLst>
        </pc:spChg>
        <pc:spChg chg="mod">
          <ac:chgData name="Rivera, Chad" userId="S::chad.rivera@uconn.edu::1f478624-154f-411b-aa18-615140d9a4c3" providerId="AD" clId="Web-{D823A81A-D9A1-D454-40F6-3E3AAF35C5FB}" dt="2023-10-08T23:34:06.501" v="1418" actId="20577"/>
          <ac:spMkLst>
            <pc:docMk/>
            <pc:sldMk cId="0" sldId="265"/>
            <ac:spMk id="1096" creationId="{00000000-0000-0000-0000-000000000000}"/>
          </ac:spMkLst>
        </pc:spChg>
        <pc:spChg chg="mod">
          <ac:chgData name="Rivera, Chad" userId="S::chad.rivera@uconn.edu::1f478624-154f-411b-aa18-615140d9a4c3" providerId="AD" clId="Web-{D823A81A-D9A1-D454-40F6-3E3AAF35C5FB}" dt="2023-10-08T23:29:38.818" v="1390" actId="20577"/>
          <ac:spMkLst>
            <pc:docMk/>
            <pc:sldMk cId="0" sldId="265"/>
            <ac:spMk id="1097" creationId="{00000000-0000-0000-0000-000000000000}"/>
          </ac:spMkLst>
        </pc:spChg>
        <pc:picChg chg="add del mod modCrop">
          <ac:chgData name="Rivera, Chad" userId="S::chad.rivera@uconn.edu::1f478624-154f-411b-aa18-615140d9a4c3" providerId="AD" clId="Web-{D823A81A-D9A1-D454-40F6-3E3AAF35C5FB}" dt="2023-10-08T13:58:02.925" v="265"/>
          <ac:picMkLst>
            <pc:docMk/>
            <pc:sldMk cId="0" sldId="265"/>
            <ac:picMk id="4" creationId="{7124AF71-9947-8144-FCC4-4DD37A688104}"/>
          </ac:picMkLst>
        </pc:picChg>
        <pc:picChg chg="add mod modCrop">
          <ac:chgData name="Rivera, Chad" userId="S::chad.rivera@uconn.edu::1f478624-154f-411b-aa18-615140d9a4c3" providerId="AD" clId="Web-{D823A81A-D9A1-D454-40F6-3E3AAF35C5FB}" dt="2023-10-08T13:54:10.436" v="254" actId="1076"/>
          <ac:picMkLst>
            <pc:docMk/>
            <pc:sldMk cId="0" sldId="265"/>
            <ac:picMk id="5" creationId="{CE333410-CF8F-70E7-B4DB-D3485DFC2B15}"/>
          </ac:picMkLst>
        </pc:picChg>
        <pc:picChg chg="add del mod">
          <ac:chgData name="Rivera, Chad" userId="S::chad.rivera@uconn.edu::1f478624-154f-411b-aa18-615140d9a4c3" providerId="AD" clId="Web-{D823A81A-D9A1-D454-40F6-3E3AAF35C5FB}" dt="2023-10-08T13:58:00.612" v="264"/>
          <ac:picMkLst>
            <pc:docMk/>
            <pc:sldMk cId="0" sldId="265"/>
            <ac:picMk id="6" creationId="{F078181B-ADEE-E039-A79C-8D631A63AB9E}"/>
          </ac:picMkLst>
        </pc:picChg>
        <pc:picChg chg="add del mod">
          <ac:chgData name="Rivera, Chad" userId="S::chad.rivera@uconn.edu::1f478624-154f-411b-aa18-615140d9a4c3" providerId="AD" clId="Web-{D823A81A-D9A1-D454-40F6-3E3AAF35C5FB}" dt="2023-10-08T13:59:12.285" v="271"/>
          <ac:picMkLst>
            <pc:docMk/>
            <pc:sldMk cId="0" sldId="265"/>
            <ac:picMk id="7" creationId="{94E9E61F-5B6A-7B88-6881-18CF92ABC59E}"/>
          </ac:picMkLst>
        </pc:picChg>
      </pc:sldChg>
      <pc:sldChg chg="modSp del ord">
        <pc:chgData name="Rivera, Chad" userId="S::chad.rivera@uconn.edu::1f478624-154f-411b-aa18-615140d9a4c3" providerId="AD" clId="Web-{D823A81A-D9A1-D454-40F6-3E3AAF35C5FB}" dt="2023-10-09T00:58:02.912" v="1813"/>
        <pc:sldMkLst>
          <pc:docMk/>
          <pc:sldMk cId="0" sldId="268"/>
        </pc:sldMkLst>
        <pc:spChg chg="mod">
          <ac:chgData name="Rivera, Chad" userId="S::chad.rivera@uconn.edu::1f478624-154f-411b-aa18-615140d9a4c3" providerId="AD" clId="Web-{D823A81A-D9A1-D454-40F6-3E3AAF35C5FB}" dt="2023-10-08T22:32:30.625" v="761" actId="1076"/>
          <ac:spMkLst>
            <pc:docMk/>
            <pc:sldMk cId="0" sldId="268"/>
            <ac:spMk id="1114" creationId="{00000000-0000-0000-0000-000000000000}"/>
          </ac:spMkLst>
        </pc:spChg>
        <pc:spChg chg="mod">
          <ac:chgData name="Rivera, Chad" userId="S::chad.rivera@uconn.edu::1f478624-154f-411b-aa18-615140d9a4c3" providerId="AD" clId="Web-{D823A81A-D9A1-D454-40F6-3E3AAF35C5FB}" dt="2023-10-08T22:15:58.615" v="524" actId="20577"/>
          <ac:spMkLst>
            <pc:docMk/>
            <pc:sldMk cId="0" sldId="268"/>
            <ac:spMk id="1115" creationId="{00000000-0000-0000-0000-000000000000}"/>
          </ac:spMkLst>
        </pc:spChg>
        <pc:picChg chg="mod">
          <ac:chgData name="Rivera, Chad" userId="S::chad.rivera@uconn.edu::1f478624-154f-411b-aa18-615140d9a4c3" providerId="AD" clId="Web-{D823A81A-D9A1-D454-40F6-3E3AAF35C5FB}" dt="2023-10-08T14:02:28.023" v="273" actId="1076"/>
          <ac:picMkLst>
            <pc:docMk/>
            <pc:sldMk cId="0" sldId="268"/>
            <ac:picMk id="5" creationId="{B6DDDDC8-011A-50F2-45A2-773ADF1B9F50}"/>
          </ac:picMkLst>
        </pc:picChg>
        <pc:picChg chg="mod">
          <ac:chgData name="Rivera, Chad" userId="S::chad.rivera@uconn.edu::1f478624-154f-411b-aa18-615140d9a4c3" providerId="AD" clId="Web-{D823A81A-D9A1-D454-40F6-3E3AAF35C5FB}" dt="2023-10-08T14:02:25.664" v="272" actId="1076"/>
          <ac:picMkLst>
            <pc:docMk/>
            <pc:sldMk cId="0" sldId="268"/>
            <ac:picMk id="6" creationId="{A584BFE6-EC93-7D69-47AA-B655EB386EAA}"/>
          </ac:picMkLst>
        </pc:picChg>
      </pc:sldChg>
      <pc:sldChg chg="modSp del ord">
        <pc:chgData name="Rivera, Chad" userId="S::chad.rivera@uconn.edu::1f478624-154f-411b-aa18-615140d9a4c3" providerId="AD" clId="Web-{D823A81A-D9A1-D454-40F6-3E3AAF35C5FB}" dt="2023-10-08T22:14:27.955" v="518"/>
        <pc:sldMkLst>
          <pc:docMk/>
          <pc:sldMk cId="0" sldId="269"/>
        </pc:sldMkLst>
        <pc:spChg chg="mod">
          <ac:chgData name="Rivera, Chad" userId="S::chad.rivera@uconn.edu::1f478624-154f-411b-aa18-615140d9a4c3" providerId="AD" clId="Web-{D823A81A-D9A1-D454-40F6-3E3AAF35C5FB}" dt="2023-10-08T21:05:50.670" v="447" actId="20577"/>
          <ac:spMkLst>
            <pc:docMk/>
            <pc:sldMk cId="0" sldId="269"/>
            <ac:spMk id="1120" creationId="{00000000-0000-0000-0000-000000000000}"/>
          </ac:spMkLst>
        </pc:spChg>
      </pc:sldChg>
      <pc:sldChg chg="del">
        <pc:chgData name="Rivera, Chad" userId="S::chad.rivera@uconn.edu::1f478624-154f-411b-aa18-615140d9a4c3" providerId="AD" clId="Web-{D823A81A-D9A1-D454-40F6-3E3AAF35C5FB}" dt="2023-10-09T00:58:11.115" v="1815"/>
        <pc:sldMkLst>
          <pc:docMk/>
          <pc:sldMk cId="3509335741" sldId="271"/>
        </pc:sldMkLst>
      </pc:sldChg>
      <pc:sldChg chg="modSp">
        <pc:chgData name="Rivera, Chad" userId="S::chad.rivera@uconn.edu::1f478624-154f-411b-aa18-615140d9a4c3" providerId="AD" clId="Web-{D823A81A-D9A1-D454-40F6-3E3AAF35C5FB}" dt="2023-10-08T23:31:01.009" v="1399" actId="1076"/>
        <pc:sldMkLst>
          <pc:docMk/>
          <pc:sldMk cId="53373530" sldId="272"/>
        </pc:sldMkLst>
        <pc:spChg chg="mod">
          <ac:chgData name="Rivera, Chad" userId="S::chad.rivera@uconn.edu::1f478624-154f-411b-aa18-615140d9a4c3" providerId="AD" clId="Web-{D823A81A-D9A1-D454-40F6-3E3AAF35C5FB}" dt="2023-10-08T23:30:47.274" v="1395" actId="20577"/>
          <ac:spMkLst>
            <pc:docMk/>
            <pc:sldMk cId="53373530" sldId="272"/>
            <ac:spMk id="1075" creationId="{00000000-0000-0000-0000-000000000000}"/>
          </ac:spMkLst>
        </pc:spChg>
        <pc:picChg chg="mod">
          <ac:chgData name="Rivera, Chad" userId="S::chad.rivera@uconn.edu::1f478624-154f-411b-aa18-615140d9a4c3" providerId="AD" clId="Web-{D823A81A-D9A1-D454-40F6-3E3AAF35C5FB}" dt="2023-10-08T23:31:01.009" v="1399" actId="1076"/>
          <ac:picMkLst>
            <pc:docMk/>
            <pc:sldMk cId="53373530" sldId="272"/>
            <ac:picMk id="3" creationId="{B3464277-07FC-B29C-2A29-63680856B92E}"/>
          </ac:picMkLst>
        </pc:picChg>
      </pc:sldChg>
      <pc:sldChg chg="addSp delSp modSp ord">
        <pc:chgData name="Rivera, Chad" userId="S::chad.rivera@uconn.edu::1f478624-154f-411b-aa18-615140d9a4c3" providerId="AD" clId="Web-{D823A81A-D9A1-D454-40F6-3E3AAF35C5FB}" dt="2023-10-09T00:55:51.032" v="1800" actId="20577"/>
        <pc:sldMkLst>
          <pc:docMk/>
          <pc:sldMk cId="4117336733" sldId="273"/>
        </pc:sldMkLst>
        <pc:spChg chg="add del mod">
          <ac:chgData name="Rivera, Chad" userId="S::chad.rivera@uconn.edu::1f478624-154f-411b-aa18-615140d9a4c3" providerId="AD" clId="Web-{D823A81A-D9A1-D454-40F6-3E3AAF35C5FB}" dt="2023-10-08T13:41:01.985" v="122"/>
          <ac:spMkLst>
            <pc:docMk/>
            <pc:sldMk cId="4117336733" sldId="273"/>
            <ac:spMk id="3" creationId="{019B8BC7-26F1-1AB2-7B66-C5A668A500C3}"/>
          </ac:spMkLst>
        </pc:spChg>
        <pc:spChg chg="add mod">
          <ac:chgData name="Rivera, Chad" userId="S::chad.rivera@uconn.edu::1f478624-154f-411b-aa18-615140d9a4c3" providerId="AD" clId="Web-{D823A81A-D9A1-D454-40F6-3E3AAF35C5FB}" dt="2023-10-09T00:55:51.032" v="1800" actId="20577"/>
          <ac:spMkLst>
            <pc:docMk/>
            <pc:sldMk cId="4117336733" sldId="273"/>
            <ac:spMk id="4" creationId="{643E1D17-42D2-E263-BFE0-A00B7EF4F426}"/>
          </ac:spMkLst>
        </pc:spChg>
        <pc:spChg chg="add del mod">
          <ac:chgData name="Rivera, Chad" userId="S::chad.rivera@uconn.edu::1f478624-154f-411b-aa18-615140d9a4c3" providerId="AD" clId="Web-{D823A81A-D9A1-D454-40F6-3E3AAF35C5FB}" dt="2023-10-08T13:39:05.920" v="84"/>
          <ac:spMkLst>
            <pc:docMk/>
            <pc:sldMk cId="4117336733" sldId="273"/>
            <ac:spMk id="5" creationId="{1EC2A15E-AEB4-4EBC-BD56-7612FB33C64F}"/>
          </ac:spMkLst>
        </pc:spChg>
        <pc:spChg chg="add mod">
          <ac:chgData name="Rivera, Chad" userId="S::chad.rivera@uconn.edu::1f478624-154f-411b-aa18-615140d9a4c3" providerId="AD" clId="Web-{D823A81A-D9A1-D454-40F6-3E3AAF35C5FB}" dt="2023-10-09T00:43:11.365" v="1678" actId="20577"/>
          <ac:spMkLst>
            <pc:docMk/>
            <pc:sldMk cId="4117336733" sldId="273"/>
            <ac:spMk id="6" creationId="{FC634307-A30E-A0C7-0570-5F7D707B04DB}"/>
          </ac:spMkLst>
        </pc:spChg>
        <pc:spChg chg="add del mod">
          <ac:chgData name="Rivera, Chad" userId="S::chad.rivera@uconn.edu::1f478624-154f-411b-aa18-615140d9a4c3" providerId="AD" clId="Web-{D823A81A-D9A1-D454-40F6-3E3AAF35C5FB}" dt="2023-10-08T13:39:00.045" v="82"/>
          <ac:spMkLst>
            <pc:docMk/>
            <pc:sldMk cId="4117336733" sldId="273"/>
            <ac:spMk id="1081" creationId="{00000000-0000-0000-0000-000000000000}"/>
          </ac:spMkLst>
        </pc:spChg>
        <pc:spChg chg="del mod">
          <ac:chgData name="Rivera, Chad" userId="S::chad.rivera@uconn.edu::1f478624-154f-411b-aa18-615140d9a4c3" providerId="AD" clId="Web-{D823A81A-D9A1-D454-40F6-3E3AAF35C5FB}" dt="2023-10-09T00:52:44.572" v="1698"/>
          <ac:spMkLst>
            <pc:docMk/>
            <pc:sldMk cId="4117336733" sldId="273"/>
            <ac:spMk id="1082" creationId="{00000000-0000-0000-0000-000000000000}"/>
          </ac:spMkLst>
        </pc:spChg>
        <pc:picChg chg="add del mod">
          <ac:chgData name="Rivera, Chad" userId="S::chad.rivera@uconn.edu::1f478624-154f-411b-aa18-615140d9a4c3" providerId="AD" clId="Web-{D823A81A-D9A1-D454-40F6-3E3AAF35C5FB}" dt="2023-10-09T00:31:55.779" v="1564"/>
          <ac:picMkLst>
            <pc:docMk/>
            <pc:sldMk cId="4117336733" sldId="273"/>
            <ac:picMk id="2" creationId="{610BBEAC-D5DB-5C08-80C8-F7C479A0B5B0}"/>
          </ac:picMkLst>
        </pc:picChg>
      </pc:sldChg>
      <pc:sldChg chg="addSp delSp modSp ord">
        <pc:chgData name="Rivera, Chad" userId="S::chad.rivera@uconn.edu::1f478624-154f-411b-aa18-615140d9a4c3" providerId="AD" clId="Web-{D823A81A-D9A1-D454-40F6-3E3AAF35C5FB}" dt="2023-10-09T01:40:03.328" v="1984" actId="20577"/>
        <pc:sldMkLst>
          <pc:docMk/>
          <pc:sldMk cId="2512185342" sldId="274"/>
        </pc:sldMkLst>
        <pc:spChg chg="add mod ord">
          <ac:chgData name="Rivera, Chad" userId="S::chad.rivera@uconn.edu::1f478624-154f-411b-aa18-615140d9a4c3" providerId="AD" clId="Web-{D823A81A-D9A1-D454-40F6-3E3AAF35C5FB}" dt="2023-10-09T01:16:28.825" v="1977" actId="14100"/>
          <ac:spMkLst>
            <pc:docMk/>
            <pc:sldMk cId="2512185342" sldId="274"/>
            <ac:spMk id="9" creationId="{BC8E9DE9-842B-E907-FB0C-6B1B3443DEAE}"/>
          </ac:spMkLst>
        </pc:spChg>
        <pc:spChg chg="mod">
          <ac:chgData name="Rivera, Chad" userId="S::chad.rivera@uconn.edu::1f478624-154f-411b-aa18-615140d9a4c3" providerId="AD" clId="Web-{D823A81A-D9A1-D454-40F6-3E3AAF35C5FB}" dt="2023-10-09T01:30:01.447" v="1981" actId="20577"/>
          <ac:spMkLst>
            <pc:docMk/>
            <pc:sldMk cId="2512185342" sldId="274"/>
            <ac:spMk id="1114" creationId="{00000000-0000-0000-0000-000000000000}"/>
          </ac:spMkLst>
        </pc:spChg>
        <pc:spChg chg="mod">
          <ac:chgData name="Rivera, Chad" userId="S::chad.rivera@uconn.edu::1f478624-154f-411b-aa18-615140d9a4c3" providerId="AD" clId="Web-{D823A81A-D9A1-D454-40F6-3E3AAF35C5FB}" dt="2023-10-09T01:40:03.328" v="1984" actId="20577"/>
          <ac:spMkLst>
            <pc:docMk/>
            <pc:sldMk cId="2512185342" sldId="274"/>
            <ac:spMk id="1115" creationId="{00000000-0000-0000-0000-000000000000}"/>
          </ac:spMkLst>
        </pc:spChg>
        <pc:picChg chg="add del mod">
          <ac:chgData name="Rivera, Chad" userId="S::chad.rivera@uconn.edu::1f478624-154f-411b-aa18-615140d9a4c3" providerId="AD" clId="Web-{D823A81A-D9A1-D454-40F6-3E3AAF35C5FB}" dt="2023-10-09T00:43:47.288" v="1681"/>
          <ac:picMkLst>
            <pc:docMk/>
            <pc:sldMk cId="2512185342" sldId="274"/>
            <ac:picMk id="2" creationId="{9896350F-7F9C-EFEB-F2A0-3AF43BA35037}"/>
          </ac:picMkLst>
        </pc:picChg>
        <pc:picChg chg="add del mod">
          <ac:chgData name="Rivera, Chad" userId="S::chad.rivera@uconn.edu::1f478624-154f-411b-aa18-615140d9a4c3" providerId="AD" clId="Web-{D823A81A-D9A1-D454-40F6-3E3AAF35C5FB}" dt="2023-10-09T00:42:05.425" v="1629"/>
          <ac:picMkLst>
            <pc:docMk/>
            <pc:sldMk cId="2512185342" sldId="274"/>
            <ac:picMk id="3" creationId="{931DB5ED-5F6A-FA91-2139-6800170B8BDA}"/>
          </ac:picMkLst>
        </pc:picChg>
        <pc:picChg chg="add del mod">
          <ac:chgData name="Rivera, Chad" userId="S::chad.rivera@uconn.edu::1f478624-154f-411b-aa18-615140d9a4c3" providerId="AD" clId="Web-{D823A81A-D9A1-D454-40F6-3E3AAF35C5FB}" dt="2023-10-08T22:22:32.350" v="631"/>
          <ac:picMkLst>
            <pc:docMk/>
            <pc:sldMk cId="2512185342" sldId="274"/>
            <ac:picMk id="3" creationId="{F6C05181-D871-51A5-685A-E6E8866B4BB7}"/>
          </ac:picMkLst>
        </pc:picChg>
        <pc:picChg chg="del mod">
          <ac:chgData name="Rivera, Chad" userId="S::chad.rivera@uconn.edu::1f478624-154f-411b-aa18-615140d9a4c3" providerId="AD" clId="Web-{D823A81A-D9A1-D454-40F6-3E3AAF35C5FB}" dt="2023-10-09T00:41:08.095" v="1609"/>
          <ac:picMkLst>
            <pc:docMk/>
            <pc:sldMk cId="2512185342" sldId="274"/>
            <ac:picMk id="4" creationId="{0C6768DB-5ECD-C6BC-61E2-CF4DBEA98DAD}"/>
          </ac:picMkLst>
        </pc:picChg>
        <pc:picChg chg="mod modCrop">
          <ac:chgData name="Rivera, Chad" userId="S::chad.rivera@uconn.edu::1f478624-154f-411b-aa18-615140d9a4c3" providerId="AD" clId="Web-{D823A81A-D9A1-D454-40F6-3E3AAF35C5FB}" dt="2023-10-09T01:16:34.607" v="1978" actId="14100"/>
          <ac:picMkLst>
            <pc:docMk/>
            <pc:sldMk cId="2512185342" sldId="274"/>
            <ac:picMk id="5" creationId="{B6F12CC1-9AC6-A1D0-105D-59D2813344CC}"/>
          </ac:picMkLst>
        </pc:picChg>
        <pc:picChg chg="add mod">
          <ac:chgData name="Rivera, Chad" userId="S::chad.rivera@uconn.edu::1f478624-154f-411b-aa18-615140d9a4c3" providerId="AD" clId="Web-{D823A81A-D9A1-D454-40F6-3E3AAF35C5FB}" dt="2023-10-09T01:16:28.825" v="1975" actId="14100"/>
          <ac:picMkLst>
            <pc:docMk/>
            <pc:sldMk cId="2512185342" sldId="274"/>
            <ac:picMk id="6" creationId="{02E7734F-1B57-F4BD-8CF9-7DD8892650C4}"/>
          </ac:picMkLst>
        </pc:picChg>
        <pc:picChg chg="add del mod">
          <ac:chgData name="Rivera, Chad" userId="S::chad.rivera@uconn.edu::1f478624-154f-411b-aa18-615140d9a4c3" providerId="AD" clId="Web-{D823A81A-D9A1-D454-40F6-3E3AAF35C5FB}" dt="2023-10-09T00:56:21.049" v="1801"/>
          <ac:picMkLst>
            <pc:docMk/>
            <pc:sldMk cId="2512185342" sldId="274"/>
            <ac:picMk id="7" creationId="{3150AFC6-F929-8261-FDD9-C38C48766D89}"/>
          </ac:picMkLst>
        </pc:picChg>
        <pc:picChg chg="add mod">
          <ac:chgData name="Rivera, Chad" userId="S::chad.rivera@uconn.edu::1f478624-154f-411b-aa18-615140d9a4c3" providerId="AD" clId="Web-{D823A81A-D9A1-D454-40F6-3E3AAF35C5FB}" dt="2023-10-09T01:16:28.825" v="1974" actId="14100"/>
          <ac:picMkLst>
            <pc:docMk/>
            <pc:sldMk cId="2512185342" sldId="274"/>
            <ac:picMk id="8" creationId="{0B4A2D42-3713-03DD-3823-2A66E55A2139}"/>
          </ac:picMkLst>
        </pc:picChg>
        <pc:cxnChg chg="add mod">
          <ac:chgData name="Rivera, Chad" userId="S::chad.rivera@uconn.edu::1f478624-154f-411b-aa18-615140d9a4c3" providerId="AD" clId="Web-{D823A81A-D9A1-D454-40F6-3E3AAF35C5FB}" dt="2023-10-09T01:16:28.825" v="1973" actId="14100"/>
          <ac:cxnSpMkLst>
            <pc:docMk/>
            <pc:sldMk cId="2512185342" sldId="274"/>
            <ac:cxnSpMk id="10" creationId="{65AA7F8E-514B-A8B9-72D6-2A06FC2F94CF}"/>
          </ac:cxnSpMkLst>
        </pc:cxnChg>
        <pc:cxnChg chg="add mod">
          <ac:chgData name="Rivera, Chad" userId="S::chad.rivera@uconn.edu::1f478624-154f-411b-aa18-615140d9a4c3" providerId="AD" clId="Web-{D823A81A-D9A1-D454-40F6-3E3AAF35C5FB}" dt="2023-10-09T01:16:28.825" v="1972" actId="14100"/>
          <ac:cxnSpMkLst>
            <pc:docMk/>
            <pc:sldMk cId="2512185342" sldId="274"/>
            <ac:cxnSpMk id="11" creationId="{EF79CE33-8D67-09A2-82D9-197FBE4FA113}"/>
          </ac:cxnSpMkLst>
        </pc:cxnChg>
      </pc:sldChg>
      <pc:sldChg chg="add del replId">
        <pc:chgData name="Rivera, Chad" userId="S::chad.rivera@uconn.edu::1f478624-154f-411b-aa18-615140d9a4c3" providerId="AD" clId="Web-{D823A81A-D9A1-D454-40F6-3E3AAF35C5FB}" dt="2023-10-09T00:58:05.505" v="1814"/>
        <pc:sldMkLst>
          <pc:docMk/>
          <pc:sldMk cId="3417292850" sldId="275"/>
        </pc:sldMkLst>
      </pc:sldChg>
      <pc:sldChg chg="addSp delSp modSp add ord replId">
        <pc:chgData name="Rivera, Chad" userId="S::chad.rivera@uconn.edu::1f478624-154f-411b-aa18-615140d9a4c3" providerId="AD" clId="Web-{D823A81A-D9A1-D454-40F6-3E3AAF35C5FB}" dt="2023-10-09T00:41:46.237" v="1628" actId="20577"/>
        <pc:sldMkLst>
          <pc:docMk/>
          <pc:sldMk cId="810785281" sldId="276"/>
        </pc:sldMkLst>
        <pc:spChg chg="add del mod">
          <ac:chgData name="Rivera, Chad" userId="S::chad.rivera@uconn.edu::1f478624-154f-411b-aa18-615140d9a4c3" providerId="AD" clId="Web-{D823A81A-D9A1-D454-40F6-3E3AAF35C5FB}" dt="2023-10-08T23:24:49.602" v="1242"/>
          <ac:spMkLst>
            <pc:docMk/>
            <pc:sldMk cId="810785281" sldId="276"/>
            <ac:spMk id="2" creationId="{9D3FB449-C053-78B3-AF06-8FAC31551655}"/>
          </ac:spMkLst>
        </pc:spChg>
        <pc:spChg chg="add mod">
          <ac:chgData name="Rivera, Chad" userId="S::chad.rivera@uconn.edu::1f478624-154f-411b-aa18-615140d9a4c3" providerId="AD" clId="Web-{D823A81A-D9A1-D454-40F6-3E3AAF35C5FB}" dt="2023-10-08T23:33:02.795" v="1414" actId="20577"/>
          <ac:spMkLst>
            <pc:docMk/>
            <pc:sldMk cId="810785281" sldId="276"/>
            <ac:spMk id="4" creationId="{D3F5C0B6-A171-E0A9-20A3-DEF2B1C23DD1}"/>
          </ac:spMkLst>
        </pc:spChg>
        <pc:spChg chg="add del mod">
          <ac:chgData name="Rivera, Chad" userId="S::chad.rivera@uconn.edu::1f478624-154f-411b-aa18-615140d9a4c3" providerId="AD" clId="Web-{D823A81A-D9A1-D454-40F6-3E3AAF35C5FB}" dt="2023-10-08T23:26:10.293" v="1317"/>
          <ac:spMkLst>
            <pc:docMk/>
            <pc:sldMk cId="810785281" sldId="276"/>
            <ac:spMk id="6" creationId="{E34CE381-DD1E-9545-DBDD-2E99CC95B02C}"/>
          </ac:spMkLst>
        </pc:spChg>
        <pc:spChg chg="add del mod">
          <ac:chgData name="Rivera, Chad" userId="S::chad.rivera@uconn.edu::1f478624-154f-411b-aa18-615140d9a4c3" providerId="AD" clId="Web-{D823A81A-D9A1-D454-40F6-3E3AAF35C5FB}" dt="2023-10-08T23:25:15.541" v="1250"/>
          <ac:spMkLst>
            <pc:docMk/>
            <pc:sldMk cId="810785281" sldId="276"/>
            <ac:spMk id="1081" creationId="{00000000-0000-0000-0000-000000000000}"/>
          </ac:spMkLst>
        </pc:spChg>
        <pc:spChg chg="mod">
          <ac:chgData name="Rivera, Chad" userId="S::chad.rivera@uconn.edu::1f478624-154f-411b-aa18-615140d9a4c3" providerId="AD" clId="Web-{D823A81A-D9A1-D454-40F6-3E3AAF35C5FB}" dt="2023-10-09T00:41:46.237" v="1628" actId="20577"/>
          <ac:spMkLst>
            <pc:docMk/>
            <pc:sldMk cId="810785281" sldId="276"/>
            <ac:spMk id="1082" creationId="{00000000-0000-0000-0000-000000000000}"/>
          </ac:spMkLst>
        </pc:spChg>
      </pc:sldChg>
      <pc:sldChg chg="addSp modSp new del ord">
        <pc:chgData name="Rivera, Chad" userId="S::chad.rivera@uconn.edu::1f478624-154f-411b-aa18-615140d9a4c3" providerId="AD" clId="Web-{D823A81A-D9A1-D454-40F6-3E3AAF35C5FB}" dt="2023-10-08T22:14:24.908" v="517"/>
        <pc:sldMkLst>
          <pc:docMk/>
          <pc:sldMk cId="4037886724" sldId="276"/>
        </pc:sldMkLst>
        <pc:spChg chg="add mod">
          <ac:chgData name="Rivera, Chad" userId="S::chad.rivera@uconn.edu::1f478624-154f-411b-aa18-615140d9a4c3" providerId="AD" clId="Web-{D823A81A-D9A1-D454-40F6-3E3AAF35C5FB}" dt="2023-10-08T22:01:03.186" v="478" actId="20577"/>
          <ac:spMkLst>
            <pc:docMk/>
            <pc:sldMk cId="4037886724" sldId="276"/>
            <ac:spMk id="2" creationId="{2FD7B5FC-887C-8D31-4D0D-C66BDFBCB739}"/>
          </ac:spMkLst>
        </pc:spChg>
      </pc:sldChg>
      <pc:sldChg chg="addSp delSp modSp new">
        <pc:chgData name="Rivera, Chad" userId="S::chad.rivera@uconn.edu::1f478624-154f-411b-aa18-615140d9a4c3" providerId="AD" clId="Web-{D823A81A-D9A1-D454-40F6-3E3AAF35C5FB}" dt="2023-10-09T00:33:08.922" v="1583" actId="1076"/>
        <pc:sldMkLst>
          <pc:docMk/>
          <pc:sldMk cId="2653413824" sldId="277"/>
        </pc:sldMkLst>
        <pc:picChg chg="add mod">
          <ac:chgData name="Rivera, Chad" userId="S::chad.rivera@uconn.edu::1f478624-154f-411b-aa18-615140d9a4c3" providerId="AD" clId="Web-{D823A81A-D9A1-D454-40F6-3E3AAF35C5FB}" dt="2023-10-09T00:33:08.922" v="1583" actId="1076"/>
          <ac:picMkLst>
            <pc:docMk/>
            <pc:sldMk cId="2653413824" sldId="277"/>
            <ac:picMk id="2" creationId="{C77D3C83-D9A5-7F77-E0AD-E12E319BDF2E}"/>
          </ac:picMkLst>
        </pc:picChg>
        <pc:picChg chg="add del mod">
          <ac:chgData name="Rivera, Chad" userId="S::chad.rivera@uconn.edu::1f478624-154f-411b-aa18-615140d9a4c3" providerId="AD" clId="Web-{D823A81A-D9A1-D454-40F6-3E3AAF35C5FB}" dt="2023-10-09T00:32:14.732" v="1569"/>
          <ac:picMkLst>
            <pc:docMk/>
            <pc:sldMk cId="2653413824" sldId="277"/>
            <ac:picMk id="3" creationId="{BA7B103D-142B-921D-15CC-150ED7DE9963}"/>
          </ac:picMkLst>
        </pc:picChg>
      </pc:sldChg>
    </pc:docChg>
  </pc:docChgLst>
  <pc:docChgLst>
    <pc:chgData name="Rivera, Chad" userId="S::chad.rivera@uconn.edu::1f478624-154f-411b-aa18-615140d9a4c3" providerId="AD" clId="Web-{242FD334-8FF3-2F9B-5A9D-62271B1F091E}"/>
    <pc:docChg chg="addSld delSld modSld sldOrd">
      <pc:chgData name="Rivera, Chad" userId="S::chad.rivera@uconn.edu::1f478624-154f-411b-aa18-615140d9a4c3" providerId="AD" clId="Web-{242FD334-8FF3-2F9B-5A9D-62271B1F091E}" dt="2023-10-06T20:01:46.540" v="178" actId="20577"/>
      <pc:docMkLst>
        <pc:docMk/>
      </pc:docMkLst>
      <pc:sldChg chg="modSp">
        <pc:chgData name="Rivera, Chad" userId="S::chad.rivera@uconn.edu::1f478624-154f-411b-aa18-615140d9a4c3" providerId="AD" clId="Web-{242FD334-8FF3-2F9B-5A9D-62271B1F091E}" dt="2023-10-06T19:38:00.467" v="107" actId="20577"/>
        <pc:sldMkLst>
          <pc:docMk/>
          <pc:sldMk cId="0" sldId="261"/>
        </pc:sldMkLst>
        <pc:spChg chg="mod">
          <ac:chgData name="Rivera, Chad" userId="S::chad.rivera@uconn.edu::1f478624-154f-411b-aa18-615140d9a4c3" providerId="AD" clId="Web-{242FD334-8FF3-2F9B-5A9D-62271B1F091E}" dt="2023-10-06T19:38:00.467" v="107" actId="20577"/>
          <ac:spMkLst>
            <pc:docMk/>
            <pc:sldMk cId="0" sldId="261"/>
            <ac:spMk id="1068" creationId="{00000000-0000-0000-0000-000000000000}"/>
          </ac:spMkLst>
        </pc:spChg>
      </pc:sldChg>
      <pc:sldChg chg="delSp">
        <pc:chgData name="Rivera, Chad" userId="S::chad.rivera@uconn.edu::1f478624-154f-411b-aa18-615140d9a4c3" providerId="AD" clId="Web-{242FD334-8FF3-2F9B-5A9D-62271B1F091E}" dt="2023-10-06T19:55:28.248" v="112"/>
        <pc:sldMkLst>
          <pc:docMk/>
          <pc:sldMk cId="0" sldId="263"/>
        </pc:sldMkLst>
        <pc:picChg chg="del">
          <ac:chgData name="Rivera, Chad" userId="S::chad.rivera@uconn.edu::1f478624-154f-411b-aa18-615140d9a4c3" providerId="AD" clId="Web-{242FD334-8FF3-2F9B-5A9D-62271B1F091E}" dt="2023-10-06T19:55:28.248" v="112"/>
          <ac:picMkLst>
            <pc:docMk/>
            <pc:sldMk cId="0" sldId="263"/>
            <ac:picMk id="2" creationId="{0B218F8A-B57F-62D4-D285-E862D9063572}"/>
          </ac:picMkLst>
        </pc:picChg>
      </pc:sldChg>
      <pc:sldChg chg="add del ord">
        <pc:chgData name="Rivera, Chad" userId="S::chad.rivera@uconn.edu::1f478624-154f-411b-aa18-615140d9a4c3" providerId="AD" clId="Web-{242FD334-8FF3-2F9B-5A9D-62271B1F091E}" dt="2023-10-06T19:57:53.268" v="123"/>
        <pc:sldMkLst>
          <pc:docMk/>
          <pc:sldMk cId="0" sldId="264"/>
        </pc:sldMkLst>
      </pc:sldChg>
      <pc:sldChg chg="ord">
        <pc:chgData name="Rivera, Chad" userId="S::chad.rivera@uconn.edu::1f478624-154f-411b-aa18-615140d9a4c3" providerId="AD" clId="Web-{242FD334-8FF3-2F9B-5A9D-62271B1F091E}" dt="2023-10-06T19:56:42.344" v="118"/>
        <pc:sldMkLst>
          <pc:docMk/>
          <pc:sldMk cId="0" sldId="266"/>
        </pc:sldMkLst>
      </pc:sldChg>
      <pc:sldChg chg="modSp ord">
        <pc:chgData name="Rivera, Chad" userId="S::chad.rivera@uconn.edu::1f478624-154f-411b-aa18-615140d9a4c3" providerId="AD" clId="Web-{242FD334-8FF3-2F9B-5A9D-62271B1F091E}" dt="2023-10-06T20:01:46.540" v="178" actId="20577"/>
        <pc:sldMkLst>
          <pc:docMk/>
          <pc:sldMk cId="0" sldId="267"/>
        </pc:sldMkLst>
        <pc:spChg chg="mod">
          <ac:chgData name="Rivera, Chad" userId="S::chad.rivera@uconn.edu::1f478624-154f-411b-aa18-615140d9a4c3" providerId="AD" clId="Web-{242FD334-8FF3-2F9B-5A9D-62271B1F091E}" dt="2023-10-06T20:01:46.540" v="178" actId="20577"/>
          <ac:spMkLst>
            <pc:docMk/>
            <pc:sldMk cId="0" sldId="267"/>
            <ac:spMk id="1109" creationId="{00000000-0000-0000-0000-000000000000}"/>
          </ac:spMkLst>
        </pc:spChg>
      </pc:sldChg>
      <pc:sldChg chg="modSp mod setBg modClrScheme chgLayout">
        <pc:chgData name="Rivera, Chad" userId="S::chad.rivera@uconn.edu::1f478624-154f-411b-aa18-615140d9a4c3" providerId="AD" clId="Web-{242FD334-8FF3-2F9B-5A9D-62271B1F091E}" dt="2023-10-06T19:23:49.894" v="4"/>
        <pc:sldMkLst>
          <pc:docMk/>
          <pc:sldMk cId="0" sldId="268"/>
        </pc:sldMkLst>
        <pc:spChg chg="mod ord">
          <ac:chgData name="Rivera, Chad" userId="S::chad.rivera@uconn.edu::1f478624-154f-411b-aa18-615140d9a4c3" providerId="AD" clId="Web-{242FD334-8FF3-2F9B-5A9D-62271B1F091E}" dt="2023-10-06T19:23:49.894" v="4"/>
          <ac:spMkLst>
            <pc:docMk/>
            <pc:sldMk cId="0" sldId="268"/>
            <ac:spMk id="1114" creationId="{00000000-0000-0000-0000-000000000000}"/>
          </ac:spMkLst>
        </pc:spChg>
        <pc:spChg chg="mod ord">
          <ac:chgData name="Rivera, Chad" userId="S::chad.rivera@uconn.edu::1f478624-154f-411b-aa18-615140d9a4c3" providerId="AD" clId="Web-{242FD334-8FF3-2F9B-5A9D-62271B1F091E}" dt="2023-10-06T19:23:49.894" v="4"/>
          <ac:spMkLst>
            <pc:docMk/>
            <pc:sldMk cId="0" sldId="268"/>
            <ac:spMk id="1115" creationId="{00000000-0000-0000-0000-000000000000}"/>
          </ac:spMkLst>
        </pc:spChg>
      </pc:sldChg>
      <pc:sldChg chg="add del replId">
        <pc:chgData name="Rivera, Chad" userId="S::chad.rivera@uconn.edu::1f478624-154f-411b-aa18-615140d9a4c3" providerId="AD" clId="Web-{242FD334-8FF3-2F9B-5A9D-62271B1F091E}" dt="2023-10-06T19:23:47.910" v="3"/>
        <pc:sldMkLst>
          <pc:docMk/>
          <pc:sldMk cId="3496630273" sldId="271"/>
        </pc:sldMkLst>
      </pc:sldChg>
      <pc:sldChg chg="addSp delSp modSp add mod replId modClrScheme chgLayout">
        <pc:chgData name="Rivera, Chad" userId="S::chad.rivera@uconn.edu::1f478624-154f-411b-aa18-615140d9a4c3" providerId="AD" clId="Web-{242FD334-8FF3-2F9B-5A9D-62271B1F091E}" dt="2023-10-06T19:37:02.418" v="104" actId="20577"/>
        <pc:sldMkLst>
          <pc:docMk/>
          <pc:sldMk cId="3509335741" sldId="271"/>
        </pc:sldMkLst>
        <pc:spChg chg="add del mod ord">
          <ac:chgData name="Rivera, Chad" userId="S::chad.rivera@uconn.edu::1f478624-154f-411b-aa18-615140d9a4c3" providerId="AD" clId="Web-{242FD334-8FF3-2F9B-5A9D-62271B1F091E}" dt="2023-10-06T19:30:14.156" v="82"/>
          <ac:spMkLst>
            <pc:docMk/>
            <pc:sldMk cId="3509335741" sldId="271"/>
            <ac:spMk id="3" creationId="{5033BA03-B15F-7607-852B-33C6AC9E84B1}"/>
          </ac:spMkLst>
        </pc:spChg>
        <pc:spChg chg="add mod">
          <ac:chgData name="Rivera, Chad" userId="S::chad.rivera@uconn.edu::1f478624-154f-411b-aa18-615140d9a4c3" providerId="AD" clId="Web-{242FD334-8FF3-2F9B-5A9D-62271B1F091E}" dt="2023-10-06T19:26:47.743" v="32" actId="1076"/>
          <ac:spMkLst>
            <pc:docMk/>
            <pc:sldMk cId="3509335741" sldId="271"/>
            <ac:spMk id="5" creationId="{ACD69603-FE2C-88DF-FD10-EAD4396B42F1}"/>
          </ac:spMkLst>
        </pc:spChg>
        <pc:spChg chg="add mod">
          <ac:chgData name="Rivera, Chad" userId="S::chad.rivera@uconn.edu::1f478624-154f-411b-aa18-615140d9a4c3" providerId="AD" clId="Web-{242FD334-8FF3-2F9B-5A9D-62271B1F091E}" dt="2023-10-06T19:37:02.418" v="104" actId="20577"/>
          <ac:spMkLst>
            <pc:docMk/>
            <pc:sldMk cId="3509335741" sldId="271"/>
            <ac:spMk id="6" creationId="{B7FBDA7E-6A34-FB85-4901-1A01BD576D71}"/>
          </ac:spMkLst>
        </pc:spChg>
        <pc:spChg chg="add mod ord">
          <ac:chgData name="Rivera, Chad" userId="S::chad.rivera@uconn.edu::1f478624-154f-411b-aa18-615140d9a4c3" providerId="AD" clId="Web-{242FD334-8FF3-2F9B-5A9D-62271B1F091E}" dt="2023-10-06T19:30:33.422" v="86" actId="14100"/>
          <ac:spMkLst>
            <pc:docMk/>
            <pc:sldMk cId="3509335741" sldId="271"/>
            <ac:spMk id="7" creationId="{D5596B53-D02C-4E42-5F2F-AA7192E3BFAD}"/>
          </ac:spMkLst>
        </pc:spChg>
        <pc:spChg chg="mod ord">
          <ac:chgData name="Rivera, Chad" userId="S::chad.rivera@uconn.edu::1f478624-154f-411b-aa18-615140d9a4c3" providerId="AD" clId="Web-{242FD334-8FF3-2F9B-5A9D-62271B1F091E}" dt="2023-10-06T19:24:19.239" v="7" actId="1076"/>
          <ac:spMkLst>
            <pc:docMk/>
            <pc:sldMk cId="3509335741" sldId="271"/>
            <ac:spMk id="1114" creationId="{00000000-0000-0000-0000-000000000000}"/>
          </ac:spMkLst>
        </pc:spChg>
        <pc:spChg chg="mod ord">
          <ac:chgData name="Rivera, Chad" userId="S::chad.rivera@uconn.edu::1f478624-154f-411b-aa18-615140d9a4c3" providerId="AD" clId="Web-{242FD334-8FF3-2F9B-5A9D-62271B1F091E}" dt="2023-10-06T19:24:42.365" v="12" actId="1076"/>
          <ac:spMkLst>
            <pc:docMk/>
            <pc:sldMk cId="3509335741" sldId="271"/>
            <ac:spMk id="1115" creationId="{00000000-0000-0000-0000-000000000000}"/>
          </ac:spMkLst>
        </pc:spChg>
        <pc:picChg chg="mod">
          <ac:chgData name="Rivera, Chad" userId="S::chad.rivera@uconn.edu::1f478624-154f-411b-aa18-615140d9a4c3" providerId="AD" clId="Web-{242FD334-8FF3-2F9B-5A9D-62271B1F091E}" dt="2023-10-06T19:27:01.166" v="36" actId="1076"/>
          <ac:picMkLst>
            <pc:docMk/>
            <pc:sldMk cId="3509335741" sldId="271"/>
            <ac:picMk id="2" creationId="{CD53E35A-6D71-1B82-0293-F5AADFFCB01E}"/>
          </ac:picMkLst>
        </pc:picChg>
        <pc:picChg chg="add mod">
          <ac:chgData name="Rivera, Chad" userId="S::chad.rivera@uconn.edu::1f478624-154f-411b-aa18-615140d9a4c3" providerId="AD" clId="Web-{242FD334-8FF3-2F9B-5A9D-62271B1F091E}" dt="2023-10-06T19:29:06.576" v="61" actId="1076"/>
          <ac:picMkLst>
            <pc:docMk/>
            <pc:sldMk cId="3509335741" sldId="271"/>
            <ac:picMk id="4" creationId="{A7A68DFF-2CE9-A776-9887-375EBA60AFD5}"/>
          </ac:picMkLst>
        </pc:picChg>
      </pc:sldChg>
      <pc:sldChg chg="addSp modSp">
        <pc:chgData name="Rivera, Chad" userId="S::chad.rivera@uconn.edu::1f478624-154f-411b-aa18-615140d9a4c3" providerId="AD" clId="Web-{242FD334-8FF3-2F9B-5A9D-62271B1F091E}" dt="2023-10-06T19:55:39.654" v="116" actId="1076"/>
        <pc:sldMkLst>
          <pc:docMk/>
          <pc:sldMk cId="53373530" sldId="272"/>
        </pc:sldMkLst>
        <pc:spChg chg="mod">
          <ac:chgData name="Rivera, Chad" userId="S::chad.rivera@uconn.edu::1f478624-154f-411b-aa18-615140d9a4c3" providerId="AD" clId="Web-{242FD334-8FF3-2F9B-5A9D-62271B1F091E}" dt="2023-10-06T19:55:24.169" v="111" actId="20577"/>
          <ac:spMkLst>
            <pc:docMk/>
            <pc:sldMk cId="53373530" sldId="272"/>
            <ac:spMk id="1075" creationId="{00000000-0000-0000-0000-000000000000}"/>
          </ac:spMkLst>
        </pc:spChg>
        <pc:picChg chg="add mod">
          <ac:chgData name="Rivera, Chad" userId="S::chad.rivera@uconn.edu::1f478624-154f-411b-aa18-615140d9a4c3" providerId="AD" clId="Web-{242FD334-8FF3-2F9B-5A9D-62271B1F091E}" dt="2023-10-06T19:55:39.654" v="116" actId="1076"/>
          <ac:picMkLst>
            <pc:docMk/>
            <pc:sldMk cId="53373530" sldId="272"/>
            <ac:picMk id="3" creationId="{B3464277-07FC-B29C-2A29-63680856B92E}"/>
          </ac:picMkLst>
        </pc:picChg>
      </pc:sldChg>
    </pc:docChg>
  </pc:docChgLst>
  <pc:docChgLst>
    <pc:chgData name="Rivera, Chad" userId="S::chad.rivera@uconn.edu::1f478624-154f-411b-aa18-615140d9a4c3" providerId="AD" clId="Web-{4D141965-091A-9EA2-45F1-3A07F7BEAAE4}"/>
    <pc:docChg chg="addSld delSld modSld sldOrd">
      <pc:chgData name="Rivera, Chad" userId="S::chad.rivera@uconn.edu::1f478624-154f-411b-aa18-615140d9a4c3" providerId="AD" clId="Web-{4D141965-091A-9EA2-45F1-3A07F7BEAAE4}" dt="2023-10-06T22:32:19.643" v="1165"/>
      <pc:docMkLst>
        <pc:docMk/>
      </pc:docMkLst>
      <pc:sldChg chg="modSp">
        <pc:chgData name="Rivera, Chad" userId="S::chad.rivera@uconn.edu::1f478624-154f-411b-aa18-615140d9a4c3" providerId="AD" clId="Web-{4D141965-091A-9EA2-45F1-3A07F7BEAAE4}" dt="2023-10-06T22:01:47.144" v="573" actId="20577"/>
        <pc:sldMkLst>
          <pc:docMk/>
          <pc:sldMk cId="0" sldId="263"/>
        </pc:sldMkLst>
        <pc:spChg chg="mod">
          <ac:chgData name="Rivera, Chad" userId="S::chad.rivera@uconn.edu::1f478624-154f-411b-aa18-615140d9a4c3" providerId="AD" clId="Web-{4D141965-091A-9EA2-45F1-3A07F7BEAAE4}" dt="2023-10-06T22:01:47.144" v="573" actId="20577"/>
          <ac:spMkLst>
            <pc:docMk/>
            <pc:sldMk cId="0" sldId="263"/>
            <ac:spMk id="1082" creationId="{00000000-0000-0000-0000-000000000000}"/>
          </ac:spMkLst>
        </pc:spChg>
      </pc:sldChg>
      <pc:sldChg chg="modSp">
        <pc:chgData name="Rivera, Chad" userId="S::chad.rivera@uconn.edu::1f478624-154f-411b-aa18-615140d9a4c3" providerId="AD" clId="Web-{4D141965-091A-9EA2-45F1-3A07F7BEAAE4}" dt="2023-10-06T22:27:46.103" v="1149" actId="20577"/>
        <pc:sldMkLst>
          <pc:docMk/>
          <pc:sldMk cId="0" sldId="265"/>
        </pc:sldMkLst>
        <pc:spChg chg="mod">
          <ac:chgData name="Rivera, Chad" userId="S::chad.rivera@uconn.edu::1f478624-154f-411b-aa18-615140d9a4c3" providerId="AD" clId="Web-{4D141965-091A-9EA2-45F1-3A07F7BEAAE4}" dt="2023-10-06T22:27:46.103" v="1149" actId="20577"/>
          <ac:spMkLst>
            <pc:docMk/>
            <pc:sldMk cId="0" sldId="265"/>
            <ac:spMk id="1096" creationId="{00000000-0000-0000-0000-000000000000}"/>
          </ac:spMkLst>
        </pc:spChg>
        <pc:spChg chg="mod">
          <ac:chgData name="Rivera, Chad" userId="S::chad.rivera@uconn.edu::1f478624-154f-411b-aa18-615140d9a4c3" providerId="AD" clId="Web-{4D141965-091A-9EA2-45F1-3A07F7BEAAE4}" dt="2023-10-06T22:02:17.661" v="592" actId="20577"/>
          <ac:spMkLst>
            <pc:docMk/>
            <pc:sldMk cId="0" sldId="265"/>
            <ac:spMk id="1097" creationId="{00000000-0000-0000-0000-000000000000}"/>
          </ac:spMkLst>
        </pc:spChg>
      </pc:sldChg>
      <pc:sldChg chg="addSp delSp modSp">
        <pc:chgData name="Rivera, Chad" userId="S::chad.rivera@uconn.edu::1f478624-154f-411b-aa18-615140d9a4c3" providerId="AD" clId="Web-{4D141965-091A-9EA2-45F1-3A07F7BEAAE4}" dt="2023-10-06T22:24:03.627" v="1117" actId="20577"/>
        <pc:sldMkLst>
          <pc:docMk/>
          <pc:sldMk cId="0" sldId="268"/>
        </pc:sldMkLst>
        <pc:spChg chg="mod">
          <ac:chgData name="Rivera, Chad" userId="S::chad.rivera@uconn.edu::1f478624-154f-411b-aa18-615140d9a4c3" providerId="AD" clId="Web-{4D141965-091A-9EA2-45F1-3A07F7BEAAE4}" dt="2023-10-06T22:21:33.184" v="1066" actId="20577"/>
          <ac:spMkLst>
            <pc:docMk/>
            <pc:sldMk cId="0" sldId="268"/>
            <ac:spMk id="1114" creationId="{00000000-0000-0000-0000-000000000000}"/>
          </ac:spMkLst>
        </pc:spChg>
        <pc:spChg chg="mod">
          <ac:chgData name="Rivera, Chad" userId="S::chad.rivera@uconn.edu::1f478624-154f-411b-aa18-615140d9a4c3" providerId="AD" clId="Web-{4D141965-091A-9EA2-45F1-3A07F7BEAAE4}" dt="2023-10-06T22:24:03.627" v="1117" actId="20577"/>
          <ac:spMkLst>
            <pc:docMk/>
            <pc:sldMk cId="0" sldId="268"/>
            <ac:spMk id="1115" creationId="{00000000-0000-0000-0000-000000000000}"/>
          </ac:spMkLst>
        </pc:spChg>
        <pc:picChg chg="add del mod">
          <ac:chgData name="Rivera, Chad" userId="S::chad.rivera@uconn.edu::1f478624-154f-411b-aa18-615140d9a4c3" providerId="AD" clId="Web-{4D141965-091A-9EA2-45F1-3A07F7BEAAE4}" dt="2023-10-06T22:16:04.220" v="968"/>
          <ac:picMkLst>
            <pc:docMk/>
            <pc:sldMk cId="0" sldId="268"/>
            <ac:picMk id="3" creationId="{B8E0E002-A774-3B73-0E78-4096A6B2A04E}"/>
          </ac:picMkLst>
        </pc:picChg>
        <pc:picChg chg="add mod">
          <ac:chgData name="Rivera, Chad" userId="S::chad.rivera@uconn.edu::1f478624-154f-411b-aa18-615140d9a4c3" providerId="AD" clId="Web-{4D141965-091A-9EA2-45F1-3A07F7BEAAE4}" dt="2023-10-06T22:16:19.908" v="972" actId="1076"/>
          <ac:picMkLst>
            <pc:docMk/>
            <pc:sldMk cId="0" sldId="268"/>
            <ac:picMk id="5" creationId="{B6DDDDC8-011A-50F2-45A2-773ADF1B9F50}"/>
          </ac:picMkLst>
        </pc:picChg>
        <pc:picChg chg="add mod">
          <ac:chgData name="Rivera, Chad" userId="S::chad.rivera@uconn.edu::1f478624-154f-411b-aa18-615140d9a4c3" providerId="AD" clId="Web-{4D141965-091A-9EA2-45F1-3A07F7BEAAE4}" dt="2023-10-06T22:22:52.343" v="1095" actId="1076"/>
          <ac:picMkLst>
            <pc:docMk/>
            <pc:sldMk cId="0" sldId="268"/>
            <ac:picMk id="6" creationId="{A584BFE6-EC93-7D69-47AA-B655EB386EAA}"/>
          </ac:picMkLst>
        </pc:picChg>
      </pc:sldChg>
      <pc:sldChg chg="ord">
        <pc:chgData name="Rivera, Chad" userId="S::chad.rivera@uconn.edu::1f478624-154f-411b-aa18-615140d9a4c3" providerId="AD" clId="Web-{4D141965-091A-9EA2-45F1-3A07F7BEAAE4}" dt="2023-10-06T22:15:26.734" v="966"/>
        <pc:sldMkLst>
          <pc:docMk/>
          <pc:sldMk cId="3509335741" sldId="271"/>
        </pc:sldMkLst>
      </pc:sldChg>
      <pc:sldChg chg="modSp">
        <pc:chgData name="Rivera, Chad" userId="S::chad.rivera@uconn.edu::1f478624-154f-411b-aa18-615140d9a4c3" providerId="AD" clId="Web-{4D141965-091A-9EA2-45F1-3A07F7BEAAE4}" dt="2023-10-06T22:29:25.200" v="1158" actId="20577"/>
        <pc:sldMkLst>
          <pc:docMk/>
          <pc:sldMk cId="4117336733" sldId="273"/>
        </pc:sldMkLst>
        <pc:spChg chg="mod">
          <ac:chgData name="Rivera, Chad" userId="S::chad.rivera@uconn.edu::1f478624-154f-411b-aa18-615140d9a4c3" providerId="AD" clId="Web-{4D141965-091A-9EA2-45F1-3A07F7BEAAE4}" dt="2023-10-06T22:29:25.200" v="1158" actId="20577"/>
          <ac:spMkLst>
            <pc:docMk/>
            <pc:sldMk cId="4117336733" sldId="273"/>
            <ac:spMk id="1082" creationId="{00000000-0000-0000-0000-000000000000}"/>
          </ac:spMkLst>
        </pc:spChg>
      </pc:sldChg>
      <pc:sldChg chg="add del replId">
        <pc:chgData name="Rivera, Chad" userId="S::chad.rivera@uconn.edu::1f478624-154f-411b-aa18-615140d9a4c3" providerId="AD" clId="Web-{4D141965-091A-9EA2-45F1-3A07F7BEAAE4}" dt="2023-10-06T21:52:29.826" v="269"/>
        <pc:sldMkLst>
          <pc:docMk/>
          <pc:sldMk cId="2387241263" sldId="274"/>
        </pc:sldMkLst>
      </pc:sldChg>
      <pc:sldChg chg="addSp delSp modSp add ord replId">
        <pc:chgData name="Rivera, Chad" userId="S::chad.rivera@uconn.edu::1f478624-154f-411b-aa18-615140d9a4c3" providerId="AD" clId="Web-{4D141965-091A-9EA2-45F1-3A07F7BEAAE4}" dt="2023-10-06T22:20:49.808" v="1037" actId="20577"/>
        <pc:sldMkLst>
          <pc:docMk/>
          <pc:sldMk cId="2512185342" sldId="274"/>
        </pc:sldMkLst>
        <pc:spChg chg="add del mod">
          <ac:chgData name="Rivera, Chad" userId="S::chad.rivera@uconn.edu::1f478624-154f-411b-aa18-615140d9a4c3" providerId="AD" clId="Web-{4D141965-091A-9EA2-45F1-3A07F7BEAAE4}" dt="2023-10-06T22:01:20.831" v="565"/>
          <ac:spMkLst>
            <pc:docMk/>
            <pc:sldMk cId="2512185342" sldId="274"/>
            <ac:spMk id="3" creationId="{782612E2-C8D8-8EB0-6A14-0EE8810B2E52}"/>
          </ac:spMkLst>
        </pc:spChg>
        <pc:spChg chg="mod">
          <ac:chgData name="Rivera, Chad" userId="S::chad.rivera@uconn.edu::1f478624-154f-411b-aa18-615140d9a4c3" providerId="AD" clId="Web-{4D141965-091A-9EA2-45F1-3A07F7BEAAE4}" dt="2023-10-06T22:20:49.808" v="1037" actId="20577"/>
          <ac:spMkLst>
            <pc:docMk/>
            <pc:sldMk cId="2512185342" sldId="274"/>
            <ac:spMk id="1114" creationId="{00000000-0000-0000-0000-000000000000}"/>
          </ac:spMkLst>
        </pc:spChg>
        <pc:spChg chg="mod">
          <ac:chgData name="Rivera, Chad" userId="S::chad.rivera@uconn.edu::1f478624-154f-411b-aa18-615140d9a4c3" providerId="AD" clId="Web-{4D141965-091A-9EA2-45F1-3A07F7BEAAE4}" dt="2023-10-06T21:57:18.742" v="420" actId="20577"/>
          <ac:spMkLst>
            <pc:docMk/>
            <pc:sldMk cId="2512185342" sldId="274"/>
            <ac:spMk id="1115" creationId="{00000000-0000-0000-0000-000000000000}"/>
          </ac:spMkLst>
        </pc:spChg>
        <pc:picChg chg="add mod">
          <ac:chgData name="Rivera, Chad" userId="S::chad.rivera@uconn.edu::1f478624-154f-411b-aa18-615140d9a4c3" providerId="AD" clId="Web-{4D141965-091A-9EA2-45F1-3A07F7BEAAE4}" dt="2023-10-06T22:13:41.184" v="926" actId="1076"/>
          <ac:picMkLst>
            <pc:docMk/>
            <pc:sldMk cId="2512185342" sldId="274"/>
            <ac:picMk id="4" creationId="{0C6768DB-5ECD-C6BC-61E2-CF4DBEA98DAD}"/>
          </ac:picMkLst>
        </pc:picChg>
        <pc:picChg chg="add mod">
          <ac:chgData name="Rivera, Chad" userId="S::chad.rivera@uconn.edu::1f478624-154f-411b-aa18-615140d9a4c3" providerId="AD" clId="Web-{4D141965-091A-9EA2-45F1-3A07F7BEAAE4}" dt="2023-10-06T22:13:42.621" v="927" actId="1076"/>
          <ac:picMkLst>
            <pc:docMk/>
            <pc:sldMk cId="2512185342" sldId="274"/>
            <ac:picMk id="5" creationId="{B6F12CC1-9AC6-A1D0-105D-59D2813344CC}"/>
          </ac:picMkLst>
        </pc:picChg>
      </pc:sldChg>
      <pc:sldChg chg="new del">
        <pc:chgData name="Rivera, Chad" userId="S::chad.rivera@uconn.edu::1f478624-154f-411b-aa18-615140d9a4c3" providerId="AD" clId="Web-{4D141965-091A-9EA2-45F1-3A07F7BEAAE4}" dt="2023-10-06T22:31:50.767" v="1160"/>
        <pc:sldMkLst>
          <pc:docMk/>
          <pc:sldMk cId="1636850993" sldId="275"/>
        </pc:sldMkLst>
      </pc:sldChg>
      <pc:sldChg chg="addSp modSp new del">
        <pc:chgData name="Rivera, Chad" userId="S::chad.rivera@uconn.edu::1f478624-154f-411b-aa18-615140d9a4c3" providerId="AD" clId="Web-{4D141965-091A-9EA2-45F1-3A07F7BEAAE4}" dt="2023-10-06T22:32:19.643" v="1165"/>
        <pc:sldMkLst>
          <pc:docMk/>
          <pc:sldMk cId="2099753708" sldId="275"/>
        </pc:sldMkLst>
        <pc:spChg chg="add mod">
          <ac:chgData name="Rivera, Chad" userId="S::chad.rivera@uconn.edu::1f478624-154f-411b-aa18-615140d9a4c3" providerId="AD" clId="Web-{4D141965-091A-9EA2-45F1-3A07F7BEAAE4}" dt="2023-10-06T22:32:19.362" v="1164" actId="20577"/>
          <ac:spMkLst>
            <pc:docMk/>
            <pc:sldMk cId="2099753708" sldId="275"/>
            <ac:spMk id="3" creationId="{349822ED-453D-6B24-01FD-0F5D73EE0438}"/>
          </ac:spMkLst>
        </pc:spChg>
      </pc:sldChg>
    </pc:docChg>
  </pc:docChgLst>
  <pc:docChgLst>
    <pc:chgData name="Rivera, Chad" userId="S::chad.rivera@uconn.edu::1f478624-154f-411b-aa18-615140d9a4c3" providerId="AD" clId="Web-{DDA5D47B-489E-EE62-52E4-B66EF1F1818F}"/>
    <pc:docChg chg="modSld">
      <pc:chgData name="Rivera, Chad" userId="S::chad.rivera@uconn.edu::1f478624-154f-411b-aa18-615140d9a4c3" providerId="AD" clId="Web-{DDA5D47B-489E-EE62-52E4-B66EF1F1818F}" dt="2023-10-09T02:28:41.506" v="3" actId="20577"/>
      <pc:docMkLst>
        <pc:docMk/>
      </pc:docMkLst>
      <pc:sldChg chg="modSp">
        <pc:chgData name="Rivera, Chad" userId="S::chad.rivera@uconn.edu::1f478624-154f-411b-aa18-615140d9a4c3" providerId="AD" clId="Web-{DDA5D47B-489E-EE62-52E4-B66EF1F1818F}" dt="2023-10-09T02:28:41.506" v="3" actId="20577"/>
        <pc:sldMkLst>
          <pc:docMk/>
          <pc:sldMk cId="4117336733" sldId="273"/>
        </pc:sldMkLst>
        <pc:spChg chg="mod">
          <ac:chgData name="Rivera, Chad" userId="S::chad.rivera@uconn.edu::1f478624-154f-411b-aa18-615140d9a4c3" providerId="AD" clId="Web-{DDA5D47B-489E-EE62-52E4-B66EF1F1818F}" dt="2023-10-09T02:28:41.506" v="3" actId="20577"/>
          <ac:spMkLst>
            <pc:docMk/>
            <pc:sldMk cId="4117336733" sldId="273"/>
            <ac:spMk id="6" creationId="{FC634307-A30E-A0C7-0570-5F7D707B04DB}"/>
          </ac:spMkLst>
        </pc:spChg>
      </pc:sldChg>
      <pc:sldChg chg="modSp">
        <pc:chgData name="Rivera, Chad" userId="S::chad.rivera@uconn.edu::1f478624-154f-411b-aa18-615140d9a4c3" providerId="AD" clId="Web-{DDA5D47B-489E-EE62-52E4-B66EF1F1818F}" dt="2023-10-09T02:28:32.693" v="2" actId="20577"/>
        <pc:sldMkLst>
          <pc:docMk/>
          <pc:sldMk cId="2512185342" sldId="274"/>
        </pc:sldMkLst>
        <pc:spChg chg="mod">
          <ac:chgData name="Rivera, Chad" userId="S::chad.rivera@uconn.edu::1f478624-154f-411b-aa18-615140d9a4c3" providerId="AD" clId="Web-{DDA5D47B-489E-EE62-52E4-B66EF1F1818F}" dt="2023-10-09T02:28:32.693" v="2" actId="20577"/>
          <ac:spMkLst>
            <pc:docMk/>
            <pc:sldMk cId="2512185342" sldId="274"/>
            <ac:spMk id="1115" creationId="{00000000-0000-0000-0000-000000000000}"/>
          </ac:spMkLst>
        </pc:spChg>
      </pc:sldChg>
    </pc:docChg>
  </pc:docChgLst>
  <pc:docChgLst>
    <pc:chgData name="Rivera, Chad" userId="S::chad.rivera@uconn.edu::1f478624-154f-411b-aa18-615140d9a4c3" providerId="AD" clId="Web-{A733ABA4-A735-3C01-9493-2C9723D4BED3}"/>
    <pc:docChg chg="modSld">
      <pc:chgData name="Rivera, Chad" userId="S::chad.rivera@uconn.edu::1f478624-154f-411b-aa18-615140d9a4c3" providerId="AD" clId="Web-{A733ABA4-A735-3C01-9493-2C9723D4BED3}" dt="2023-10-10T22:51:13.268" v="2" actId="20577"/>
      <pc:docMkLst>
        <pc:docMk/>
      </pc:docMkLst>
      <pc:sldChg chg="modSp">
        <pc:chgData name="Rivera, Chad" userId="S::chad.rivera@uconn.edu::1f478624-154f-411b-aa18-615140d9a4c3" providerId="AD" clId="Web-{A733ABA4-A735-3C01-9493-2C9723D4BED3}" dt="2023-10-10T22:51:13.268" v="2" actId="20577"/>
        <pc:sldMkLst>
          <pc:docMk/>
          <pc:sldMk cId="0" sldId="257"/>
        </pc:sldMkLst>
        <pc:spChg chg="mod">
          <ac:chgData name="Rivera, Chad" userId="S::chad.rivera@uconn.edu::1f478624-154f-411b-aa18-615140d9a4c3" providerId="AD" clId="Web-{A733ABA4-A735-3C01-9493-2C9723D4BED3}" dt="2023-10-10T22:48:15.435" v="0" actId="20577"/>
          <ac:spMkLst>
            <pc:docMk/>
            <pc:sldMk cId="0" sldId="257"/>
            <ac:spMk id="1040" creationId="{00000000-0000-0000-0000-000000000000}"/>
          </ac:spMkLst>
        </pc:spChg>
        <pc:spChg chg="mod">
          <ac:chgData name="Rivera, Chad" userId="S::chad.rivera@uconn.edu::1f478624-154f-411b-aa18-615140d9a4c3" providerId="AD" clId="Web-{A733ABA4-A735-3C01-9493-2C9723D4BED3}" dt="2023-10-10T22:51:13.268" v="2" actId="20577"/>
          <ac:spMkLst>
            <pc:docMk/>
            <pc:sldMk cId="0" sldId="257"/>
            <ac:spMk id="1042" creationId="{00000000-0000-0000-0000-000000000000}"/>
          </ac:spMkLst>
        </pc:spChg>
      </pc:sldChg>
    </pc:docChg>
  </pc:docChgLst>
  <pc:docChgLst>
    <pc:chgData name="Rivera, Chad" userId="S::chad.rivera@uconn.edu::1f478624-154f-411b-aa18-615140d9a4c3" providerId="AD" clId="Web-{F36A643D-75CB-C47E-E255-0AFDF405D3BD}"/>
    <pc:docChg chg="modSld">
      <pc:chgData name="Rivera, Chad" userId="S::chad.rivera@uconn.edu::1f478624-154f-411b-aa18-615140d9a4c3" providerId="AD" clId="Web-{F36A643D-75CB-C47E-E255-0AFDF405D3BD}" dt="2023-10-09T22:57:04.741" v="22" actId="20577"/>
      <pc:docMkLst>
        <pc:docMk/>
      </pc:docMkLst>
      <pc:sldChg chg="modSp">
        <pc:chgData name="Rivera, Chad" userId="S::chad.rivera@uconn.edu::1f478624-154f-411b-aa18-615140d9a4c3" providerId="AD" clId="Web-{F36A643D-75CB-C47E-E255-0AFDF405D3BD}" dt="2023-10-09T22:57:04.741" v="22" actId="20577"/>
        <pc:sldMkLst>
          <pc:docMk/>
          <pc:sldMk cId="2512185342" sldId="274"/>
        </pc:sldMkLst>
        <pc:spChg chg="mod">
          <ac:chgData name="Rivera, Chad" userId="S::chad.rivera@uconn.edu::1f478624-154f-411b-aa18-615140d9a4c3" providerId="AD" clId="Web-{F36A643D-75CB-C47E-E255-0AFDF405D3BD}" dt="2023-10-09T22:57:04.741" v="22" actId="20577"/>
          <ac:spMkLst>
            <pc:docMk/>
            <pc:sldMk cId="2512185342" sldId="274"/>
            <ac:spMk id="1114" creationId="{00000000-0000-0000-0000-000000000000}"/>
          </ac:spMkLst>
        </pc:spChg>
      </pc:sldChg>
    </pc:docChg>
  </pc:docChgLst>
  <pc:docChgLst>
    <pc:chgData name="Rivera, Chad" userId="S::chad.rivera@uconn.edu::1f478624-154f-411b-aa18-615140d9a4c3" providerId="AD" clId="Web-{0B0F8A5D-C091-5AA3-60A5-377EC106F50E}"/>
    <pc:docChg chg="delSld">
      <pc:chgData name="Rivera, Chad" userId="S::chad.rivera@uconn.edu::1f478624-154f-411b-aa18-615140d9a4c3" providerId="AD" clId="Web-{0B0F8A5D-C091-5AA3-60A5-377EC106F50E}" dt="2023-10-02T21:13:38.235" v="0"/>
      <pc:docMkLst>
        <pc:docMk/>
      </pc:docMkLst>
      <pc:sldChg chg="del">
        <pc:chgData name="Rivera, Chad" userId="S::chad.rivera@uconn.edu::1f478624-154f-411b-aa18-615140d9a4c3" providerId="AD" clId="Web-{0B0F8A5D-C091-5AA3-60A5-377EC106F50E}" dt="2023-10-02T21:13:38.235" v="0"/>
        <pc:sldMkLst>
          <pc:docMk/>
          <pc:sldMk cId="0" sldId="258"/>
        </pc:sldMkLst>
      </pc:sldChg>
    </pc:docChg>
  </pc:docChgLst>
  <pc:docChgLst>
    <pc:chgData clId="Web-{4D141965-091A-9EA2-45F1-3A07F7BEAAE4}"/>
    <pc:docChg chg="modSld">
      <pc:chgData name="" userId="" providerId="" clId="Web-{4D141965-091A-9EA2-45F1-3A07F7BEAAE4}" dt="2023-10-06T21:47:08.300" v="0" actId="20577"/>
      <pc:docMkLst>
        <pc:docMk/>
      </pc:docMkLst>
      <pc:sldChg chg="modSp">
        <pc:chgData name="" userId="" providerId="" clId="Web-{4D141965-091A-9EA2-45F1-3A07F7BEAAE4}" dt="2023-10-06T21:47:08.300" v="0" actId="20577"/>
        <pc:sldMkLst>
          <pc:docMk/>
          <pc:sldMk cId="0" sldId="268"/>
        </pc:sldMkLst>
        <pc:spChg chg="mod">
          <ac:chgData name="" userId="" providerId="" clId="Web-{4D141965-091A-9EA2-45F1-3A07F7BEAAE4}" dt="2023-10-06T21:47:08.300" v="0" actId="20577"/>
          <ac:spMkLst>
            <pc:docMk/>
            <pc:sldMk cId="0" sldId="268"/>
            <ac:spMk id="11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2" name="Google Shape;9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2368d9561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22368d9561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679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22368d9561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22368d9561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846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22368d9561f_0_1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22368d9561f_0_1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4" name="Google Shape;100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22368d9561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22368d9561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22368d9561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22368d9561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22368d9561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22368d9561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22368d9561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22368d9561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22368d9561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22368d9561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87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2368d9561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22368d9561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66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22368d9561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22368d9561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2900" y="105225"/>
            <a:ext cx="4415400" cy="49350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Oxanium ExtraBold"/>
              <a:ea typeface="Oxanium ExtraBold"/>
              <a:cs typeface="Oxanium ExtraBold"/>
              <a:sym typeface="Oxanium ExtraBold"/>
            </a:endParaRPr>
          </a:p>
        </p:txBody>
      </p:sp>
      <p:sp>
        <p:nvSpPr>
          <p:cNvPr id="10" name="Google Shape;10;p2"/>
          <p:cNvSpPr txBox="1">
            <a:spLocks noGrp="1"/>
          </p:cNvSpPr>
          <p:nvPr>
            <p:ph type="subTitle" idx="1"/>
          </p:nvPr>
        </p:nvSpPr>
        <p:spPr>
          <a:xfrm>
            <a:off x="763575" y="3521428"/>
            <a:ext cx="2340000" cy="7200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SzPts val="14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p:nvPr>
        </p:nvSpPr>
        <p:spPr>
          <a:xfrm>
            <a:off x="763575" y="920186"/>
            <a:ext cx="3240000" cy="28800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SzPts val="3000"/>
              <a:buNone/>
              <a:defRPr sz="5100">
                <a:solidFill>
                  <a:schemeClr val="lt1"/>
                </a:solidFill>
              </a:defRPr>
            </a:lvl1pPr>
            <a:lvl2pPr lvl="1"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2pPr>
            <a:lvl3pPr lvl="2"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3pPr>
            <a:lvl4pPr lvl="3"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4pPr>
            <a:lvl5pPr lvl="4"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5pPr>
            <a:lvl6pPr lvl="5"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6pPr>
            <a:lvl7pPr lvl="6"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7pPr>
            <a:lvl8pPr lvl="7"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8pPr>
            <a:lvl9pPr lvl="8"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9pPr>
          </a:lstStyle>
          <a:p>
            <a:endParaRPr/>
          </a:p>
        </p:txBody>
      </p:sp>
      <p:sp>
        <p:nvSpPr>
          <p:cNvPr id="12" name="Google Shape;12;p2"/>
          <p:cNvSpPr/>
          <p:nvPr/>
        </p:nvSpPr>
        <p:spPr>
          <a:xfrm>
            <a:off x="4628900" y="103275"/>
            <a:ext cx="4415400" cy="49350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 name="Google Shape;13;p2"/>
          <p:cNvGrpSpPr/>
          <p:nvPr/>
        </p:nvGrpSpPr>
        <p:grpSpPr>
          <a:xfrm>
            <a:off x="4645489" y="117400"/>
            <a:ext cx="4384433" cy="2684717"/>
            <a:chOff x="4640225" y="113800"/>
            <a:chExt cx="4394100" cy="2717050"/>
          </a:xfrm>
        </p:grpSpPr>
        <p:sp>
          <p:nvSpPr>
            <p:cNvPr id="14" name="Google Shape;14;p2"/>
            <p:cNvSpPr/>
            <p:nvPr/>
          </p:nvSpPr>
          <p:spPr>
            <a:xfrm>
              <a:off x="4640225" y="113800"/>
              <a:ext cx="4394100" cy="625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4640225" y="830813"/>
              <a:ext cx="4394100" cy="247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4640225" y="1169851"/>
              <a:ext cx="4394100" cy="213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4640225" y="1584500"/>
              <a:ext cx="4394100" cy="144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4640225" y="2018925"/>
              <a:ext cx="4394100" cy="144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4640225" y="2685950"/>
              <a:ext cx="4394100" cy="144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6_1">
    <p:spTree>
      <p:nvGrpSpPr>
        <p:cNvPr id="1" name="Shape 279"/>
        <p:cNvGrpSpPr/>
        <p:nvPr/>
      </p:nvGrpSpPr>
      <p:grpSpPr>
        <a:xfrm>
          <a:off x="0" y="0"/>
          <a:ext cx="0" cy="0"/>
          <a:chOff x="0" y="0"/>
          <a:chExt cx="0" cy="0"/>
        </a:xfrm>
      </p:grpSpPr>
      <p:sp>
        <p:nvSpPr>
          <p:cNvPr id="280" name="Google Shape;280;p11"/>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281" name="Google Shape;281;p11"/>
          <p:cNvSpPr/>
          <p:nvPr/>
        </p:nvSpPr>
        <p:spPr>
          <a:xfrm rot="5856521">
            <a:off x="235301" y="3464577"/>
            <a:ext cx="1018770" cy="1018770"/>
          </a:xfrm>
          <a:prstGeom prst="irregularSeal1">
            <a:avLst/>
          </a:prstGeom>
          <a:solidFill>
            <a:srgbClr val="DBDAD9"/>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1"/>
          <p:cNvSpPr/>
          <p:nvPr/>
        </p:nvSpPr>
        <p:spPr>
          <a:xfrm rot="-7020838">
            <a:off x="7626257" y="170075"/>
            <a:ext cx="1334641" cy="1334641"/>
          </a:xfrm>
          <a:prstGeom prst="irregularSeal1">
            <a:avLst/>
          </a:prstGeom>
          <a:solidFill>
            <a:srgbClr val="DBDAD9"/>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1"/>
          <p:cNvSpPr/>
          <p:nvPr/>
        </p:nvSpPr>
        <p:spPr>
          <a:xfrm>
            <a:off x="290006" y="1693335"/>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1"/>
          <p:cNvSpPr/>
          <p:nvPr/>
        </p:nvSpPr>
        <p:spPr>
          <a:xfrm>
            <a:off x="446639" y="1740603"/>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1"/>
          <p:cNvSpPr/>
          <p:nvPr/>
        </p:nvSpPr>
        <p:spPr>
          <a:xfrm rot="-8100000">
            <a:off x="8513531" y="4650860"/>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1"/>
          <p:cNvSpPr/>
          <p:nvPr/>
        </p:nvSpPr>
        <p:spPr>
          <a:xfrm rot="8100000">
            <a:off x="8528814" y="3848208"/>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1"/>
          <p:cNvSpPr/>
          <p:nvPr/>
        </p:nvSpPr>
        <p:spPr>
          <a:xfrm rot="8100000">
            <a:off x="305286" y="667296"/>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1"/>
          <p:cNvSpPr/>
          <p:nvPr/>
        </p:nvSpPr>
        <p:spPr>
          <a:xfrm rot="10800000">
            <a:off x="3246849" y="24219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1"/>
          <p:cNvSpPr/>
          <p:nvPr/>
        </p:nvSpPr>
        <p:spPr>
          <a:xfrm rot="10800000">
            <a:off x="366299" y="280207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1"/>
          <p:cNvSpPr/>
          <p:nvPr/>
        </p:nvSpPr>
        <p:spPr>
          <a:xfrm rot="10800000">
            <a:off x="3683174" y="481454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1"/>
          <p:cNvSpPr/>
          <p:nvPr/>
        </p:nvSpPr>
        <p:spPr>
          <a:xfrm rot="10800000">
            <a:off x="8589824" y="280207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1"/>
          <p:cNvSpPr/>
          <p:nvPr/>
        </p:nvSpPr>
        <p:spPr>
          <a:xfrm rot="10800000">
            <a:off x="8589837" y="180687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1"/>
          <p:cNvSpPr/>
          <p:nvPr/>
        </p:nvSpPr>
        <p:spPr>
          <a:xfrm rot="8100000">
            <a:off x="5942629" y="480521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1"/>
          <p:cNvSpPr/>
          <p:nvPr/>
        </p:nvSpPr>
        <p:spPr>
          <a:xfrm rot="10800000">
            <a:off x="7348000" y="477567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1"/>
          <p:cNvSpPr/>
          <p:nvPr/>
        </p:nvSpPr>
        <p:spPr>
          <a:xfrm rot="10800000">
            <a:off x="1025725" y="477235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1"/>
          <p:cNvSpPr/>
          <p:nvPr/>
        </p:nvSpPr>
        <p:spPr>
          <a:xfrm rot="10800000">
            <a:off x="2400225" y="477567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1"/>
          <p:cNvSpPr/>
          <p:nvPr/>
        </p:nvSpPr>
        <p:spPr>
          <a:xfrm rot="8100000">
            <a:off x="5286229" y="24866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1"/>
          <p:cNvSpPr/>
          <p:nvPr/>
        </p:nvSpPr>
        <p:spPr>
          <a:xfrm rot="10800000">
            <a:off x="1596100" y="280413"/>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1"/>
          <p:cNvSpPr/>
          <p:nvPr/>
        </p:nvSpPr>
        <p:spPr>
          <a:xfrm>
            <a:off x="744725" y="1312825"/>
            <a:ext cx="76545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300" name="Google Shape;300;p11"/>
          <p:cNvSpPr/>
          <p:nvPr/>
        </p:nvSpPr>
        <p:spPr>
          <a:xfrm>
            <a:off x="744750" y="495300"/>
            <a:ext cx="7654500" cy="81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1"/>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302" name="Google Shape;302;p11"/>
          <p:cNvSpPr/>
          <p:nvPr/>
        </p:nvSpPr>
        <p:spPr>
          <a:xfrm>
            <a:off x="6714875" y="243003"/>
            <a:ext cx="68624" cy="68624"/>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03"/>
        <p:cNvGrpSpPr/>
        <p:nvPr/>
      </p:nvGrpSpPr>
      <p:grpSpPr>
        <a:xfrm>
          <a:off x="0" y="0"/>
          <a:ext cx="0" cy="0"/>
          <a:chOff x="0" y="0"/>
          <a:chExt cx="0" cy="0"/>
        </a:xfrm>
      </p:grpSpPr>
      <p:sp>
        <p:nvSpPr>
          <p:cNvPr id="304" name="Google Shape;304;p12"/>
          <p:cNvSpPr/>
          <p:nvPr/>
        </p:nvSpPr>
        <p:spPr>
          <a:xfrm>
            <a:off x="3558750" y="102900"/>
            <a:ext cx="54825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305" name="Google Shape;305;p12"/>
          <p:cNvSpPr/>
          <p:nvPr/>
        </p:nvSpPr>
        <p:spPr>
          <a:xfrm>
            <a:off x="3558375" y="3824175"/>
            <a:ext cx="5482800" cy="1216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2"/>
          <p:cNvSpPr txBox="1">
            <a:spLocks noGrp="1"/>
          </p:cNvSpPr>
          <p:nvPr>
            <p:ph type="subTitle" idx="1"/>
          </p:nvPr>
        </p:nvSpPr>
        <p:spPr>
          <a:xfrm>
            <a:off x="4236333" y="643775"/>
            <a:ext cx="4121400" cy="2746800"/>
          </a:xfrm>
          <a:prstGeom prst="rect">
            <a:avLst/>
          </a:prstGeom>
          <a:noFill/>
          <a:ln>
            <a:noFill/>
          </a:ln>
        </p:spPr>
        <p:txBody>
          <a:bodyPr spcFirstLastPara="1" wrap="square" lIns="91425" tIns="91425" rIns="91425" bIns="91425" anchor="ctr" anchorCtr="0">
            <a:normAutofit/>
          </a:bodyPr>
          <a:lstStyle>
            <a:lvl1pPr marR="174933" lvl="0" algn="ctr">
              <a:lnSpc>
                <a:spcPct val="100000"/>
              </a:lnSpc>
              <a:spcBef>
                <a:spcPts val="0"/>
              </a:spcBef>
              <a:spcAft>
                <a:spcPts val="0"/>
              </a:spcAft>
              <a:buClr>
                <a:schemeClr val="lt1"/>
              </a:buClr>
              <a:buSzPts val="1400"/>
              <a:buNone/>
              <a:defRPr sz="2600">
                <a:solidFill>
                  <a:schemeClr val="lt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07" name="Google Shape;307;p12"/>
          <p:cNvSpPr txBox="1">
            <a:spLocks noGrp="1"/>
          </p:cNvSpPr>
          <p:nvPr>
            <p:ph type="title"/>
          </p:nvPr>
        </p:nvSpPr>
        <p:spPr>
          <a:xfrm>
            <a:off x="4236333" y="4003853"/>
            <a:ext cx="4121400" cy="6159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SzPts val="3000"/>
              <a:buNone/>
              <a:defRPr sz="1800"/>
            </a:lvl1pPr>
            <a:lvl2pPr lvl="1" algn="ctr">
              <a:lnSpc>
                <a:spcPct val="100000"/>
              </a:lnSpc>
              <a:spcBef>
                <a:spcPts val="0"/>
              </a:spcBef>
              <a:spcAft>
                <a:spcPts val="0"/>
              </a:spcAft>
              <a:buSzPts val="2800"/>
              <a:buNone/>
              <a:defRPr>
                <a:latin typeface="Oxanium"/>
                <a:ea typeface="Oxanium"/>
                <a:cs typeface="Oxanium"/>
                <a:sym typeface="Oxanium"/>
              </a:defRPr>
            </a:lvl2pPr>
            <a:lvl3pPr lvl="2" algn="ctr">
              <a:lnSpc>
                <a:spcPct val="100000"/>
              </a:lnSpc>
              <a:spcBef>
                <a:spcPts val="0"/>
              </a:spcBef>
              <a:spcAft>
                <a:spcPts val="0"/>
              </a:spcAft>
              <a:buSzPts val="2800"/>
              <a:buNone/>
              <a:defRPr>
                <a:latin typeface="Oxanium"/>
                <a:ea typeface="Oxanium"/>
                <a:cs typeface="Oxanium"/>
                <a:sym typeface="Oxanium"/>
              </a:defRPr>
            </a:lvl3pPr>
            <a:lvl4pPr lvl="3" algn="ctr">
              <a:lnSpc>
                <a:spcPct val="100000"/>
              </a:lnSpc>
              <a:spcBef>
                <a:spcPts val="0"/>
              </a:spcBef>
              <a:spcAft>
                <a:spcPts val="0"/>
              </a:spcAft>
              <a:buSzPts val="2800"/>
              <a:buNone/>
              <a:defRPr>
                <a:latin typeface="Oxanium"/>
                <a:ea typeface="Oxanium"/>
                <a:cs typeface="Oxanium"/>
                <a:sym typeface="Oxanium"/>
              </a:defRPr>
            </a:lvl4pPr>
            <a:lvl5pPr lvl="4" algn="ctr">
              <a:lnSpc>
                <a:spcPct val="100000"/>
              </a:lnSpc>
              <a:spcBef>
                <a:spcPts val="0"/>
              </a:spcBef>
              <a:spcAft>
                <a:spcPts val="0"/>
              </a:spcAft>
              <a:buSzPts val="2800"/>
              <a:buNone/>
              <a:defRPr>
                <a:latin typeface="Oxanium"/>
                <a:ea typeface="Oxanium"/>
                <a:cs typeface="Oxanium"/>
                <a:sym typeface="Oxanium"/>
              </a:defRPr>
            </a:lvl5pPr>
            <a:lvl6pPr lvl="5" algn="ctr">
              <a:lnSpc>
                <a:spcPct val="100000"/>
              </a:lnSpc>
              <a:spcBef>
                <a:spcPts val="0"/>
              </a:spcBef>
              <a:spcAft>
                <a:spcPts val="0"/>
              </a:spcAft>
              <a:buSzPts val="2800"/>
              <a:buNone/>
              <a:defRPr>
                <a:latin typeface="Oxanium"/>
                <a:ea typeface="Oxanium"/>
                <a:cs typeface="Oxanium"/>
                <a:sym typeface="Oxanium"/>
              </a:defRPr>
            </a:lvl6pPr>
            <a:lvl7pPr lvl="6" algn="ctr">
              <a:lnSpc>
                <a:spcPct val="100000"/>
              </a:lnSpc>
              <a:spcBef>
                <a:spcPts val="0"/>
              </a:spcBef>
              <a:spcAft>
                <a:spcPts val="0"/>
              </a:spcAft>
              <a:buSzPts val="2800"/>
              <a:buNone/>
              <a:defRPr>
                <a:latin typeface="Oxanium"/>
                <a:ea typeface="Oxanium"/>
                <a:cs typeface="Oxanium"/>
                <a:sym typeface="Oxanium"/>
              </a:defRPr>
            </a:lvl7pPr>
            <a:lvl8pPr lvl="7" algn="ctr">
              <a:lnSpc>
                <a:spcPct val="100000"/>
              </a:lnSpc>
              <a:spcBef>
                <a:spcPts val="0"/>
              </a:spcBef>
              <a:spcAft>
                <a:spcPts val="0"/>
              </a:spcAft>
              <a:buSzPts val="2800"/>
              <a:buNone/>
              <a:defRPr>
                <a:latin typeface="Oxanium"/>
                <a:ea typeface="Oxanium"/>
                <a:cs typeface="Oxanium"/>
                <a:sym typeface="Oxanium"/>
              </a:defRPr>
            </a:lvl8pPr>
            <a:lvl9pPr lvl="8" algn="ctr">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308" name="Google Shape;308;p12"/>
          <p:cNvSpPr/>
          <p:nvPr/>
        </p:nvSpPr>
        <p:spPr>
          <a:xfrm>
            <a:off x="102900" y="107175"/>
            <a:ext cx="3310800" cy="4932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Oxanium ExtraBold"/>
                <a:ea typeface="Oxanium ExtraBold"/>
                <a:cs typeface="Oxanium ExtraBold"/>
                <a:sym typeface="Oxanium ExtraBold"/>
              </a:rPr>
              <a:t> </a:t>
            </a:r>
            <a:endParaRPr sz="3000" b="0" i="0" u="none" strike="noStrike" cap="none">
              <a:solidFill>
                <a:srgbClr val="000000"/>
              </a:solidFill>
              <a:latin typeface="Oxanium ExtraBold"/>
              <a:ea typeface="Oxanium ExtraBold"/>
              <a:cs typeface="Oxanium ExtraBold"/>
              <a:sym typeface="Oxanium ExtraBold"/>
            </a:endParaRPr>
          </a:p>
        </p:txBody>
      </p:sp>
      <p:sp>
        <p:nvSpPr>
          <p:cNvPr id="309" name="Google Shape;309;p12"/>
          <p:cNvSpPr/>
          <p:nvPr/>
        </p:nvSpPr>
        <p:spPr>
          <a:xfrm>
            <a:off x="48590" y="2337587"/>
            <a:ext cx="1085327" cy="2751919"/>
          </a:xfrm>
          <a:custGeom>
            <a:avLst/>
            <a:gdLst/>
            <a:ahLst/>
            <a:cxnLst/>
            <a:rect l="l" t="t" r="r" b="b"/>
            <a:pathLst>
              <a:path w="8728" h="20997" extrusionOk="0">
                <a:moveTo>
                  <a:pt x="7781" y="20997"/>
                </a:moveTo>
                <a:cubicBezTo>
                  <a:pt x="7697" y="20735"/>
                  <a:pt x="278" y="7890"/>
                  <a:pt x="278" y="7890"/>
                </a:cubicBezTo>
                <a:lnTo>
                  <a:pt x="1" y="0"/>
                </a:lnTo>
                <a:lnTo>
                  <a:pt x="8728" y="20970"/>
                </a:lnTo>
                <a:lnTo>
                  <a:pt x="7781" y="20997"/>
                </a:lnTo>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2"/>
          <p:cNvSpPr/>
          <p:nvPr/>
        </p:nvSpPr>
        <p:spPr>
          <a:xfrm>
            <a:off x="2258100" y="2166650"/>
            <a:ext cx="1231491" cy="2889292"/>
          </a:xfrm>
          <a:custGeom>
            <a:avLst/>
            <a:gdLst/>
            <a:ahLst/>
            <a:cxnLst/>
            <a:rect l="l" t="t" r="r" b="b"/>
            <a:pathLst>
              <a:path w="9225" h="20762" extrusionOk="0">
                <a:moveTo>
                  <a:pt x="943" y="20762"/>
                </a:moveTo>
                <a:cubicBezTo>
                  <a:pt x="1037" y="20505"/>
                  <a:pt x="8759" y="7885"/>
                  <a:pt x="8759" y="7885"/>
                </a:cubicBezTo>
                <a:lnTo>
                  <a:pt x="9225" y="1"/>
                </a:lnTo>
                <a:lnTo>
                  <a:pt x="1" y="20704"/>
                </a:lnTo>
                <a:lnTo>
                  <a:pt x="943" y="20762"/>
                </a:lnTo>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2"/>
          <p:cNvSpPr/>
          <p:nvPr/>
        </p:nvSpPr>
        <p:spPr>
          <a:xfrm>
            <a:off x="2086975" y="634000"/>
            <a:ext cx="1364512" cy="4421967"/>
          </a:xfrm>
          <a:custGeom>
            <a:avLst/>
            <a:gdLst/>
            <a:ahLst/>
            <a:cxnLst/>
            <a:rect l="l" t="t" r="r" b="b"/>
            <a:pathLst>
              <a:path w="10669" h="32969" extrusionOk="0">
                <a:moveTo>
                  <a:pt x="791" y="32905"/>
                </a:moveTo>
                <a:lnTo>
                  <a:pt x="10481" y="8336"/>
                </a:lnTo>
                <a:lnTo>
                  <a:pt x="10669" y="1"/>
                </a:lnTo>
                <a:lnTo>
                  <a:pt x="1" y="32968"/>
                </a:lnTo>
                <a:lnTo>
                  <a:pt x="791" y="32905"/>
                </a:ln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2"/>
          <p:cNvSpPr/>
          <p:nvPr/>
        </p:nvSpPr>
        <p:spPr>
          <a:xfrm>
            <a:off x="88880" y="669157"/>
            <a:ext cx="1178465" cy="4386793"/>
          </a:xfrm>
          <a:custGeom>
            <a:avLst/>
            <a:gdLst/>
            <a:ahLst/>
            <a:cxnLst/>
            <a:rect l="l" t="t" r="r" b="b"/>
            <a:pathLst>
              <a:path w="9477" h="33471" extrusionOk="0">
                <a:moveTo>
                  <a:pt x="8691" y="33366"/>
                </a:moveTo>
                <a:lnTo>
                  <a:pt x="1" y="8335"/>
                </a:lnTo>
                <a:lnTo>
                  <a:pt x="153" y="1"/>
                </a:lnTo>
                <a:lnTo>
                  <a:pt x="9476" y="33470"/>
                </a:lnTo>
                <a:lnTo>
                  <a:pt x="8691" y="33366"/>
                </a:lnTo>
                <a:close/>
              </a:path>
            </a:pathLst>
          </a:custGeom>
          <a:solidFill>
            <a:srgbClr val="FAC0D7"/>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2"/>
          <p:cNvSpPr/>
          <p:nvPr/>
        </p:nvSpPr>
        <p:spPr>
          <a:xfrm>
            <a:off x="1930175" y="91750"/>
            <a:ext cx="1421072" cy="4964194"/>
          </a:xfrm>
          <a:custGeom>
            <a:avLst/>
            <a:gdLst/>
            <a:ahLst/>
            <a:cxnLst/>
            <a:rect l="l" t="t" r="r" b="b"/>
            <a:pathLst>
              <a:path w="11428" h="37112" extrusionOk="0">
                <a:moveTo>
                  <a:pt x="634" y="37112"/>
                </a:moveTo>
                <a:lnTo>
                  <a:pt x="11428" y="11"/>
                </a:lnTo>
                <a:lnTo>
                  <a:pt x="6148" y="1"/>
                </a:lnTo>
                <a:lnTo>
                  <a:pt x="1" y="37112"/>
                </a:lnTo>
                <a:lnTo>
                  <a:pt x="634" y="37112"/>
                </a:ln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2"/>
          <p:cNvSpPr/>
          <p:nvPr/>
        </p:nvSpPr>
        <p:spPr>
          <a:xfrm>
            <a:off x="1695375" y="85250"/>
            <a:ext cx="759296" cy="4981012"/>
          </a:xfrm>
          <a:custGeom>
            <a:avLst/>
            <a:gdLst/>
            <a:ahLst/>
            <a:cxnLst/>
            <a:rect l="l" t="t" r="r" b="b"/>
            <a:pathLst>
              <a:path w="6106" h="37290" extrusionOk="0">
                <a:moveTo>
                  <a:pt x="6106" y="1"/>
                </a:moveTo>
                <a:lnTo>
                  <a:pt x="1182" y="37201"/>
                </a:lnTo>
                <a:lnTo>
                  <a:pt x="0" y="37290"/>
                </a:lnTo>
                <a:lnTo>
                  <a:pt x="1062" y="1"/>
                </a:lnTo>
                <a:lnTo>
                  <a:pt x="6106" y="1"/>
                </a:ln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2"/>
          <p:cNvSpPr/>
          <p:nvPr/>
        </p:nvSpPr>
        <p:spPr>
          <a:xfrm>
            <a:off x="1038800" y="91725"/>
            <a:ext cx="583077" cy="4964231"/>
          </a:xfrm>
          <a:custGeom>
            <a:avLst/>
            <a:gdLst/>
            <a:ahLst/>
            <a:cxnLst/>
            <a:rect l="l" t="t" r="r" b="b"/>
            <a:pathLst>
              <a:path w="4689" h="37290" extrusionOk="0">
                <a:moveTo>
                  <a:pt x="4689" y="1"/>
                </a:moveTo>
                <a:lnTo>
                  <a:pt x="4568" y="37290"/>
                </a:lnTo>
                <a:lnTo>
                  <a:pt x="3464" y="37290"/>
                </a:lnTo>
                <a:lnTo>
                  <a:pt x="1" y="43"/>
                </a:lnTo>
                <a:lnTo>
                  <a:pt x="4689" y="1"/>
                </a:ln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2"/>
          <p:cNvSpPr/>
          <p:nvPr/>
        </p:nvSpPr>
        <p:spPr>
          <a:xfrm>
            <a:off x="232675" y="47675"/>
            <a:ext cx="1178528" cy="5018558"/>
          </a:xfrm>
          <a:custGeom>
            <a:avLst/>
            <a:gdLst/>
            <a:ahLst/>
            <a:cxnLst/>
            <a:rect l="l" t="t" r="r" b="b"/>
            <a:pathLst>
              <a:path w="9000" h="37468" extrusionOk="0">
                <a:moveTo>
                  <a:pt x="4505" y="1"/>
                </a:moveTo>
                <a:lnTo>
                  <a:pt x="9000" y="37468"/>
                </a:lnTo>
                <a:lnTo>
                  <a:pt x="8131" y="37379"/>
                </a:lnTo>
                <a:lnTo>
                  <a:pt x="0" y="189"/>
                </a:lnTo>
                <a:lnTo>
                  <a:pt x="4505" y="1"/>
                </a:ln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2"/>
          <p:cNvSpPr/>
          <p:nvPr/>
        </p:nvSpPr>
        <p:spPr>
          <a:xfrm>
            <a:off x="254388" y="1803441"/>
            <a:ext cx="3017083" cy="543189"/>
          </a:xfrm>
          <a:custGeom>
            <a:avLst/>
            <a:gdLst/>
            <a:ahLst/>
            <a:cxnLst/>
            <a:rect l="l" t="t" r="r" b="b"/>
            <a:pathLst>
              <a:path w="23284" h="4192" extrusionOk="0">
                <a:moveTo>
                  <a:pt x="16294" y="0"/>
                </a:moveTo>
                <a:cubicBezTo>
                  <a:pt x="16252" y="0"/>
                  <a:pt x="16215" y="5"/>
                  <a:pt x="16178" y="5"/>
                </a:cubicBezTo>
                <a:cubicBezTo>
                  <a:pt x="15069" y="73"/>
                  <a:pt x="14033" y="848"/>
                  <a:pt x="13636" y="1894"/>
                </a:cubicBezTo>
                <a:cubicBezTo>
                  <a:pt x="13449" y="1367"/>
                  <a:pt x="12859" y="1081"/>
                  <a:pt x="12295" y="1081"/>
                </a:cubicBezTo>
                <a:cubicBezTo>
                  <a:pt x="12227" y="1081"/>
                  <a:pt x="12159" y="1085"/>
                  <a:pt x="12092" y="1094"/>
                </a:cubicBezTo>
                <a:cubicBezTo>
                  <a:pt x="11470" y="1177"/>
                  <a:pt x="10925" y="1528"/>
                  <a:pt x="10402" y="1873"/>
                </a:cubicBezTo>
                <a:cubicBezTo>
                  <a:pt x="10054" y="1601"/>
                  <a:pt x="9621" y="1474"/>
                  <a:pt x="9185" y="1474"/>
                </a:cubicBezTo>
                <a:cubicBezTo>
                  <a:pt x="8454" y="1474"/>
                  <a:pt x="7714" y="1833"/>
                  <a:pt x="7347" y="2475"/>
                </a:cubicBezTo>
                <a:cubicBezTo>
                  <a:pt x="7169" y="2077"/>
                  <a:pt x="6761" y="1795"/>
                  <a:pt x="6326" y="1774"/>
                </a:cubicBezTo>
                <a:cubicBezTo>
                  <a:pt x="6309" y="1773"/>
                  <a:pt x="6293" y="1773"/>
                  <a:pt x="6276" y="1773"/>
                </a:cubicBezTo>
                <a:cubicBezTo>
                  <a:pt x="5597" y="1773"/>
                  <a:pt x="5170" y="2407"/>
                  <a:pt x="4490" y="2407"/>
                </a:cubicBezTo>
                <a:cubicBezTo>
                  <a:pt x="4405" y="2407"/>
                  <a:pt x="4317" y="2398"/>
                  <a:pt x="4223" y="2375"/>
                </a:cubicBezTo>
                <a:cubicBezTo>
                  <a:pt x="3323" y="2171"/>
                  <a:pt x="2570" y="1774"/>
                  <a:pt x="1612" y="1732"/>
                </a:cubicBezTo>
                <a:cubicBezTo>
                  <a:pt x="1553" y="1729"/>
                  <a:pt x="1493" y="1727"/>
                  <a:pt x="1434" y="1727"/>
                </a:cubicBezTo>
                <a:cubicBezTo>
                  <a:pt x="1295" y="1727"/>
                  <a:pt x="1157" y="1739"/>
                  <a:pt x="1021" y="1779"/>
                </a:cubicBezTo>
                <a:cubicBezTo>
                  <a:pt x="890" y="1816"/>
                  <a:pt x="770" y="1878"/>
                  <a:pt x="650" y="1936"/>
                </a:cubicBezTo>
                <a:lnTo>
                  <a:pt x="409" y="2067"/>
                </a:lnTo>
                <a:cubicBezTo>
                  <a:pt x="1" y="2276"/>
                  <a:pt x="126" y="2899"/>
                  <a:pt x="587" y="2935"/>
                </a:cubicBezTo>
                <a:cubicBezTo>
                  <a:pt x="1853" y="3035"/>
                  <a:pt x="3114" y="3233"/>
                  <a:pt x="4349" y="3532"/>
                </a:cubicBezTo>
                <a:lnTo>
                  <a:pt x="4207" y="3893"/>
                </a:lnTo>
                <a:cubicBezTo>
                  <a:pt x="5246" y="4035"/>
                  <a:pt x="6295" y="4106"/>
                  <a:pt x="7345" y="4106"/>
                </a:cubicBezTo>
                <a:cubicBezTo>
                  <a:pt x="8801" y="4106"/>
                  <a:pt x="10257" y="3970"/>
                  <a:pt x="11689" y="3699"/>
                </a:cubicBezTo>
                <a:lnTo>
                  <a:pt x="11689" y="3699"/>
                </a:lnTo>
                <a:cubicBezTo>
                  <a:pt x="11621" y="3851"/>
                  <a:pt x="11595" y="4024"/>
                  <a:pt x="11621" y="4191"/>
                </a:cubicBezTo>
                <a:cubicBezTo>
                  <a:pt x="11645" y="4191"/>
                  <a:pt x="11669" y="4192"/>
                  <a:pt x="11693" y="4192"/>
                </a:cubicBezTo>
                <a:cubicBezTo>
                  <a:pt x="12004" y="4192"/>
                  <a:pt x="12315" y="4160"/>
                  <a:pt x="12626" y="4102"/>
                </a:cubicBezTo>
                <a:cubicBezTo>
                  <a:pt x="12704" y="4092"/>
                  <a:pt x="12783" y="4076"/>
                  <a:pt x="12861" y="4055"/>
                </a:cubicBezTo>
                <a:cubicBezTo>
                  <a:pt x="13426" y="3924"/>
                  <a:pt x="13971" y="3699"/>
                  <a:pt x="14462" y="3390"/>
                </a:cubicBezTo>
                <a:cubicBezTo>
                  <a:pt x="14661" y="3270"/>
                  <a:pt x="14850" y="3134"/>
                  <a:pt x="15059" y="3040"/>
                </a:cubicBezTo>
                <a:cubicBezTo>
                  <a:pt x="15367" y="2909"/>
                  <a:pt x="15702" y="2867"/>
                  <a:pt x="16037" y="2846"/>
                </a:cubicBezTo>
                <a:cubicBezTo>
                  <a:pt x="16200" y="2838"/>
                  <a:pt x="16363" y="2835"/>
                  <a:pt x="16526" y="2835"/>
                </a:cubicBezTo>
                <a:cubicBezTo>
                  <a:pt x="17209" y="2835"/>
                  <a:pt x="17889" y="2898"/>
                  <a:pt x="18570" y="2961"/>
                </a:cubicBezTo>
                <a:cubicBezTo>
                  <a:pt x="18753" y="2977"/>
                  <a:pt x="18936" y="2993"/>
                  <a:pt x="19119" y="3008"/>
                </a:cubicBezTo>
                <a:cubicBezTo>
                  <a:pt x="19818" y="3075"/>
                  <a:pt x="20522" y="3141"/>
                  <a:pt x="21222" y="3141"/>
                </a:cubicBezTo>
                <a:cubicBezTo>
                  <a:pt x="21576" y="3141"/>
                  <a:pt x="21928" y="3124"/>
                  <a:pt x="22279" y="3082"/>
                </a:cubicBezTo>
                <a:cubicBezTo>
                  <a:pt x="22698" y="3029"/>
                  <a:pt x="23189" y="2872"/>
                  <a:pt x="23284" y="2459"/>
                </a:cubicBezTo>
                <a:cubicBezTo>
                  <a:pt x="22232" y="2443"/>
                  <a:pt x="21180" y="2271"/>
                  <a:pt x="20176" y="1952"/>
                </a:cubicBezTo>
                <a:cubicBezTo>
                  <a:pt x="20097" y="1931"/>
                  <a:pt x="20024" y="1905"/>
                  <a:pt x="19946" y="1878"/>
                </a:cubicBezTo>
                <a:cubicBezTo>
                  <a:pt x="19799" y="1831"/>
                  <a:pt x="19653" y="1774"/>
                  <a:pt x="19506" y="1716"/>
                </a:cubicBezTo>
                <a:cubicBezTo>
                  <a:pt x="19604" y="1649"/>
                  <a:pt x="19723" y="1633"/>
                  <a:pt x="19845" y="1633"/>
                </a:cubicBezTo>
                <a:cubicBezTo>
                  <a:pt x="19931" y="1633"/>
                  <a:pt x="20018" y="1641"/>
                  <a:pt x="20103" y="1643"/>
                </a:cubicBezTo>
                <a:cubicBezTo>
                  <a:pt x="20338" y="1643"/>
                  <a:pt x="20631" y="1533"/>
                  <a:pt x="20589" y="1261"/>
                </a:cubicBezTo>
                <a:cubicBezTo>
                  <a:pt x="20568" y="1109"/>
                  <a:pt x="20443" y="989"/>
                  <a:pt x="20291" y="958"/>
                </a:cubicBezTo>
                <a:cubicBezTo>
                  <a:pt x="19506" y="811"/>
                  <a:pt x="18716" y="722"/>
                  <a:pt x="17921" y="696"/>
                </a:cubicBezTo>
                <a:cubicBezTo>
                  <a:pt x="17868" y="691"/>
                  <a:pt x="17821" y="691"/>
                  <a:pt x="17769" y="691"/>
                </a:cubicBezTo>
                <a:cubicBezTo>
                  <a:pt x="17581" y="685"/>
                  <a:pt x="17398" y="685"/>
                  <a:pt x="17209" y="685"/>
                </a:cubicBezTo>
                <a:cubicBezTo>
                  <a:pt x="17157" y="685"/>
                  <a:pt x="17105" y="691"/>
                  <a:pt x="17052" y="691"/>
                </a:cubicBezTo>
                <a:cubicBezTo>
                  <a:pt x="17000" y="691"/>
                  <a:pt x="16948" y="691"/>
                  <a:pt x="16895" y="696"/>
                </a:cubicBezTo>
                <a:cubicBezTo>
                  <a:pt x="17037" y="534"/>
                  <a:pt x="16958" y="262"/>
                  <a:pt x="16785" y="136"/>
                </a:cubicBezTo>
                <a:cubicBezTo>
                  <a:pt x="16686" y="58"/>
                  <a:pt x="16560" y="21"/>
                  <a:pt x="16435" y="11"/>
                </a:cubicBezTo>
                <a:lnTo>
                  <a:pt x="16424" y="11"/>
                </a:lnTo>
                <a:cubicBezTo>
                  <a:pt x="16383" y="5"/>
                  <a:pt x="16341" y="0"/>
                  <a:pt x="16299"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2"/>
          <p:cNvSpPr/>
          <p:nvPr/>
        </p:nvSpPr>
        <p:spPr>
          <a:xfrm>
            <a:off x="1398187" y="914542"/>
            <a:ext cx="124135" cy="124913"/>
          </a:xfrm>
          <a:custGeom>
            <a:avLst/>
            <a:gdLst/>
            <a:ahLst/>
            <a:cxnLst/>
            <a:rect l="l" t="t" r="r" b="b"/>
            <a:pathLst>
              <a:path w="958" h="964" extrusionOk="0">
                <a:moveTo>
                  <a:pt x="958" y="482"/>
                </a:moveTo>
                <a:cubicBezTo>
                  <a:pt x="958" y="749"/>
                  <a:pt x="743" y="964"/>
                  <a:pt x="477" y="964"/>
                </a:cubicBezTo>
                <a:cubicBezTo>
                  <a:pt x="215" y="964"/>
                  <a:pt x="1" y="749"/>
                  <a:pt x="1" y="482"/>
                </a:cubicBezTo>
                <a:cubicBezTo>
                  <a:pt x="1" y="215"/>
                  <a:pt x="215" y="1"/>
                  <a:pt x="477" y="1"/>
                </a:cubicBezTo>
                <a:cubicBezTo>
                  <a:pt x="743" y="1"/>
                  <a:pt x="958" y="215"/>
                  <a:pt x="958" y="482"/>
                </a:cubicBezTo>
                <a:close/>
              </a:path>
            </a:pathLst>
          </a:custGeom>
          <a:solidFill>
            <a:srgbClr val="FFFFFF"/>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2"/>
          <p:cNvSpPr/>
          <p:nvPr/>
        </p:nvSpPr>
        <p:spPr>
          <a:xfrm>
            <a:off x="1398187" y="914542"/>
            <a:ext cx="124135" cy="124913"/>
          </a:xfrm>
          <a:custGeom>
            <a:avLst/>
            <a:gdLst/>
            <a:ahLst/>
            <a:cxnLst/>
            <a:rect l="l" t="t" r="r" b="b"/>
            <a:pathLst>
              <a:path w="958" h="964" fill="none" extrusionOk="0">
                <a:moveTo>
                  <a:pt x="958" y="482"/>
                </a:moveTo>
                <a:cubicBezTo>
                  <a:pt x="958" y="749"/>
                  <a:pt x="743" y="964"/>
                  <a:pt x="477" y="964"/>
                </a:cubicBezTo>
                <a:cubicBezTo>
                  <a:pt x="215" y="964"/>
                  <a:pt x="1" y="749"/>
                  <a:pt x="1" y="482"/>
                </a:cubicBezTo>
                <a:cubicBezTo>
                  <a:pt x="1" y="215"/>
                  <a:pt x="215" y="1"/>
                  <a:pt x="477" y="1"/>
                </a:cubicBezTo>
                <a:cubicBezTo>
                  <a:pt x="743" y="1"/>
                  <a:pt x="958" y="215"/>
                  <a:pt x="958" y="482"/>
                </a:cubicBezTo>
                <a:close/>
              </a:path>
            </a:pathLst>
          </a:custGeom>
          <a:solidFill>
            <a:schemeClr val="lt1"/>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2"/>
          <p:cNvSpPr/>
          <p:nvPr/>
        </p:nvSpPr>
        <p:spPr>
          <a:xfrm>
            <a:off x="2923568" y="564814"/>
            <a:ext cx="101848" cy="101718"/>
          </a:xfrm>
          <a:custGeom>
            <a:avLst/>
            <a:gdLst/>
            <a:ahLst/>
            <a:cxnLst/>
            <a:rect l="l" t="t" r="r" b="b"/>
            <a:pathLst>
              <a:path w="786" h="785" extrusionOk="0">
                <a:moveTo>
                  <a:pt x="786" y="392"/>
                </a:moveTo>
                <a:cubicBezTo>
                  <a:pt x="786" y="607"/>
                  <a:pt x="608" y="785"/>
                  <a:pt x="393" y="785"/>
                </a:cubicBezTo>
                <a:cubicBezTo>
                  <a:pt x="173" y="785"/>
                  <a:pt x="1" y="607"/>
                  <a:pt x="1" y="392"/>
                </a:cubicBezTo>
                <a:cubicBezTo>
                  <a:pt x="1" y="173"/>
                  <a:pt x="173" y="0"/>
                  <a:pt x="393" y="0"/>
                </a:cubicBezTo>
                <a:cubicBezTo>
                  <a:pt x="608" y="0"/>
                  <a:pt x="786" y="173"/>
                  <a:pt x="786" y="392"/>
                </a:cubicBezTo>
                <a:close/>
              </a:path>
            </a:pathLst>
          </a:custGeom>
          <a:solidFill>
            <a:srgbClr val="FFFFFF"/>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2"/>
          <p:cNvSpPr/>
          <p:nvPr/>
        </p:nvSpPr>
        <p:spPr>
          <a:xfrm>
            <a:off x="2923568" y="564814"/>
            <a:ext cx="101848" cy="101718"/>
          </a:xfrm>
          <a:custGeom>
            <a:avLst/>
            <a:gdLst/>
            <a:ahLst/>
            <a:cxnLst/>
            <a:rect l="l" t="t" r="r" b="b"/>
            <a:pathLst>
              <a:path w="786" h="785" fill="none" extrusionOk="0">
                <a:moveTo>
                  <a:pt x="786" y="392"/>
                </a:moveTo>
                <a:cubicBezTo>
                  <a:pt x="786" y="607"/>
                  <a:pt x="608" y="785"/>
                  <a:pt x="393" y="785"/>
                </a:cubicBezTo>
                <a:cubicBezTo>
                  <a:pt x="173" y="785"/>
                  <a:pt x="1" y="607"/>
                  <a:pt x="1" y="392"/>
                </a:cubicBezTo>
                <a:cubicBezTo>
                  <a:pt x="1" y="173"/>
                  <a:pt x="173" y="0"/>
                  <a:pt x="393" y="0"/>
                </a:cubicBezTo>
                <a:cubicBezTo>
                  <a:pt x="608" y="0"/>
                  <a:pt x="786" y="173"/>
                  <a:pt x="786" y="392"/>
                </a:cubicBezTo>
                <a:close/>
              </a:path>
            </a:pathLst>
          </a:custGeom>
          <a:solidFill>
            <a:schemeClr val="lt1"/>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2"/>
          <p:cNvSpPr/>
          <p:nvPr/>
        </p:nvSpPr>
        <p:spPr>
          <a:xfrm>
            <a:off x="2369756" y="892255"/>
            <a:ext cx="101718" cy="101718"/>
          </a:xfrm>
          <a:custGeom>
            <a:avLst/>
            <a:gdLst/>
            <a:ahLst/>
            <a:cxnLst/>
            <a:rect l="l" t="t" r="r" b="b"/>
            <a:pathLst>
              <a:path w="785" h="785" extrusionOk="0">
                <a:moveTo>
                  <a:pt x="785" y="393"/>
                </a:moveTo>
                <a:cubicBezTo>
                  <a:pt x="785" y="607"/>
                  <a:pt x="607" y="785"/>
                  <a:pt x="393" y="785"/>
                </a:cubicBezTo>
                <a:cubicBezTo>
                  <a:pt x="178" y="785"/>
                  <a:pt x="0" y="607"/>
                  <a:pt x="0" y="393"/>
                </a:cubicBezTo>
                <a:cubicBezTo>
                  <a:pt x="0" y="173"/>
                  <a:pt x="178" y="0"/>
                  <a:pt x="393" y="0"/>
                </a:cubicBezTo>
                <a:cubicBezTo>
                  <a:pt x="607" y="0"/>
                  <a:pt x="785" y="173"/>
                  <a:pt x="785" y="393"/>
                </a:cubicBezTo>
                <a:close/>
              </a:path>
            </a:pathLst>
          </a:custGeom>
          <a:solidFill>
            <a:srgbClr val="FFFFFF"/>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2"/>
          <p:cNvSpPr/>
          <p:nvPr/>
        </p:nvSpPr>
        <p:spPr>
          <a:xfrm>
            <a:off x="2369756" y="892255"/>
            <a:ext cx="101718" cy="101718"/>
          </a:xfrm>
          <a:custGeom>
            <a:avLst/>
            <a:gdLst/>
            <a:ahLst/>
            <a:cxnLst/>
            <a:rect l="l" t="t" r="r" b="b"/>
            <a:pathLst>
              <a:path w="785" h="785" fill="none" extrusionOk="0">
                <a:moveTo>
                  <a:pt x="785" y="393"/>
                </a:moveTo>
                <a:cubicBezTo>
                  <a:pt x="785" y="607"/>
                  <a:pt x="607" y="785"/>
                  <a:pt x="393" y="785"/>
                </a:cubicBezTo>
                <a:cubicBezTo>
                  <a:pt x="178" y="785"/>
                  <a:pt x="0" y="607"/>
                  <a:pt x="0" y="393"/>
                </a:cubicBezTo>
                <a:cubicBezTo>
                  <a:pt x="0" y="173"/>
                  <a:pt x="178" y="0"/>
                  <a:pt x="393" y="0"/>
                </a:cubicBezTo>
                <a:cubicBezTo>
                  <a:pt x="607" y="0"/>
                  <a:pt x="785" y="173"/>
                  <a:pt x="785" y="393"/>
                </a:cubicBezTo>
                <a:close/>
              </a:path>
            </a:pathLst>
          </a:custGeom>
          <a:solidFill>
            <a:schemeClr val="lt1"/>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2"/>
          <p:cNvSpPr/>
          <p:nvPr/>
        </p:nvSpPr>
        <p:spPr>
          <a:xfrm>
            <a:off x="381267" y="372262"/>
            <a:ext cx="124135" cy="124783"/>
          </a:xfrm>
          <a:custGeom>
            <a:avLst/>
            <a:gdLst/>
            <a:ahLst/>
            <a:cxnLst/>
            <a:rect l="l" t="t" r="r" b="b"/>
            <a:pathLst>
              <a:path w="958" h="963" extrusionOk="0">
                <a:moveTo>
                  <a:pt x="958" y="482"/>
                </a:moveTo>
                <a:cubicBezTo>
                  <a:pt x="958" y="748"/>
                  <a:pt x="743" y="963"/>
                  <a:pt x="477" y="963"/>
                </a:cubicBezTo>
                <a:cubicBezTo>
                  <a:pt x="215" y="963"/>
                  <a:pt x="0" y="748"/>
                  <a:pt x="0" y="482"/>
                </a:cubicBezTo>
                <a:cubicBezTo>
                  <a:pt x="0" y="215"/>
                  <a:pt x="215" y="0"/>
                  <a:pt x="477" y="0"/>
                </a:cubicBezTo>
                <a:cubicBezTo>
                  <a:pt x="743" y="0"/>
                  <a:pt x="958" y="215"/>
                  <a:pt x="958" y="482"/>
                </a:cubicBezTo>
                <a:close/>
              </a:path>
            </a:pathLst>
          </a:custGeom>
          <a:solidFill>
            <a:srgbClr val="FFFFFF"/>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2"/>
          <p:cNvSpPr/>
          <p:nvPr/>
        </p:nvSpPr>
        <p:spPr>
          <a:xfrm>
            <a:off x="381267" y="372262"/>
            <a:ext cx="124135" cy="124783"/>
          </a:xfrm>
          <a:custGeom>
            <a:avLst/>
            <a:gdLst/>
            <a:ahLst/>
            <a:cxnLst/>
            <a:rect l="l" t="t" r="r" b="b"/>
            <a:pathLst>
              <a:path w="958" h="963" fill="none" extrusionOk="0">
                <a:moveTo>
                  <a:pt x="958" y="482"/>
                </a:moveTo>
                <a:cubicBezTo>
                  <a:pt x="958" y="748"/>
                  <a:pt x="743" y="963"/>
                  <a:pt x="477" y="963"/>
                </a:cubicBezTo>
                <a:cubicBezTo>
                  <a:pt x="215" y="963"/>
                  <a:pt x="0" y="748"/>
                  <a:pt x="0" y="482"/>
                </a:cubicBezTo>
                <a:cubicBezTo>
                  <a:pt x="0" y="215"/>
                  <a:pt x="215" y="0"/>
                  <a:pt x="477" y="0"/>
                </a:cubicBezTo>
                <a:cubicBezTo>
                  <a:pt x="743" y="0"/>
                  <a:pt x="958" y="215"/>
                  <a:pt x="958" y="482"/>
                </a:cubicBezTo>
                <a:close/>
              </a:path>
            </a:pathLst>
          </a:custGeom>
          <a:solidFill>
            <a:schemeClr val="lt1"/>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2"/>
          <p:cNvSpPr/>
          <p:nvPr/>
        </p:nvSpPr>
        <p:spPr>
          <a:xfrm>
            <a:off x="616449" y="3988498"/>
            <a:ext cx="403634" cy="403504"/>
          </a:xfrm>
          <a:custGeom>
            <a:avLst/>
            <a:gdLst/>
            <a:ahLst/>
            <a:cxnLst/>
            <a:rect l="l" t="t" r="r" b="b"/>
            <a:pathLst>
              <a:path w="3115" h="3114" extrusionOk="0">
                <a:moveTo>
                  <a:pt x="3114" y="1559"/>
                </a:moveTo>
                <a:cubicBezTo>
                  <a:pt x="3114" y="2417"/>
                  <a:pt x="2418" y="3113"/>
                  <a:pt x="1560" y="3113"/>
                </a:cubicBezTo>
                <a:cubicBezTo>
                  <a:pt x="697" y="3113"/>
                  <a:pt x="1" y="2417"/>
                  <a:pt x="1" y="1559"/>
                </a:cubicBezTo>
                <a:cubicBezTo>
                  <a:pt x="1" y="696"/>
                  <a:pt x="697" y="0"/>
                  <a:pt x="1560" y="0"/>
                </a:cubicBezTo>
                <a:cubicBezTo>
                  <a:pt x="2418" y="0"/>
                  <a:pt x="3114" y="696"/>
                  <a:pt x="3114" y="1559"/>
                </a:cubicBezTo>
                <a:close/>
              </a:path>
            </a:pathLst>
          </a:custGeom>
          <a:solidFill>
            <a:schemeClr val="l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2"/>
          <p:cNvSpPr/>
          <p:nvPr/>
        </p:nvSpPr>
        <p:spPr>
          <a:xfrm>
            <a:off x="2235514" y="4340947"/>
            <a:ext cx="169617" cy="169617"/>
          </a:xfrm>
          <a:custGeom>
            <a:avLst/>
            <a:gdLst/>
            <a:ahLst/>
            <a:cxnLst/>
            <a:rect l="l" t="t" r="r" b="b"/>
            <a:pathLst>
              <a:path w="1309" h="1309" extrusionOk="0">
                <a:moveTo>
                  <a:pt x="1308" y="655"/>
                </a:moveTo>
                <a:cubicBezTo>
                  <a:pt x="1308" y="1016"/>
                  <a:pt x="1015" y="1309"/>
                  <a:pt x="654" y="1309"/>
                </a:cubicBezTo>
                <a:cubicBezTo>
                  <a:pt x="293" y="1309"/>
                  <a:pt x="0" y="1016"/>
                  <a:pt x="0" y="655"/>
                </a:cubicBezTo>
                <a:cubicBezTo>
                  <a:pt x="0" y="294"/>
                  <a:pt x="293" y="1"/>
                  <a:pt x="654" y="1"/>
                </a:cubicBezTo>
                <a:cubicBezTo>
                  <a:pt x="1015" y="1"/>
                  <a:pt x="1308" y="294"/>
                  <a:pt x="1308" y="655"/>
                </a:cubicBezTo>
                <a:close/>
              </a:path>
            </a:pathLst>
          </a:custGeom>
          <a:solidFill>
            <a:schemeClr val="l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2"/>
          <p:cNvSpPr/>
          <p:nvPr/>
        </p:nvSpPr>
        <p:spPr>
          <a:xfrm>
            <a:off x="20800" y="8050"/>
            <a:ext cx="3393000" cy="101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2"/>
          <p:cNvSpPr/>
          <p:nvPr/>
        </p:nvSpPr>
        <p:spPr>
          <a:xfrm>
            <a:off x="83425" y="5040600"/>
            <a:ext cx="3393000" cy="96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2"/>
          <p:cNvSpPr/>
          <p:nvPr/>
        </p:nvSpPr>
        <p:spPr>
          <a:xfrm rot="-5400000">
            <a:off x="-2445225" y="2539250"/>
            <a:ext cx="5010900" cy="92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2"/>
          <p:cNvSpPr/>
          <p:nvPr/>
        </p:nvSpPr>
        <p:spPr>
          <a:xfrm rot="-5400000">
            <a:off x="951950" y="2547338"/>
            <a:ext cx="5005800" cy="81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2"/>
          <p:cNvSpPr/>
          <p:nvPr/>
        </p:nvSpPr>
        <p:spPr>
          <a:xfrm>
            <a:off x="107538" y="102050"/>
            <a:ext cx="3310800" cy="4937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Oxanium ExtraBold"/>
                <a:ea typeface="Oxanium ExtraBold"/>
                <a:cs typeface="Oxanium ExtraBold"/>
                <a:sym typeface="Oxanium ExtraBold"/>
              </a:rPr>
              <a:t> </a:t>
            </a:r>
            <a:endParaRPr sz="3000" b="0" i="0" u="none" strike="noStrike" cap="none">
              <a:solidFill>
                <a:srgbClr val="000000"/>
              </a:solidFill>
              <a:latin typeface="Oxanium ExtraBold"/>
              <a:ea typeface="Oxanium ExtraBold"/>
              <a:cs typeface="Oxanium ExtraBold"/>
              <a:sym typeface="Oxanium ExtraBold"/>
            </a:endParaRPr>
          </a:p>
        </p:txBody>
      </p:sp>
      <p:sp>
        <p:nvSpPr>
          <p:cNvPr id="333" name="Google Shape;333;p12"/>
          <p:cNvSpPr/>
          <p:nvPr/>
        </p:nvSpPr>
        <p:spPr>
          <a:xfrm rot="2700000">
            <a:off x="4140506" y="812027"/>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2"/>
          <p:cNvSpPr/>
          <p:nvPr/>
        </p:nvSpPr>
        <p:spPr>
          <a:xfrm rot="5400000">
            <a:off x="3950603" y="647789"/>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2"/>
          <p:cNvSpPr/>
          <p:nvPr/>
        </p:nvSpPr>
        <p:spPr>
          <a:xfrm rot="5400000">
            <a:off x="4312653" y="2808427"/>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2"/>
          <p:cNvSpPr/>
          <p:nvPr/>
        </p:nvSpPr>
        <p:spPr>
          <a:xfrm rot="5400000">
            <a:off x="3960353" y="984189"/>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2"/>
          <p:cNvSpPr/>
          <p:nvPr/>
        </p:nvSpPr>
        <p:spPr>
          <a:xfrm rot="-5400000">
            <a:off x="8233770" y="3227408"/>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2"/>
          <p:cNvSpPr/>
          <p:nvPr/>
        </p:nvSpPr>
        <p:spPr>
          <a:xfrm rot="-1799992">
            <a:off x="6461879" y="3218071"/>
            <a:ext cx="142609" cy="142609"/>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2"/>
          <p:cNvSpPr/>
          <p:nvPr/>
        </p:nvSpPr>
        <p:spPr>
          <a:xfrm rot="899983">
            <a:off x="8701075" y="125069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2"/>
          <p:cNvSpPr/>
          <p:nvPr/>
        </p:nvSpPr>
        <p:spPr>
          <a:xfrm rot="2700000">
            <a:off x="4031890" y="3166294"/>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2"/>
          <p:cNvSpPr/>
          <p:nvPr/>
        </p:nvSpPr>
        <p:spPr>
          <a:xfrm rot="-2700000">
            <a:off x="8461249" y="2739547"/>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2"/>
          <p:cNvSpPr/>
          <p:nvPr/>
        </p:nvSpPr>
        <p:spPr>
          <a:xfrm>
            <a:off x="6471202" y="553710"/>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3" name="Google Shape;343;p12"/>
          <p:cNvGrpSpPr/>
          <p:nvPr/>
        </p:nvGrpSpPr>
        <p:grpSpPr>
          <a:xfrm>
            <a:off x="64170" y="1285918"/>
            <a:ext cx="3001323" cy="3103165"/>
            <a:chOff x="64170" y="1285918"/>
            <a:chExt cx="3001323" cy="3103165"/>
          </a:xfrm>
        </p:grpSpPr>
        <p:sp>
          <p:nvSpPr>
            <p:cNvPr id="344" name="Google Shape;344;p12"/>
            <p:cNvSpPr/>
            <p:nvPr/>
          </p:nvSpPr>
          <p:spPr>
            <a:xfrm rot="-2133592">
              <a:off x="1602321" y="1319967"/>
              <a:ext cx="177993" cy="189901"/>
            </a:xfrm>
            <a:custGeom>
              <a:avLst/>
              <a:gdLst/>
              <a:ahLst/>
              <a:cxnLst/>
              <a:rect l="l" t="t" r="r" b="b"/>
              <a:pathLst>
                <a:path w="2062" h="2200" extrusionOk="0">
                  <a:moveTo>
                    <a:pt x="1" y="1563"/>
                  </a:moveTo>
                  <a:cubicBezTo>
                    <a:pt x="1002" y="0"/>
                    <a:pt x="2062" y="1123"/>
                    <a:pt x="826" y="2199"/>
                  </a:cubicBezTo>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2"/>
            <p:cNvSpPr/>
            <p:nvPr/>
          </p:nvSpPr>
          <p:spPr>
            <a:xfrm rot="-2133592">
              <a:off x="1286999" y="3303040"/>
              <a:ext cx="732344" cy="519465"/>
            </a:xfrm>
            <a:custGeom>
              <a:avLst/>
              <a:gdLst/>
              <a:ahLst/>
              <a:cxnLst/>
              <a:rect l="l" t="t" r="r" b="b"/>
              <a:pathLst>
                <a:path w="8484" h="6018" extrusionOk="0">
                  <a:moveTo>
                    <a:pt x="1486" y="0"/>
                  </a:moveTo>
                  <a:cubicBezTo>
                    <a:pt x="721" y="0"/>
                    <a:pt x="0" y="848"/>
                    <a:pt x="639" y="1564"/>
                  </a:cubicBezTo>
                  <a:cubicBezTo>
                    <a:pt x="2373" y="3521"/>
                    <a:pt x="4287" y="5594"/>
                    <a:pt x="7002" y="6004"/>
                  </a:cubicBezTo>
                  <a:cubicBezTo>
                    <a:pt x="7061" y="6013"/>
                    <a:pt x="7117" y="6017"/>
                    <a:pt x="7172" y="6017"/>
                  </a:cubicBezTo>
                  <a:cubicBezTo>
                    <a:pt x="8304" y="6017"/>
                    <a:pt x="8484" y="4194"/>
                    <a:pt x="7257" y="4006"/>
                  </a:cubicBezTo>
                  <a:cubicBezTo>
                    <a:pt x="5138" y="3684"/>
                    <a:pt x="3596" y="1874"/>
                    <a:pt x="2248" y="354"/>
                  </a:cubicBezTo>
                  <a:cubicBezTo>
                    <a:pt x="2026" y="104"/>
                    <a:pt x="1753" y="0"/>
                    <a:pt x="14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2"/>
            <p:cNvSpPr/>
            <p:nvPr/>
          </p:nvSpPr>
          <p:spPr>
            <a:xfrm rot="-2133592">
              <a:off x="1029401" y="1608141"/>
              <a:ext cx="1249231" cy="1448166"/>
            </a:xfrm>
            <a:custGeom>
              <a:avLst/>
              <a:gdLst/>
              <a:ahLst/>
              <a:cxnLst/>
              <a:rect l="l" t="t" r="r" b="b"/>
              <a:pathLst>
                <a:path w="14472" h="16777" extrusionOk="0">
                  <a:moveTo>
                    <a:pt x="8826" y="3528"/>
                  </a:moveTo>
                  <a:cubicBezTo>
                    <a:pt x="8574" y="3779"/>
                    <a:pt x="8457" y="4097"/>
                    <a:pt x="8340" y="4412"/>
                  </a:cubicBezTo>
                  <a:cubicBezTo>
                    <a:pt x="8202" y="4789"/>
                    <a:pt x="8231" y="5170"/>
                    <a:pt x="8470" y="5505"/>
                  </a:cubicBezTo>
                  <a:cubicBezTo>
                    <a:pt x="8612" y="5702"/>
                    <a:pt x="8775" y="5886"/>
                    <a:pt x="8947" y="6058"/>
                  </a:cubicBezTo>
                  <a:cubicBezTo>
                    <a:pt x="9177" y="6296"/>
                    <a:pt x="9508" y="6351"/>
                    <a:pt x="9802" y="6460"/>
                  </a:cubicBezTo>
                  <a:cubicBezTo>
                    <a:pt x="10267" y="6631"/>
                    <a:pt x="10731" y="6619"/>
                    <a:pt x="11159" y="6330"/>
                  </a:cubicBezTo>
                  <a:cubicBezTo>
                    <a:pt x="11737" y="5940"/>
                    <a:pt x="12068" y="5375"/>
                    <a:pt x="12223" y="4709"/>
                  </a:cubicBezTo>
                  <a:cubicBezTo>
                    <a:pt x="12260" y="4546"/>
                    <a:pt x="12248" y="4332"/>
                    <a:pt x="12177" y="4181"/>
                  </a:cubicBezTo>
                  <a:cubicBezTo>
                    <a:pt x="11887" y="3561"/>
                    <a:pt x="11490" y="3017"/>
                    <a:pt x="10832" y="2749"/>
                  </a:cubicBezTo>
                  <a:cubicBezTo>
                    <a:pt x="10518" y="2619"/>
                    <a:pt x="10195" y="2560"/>
                    <a:pt x="9856" y="2715"/>
                  </a:cubicBezTo>
                  <a:cubicBezTo>
                    <a:pt x="9441" y="2908"/>
                    <a:pt x="9081" y="3155"/>
                    <a:pt x="8826" y="3528"/>
                  </a:cubicBezTo>
                  <a:moveTo>
                    <a:pt x="1852" y="15172"/>
                  </a:moveTo>
                  <a:cubicBezTo>
                    <a:pt x="1382" y="14745"/>
                    <a:pt x="905" y="14322"/>
                    <a:pt x="444" y="13886"/>
                  </a:cubicBezTo>
                  <a:cubicBezTo>
                    <a:pt x="302" y="13748"/>
                    <a:pt x="197" y="13572"/>
                    <a:pt x="76" y="13413"/>
                  </a:cubicBezTo>
                  <a:cubicBezTo>
                    <a:pt x="13" y="13333"/>
                    <a:pt x="0" y="13254"/>
                    <a:pt x="63" y="13162"/>
                  </a:cubicBezTo>
                  <a:cubicBezTo>
                    <a:pt x="143" y="13053"/>
                    <a:pt x="210" y="12931"/>
                    <a:pt x="285" y="12818"/>
                  </a:cubicBezTo>
                  <a:cubicBezTo>
                    <a:pt x="524" y="12454"/>
                    <a:pt x="754" y="12085"/>
                    <a:pt x="1001" y="11725"/>
                  </a:cubicBezTo>
                  <a:cubicBezTo>
                    <a:pt x="1261" y="11352"/>
                    <a:pt x="1542" y="10996"/>
                    <a:pt x="1806" y="10623"/>
                  </a:cubicBezTo>
                  <a:cubicBezTo>
                    <a:pt x="2082" y="10229"/>
                    <a:pt x="2346" y="9827"/>
                    <a:pt x="2622" y="9434"/>
                  </a:cubicBezTo>
                  <a:cubicBezTo>
                    <a:pt x="2748" y="9258"/>
                    <a:pt x="2886" y="9094"/>
                    <a:pt x="3012" y="8914"/>
                  </a:cubicBezTo>
                  <a:cubicBezTo>
                    <a:pt x="3284" y="8529"/>
                    <a:pt x="3544" y="8131"/>
                    <a:pt x="3820" y="7750"/>
                  </a:cubicBezTo>
                  <a:cubicBezTo>
                    <a:pt x="4206" y="7222"/>
                    <a:pt x="4608" y="6707"/>
                    <a:pt x="4993" y="6179"/>
                  </a:cubicBezTo>
                  <a:cubicBezTo>
                    <a:pt x="5202" y="5894"/>
                    <a:pt x="5391" y="5597"/>
                    <a:pt x="5596" y="5312"/>
                  </a:cubicBezTo>
                  <a:cubicBezTo>
                    <a:pt x="5768" y="5073"/>
                    <a:pt x="5952" y="4847"/>
                    <a:pt x="6124" y="4613"/>
                  </a:cubicBezTo>
                  <a:cubicBezTo>
                    <a:pt x="6371" y="4273"/>
                    <a:pt x="6601" y="3921"/>
                    <a:pt x="6861" y="3595"/>
                  </a:cubicBezTo>
                  <a:cubicBezTo>
                    <a:pt x="7142" y="3243"/>
                    <a:pt x="7443" y="2908"/>
                    <a:pt x="7741" y="2564"/>
                  </a:cubicBezTo>
                  <a:cubicBezTo>
                    <a:pt x="7921" y="2359"/>
                    <a:pt x="8105" y="2162"/>
                    <a:pt x="8285" y="1957"/>
                  </a:cubicBezTo>
                  <a:cubicBezTo>
                    <a:pt x="8985" y="1153"/>
                    <a:pt x="9843" y="571"/>
                    <a:pt x="10828" y="181"/>
                  </a:cubicBezTo>
                  <a:cubicBezTo>
                    <a:pt x="11062" y="93"/>
                    <a:pt x="11322" y="72"/>
                    <a:pt x="11573" y="39"/>
                  </a:cubicBezTo>
                  <a:cubicBezTo>
                    <a:pt x="11745" y="18"/>
                    <a:pt x="11921" y="1"/>
                    <a:pt x="12089" y="26"/>
                  </a:cubicBezTo>
                  <a:cubicBezTo>
                    <a:pt x="12750" y="131"/>
                    <a:pt x="13299" y="441"/>
                    <a:pt x="13747" y="943"/>
                  </a:cubicBezTo>
                  <a:cubicBezTo>
                    <a:pt x="14145" y="1400"/>
                    <a:pt x="14359" y="1940"/>
                    <a:pt x="14430" y="2522"/>
                  </a:cubicBezTo>
                  <a:cubicBezTo>
                    <a:pt x="14472" y="2820"/>
                    <a:pt x="14384" y="3134"/>
                    <a:pt x="14334" y="3440"/>
                  </a:cubicBezTo>
                  <a:cubicBezTo>
                    <a:pt x="14241" y="3993"/>
                    <a:pt x="14003" y="4491"/>
                    <a:pt x="13718" y="4973"/>
                  </a:cubicBezTo>
                  <a:cubicBezTo>
                    <a:pt x="13605" y="5170"/>
                    <a:pt x="13500" y="5371"/>
                    <a:pt x="13404" y="5576"/>
                  </a:cubicBezTo>
                  <a:cubicBezTo>
                    <a:pt x="13060" y="6275"/>
                    <a:pt x="12566" y="6874"/>
                    <a:pt x="12114" y="7503"/>
                  </a:cubicBezTo>
                  <a:cubicBezTo>
                    <a:pt x="11955" y="7729"/>
                    <a:pt x="11829" y="7984"/>
                    <a:pt x="11686" y="8223"/>
                  </a:cubicBezTo>
                  <a:cubicBezTo>
                    <a:pt x="11582" y="8395"/>
                    <a:pt x="11473" y="8562"/>
                    <a:pt x="11364" y="8730"/>
                  </a:cubicBezTo>
                  <a:cubicBezTo>
                    <a:pt x="11054" y="9187"/>
                    <a:pt x="10748" y="9651"/>
                    <a:pt x="10430" y="10104"/>
                  </a:cubicBezTo>
                  <a:cubicBezTo>
                    <a:pt x="10170" y="10477"/>
                    <a:pt x="9890" y="10833"/>
                    <a:pt x="9621" y="11201"/>
                  </a:cubicBezTo>
                  <a:cubicBezTo>
                    <a:pt x="9471" y="11406"/>
                    <a:pt x="9337" y="11624"/>
                    <a:pt x="9182" y="11825"/>
                  </a:cubicBezTo>
                  <a:cubicBezTo>
                    <a:pt x="8868" y="12236"/>
                    <a:pt x="8608" y="12692"/>
                    <a:pt x="8210" y="13036"/>
                  </a:cubicBezTo>
                  <a:cubicBezTo>
                    <a:pt x="8160" y="13078"/>
                    <a:pt x="8130" y="13153"/>
                    <a:pt x="8093" y="13216"/>
                  </a:cubicBezTo>
                  <a:cubicBezTo>
                    <a:pt x="8042" y="13291"/>
                    <a:pt x="8005" y="13379"/>
                    <a:pt x="7938" y="13438"/>
                  </a:cubicBezTo>
                  <a:cubicBezTo>
                    <a:pt x="7561" y="13765"/>
                    <a:pt x="7297" y="14184"/>
                    <a:pt x="6999" y="14573"/>
                  </a:cubicBezTo>
                  <a:cubicBezTo>
                    <a:pt x="6702" y="14971"/>
                    <a:pt x="6413" y="15377"/>
                    <a:pt x="6116" y="15779"/>
                  </a:cubicBezTo>
                  <a:cubicBezTo>
                    <a:pt x="6090" y="15813"/>
                    <a:pt x="6044" y="15830"/>
                    <a:pt x="6015" y="15863"/>
                  </a:cubicBezTo>
                  <a:cubicBezTo>
                    <a:pt x="5919" y="15980"/>
                    <a:pt x="5827" y="16102"/>
                    <a:pt x="5726" y="16215"/>
                  </a:cubicBezTo>
                  <a:cubicBezTo>
                    <a:pt x="5579" y="16378"/>
                    <a:pt x="5437" y="16546"/>
                    <a:pt x="5278" y="16688"/>
                  </a:cubicBezTo>
                  <a:cubicBezTo>
                    <a:pt x="5211" y="16747"/>
                    <a:pt x="5085" y="16776"/>
                    <a:pt x="5001" y="16755"/>
                  </a:cubicBezTo>
                  <a:cubicBezTo>
                    <a:pt x="4700" y="16692"/>
                    <a:pt x="4390" y="16630"/>
                    <a:pt x="4109" y="16508"/>
                  </a:cubicBezTo>
                  <a:cubicBezTo>
                    <a:pt x="3489" y="16244"/>
                    <a:pt x="2920" y="15884"/>
                    <a:pt x="2363" y="15503"/>
                  </a:cubicBezTo>
                  <a:cubicBezTo>
                    <a:pt x="2195" y="15390"/>
                    <a:pt x="2044" y="15260"/>
                    <a:pt x="1885" y="15134"/>
                  </a:cubicBezTo>
                  <a:cubicBezTo>
                    <a:pt x="1873" y="15147"/>
                    <a:pt x="1864" y="15159"/>
                    <a:pt x="1852" y="15172"/>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2"/>
            <p:cNvSpPr/>
            <p:nvPr/>
          </p:nvSpPr>
          <p:spPr>
            <a:xfrm rot="-2133592">
              <a:off x="1782345" y="2267115"/>
              <a:ext cx="673991" cy="1397842"/>
            </a:xfrm>
            <a:custGeom>
              <a:avLst/>
              <a:gdLst/>
              <a:ahLst/>
              <a:cxnLst/>
              <a:rect l="l" t="t" r="r" b="b"/>
              <a:pathLst>
                <a:path w="7808" h="16194" extrusionOk="0">
                  <a:moveTo>
                    <a:pt x="4528" y="16193"/>
                  </a:moveTo>
                  <a:cubicBezTo>
                    <a:pt x="4252" y="16022"/>
                    <a:pt x="3988" y="15862"/>
                    <a:pt x="3733" y="15695"/>
                  </a:cubicBezTo>
                  <a:cubicBezTo>
                    <a:pt x="3347" y="15439"/>
                    <a:pt x="2962" y="15180"/>
                    <a:pt x="2581" y="14916"/>
                  </a:cubicBezTo>
                  <a:cubicBezTo>
                    <a:pt x="2413" y="14807"/>
                    <a:pt x="2254" y="14685"/>
                    <a:pt x="2099" y="14564"/>
                  </a:cubicBezTo>
                  <a:cubicBezTo>
                    <a:pt x="1772" y="14304"/>
                    <a:pt x="1454" y="14028"/>
                    <a:pt x="1123" y="13781"/>
                  </a:cubicBezTo>
                  <a:cubicBezTo>
                    <a:pt x="838" y="13567"/>
                    <a:pt x="537" y="13379"/>
                    <a:pt x="243" y="13182"/>
                  </a:cubicBezTo>
                  <a:cubicBezTo>
                    <a:pt x="168" y="13131"/>
                    <a:pt x="93" y="13085"/>
                    <a:pt x="0" y="13031"/>
                  </a:cubicBezTo>
                  <a:cubicBezTo>
                    <a:pt x="30" y="12981"/>
                    <a:pt x="47" y="12939"/>
                    <a:pt x="76" y="12909"/>
                  </a:cubicBezTo>
                  <a:cubicBezTo>
                    <a:pt x="436" y="12553"/>
                    <a:pt x="809" y="12206"/>
                    <a:pt x="1161" y="11837"/>
                  </a:cubicBezTo>
                  <a:cubicBezTo>
                    <a:pt x="1404" y="11577"/>
                    <a:pt x="1613" y="11293"/>
                    <a:pt x="1831" y="11012"/>
                  </a:cubicBezTo>
                  <a:cubicBezTo>
                    <a:pt x="1873" y="10958"/>
                    <a:pt x="1881" y="10878"/>
                    <a:pt x="1890" y="10807"/>
                  </a:cubicBezTo>
                  <a:cubicBezTo>
                    <a:pt x="2003" y="9843"/>
                    <a:pt x="2003" y="8880"/>
                    <a:pt x="1965" y="7917"/>
                  </a:cubicBezTo>
                  <a:cubicBezTo>
                    <a:pt x="1957" y="7720"/>
                    <a:pt x="1994" y="7561"/>
                    <a:pt x="2107" y="7414"/>
                  </a:cubicBezTo>
                  <a:cubicBezTo>
                    <a:pt x="2287" y="7184"/>
                    <a:pt x="2463" y="6953"/>
                    <a:pt x="2643" y="6727"/>
                  </a:cubicBezTo>
                  <a:cubicBezTo>
                    <a:pt x="2744" y="6610"/>
                    <a:pt x="2865" y="6509"/>
                    <a:pt x="2958" y="6388"/>
                  </a:cubicBezTo>
                  <a:cubicBezTo>
                    <a:pt x="3150" y="6124"/>
                    <a:pt x="3326" y="5847"/>
                    <a:pt x="3523" y="5588"/>
                  </a:cubicBezTo>
                  <a:cubicBezTo>
                    <a:pt x="3808" y="5207"/>
                    <a:pt x="4097" y="4830"/>
                    <a:pt x="4394" y="4465"/>
                  </a:cubicBezTo>
                  <a:cubicBezTo>
                    <a:pt x="4654" y="4151"/>
                    <a:pt x="4947" y="3862"/>
                    <a:pt x="5207" y="3548"/>
                  </a:cubicBezTo>
                  <a:cubicBezTo>
                    <a:pt x="5450" y="3255"/>
                    <a:pt x="5680" y="2945"/>
                    <a:pt x="5906" y="2639"/>
                  </a:cubicBezTo>
                  <a:cubicBezTo>
                    <a:pt x="6128" y="2337"/>
                    <a:pt x="6342" y="2032"/>
                    <a:pt x="6556" y="1726"/>
                  </a:cubicBezTo>
                  <a:cubicBezTo>
                    <a:pt x="6912" y="1219"/>
                    <a:pt x="7259" y="708"/>
                    <a:pt x="7611" y="201"/>
                  </a:cubicBezTo>
                  <a:cubicBezTo>
                    <a:pt x="7653" y="143"/>
                    <a:pt x="7699" y="88"/>
                    <a:pt x="7766" y="0"/>
                  </a:cubicBezTo>
                  <a:cubicBezTo>
                    <a:pt x="7808" y="214"/>
                    <a:pt x="7791" y="398"/>
                    <a:pt x="7762" y="578"/>
                  </a:cubicBezTo>
                  <a:cubicBezTo>
                    <a:pt x="7670" y="1160"/>
                    <a:pt x="7569" y="1743"/>
                    <a:pt x="7494" y="2329"/>
                  </a:cubicBezTo>
                  <a:cubicBezTo>
                    <a:pt x="7435" y="2781"/>
                    <a:pt x="7418" y="3238"/>
                    <a:pt x="7372" y="3690"/>
                  </a:cubicBezTo>
                  <a:cubicBezTo>
                    <a:pt x="7322" y="4138"/>
                    <a:pt x="7259" y="4591"/>
                    <a:pt x="7213" y="5043"/>
                  </a:cubicBezTo>
                  <a:cubicBezTo>
                    <a:pt x="7180" y="5341"/>
                    <a:pt x="7163" y="5638"/>
                    <a:pt x="7142" y="5940"/>
                  </a:cubicBezTo>
                  <a:cubicBezTo>
                    <a:pt x="7134" y="6028"/>
                    <a:pt x="7134" y="6120"/>
                    <a:pt x="7113" y="6208"/>
                  </a:cubicBezTo>
                  <a:cubicBezTo>
                    <a:pt x="7021" y="6631"/>
                    <a:pt x="7037" y="7058"/>
                    <a:pt x="7008" y="7485"/>
                  </a:cubicBezTo>
                  <a:cubicBezTo>
                    <a:pt x="6979" y="7925"/>
                    <a:pt x="6937" y="8369"/>
                    <a:pt x="6903" y="8813"/>
                  </a:cubicBezTo>
                  <a:cubicBezTo>
                    <a:pt x="6887" y="9073"/>
                    <a:pt x="6882" y="9332"/>
                    <a:pt x="6866" y="9596"/>
                  </a:cubicBezTo>
                  <a:cubicBezTo>
                    <a:pt x="6845" y="9965"/>
                    <a:pt x="6820" y="10333"/>
                    <a:pt x="6790" y="10702"/>
                  </a:cubicBezTo>
                  <a:cubicBezTo>
                    <a:pt x="6757" y="11121"/>
                    <a:pt x="6752" y="11540"/>
                    <a:pt x="6681" y="11946"/>
                  </a:cubicBezTo>
                  <a:cubicBezTo>
                    <a:pt x="6602" y="12377"/>
                    <a:pt x="6589" y="12813"/>
                    <a:pt x="6547" y="13244"/>
                  </a:cubicBezTo>
                  <a:cubicBezTo>
                    <a:pt x="6539" y="13311"/>
                    <a:pt x="6497" y="13379"/>
                    <a:pt x="6455" y="13437"/>
                  </a:cubicBezTo>
                  <a:cubicBezTo>
                    <a:pt x="6045" y="14036"/>
                    <a:pt x="5634" y="14631"/>
                    <a:pt x="5219" y="15230"/>
                  </a:cubicBezTo>
                  <a:cubicBezTo>
                    <a:pt x="5060" y="15460"/>
                    <a:pt x="4901" y="15691"/>
                    <a:pt x="4738" y="15921"/>
                  </a:cubicBezTo>
                  <a:cubicBezTo>
                    <a:pt x="4675" y="16009"/>
                    <a:pt x="4608" y="16093"/>
                    <a:pt x="4528" y="16193"/>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2"/>
            <p:cNvSpPr/>
            <p:nvPr/>
          </p:nvSpPr>
          <p:spPr>
            <a:xfrm rot="-2133592">
              <a:off x="544820" y="2494804"/>
              <a:ext cx="1205553" cy="953129"/>
            </a:xfrm>
            <a:custGeom>
              <a:avLst/>
              <a:gdLst/>
              <a:ahLst/>
              <a:cxnLst/>
              <a:rect l="l" t="t" r="r" b="b"/>
              <a:pathLst>
                <a:path w="13966" h="11042" extrusionOk="0">
                  <a:moveTo>
                    <a:pt x="4106" y="11042"/>
                  </a:moveTo>
                  <a:cubicBezTo>
                    <a:pt x="2636" y="10175"/>
                    <a:pt x="1345" y="9111"/>
                    <a:pt x="1" y="8114"/>
                  </a:cubicBezTo>
                  <a:cubicBezTo>
                    <a:pt x="22" y="8055"/>
                    <a:pt x="26" y="8005"/>
                    <a:pt x="51" y="7972"/>
                  </a:cubicBezTo>
                  <a:cubicBezTo>
                    <a:pt x="252" y="7703"/>
                    <a:pt x="462" y="7435"/>
                    <a:pt x="654" y="7163"/>
                  </a:cubicBezTo>
                  <a:cubicBezTo>
                    <a:pt x="1027" y="6635"/>
                    <a:pt x="1396" y="6103"/>
                    <a:pt x="1764" y="5576"/>
                  </a:cubicBezTo>
                  <a:cubicBezTo>
                    <a:pt x="1865" y="5433"/>
                    <a:pt x="1978" y="5320"/>
                    <a:pt x="2150" y="5245"/>
                  </a:cubicBezTo>
                  <a:cubicBezTo>
                    <a:pt x="2497" y="5094"/>
                    <a:pt x="2832" y="4910"/>
                    <a:pt x="3176" y="4750"/>
                  </a:cubicBezTo>
                  <a:cubicBezTo>
                    <a:pt x="3649" y="4533"/>
                    <a:pt x="4127" y="4332"/>
                    <a:pt x="4600" y="4122"/>
                  </a:cubicBezTo>
                  <a:cubicBezTo>
                    <a:pt x="5459" y="3745"/>
                    <a:pt x="6305" y="3331"/>
                    <a:pt x="7180" y="3000"/>
                  </a:cubicBezTo>
                  <a:cubicBezTo>
                    <a:pt x="8286" y="2585"/>
                    <a:pt x="9358" y="2082"/>
                    <a:pt x="10447" y="1622"/>
                  </a:cubicBezTo>
                  <a:cubicBezTo>
                    <a:pt x="10816" y="1467"/>
                    <a:pt x="11163" y="1266"/>
                    <a:pt x="11524" y="1094"/>
                  </a:cubicBezTo>
                  <a:cubicBezTo>
                    <a:pt x="11637" y="1039"/>
                    <a:pt x="11767" y="1023"/>
                    <a:pt x="11884" y="968"/>
                  </a:cubicBezTo>
                  <a:cubicBezTo>
                    <a:pt x="12286" y="788"/>
                    <a:pt x="12688" y="595"/>
                    <a:pt x="13090" y="407"/>
                  </a:cubicBezTo>
                  <a:cubicBezTo>
                    <a:pt x="13371" y="277"/>
                    <a:pt x="13652" y="147"/>
                    <a:pt x="13966" y="1"/>
                  </a:cubicBezTo>
                  <a:cubicBezTo>
                    <a:pt x="13857" y="285"/>
                    <a:pt x="13660" y="470"/>
                    <a:pt x="13517" y="692"/>
                  </a:cubicBezTo>
                  <a:cubicBezTo>
                    <a:pt x="13488" y="734"/>
                    <a:pt x="13442" y="767"/>
                    <a:pt x="13409" y="813"/>
                  </a:cubicBezTo>
                  <a:cubicBezTo>
                    <a:pt x="13040" y="1299"/>
                    <a:pt x="12646" y="1764"/>
                    <a:pt x="12320" y="2275"/>
                  </a:cubicBezTo>
                  <a:cubicBezTo>
                    <a:pt x="11834" y="3037"/>
                    <a:pt x="11289" y="3754"/>
                    <a:pt x="10761" y="4482"/>
                  </a:cubicBezTo>
                  <a:cubicBezTo>
                    <a:pt x="10313" y="5102"/>
                    <a:pt x="9886" y="5731"/>
                    <a:pt x="9450" y="6359"/>
                  </a:cubicBezTo>
                  <a:cubicBezTo>
                    <a:pt x="9203" y="6715"/>
                    <a:pt x="8969" y="7084"/>
                    <a:pt x="8717" y="7440"/>
                  </a:cubicBezTo>
                  <a:cubicBezTo>
                    <a:pt x="8659" y="7523"/>
                    <a:pt x="8562" y="7595"/>
                    <a:pt x="8466" y="7628"/>
                  </a:cubicBezTo>
                  <a:cubicBezTo>
                    <a:pt x="7997" y="7796"/>
                    <a:pt x="7519" y="7951"/>
                    <a:pt x="7046" y="8110"/>
                  </a:cubicBezTo>
                  <a:cubicBezTo>
                    <a:pt x="6548" y="8281"/>
                    <a:pt x="6049" y="8449"/>
                    <a:pt x="5555" y="8629"/>
                  </a:cubicBezTo>
                  <a:cubicBezTo>
                    <a:pt x="5492" y="8650"/>
                    <a:pt x="5417" y="8725"/>
                    <a:pt x="5400" y="8792"/>
                  </a:cubicBezTo>
                  <a:cubicBezTo>
                    <a:pt x="5283" y="9195"/>
                    <a:pt x="5027" y="9513"/>
                    <a:pt x="4809" y="9856"/>
                  </a:cubicBezTo>
                  <a:cubicBezTo>
                    <a:pt x="4608" y="10171"/>
                    <a:pt x="4424" y="10497"/>
                    <a:pt x="4236" y="10816"/>
                  </a:cubicBezTo>
                  <a:cubicBezTo>
                    <a:pt x="4194" y="10887"/>
                    <a:pt x="4156" y="10958"/>
                    <a:pt x="4106" y="11042"/>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2"/>
            <p:cNvSpPr/>
            <p:nvPr/>
          </p:nvSpPr>
          <p:spPr>
            <a:xfrm rot="-2133592">
              <a:off x="1274661" y="2940940"/>
              <a:ext cx="723280" cy="588692"/>
            </a:xfrm>
            <a:custGeom>
              <a:avLst/>
              <a:gdLst/>
              <a:ahLst/>
              <a:cxnLst/>
              <a:rect l="l" t="t" r="r" b="b"/>
              <a:pathLst>
                <a:path w="8379" h="6820" extrusionOk="0">
                  <a:moveTo>
                    <a:pt x="8273" y="3720"/>
                  </a:moveTo>
                  <a:cubicBezTo>
                    <a:pt x="8378" y="4479"/>
                    <a:pt x="8357" y="6405"/>
                    <a:pt x="8185" y="6812"/>
                  </a:cubicBezTo>
                  <a:cubicBezTo>
                    <a:pt x="8114" y="6812"/>
                    <a:pt x="8035" y="6820"/>
                    <a:pt x="7955" y="6816"/>
                  </a:cubicBezTo>
                  <a:cubicBezTo>
                    <a:pt x="7159" y="6770"/>
                    <a:pt x="6426" y="6523"/>
                    <a:pt x="5727" y="6150"/>
                  </a:cubicBezTo>
                  <a:cubicBezTo>
                    <a:pt x="5300" y="5924"/>
                    <a:pt x="4851" y="5739"/>
                    <a:pt x="4428" y="5509"/>
                  </a:cubicBezTo>
                  <a:cubicBezTo>
                    <a:pt x="3800" y="5174"/>
                    <a:pt x="3197" y="4801"/>
                    <a:pt x="2657" y="4332"/>
                  </a:cubicBezTo>
                  <a:cubicBezTo>
                    <a:pt x="2225" y="3955"/>
                    <a:pt x="1806" y="3565"/>
                    <a:pt x="1408" y="3151"/>
                  </a:cubicBezTo>
                  <a:cubicBezTo>
                    <a:pt x="1153" y="2883"/>
                    <a:pt x="943" y="2569"/>
                    <a:pt x="726" y="2267"/>
                  </a:cubicBezTo>
                  <a:cubicBezTo>
                    <a:pt x="558" y="2032"/>
                    <a:pt x="399" y="1789"/>
                    <a:pt x="248" y="1542"/>
                  </a:cubicBezTo>
                  <a:cubicBezTo>
                    <a:pt x="156" y="1400"/>
                    <a:pt x="89" y="1241"/>
                    <a:pt x="1" y="1065"/>
                  </a:cubicBezTo>
                  <a:cubicBezTo>
                    <a:pt x="981" y="638"/>
                    <a:pt x="1970" y="332"/>
                    <a:pt x="2962" y="1"/>
                  </a:cubicBezTo>
                  <a:cubicBezTo>
                    <a:pt x="3163" y="424"/>
                    <a:pt x="3503" y="709"/>
                    <a:pt x="3821" y="1023"/>
                  </a:cubicBezTo>
                  <a:cubicBezTo>
                    <a:pt x="4261" y="1463"/>
                    <a:pt x="4734" y="1856"/>
                    <a:pt x="5228" y="2229"/>
                  </a:cubicBezTo>
                  <a:cubicBezTo>
                    <a:pt x="5354" y="2321"/>
                    <a:pt x="5480" y="2409"/>
                    <a:pt x="5614" y="2493"/>
                  </a:cubicBezTo>
                  <a:cubicBezTo>
                    <a:pt x="6175" y="2849"/>
                    <a:pt x="6732" y="3214"/>
                    <a:pt x="7352" y="3457"/>
                  </a:cubicBezTo>
                  <a:cubicBezTo>
                    <a:pt x="7641" y="3570"/>
                    <a:pt x="7943" y="3628"/>
                    <a:pt x="8273" y="3720"/>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2"/>
            <p:cNvSpPr/>
            <p:nvPr/>
          </p:nvSpPr>
          <p:spPr>
            <a:xfrm rot="-2133592">
              <a:off x="1267053" y="3080748"/>
              <a:ext cx="807874" cy="643591"/>
            </a:xfrm>
            <a:custGeom>
              <a:avLst/>
              <a:gdLst/>
              <a:ahLst/>
              <a:cxnLst/>
              <a:rect l="l" t="t" r="r" b="b"/>
              <a:pathLst>
                <a:path w="9359" h="7456" extrusionOk="0">
                  <a:moveTo>
                    <a:pt x="9358" y="5646"/>
                  </a:moveTo>
                  <a:cubicBezTo>
                    <a:pt x="9115" y="5910"/>
                    <a:pt x="8902" y="6145"/>
                    <a:pt x="8684" y="6371"/>
                  </a:cubicBezTo>
                  <a:cubicBezTo>
                    <a:pt x="8458" y="6601"/>
                    <a:pt x="8198" y="6811"/>
                    <a:pt x="7997" y="7062"/>
                  </a:cubicBezTo>
                  <a:cubicBezTo>
                    <a:pt x="7691" y="7443"/>
                    <a:pt x="7318" y="7456"/>
                    <a:pt x="6895" y="7347"/>
                  </a:cubicBezTo>
                  <a:cubicBezTo>
                    <a:pt x="6091" y="7146"/>
                    <a:pt x="5350" y="6802"/>
                    <a:pt x="4633" y="6404"/>
                  </a:cubicBezTo>
                  <a:cubicBezTo>
                    <a:pt x="4060" y="6082"/>
                    <a:pt x="3511" y="5726"/>
                    <a:pt x="2958" y="5374"/>
                  </a:cubicBezTo>
                  <a:cubicBezTo>
                    <a:pt x="2811" y="5282"/>
                    <a:pt x="2682" y="5165"/>
                    <a:pt x="2556" y="5047"/>
                  </a:cubicBezTo>
                  <a:cubicBezTo>
                    <a:pt x="1886" y="4419"/>
                    <a:pt x="1245" y="3757"/>
                    <a:pt x="679" y="3033"/>
                  </a:cubicBezTo>
                  <a:cubicBezTo>
                    <a:pt x="504" y="2811"/>
                    <a:pt x="336" y="2584"/>
                    <a:pt x="189" y="2346"/>
                  </a:cubicBezTo>
                  <a:cubicBezTo>
                    <a:pt x="68" y="2149"/>
                    <a:pt x="1" y="1935"/>
                    <a:pt x="139" y="1705"/>
                  </a:cubicBezTo>
                  <a:cubicBezTo>
                    <a:pt x="399" y="1278"/>
                    <a:pt x="642" y="838"/>
                    <a:pt x="889" y="406"/>
                  </a:cubicBezTo>
                  <a:cubicBezTo>
                    <a:pt x="968" y="277"/>
                    <a:pt x="1052" y="147"/>
                    <a:pt x="1140" y="0"/>
                  </a:cubicBezTo>
                  <a:cubicBezTo>
                    <a:pt x="1182" y="29"/>
                    <a:pt x="1228" y="50"/>
                    <a:pt x="1249" y="84"/>
                  </a:cubicBezTo>
                  <a:cubicBezTo>
                    <a:pt x="1551" y="679"/>
                    <a:pt x="1974" y="1198"/>
                    <a:pt x="2409" y="1692"/>
                  </a:cubicBezTo>
                  <a:cubicBezTo>
                    <a:pt x="3130" y="2509"/>
                    <a:pt x="3926" y="3238"/>
                    <a:pt x="4855" y="3820"/>
                  </a:cubicBezTo>
                  <a:cubicBezTo>
                    <a:pt x="5773" y="4398"/>
                    <a:pt x="6749" y="4863"/>
                    <a:pt x="7750" y="5286"/>
                  </a:cubicBezTo>
                  <a:cubicBezTo>
                    <a:pt x="8190" y="5470"/>
                    <a:pt x="8650" y="5567"/>
                    <a:pt x="9124" y="5613"/>
                  </a:cubicBezTo>
                  <a:cubicBezTo>
                    <a:pt x="9186" y="5617"/>
                    <a:pt x="9245" y="5630"/>
                    <a:pt x="9358" y="5646"/>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2"/>
            <p:cNvSpPr/>
            <p:nvPr/>
          </p:nvSpPr>
          <p:spPr>
            <a:xfrm rot="-2133592">
              <a:off x="1521194" y="1755524"/>
              <a:ext cx="310322" cy="313940"/>
            </a:xfrm>
            <a:custGeom>
              <a:avLst/>
              <a:gdLst/>
              <a:ahLst/>
              <a:cxnLst/>
              <a:rect l="l" t="t" r="r" b="b"/>
              <a:pathLst>
                <a:path w="3595" h="3637" extrusionOk="0">
                  <a:moveTo>
                    <a:pt x="3059" y="2958"/>
                  </a:moveTo>
                  <a:cubicBezTo>
                    <a:pt x="2887" y="3100"/>
                    <a:pt x="2715" y="3280"/>
                    <a:pt x="2514" y="3406"/>
                  </a:cubicBezTo>
                  <a:cubicBezTo>
                    <a:pt x="2146" y="3636"/>
                    <a:pt x="1752" y="3586"/>
                    <a:pt x="1362" y="3443"/>
                  </a:cubicBezTo>
                  <a:cubicBezTo>
                    <a:pt x="1295" y="3418"/>
                    <a:pt x="1228" y="3385"/>
                    <a:pt x="1161" y="3368"/>
                  </a:cubicBezTo>
                  <a:cubicBezTo>
                    <a:pt x="688" y="3238"/>
                    <a:pt x="391" y="2903"/>
                    <a:pt x="156" y="2501"/>
                  </a:cubicBezTo>
                  <a:cubicBezTo>
                    <a:pt x="34" y="2287"/>
                    <a:pt x="1" y="2049"/>
                    <a:pt x="68" y="1814"/>
                  </a:cubicBezTo>
                  <a:cubicBezTo>
                    <a:pt x="265" y="1123"/>
                    <a:pt x="663" y="570"/>
                    <a:pt x="1295" y="218"/>
                  </a:cubicBezTo>
                  <a:cubicBezTo>
                    <a:pt x="1685" y="0"/>
                    <a:pt x="2083" y="63"/>
                    <a:pt x="2455" y="294"/>
                  </a:cubicBezTo>
                  <a:cubicBezTo>
                    <a:pt x="2799" y="499"/>
                    <a:pt x="3038" y="796"/>
                    <a:pt x="3276" y="1110"/>
                  </a:cubicBezTo>
                  <a:cubicBezTo>
                    <a:pt x="3570" y="1496"/>
                    <a:pt x="3595" y="1889"/>
                    <a:pt x="3406" y="2308"/>
                  </a:cubicBezTo>
                  <a:cubicBezTo>
                    <a:pt x="3314" y="2522"/>
                    <a:pt x="3184" y="2723"/>
                    <a:pt x="3059" y="29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2"/>
            <p:cNvSpPr/>
            <p:nvPr/>
          </p:nvSpPr>
          <p:spPr>
            <a:xfrm rot="-2133592">
              <a:off x="529805" y="1733207"/>
              <a:ext cx="2070053" cy="2265171"/>
            </a:xfrm>
            <a:custGeom>
              <a:avLst/>
              <a:gdLst/>
              <a:ahLst/>
              <a:cxnLst/>
              <a:rect l="l" t="t" r="r" b="b"/>
              <a:pathLst>
                <a:path w="23981" h="26242" extrusionOk="0">
                  <a:moveTo>
                    <a:pt x="14053" y="20813"/>
                  </a:moveTo>
                  <a:cubicBezTo>
                    <a:pt x="13940" y="20797"/>
                    <a:pt x="13881" y="20784"/>
                    <a:pt x="13819" y="20780"/>
                  </a:cubicBezTo>
                  <a:cubicBezTo>
                    <a:pt x="13345" y="20734"/>
                    <a:pt x="12885" y="20637"/>
                    <a:pt x="12445" y="20453"/>
                  </a:cubicBezTo>
                  <a:cubicBezTo>
                    <a:pt x="11444" y="20030"/>
                    <a:pt x="10468" y="19565"/>
                    <a:pt x="9550" y="18987"/>
                  </a:cubicBezTo>
                  <a:cubicBezTo>
                    <a:pt x="8621" y="18405"/>
                    <a:pt x="7825" y="17676"/>
                    <a:pt x="7104" y="16859"/>
                  </a:cubicBezTo>
                  <a:cubicBezTo>
                    <a:pt x="6669" y="16365"/>
                    <a:pt x="6246" y="15846"/>
                    <a:pt x="5944" y="15251"/>
                  </a:cubicBezTo>
                  <a:cubicBezTo>
                    <a:pt x="5923" y="15217"/>
                    <a:pt x="5877" y="15196"/>
                    <a:pt x="5835" y="15167"/>
                  </a:cubicBezTo>
                  <a:cubicBezTo>
                    <a:pt x="5747" y="15314"/>
                    <a:pt x="5663" y="15444"/>
                    <a:pt x="5584" y="15573"/>
                  </a:cubicBezTo>
                  <a:cubicBezTo>
                    <a:pt x="5337" y="16005"/>
                    <a:pt x="5094" y="16445"/>
                    <a:pt x="4834" y="16872"/>
                  </a:cubicBezTo>
                  <a:cubicBezTo>
                    <a:pt x="4696" y="17102"/>
                    <a:pt x="4763" y="17316"/>
                    <a:pt x="4884" y="17513"/>
                  </a:cubicBezTo>
                  <a:cubicBezTo>
                    <a:pt x="5031" y="17751"/>
                    <a:pt x="5199" y="17978"/>
                    <a:pt x="5374" y="18200"/>
                  </a:cubicBezTo>
                  <a:cubicBezTo>
                    <a:pt x="5940" y="18924"/>
                    <a:pt x="6581" y="19586"/>
                    <a:pt x="7251" y="20214"/>
                  </a:cubicBezTo>
                  <a:cubicBezTo>
                    <a:pt x="7377" y="20332"/>
                    <a:pt x="7506" y="20449"/>
                    <a:pt x="7653" y="20541"/>
                  </a:cubicBezTo>
                  <a:cubicBezTo>
                    <a:pt x="8206" y="20893"/>
                    <a:pt x="8755" y="21249"/>
                    <a:pt x="9328" y="21571"/>
                  </a:cubicBezTo>
                  <a:cubicBezTo>
                    <a:pt x="10045" y="21969"/>
                    <a:pt x="10786" y="22313"/>
                    <a:pt x="11590" y="22514"/>
                  </a:cubicBezTo>
                  <a:cubicBezTo>
                    <a:pt x="12013" y="22623"/>
                    <a:pt x="12386" y="22610"/>
                    <a:pt x="12692" y="22229"/>
                  </a:cubicBezTo>
                  <a:cubicBezTo>
                    <a:pt x="12893" y="21978"/>
                    <a:pt x="13153" y="21768"/>
                    <a:pt x="13379" y="21538"/>
                  </a:cubicBezTo>
                  <a:cubicBezTo>
                    <a:pt x="13597" y="21312"/>
                    <a:pt x="13810" y="21077"/>
                    <a:pt x="14053" y="20813"/>
                  </a:cubicBezTo>
                  <a:moveTo>
                    <a:pt x="14258" y="17395"/>
                  </a:moveTo>
                  <a:cubicBezTo>
                    <a:pt x="13928" y="17303"/>
                    <a:pt x="13622" y="17245"/>
                    <a:pt x="13337" y="17132"/>
                  </a:cubicBezTo>
                  <a:cubicBezTo>
                    <a:pt x="12717" y="16889"/>
                    <a:pt x="12160" y="16524"/>
                    <a:pt x="11599" y="16168"/>
                  </a:cubicBezTo>
                  <a:cubicBezTo>
                    <a:pt x="11465" y="16084"/>
                    <a:pt x="11339" y="15996"/>
                    <a:pt x="11213" y="15904"/>
                  </a:cubicBezTo>
                  <a:cubicBezTo>
                    <a:pt x="10719" y="15531"/>
                    <a:pt x="10246" y="15138"/>
                    <a:pt x="9806" y="14698"/>
                  </a:cubicBezTo>
                  <a:cubicBezTo>
                    <a:pt x="9488" y="14384"/>
                    <a:pt x="9148" y="14099"/>
                    <a:pt x="8947" y="13676"/>
                  </a:cubicBezTo>
                  <a:cubicBezTo>
                    <a:pt x="7955" y="14007"/>
                    <a:pt x="6966" y="14313"/>
                    <a:pt x="5986" y="14740"/>
                  </a:cubicBezTo>
                  <a:cubicBezTo>
                    <a:pt x="6074" y="14916"/>
                    <a:pt x="6141" y="15075"/>
                    <a:pt x="6233" y="15217"/>
                  </a:cubicBezTo>
                  <a:cubicBezTo>
                    <a:pt x="6384" y="15464"/>
                    <a:pt x="6543" y="15707"/>
                    <a:pt x="6711" y="15942"/>
                  </a:cubicBezTo>
                  <a:cubicBezTo>
                    <a:pt x="6928" y="16244"/>
                    <a:pt x="7138" y="16558"/>
                    <a:pt x="7393" y="16826"/>
                  </a:cubicBezTo>
                  <a:cubicBezTo>
                    <a:pt x="7791" y="17240"/>
                    <a:pt x="8210" y="17630"/>
                    <a:pt x="8642" y="18007"/>
                  </a:cubicBezTo>
                  <a:cubicBezTo>
                    <a:pt x="9182" y="18476"/>
                    <a:pt x="9785" y="18849"/>
                    <a:pt x="10413" y="19184"/>
                  </a:cubicBezTo>
                  <a:cubicBezTo>
                    <a:pt x="10836" y="19414"/>
                    <a:pt x="11285" y="19599"/>
                    <a:pt x="11712" y="19825"/>
                  </a:cubicBezTo>
                  <a:cubicBezTo>
                    <a:pt x="12411" y="20198"/>
                    <a:pt x="13144" y="20445"/>
                    <a:pt x="13940" y="20491"/>
                  </a:cubicBezTo>
                  <a:cubicBezTo>
                    <a:pt x="14020" y="20495"/>
                    <a:pt x="14099" y="20487"/>
                    <a:pt x="14170" y="20487"/>
                  </a:cubicBezTo>
                  <a:cubicBezTo>
                    <a:pt x="14342" y="20080"/>
                    <a:pt x="14363" y="18154"/>
                    <a:pt x="14258" y="17395"/>
                  </a:cubicBezTo>
                  <a:moveTo>
                    <a:pt x="4470" y="16826"/>
                  </a:moveTo>
                  <a:cubicBezTo>
                    <a:pt x="4520" y="16742"/>
                    <a:pt x="4558" y="16671"/>
                    <a:pt x="4600" y="16600"/>
                  </a:cubicBezTo>
                  <a:cubicBezTo>
                    <a:pt x="4792" y="16281"/>
                    <a:pt x="4972" y="15955"/>
                    <a:pt x="5173" y="15640"/>
                  </a:cubicBezTo>
                  <a:cubicBezTo>
                    <a:pt x="5395" y="15297"/>
                    <a:pt x="5647" y="14979"/>
                    <a:pt x="5764" y="14576"/>
                  </a:cubicBezTo>
                  <a:cubicBezTo>
                    <a:pt x="5781" y="14509"/>
                    <a:pt x="5856" y="14434"/>
                    <a:pt x="5919" y="14413"/>
                  </a:cubicBezTo>
                  <a:cubicBezTo>
                    <a:pt x="6413" y="14233"/>
                    <a:pt x="6912" y="14065"/>
                    <a:pt x="7410" y="13894"/>
                  </a:cubicBezTo>
                  <a:cubicBezTo>
                    <a:pt x="7883" y="13735"/>
                    <a:pt x="8361" y="13580"/>
                    <a:pt x="8830" y="13412"/>
                  </a:cubicBezTo>
                  <a:cubicBezTo>
                    <a:pt x="8926" y="13379"/>
                    <a:pt x="9023" y="13307"/>
                    <a:pt x="9081" y="13224"/>
                  </a:cubicBezTo>
                  <a:cubicBezTo>
                    <a:pt x="9333" y="12868"/>
                    <a:pt x="9567" y="12499"/>
                    <a:pt x="9814" y="12143"/>
                  </a:cubicBezTo>
                  <a:cubicBezTo>
                    <a:pt x="10250" y="11515"/>
                    <a:pt x="10677" y="10886"/>
                    <a:pt x="11125" y="10266"/>
                  </a:cubicBezTo>
                  <a:cubicBezTo>
                    <a:pt x="11657" y="9538"/>
                    <a:pt x="12198" y="8821"/>
                    <a:pt x="12684" y="8059"/>
                  </a:cubicBezTo>
                  <a:cubicBezTo>
                    <a:pt x="13010" y="7548"/>
                    <a:pt x="13404" y="7083"/>
                    <a:pt x="13773" y="6593"/>
                  </a:cubicBezTo>
                  <a:cubicBezTo>
                    <a:pt x="13806" y="6551"/>
                    <a:pt x="13852" y="6518"/>
                    <a:pt x="13881" y="6476"/>
                  </a:cubicBezTo>
                  <a:cubicBezTo>
                    <a:pt x="14024" y="6254"/>
                    <a:pt x="14221" y="6069"/>
                    <a:pt x="14330" y="5785"/>
                  </a:cubicBezTo>
                  <a:cubicBezTo>
                    <a:pt x="14016" y="5931"/>
                    <a:pt x="13735" y="6061"/>
                    <a:pt x="13454" y="6191"/>
                  </a:cubicBezTo>
                  <a:cubicBezTo>
                    <a:pt x="13052" y="6379"/>
                    <a:pt x="12650" y="6572"/>
                    <a:pt x="12248" y="6752"/>
                  </a:cubicBezTo>
                  <a:cubicBezTo>
                    <a:pt x="12131" y="6807"/>
                    <a:pt x="12001" y="6823"/>
                    <a:pt x="11888" y="6878"/>
                  </a:cubicBezTo>
                  <a:cubicBezTo>
                    <a:pt x="11527" y="7050"/>
                    <a:pt x="11180" y="7251"/>
                    <a:pt x="10811" y="7406"/>
                  </a:cubicBezTo>
                  <a:cubicBezTo>
                    <a:pt x="9722" y="7866"/>
                    <a:pt x="8650" y="8369"/>
                    <a:pt x="7544" y="8784"/>
                  </a:cubicBezTo>
                  <a:cubicBezTo>
                    <a:pt x="6669" y="9115"/>
                    <a:pt x="5823" y="9529"/>
                    <a:pt x="4964" y="9906"/>
                  </a:cubicBezTo>
                  <a:cubicBezTo>
                    <a:pt x="4491" y="10116"/>
                    <a:pt x="4013" y="10317"/>
                    <a:pt x="3540" y="10534"/>
                  </a:cubicBezTo>
                  <a:cubicBezTo>
                    <a:pt x="3196" y="10694"/>
                    <a:pt x="2861" y="10878"/>
                    <a:pt x="2509" y="11029"/>
                  </a:cubicBezTo>
                  <a:cubicBezTo>
                    <a:pt x="2342" y="11104"/>
                    <a:pt x="2229" y="11217"/>
                    <a:pt x="2128" y="11360"/>
                  </a:cubicBezTo>
                  <a:cubicBezTo>
                    <a:pt x="1760" y="11887"/>
                    <a:pt x="1391" y="12419"/>
                    <a:pt x="1018" y="12947"/>
                  </a:cubicBezTo>
                  <a:cubicBezTo>
                    <a:pt x="826" y="13219"/>
                    <a:pt x="616" y="13487"/>
                    <a:pt x="415" y="13756"/>
                  </a:cubicBezTo>
                  <a:cubicBezTo>
                    <a:pt x="390" y="13789"/>
                    <a:pt x="386" y="13835"/>
                    <a:pt x="365" y="13898"/>
                  </a:cubicBezTo>
                  <a:cubicBezTo>
                    <a:pt x="1709" y="14895"/>
                    <a:pt x="3000" y="15959"/>
                    <a:pt x="4470" y="16826"/>
                  </a:cubicBezTo>
                  <a:moveTo>
                    <a:pt x="17165" y="25898"/>
                  </a:moveTo>
                  <a:cubicBezTo>
                    <a:pt x="17245" y="25798"/>
                    <a:pt x="17312" y="25714"/>
                    <a:pt x="17375" y="25626"/>
                  </a:cubicBezTo>
                  <a:cubicBezTo>
                    <a:pt x="17538" y="25396"/>
                    <a:pt x="17697" y="25165"/>
                    <a:pt x="17856" y="24935"/>
                  </a:cubicBezTo>
                  <a:cubicBezTo>
                    <a:pt x="18271" y="24336"/>
                    <a:pt x="18682" y="23741"/>
                    <a:pt x="19092" y="23142"/>
                  </a:cubicBezTo>
                  <a:cubicBezTo>
                    <a:pt x="19134" y="23084"/>
                    <a:pt x="19176" y="23016"/>
                    <a:pt x="19184" y="22949"/>
                  </a:cubicBezTo>
                  <a:cubicBezTo>
                    <a:pt x="19226" y="22518"/>
                    <a:pt x="19239" y="22082"/>
                    <a:pt x="19318" y="21651"/>
                  </a:cubicBezTo>
                  <a:cubicBezTo>
                    <a:pt x="19389" y="21245"/>
                    <a:pt x="19394" y="20826"/>
                    <a:pt x="19427" y="20407"/>
                  </a:cubicBezTo>
                  <a:cubicBezTo>
                    <a:pt x="19457" y="20038"/>
                    <a:pt x="19482" y="19670"/>
                    <a:pt x="19503" y="19301"/>
                  </a:cubicBezTo>
                  <a:cubicBezTo>
                    <a:pt x="19519" y="19037"/>
                    <a:pt x="19524" y="18778"/>
                    <a:pt x="19540" y="18518"/>
                  </a:cubicBezTo>
                  <a:cubicBezTo>
                    <a:pt x="19574" y="18074"/>
                    <a:pt x="19616" y="17634"/>
                    <a:pt x="19645" y="17190"/>
                  </a:cubicBezTo>
                  <a:cubicBezTo>
                    <a:pt x="19674" y="16763"/>
                    <a:pt x="19658" y="16336"/>
                    <a:pt x="19750" y="15913"/>
                  </a:cubicBezTo>
                  <a:cubicBezTo>
                    <a:pt x="19771" y="15825"/>
                    <a:pt x="19771" y="15733"/>
                    <a:pt x="19779" y="15645"/>
                  </a:cubicBezTo>
                  <a:cubicBezTo>
                    <a:pt x="19800" y="15343"/>
                    <a:pt x="19817" y="15046"/>
                    <a:pt x="19846" y="14748"/>
                  </a:cubicBezTo>
                  <a:cubicBezTo>
                    <a:pt x="19896" y="14296"/>
                    <a:pt x="19959" y="13843"/>
                    <a:pt x="20009" y="13395"/>
                  </a:cubicBezTo>
                  <a:cubicBezTo>
                    <a:pt x="20055" y="12943"/>
                    <a:pt x="20072" y="12486"/>
                    <a:pt x="20131" y="12034"/>
                  </a:cubicBezTo>
                  <a:cubicBezTo>
                    <a:pt x="20206" y="11448"/>
                    <a:pt x="20307" y="10865"/>
                    <a:pt x="20399" y="10283"/>
                  </a:cubicBezTo>
                  <a:cubicBezTo>
                    <a:pt x="20428" y="10103"/>
                    <a:pt x="20445" y="9919"/>
                    <a:pt x="20403" y="9705"/>
                  </a:cubicBezTo>
                  <a:cubicBezTo>
                    <a:pt x="20336" y="9793"/>
                    <a:pt x="20290" y="9848"/>
                    <a:pt x="20248" y="9906"/>
                  </a:cubicBezTo>
                  <a:cubicBezTo>
                    <a:pt x="19896" y="10413"/>
                    <a:pt x="19549" y="10924"/>
                    <a:pt x="19193" y="11431"/>
                  </a:cubicBezTo>
                  <a:cubicBezTo>
                    <a:pt x="18979" y="11737"/>
                    <a:pt x="18765" y="12042"/>
                    <a:pt x="18543" y="12344"/>
                  </a:cubicBezTo>
                  <a:cubicBezTo>
                    <a:pt x="18317" y="12650"/>
                    <a:pt x="18087" y="12960"/>
                    <a:pt x="17844" y="13253"/>
                  </a:cubicBezTo>
                  <a:cubicBezTo>
                    <a:pt x="17584" y="13567"/>
                    <a:pt x="17291" y="13856"/>
                    <a:pt x="17031" y="14170"/>
                  </a:cubicBezTo>
                  <a:cubicBezTo>
                    <a:pt x="16734" y="14535"/>
                    <a:pt x="16445" y="14912"/>
                    <a:pt x="16160" y="15293"/>
                  </a:cubicBezTo>
                  <a:cubicBezTo>
                    <a:pt x="15963" y="15552"/>
                    <a:pt x="15787" y="15829"/>
                    <a:pt x="15595" y="16093"/>
                  </a:cubicBezTo>
                  <a:cubicBezTo>
                    <a:pt x="15502" y="16214"/>
                    <a:pt x="15381" y="16315"/>
                    <a:pt x="15280" y="16432"/>
                  </a:cubicBezTo>
                  <a:cubicBezTo>
                    <a:pt x="15100" y="16658"/>
                    <a:pt x="14924" y="16889"/>
                    <a:pt x="14744" y="17119"/>
                  </a:cubicBezTo>
                  <a:cubicBezTo>
                    <a:pt x="14631" y="17266"/>
                    <a:pt x="14594" y="17425"/>
                    <a:pt x="14602" y="17622"/>
                  </a:cubicBezTo>
                  <a:cubicBezTo>
                    <a:pt x="14640" y="18585"/>
                    <a:pt x="14640" y="19548"/>
                    <a:pt x="14527" y="20512"/>
                  </a:cubicBezTo>
                  <a:cubicBezTo>
                    <a:pt x="14518" y="20583"/>
                    <a:pt x="14510" y="20663"/>
                    <a:pt x="14468" y="20717"/>
                  </a:cubicBezTo>
                  <a:cubicBezTo>
                    <a:pt x="14250" y="20998"/>
                    <a:pt x="14041" y="21282"/>
                    <a:pt x="13798" y="21542"/>
                  </a:cubicBezTo>
                  <a:cubicBezTo>
                    <a:pt x="13446" y="21911"/>
                    <a:pt x="13073" y="22258"/>
                    <a:pt x="12713" y="22614"/>
                  </a:cubicBezTo>
                  <a:cubicBezTo>
                    <a:pt x="12684" y="22644"/>
                    <a:pt x="12667" y="22686"/>
                    <a:pt x="12637" y="22736"/>
                  </a:cubicBezTo>
                  <a:cubicBezTo>
                    <a:pt x="12730" y="22790"/>
                    <a:pt x="12805" y="22836"/>
                    <a:pt x="12880" y="22887"/>
                  </a:cubicBezTo>
                  <a:cubicBezTo>
                    <a:pt x="13174" y="23084"/>
                    <a:pt x="13475" y="23272"/>
                    <a:pt x="13760" y="23486"/>
                  </a:cubicBezTo>
                  <a:cubicBezTo>
                    <a:pt x="14091" y="23733"/>
                    <a:pt x="14409" y="24009"/>
                    <a:pt x="14736" y="24269"/>
                  </a:cubicBezTo>
                  <a:cubicBezTo>
                    <a:pt x="14891" y="24390"/>
                    <a:pt x="15050" y="24512"/>
                    <a:pt x="15218" y="24625"/>
                  </a:cubicBezTo>
                  <a:cubicBezTo>
                    <a:pt x="15599" y="24885"/>
                    <a:pt x="15984" y="25144"/>
                    <a:pt x="16370" y="25400"/>
                  </a:cubicBezTo>
                  <a:cubicBezTo>
                    <a:pt x="16625" y="25567"/>
                    <a:pt x="16889" y="25727"/>
                    <a:pt x="17165" y="25898"/>
                  </a:cubicBezTo>
                  <a:moveTo>
                    <a:pt x="11553" y="15808"/>
                  </a:moveTo>
                  <a:cubicBezTo>
                    <a:pt x="12110" y="16189"/>
                    <a:pt x="12679" y="16549"/>
                    <a:pt x="13299" y="16813"/>
                  </a:cubicBezTo>
                  <a:cubicBezTo>
                    <a:pt x="13580" y="16935"/>
                    <a:pt x="13890" y="16997"/>
                    <a:pt x="14191" y="17060"/>
                  </a:cubicBezTo>
                  <a:cubicBezTo>
                    <a:pt x="14275" y="17081"/>
                    <a:pt x="14401" y="17052"/>
                    <a:pt x="14468" y="16993"/>
                  </a:cubicBezTo>
                  <a:cubicBezTo>
                    <a:pt x="14627" y="16851"/>
                    <a:pt x="14769" y="16683"/>
                    <a:pt x="14916" y="16520"/>
                  </a:cubicBezTo>
                  <a:cubicBezTo>
                    <a:pt x="15017" y="16407"/>
                    <a:pt x="15109" y="16285"/>
                    <a:pt x="15205" y="16168"/>
                  </a:cubicBezTo>
                  <a:cubicBezTo>
                    <a:pt x="15234" y="16135"/>
                    <a:pt x="15280" y="16118"/>
                    <a:pt x="15306" y="16084"/>
                  </a:cubicBezTo>
                  <a:cubicBezTo>
                    <a:pt x="15603" y="15682"/>
                    <a:pt x="15892" y="15276"/>
                    <a:pt x="16189" y="14878"/>
                  </a:cubicBezTo>
                  <a:cubicBezTo>
                    <a:pt x="16487" y="14489"/>
                    <a:pt x="16751" y="14070"/>
                    <a:pt x="17128" y="13743"/>
                  </a:cubicBezTo>
                  <a:cubicBezTo>
                    <a:pt x="17195" y="13684"/>
                    <a:pt x="17232" y="13596"/>
                    <a:pt x="17283" y="13521"/>
                  </a:cubicBezTo>
                  <a:cubicBezTo>
                    <a:pt x="17320" y="13458"/>
                    <a:pt x="17345" y="13383"/>
                    <a:pt x="17400" y="13341"/>
                  </a:cubicBezTo>
                  <a:cubicBezTo>
                    <a:pt x="17798" y="12997"/>
                    <a:pt x="18058" y="12541"/>
                    <a:pt x="18372" y="12130"/>
                  </a:cubicBezTo>
                  <a:cubicBezTo>
                    <a:pt x="18527" y="11929"/>
                    <a:pt x="18661" y="11711"/>
                    <a:pt x="18811" y="11506"/>
                  </a:cubicBezTo>
                  <a:cubicBezTo>
                    <a:pt x="19080" y="11138"/>
                    <a:pt x="19360" y="10782"/>
                    <a:pt x="19620" y="10409"/>
                  </a:cubicBezTo>
                  <a:cubicBezTo>
                    <a:pt x="19938" y="9956"/>
                    <a:pt x="20244" y="9492"/>
                    <a:pt x="20554" y="9035"/>
                  </a:cubicBezTo>
                  <a:cubicBezTo>
                    <a:pt x="20663" y="8867"/>
                    <a:pt x="20772" y="8700"/>
                    <a:pt x="20876" y="8528"/>
                  </a:cubicBezTo>
                  <a:cubicBezTo>
                    <a:pt x="21019" y="8289"/>
                    <a:pt x="21145" y="8034"/>
                    <a:pt x="21304" y="7808"/>
                  </a:cubicBezTo>
                  <a:cubicBezTo>
                    <a:pt x="21756" y="7179"/>
                    <a:pt x="22250" y="6580"/>
                    <a:pt x="22594" y="5881"/>
                  </a:cubicBezTo>
                  <a:cubicBezTo>
                    <a:pt x="22690" y="5676"/>
                    <a:pt x="22795" y="5475"/>
                    <a:pt x="22908" y="5278"/>
                  </a:cubicBezTo>
                  <a:cubicBezTo>
                    <a:pt x="23193" y="4796"/>
                    <a:pt x="23431" y="4298"/>
                    <a:pt x="23524" y="3745"/>
                  </a:cubicBezTo>
                  <a:cubicBezTo>
                    <a:pt x="23574" y="3439"/>
                    <a:pt x="23662" y="3125"/>
                    <a:pt x="23620" y="2827"/>
                  </a:cubicBezTo>
                  <a:cubicBezTo>
                    <a:pt x="23549" y="2245"/>
                    <a:pt x="23335" y="1705"/>
                    <a:pt x="22937" y="1253"/>
                  </a:cubicBezTo>
                  <a:cubicBezTo>
                    <a:pt x="22489" y="746"/>
                    <a:pt x="21940" y="436"/>
                    <a:pt x="21279" y="331"/>
                  </a:cubicBezTo>
                  <a:cubicBezTo>
                    <a:pt x="21111" y="306"/>
                    <a:pt x="20935" y="323"/>
                    <a:pt x="20763" y="344"/>
                  </a:cubicBezTo>
                  <a:cubicBezTo>
                    <a:pt x="20512" y="377"/>
                    <a:pt x="20252" y="398"/>
                    <a:pt x="20018" y="486"/>
                  </a:cubicBezTo>
                  <a:cubicBezTo>
                    <a:pt x="19033" y="876"/>
                    <a:pt x="18175" y="1458"/>
                    <a:pt x="17475" y="2262"/>
                  </a:cubicBezTo>
                  <a:cubicBezTo>
                    <a:pt x="17295" y="2467"/>
                    <a:pt x="17111" y="2664"/>
                    <a:pt x="16931" y="2869"/>
                  </a:cubicBezTo>
                  <a:cubicBezTo>
                    <a:pt x="16633" y="3213"/>
                    <a:pt x="16332" y="3548"/>
                    <a:pt x="16051" y="3900"/>
                  </a:cubicBezTo>
                  <a:cubicBezTo>
                    <a:pt x="15791" y="4226"/>
                    <a:pt x="15561" y="4578"/>
                    <a:pt x="15314" y="4918"/>
                  </a:cubicBezTo>
                  <a:cubicBezTo>
                    <a:pt x="15142" y="5152"/>
                    <a:pt x="14958" y="5378"/>
                    <a:pt x="14786" y="5613"/>
                  </a:cubicBezTo>
                  <a:cubicBezTo>
                    <a:pt x="14581" y="5902"/>
                    <a:pt x="14392" y="6199"/>
                    <a:pt x="14183" y="6484"/>
                  </a:cubicBezTo>
                  <a:cubicBezTo>
                    <a:pt x="13798" y="7012"/>
                    <a:pt x="13396" y="7527"/>
                    <a:pt x="13010" y="8055"/>
                  </a:cubicBezTo>
                  <a:cubicBezTo>
                    <a:pt x="12734" y="8436"/>
                    <a:pt x="12474" y="8834"/>
                    <a:pt x="12202" y="9219"/>
                  </a:cubicBezTo>
                  <a:cubicBezTo>
                    <a:pt x="12076" y="9399"/>
                    <a:pt x="11938" y="9563"/>
                    <a:pt x="11812" y="9739"/>
                  </a:cubicBezTo>
                  <a:cubicBezTo>
                    <a:pt x="11536" y="10132"/>
                    <a:pt x="11272" y="10534"/>
                    <a:pt x="10996" y="10928"/>
                  </a:cubicBezTo>
                  <a:cubicBezTo>
                    <a:pt x="10732" y="11301"/>
                    <a:pt x="10451" y="11657"/>
                    <a:pt x="10191" y="12030"/>
                  </a:cubicBezTo>
                  <a:cubicBezTo>
                    <a:pt x="9944" y="12390"/>
                    <a:pt x="9714" y="12759"/>
                    <a:pt x="9475" y="13123"/>
                  </a:cubicBezTo>
                  <a:cubicBezTo>
                    <a:pt x="9400" y="13236"/>
                    <a:pt x="9333" y="13358"/>
                    <a:pt x="9253" y="13467"/>
                  </a:cubicBezTo>
                  <a:cubicBezTo>
                    <a:pt x="9190" y="13559"/>
                    <a:pt x="9203" y="13638"/>
                    <a:pt x="9266" y="13718"/>
                  </a:cubicBezTo>
                  <a:cubicBezTo>
                    <a:pt x="9387" y="13877"/>
                    <a:pt x="9492" y="14053"/>
                    <a:pt x="9634" y="14191"/>
                  </a:cubicBezTo>
                  <a:cubicBezTo>
                    <a:pt x="10095" y="14627"/>
                    <a:pt x="10572" y="15050"/>
                    <a:pt x="11042" y="15477"/>
                  </a:cubicBezTo>
                  <a:moveTo>
                    <a:pt x="17224" y="26242"/>
                  </a:moveTo>
                  <a:cubicBezTo>
                    <a:pt x="16943" y="26066"/>
                    <a:pt x="16684" y="25902"/>
                    <a:pt x="16424" y="25735"/>
                  </a:cubicBezTo>
                  <a:cubicBezTo>
                    <a:pt x="16181" y="25580"/>
                    <a:pt x="15934" y="25425"/>
                    <a:pt x="15699" y="25253"/>
                  </a:cubicBezTo>
                  <a:cubicBezTo>
                    <a:pt x="15205" y="24901"/>
                    <a:pt x="14719" y="24533"/>
                    <a:pt x="14229" y="24177"/>
                  </a:cubicBezTo>
                  <a:cubicBezTo>
                    <a:pt x="13869" y="23913"/>
                    <a:pt x="13509" y="23653"/>
                    <a:pt x="13144" y="23393"/>
                  </a:cubicBezTo>
                  <a:cubicBezTo>
                    <a:pt x="12931" y="23243"/>
                    <a:pt x="12717" y="23084"/>
                    <a:pt x="12499" y="22937"/>
                  </a:cubicBezTo>
                  <a:cubicBezTo>
                    <a:pt x="12436" y="22895"/>
                    <a:pt x="12353" y="22853"/>
                    <a:pt x="12281" y="22857"/>
                  </a:cubicBezTo>
                  <a:cubicBezTo>
                    <a:pt x="11670" y="22891"/>
                    <a:pt x="11104" y="22715"/>
                    <a:pt x="10564" y="22472"/>
                  </a:cubicBezTo>
                  <a:cubicBezTo>
                    <a:pt x="9953" y="22196"/>
                    <a:pt x="9349" y="21890"/>
                    <a:pt x="8750" y="21584"/>
                  </a:cubicBezTo>
                  <a:cubicBezTo>
                    <a:pt x="8516" y="21463"/>
                    <a:pt x="8306" y="21303"/>
                    <a:pt x="8080" y="21165"/>
                  </a:cubicBezTo>
                  <a:cubicBezTo>
                    <a:pt x="7465" y="20784"/>
                    <a:pt x="6941" y="20294"/>
                    <a:pt x="6438" y="19779"/>
                  </a:cubicBezTo>
                  <a:cubicBezTo>
                    <a:pt x="6019" y="19347"/>
                    <a:pt x="5613" y="18903"/>
                    <a:pt x="5224" y="18447"/>
                  </a:cubicBezTo>
                  <a:cubicBezTo>
                    <a:pt x="4977" y="18158"/>
                    <a:pt x="4775" y="17831"/>
                    <a:pt x="4553" y="17521"/>
                  </a:cubicBezTo>
                  <a:cubicBezTo>
                    <a:pt x="4545" y="17504"/>
                    <a:pt x="4533" y="17488"/>
                    <a:pt x="4528" y="17471"/>
                  </a:cubicBezTo>
                  <a:cubicBezTo>
                    <a:pt x="4424" y="17065"/>
                    <a:pt x="4072" y="16876"/>
                    <a:pt x="3766" y="16675"/>
                  </a:cubicBezTo>
                  <a:cubicBezTo>
                    <a:pt x="3276" y="16348"/>
                    <a:pt x="2782" y="16030"/>
                    <a:pt x="2313" y="15674"/>
                  </a:cubicBezTo>
                  <a:cubicBezTo>
                    <a:pt x="1931" y="15381"/>
                    <a:pt x="1538" y="15108"/>
                    <a:pt x="1152" y="14819"/>
                  </a:cubicBezTo>
                  <a:cubicBezTo>
                    <a:pt x="813" y="14564"/>
                    <a:pt x="474" y="14300"/>
                    <a:pt x="139" y="14036"/>
                  </a:cubicBezTo>
                  <a:cubicBezTo>
                    <a:pt x="5" y="13927"/>
                    <a:pt x="0" y="13831"/>
                    <a:pt x="118" y="13689"/>
                  </a:cubicBezTo>
                  <a:cubicBezTo>
                    <a:pt x="306" y="13462"/>
                    <a:pt x="511" y="13240"/>
                    <a:pt x="692" y="13006"/>
                  </a:cubicBezTo>
                  <a:cubicBezTo>
                    <a:pt x="847" y="12801"/>
                    <a:pt x="976" y="12583"/>
                    <a:pt x="1119" y="12369"/>
                  </a:cubicBezTo>
                  <a:cubicBezTo>
                    <a:pt x="1420" y="11917"/>
                    <a:pt x="1722" y="11464"/>
                    <a:pt x="2032" y="11016"/>
                  </a:cubicBezTo>
                  <a:cubicBezTo>
                    <a:pt x="2074" y="10953"/>
                    <a:pt x="2137" y="10886"/>
                    <a:pt x="2204" y="10857"/>
                  </a:cubicBezTo>
                  <a:cubicBezTo>
                    <a:pt x="2618" y="10673"/>
                    <a:pt x="3037" y="10497"/>
                    <a:pt x="3456" y="10325"/>
                  </a:cubicBezTo>
                  <a:cubicBezTo>
                    <a:pt x="3967" y="10116"/>
                    <a:pt x="4486" y="9919"/>
                    <a:pt x="4997" y="9709"/>
                  </a:cubicBezTo>
                  <a:cubicBezTo>
                    <a:pt x="5148" y="9651"/>
                    <a:pt x="5295" y="9575"/>
                    <a:pt x="5446" y="9508"/>
                  </a:cubicBezTo>
                  <a:cubicBezTo>
                    <a:pt x="5894" y="9307"/>
                    <a:pt x="6338" y="9106"/>
                    <a:pt x="6786" y="8905"/>
                  </a:cubicBezTo>
                  <a:cubicBezTo>
                    <a:pt x="6970" y="8826"/>
                    <a:pt x="7159" y="8759"/>
                    <a:pt x="7339" y="8679"/>
                  </a:cubicBezTo>
                  <a:cubicBezTo>
                    <a:pt x="8382" y="8227"/>
                    <a:pt x="9429" y="7778"/>
                    <a:pt x="10468" y="7313"/>
                  </a:cubicBezTo>
                  <a:cubicBezTo>
                    <a:pt x="11142" y="7016"/>
                    <a:pt x="11808" y="6706"/>
                    <a:pt x="12474" y="6388"/>
                  </a:cubicBezTo>
                  <a:cubicBezTo>
                    <a:pt x="13178" y="6049"/>
                    <a:pt x="13877" y="5697"/>
                    <a:pt x="14573" y="5345"/>
                  </a:cubicBezTo>
                  <a:cubicBezTo>
                    <a:pt x="14652" y="5307"/>
                    <a:pt x="14715" y="5236"/>
                    <a:pt x="14769" y="5169"/>
                  </a:cubicBezTo>
                  <a:cubicBezTo>
                    <a:pt x="15327" y="4448"/>
                    <a:pt x="15875" y="3720"/>
                    <a:pt x="16441" y="3008"/>
                  </a:cubicBezTo>
                  <a:cubicBezTo>
                    <a:pt x="16667" y="2723"/>
                    <a:pt x="16952" y="2484"/>
                    <a:pt x="17174" y="2195"/>
                  </a:cubicBezTo>
                  <a:cubicBezTo>
                    <a:pt x="17408" y="1893"/>
                    <a:pt x="17676" y="1630"/>
                    <a:pt x="17961" y="1370"/>
                  </a:cubicBezTo>
                  <a:cubicBezTo>
                    <a:pt x="18347" y="1018"/>
                    <a:pt x="18791" y="758"/>
                    <a:pt x="19251" y="532"/>
                  </a:cubicBezTo>
                  <a:cubicBezTo>
                    <a:pt x="19498" y="411"/>
                    <a:pt x="19737" y="264"/>
                    <a:pt x="19993" y="189"/>
                  </a:cubicBezTo>
                  <a:cubicBezTo>
                    <a:pt x="20269" y="105"/>
                    <a:pt x="20566" y="97"/>
                    <a:pt x="20851" y="55"/>
                  </a:cubicBezTo>
                  <a:cubicBezTo>
                    <a:pt x="20960" y="42"/>
                    <a:pt x="21065" y="25"/>
                    <a:pt x="21174" y="17"/>
                  </a:cubicBezTo>
                  <a:cubicBezTo>
                    <a:pt x="21245" y="9"/>
                    <a:pt x="21320" y="0"/>
                    <a:pt x="21387" y="21"/>
                  </a:cubicBezTo>
                  <a:cubicBezTo>
                    <a:pt x="21823" y="151"/>
                    <a:pt x="22267" y="256"/>
                    <a:pt x="22636" y="541"/>
                  </a:cubicBezTo>
                  <a:cubicBezTo>
                    <a:pt x="23209" y="980"/>
                    <a:pt x="23603" y="1533"/>
                    <a:pt x="23821" y="2229"/>
                  </a:cubicBezTo>
                  <a:cubicBezTo>
                    <a:pt x="23980" y="2731"/>
                    <a:pt x="23913" y="3209"/>
                    <a:pt x="23829" y="3707"/>
                  </a:cubicBezTo>
                  <a:cubicBezTo>
                    <a:pt x="23691" y="4536"/>
                    <a:pt x="23260" y="5232"/>
                    <a:pt x="22866" y="5948"/>
                  </a:cubicBezTo>
                  <a:cubicBezTo>
                    <a:pt x="22644" y="6354"/>
                    <a:pt x="22414" y="6761"/>
                    <a:pt x="22141" y="7133"/>
                  </a:cubicBezTo>
                  <a:cubicBezTo>
                    <a:pt x="21802" y="7590"/>
                    <a:pt x="21454" y="8042"/>
                    <a:pt x="21161" y="8537"/>
                  </a:cubicBezTo>
                  <a:cubicBezTo>
                    <a:pt x="21069" y="8696"/>
                    <a:pt x="20973" y="8846"/>
                    <a:pt x="20885" y="9006"/>
                  </a:cubicBezTo>
                  <a:cubicBezTo>
                    <a:pt x="20751" y="9253"/>
                    <a:pt x="20759" y="9533"/>
                    <a:pt x="20717" y="9801"/>
                  </a:cubicBezTo>
                  <a:cubicBezTo>
                    <a:pt x="20650" y="10271"/>
                    <a:pt x="20596" y="10740"/>
                    <a:pt x="20533" y="11209"/>
                  </a:cubicBezTo>
                  <a:cubicBezTo>
                    <a:pt x="20470" y="11695"/>
                    <a:pt x="20403" y="12181"/>
                    <a:pt x="20344" y="12666"/>
                  </a:cubicBezTo>
                  <a:cubicBezTo>
                    <a:pt x="20269" y="13270"/>
                    <a:pt x="20194" y="13877"/>
                    <a:pt x="20135" y="14480"/>
                  </a:cubicBezTo>
                  <a:cubicBezTo>
                    <a:pt x="20030" y="15561"/>
                    <a:pt x="19884" y="16633"/>
                    <a:pt x="19863" y="17718"/>
                  </a:cubicBezTo>
                  <a:cubicBezTo>
                    <a:pt x="19846" y="18480"/>
                    <a:pt x="19766" y="19243"/>
                    <a:pt x="19704" y="20005"/>
                  </a:cubicBezTo>
                  <a:cubicBezTo>
                    <a:pt x="19666" y="20541"/>
                    <a:pt x="19607" y="21073"/>
                    <a:pt x="19561" y="21609"/>
                  </a:cubicBezTo>
                  <a:cubicBezTo>
                    <a:pt x="19524" y="22041"/>
                    <a:pt x="19503" y="22476"/>
                    <a:pt x="19465" y="22912"/>
                  </a:cubicBezTo>
                  <a:cubicBezTo>
                    <a:pt x="19452" y="23012"/>
                    <a:pt x="19423" y="23125"/>
                    <a:pt x="19364" y="23209"/>
                  </a:cubicBezTo>
                  <a:cubicBezTo>
                    <a:pt x="18912" y="23871"/>
                    <a:pt x="18443" y="24520"/>
                    <a:pt x="17986" y="25178"/>
                  </a:cubicBezTo>
                  <a:cubicBezTo>
                    <a:pt x="17810" y="25433"/>
                    <a:pt x="17651" y="25697"/>
                    <a:pt x="17479" y="25953"/>
                  </a:cubicBezTo>
                  <a:cubicBezTo>
                    <a:pt x="17408" y="26053"/>
                    <a:pt x="17312" y="26141"/>
                    <a:pt x="17224" y="26242"/>
                  </a:cubicBezTo>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2"/>
            <p:cNvSpPr/>
            <p:nvPr/>
          </p:nvSpPr>
          <p:spPr>
            <a:xfrm rot="-2133592">
              <a:off x="1498698" y="1739812"/>
              <a:ext cx="350461" cy="351489"/>
            </a:xfrm>
            <a:custGeom>
              <a:avLst/>
              <a:gdLst/>
              <a:ahLst/>
              <a:cxnLst/>
              <a:rect l="l" t="t" r="r" b="b"/>
              <a:pathLst>
                <a:path w="4060" h="4072" extrusionOk="0">
                  <a:moveTo>
                    <a:pt x="3335" y="3163"/>
                  </a:moveTo>
                  <a:cubicBezTo>
                    <a:pt x="3460" y="2928"/>
                    <a:pt x="3590" y="2727"/>
                    <a:pt x="3682" y="2513"/>
                  </a:cubicBezTo>
                  <a:cubicBezTo>
                    <a:pt x="3871" y="2094"/>
                    <a:pt x="3846" y="1701"/>
                    <a:pt x="3552" y="1315"/>
                  </a:cubicBezTo>
                  <a:cubicBezTo>
                    <a:pt x="3314" y="1001"/>
                    <a:pt x="3075" y="704"/>
                    <a:pt x="2731" y="499"/>
                  </a:cubicBezTo>
                  <a:cubicBezTo>
                    <a:pt x="2359" y="268"/>
                    <a:pt x="1961" y="205"/>
                    <a:pt x="1571" y="423"/>
                  </a:cubicBezTo>
                  <a:cubicBezTo>
                    <a:pt x="939" y="775"/>
                    <a:pt x="541" y="1328"/>
                    <a:pt x="344" y="2019"/>
                  </a:cubicBezTo>
                  <a:cubicBezTo>
                    <a:pt x="277" y="2254"/>
                    <a:pt x="310" y="2492"/>
                    <a:pt x="432" y="2706"/>
                  </a:cubicBezTo>
                  <a:cubicBezTo>
                    <a:pt x="667" y="3108"/>
                    <a:pt x="964" y="3443"/>
                    <a:pt x="1437" y="3573"/>
                  </a:cubicBezTo>
                  <a:cubicBezTo>
                    <a:pt x="1504" y="3590"/>
                    <a:pt x="1571" y="3623"/>
                    <a:pt x="1638" y="3648"/>
                  </a:cubicBezTo>
                  <a:cubicBezTo>
                    <a:pt x="2028" y="3791"/>
                    <a:pt x="2422" y="3841"/>
                    <a:pt x="2790" y="3611"/>
                  </a:cubicBezTo>
                  <a:cubicBezTo>
                    <a:pt x="2991" y="3485"/>
                    <a:pt x="3163" y="3305"/>
                    <a:pt x="3335" y="3163"/>
                  </a:cubicBezTo>
                  <a:close/>
                  <a:moveTo>
                    <a:pt x="625" y="968"/>
                  </a:moveTo>
                  <a:cubicBezTo>
                    <a:pt x="880" y="595"/>
                    <a:pt x="1240" y="348"/>
                    <a:pt x="1655" y="155"/>
                  </a:cubicBezTo>
                  <a:cubicBezTo>
                    <a:pt x="1994" y="0"/>
                    <a:pt x="2317" y="59"/>
                    <a:pt x="2631" y="189"/>
                  </a:cubicBezTo>
                  <a:cubicBezTo>
                    <a:pt x="3289" y="457"/>
                    <a:pt x="3686" y="1001"/>
                    <a:pt x="3976" y="1621"/>
                  </a:cubicBezTo>
                  <a:cubicBezTo>
                    <a:pt x="4047" y="1772"/>
                    <a:pt x="4059" y="1986"/>
                    <a:pt x="4022" y="2149"/>
                  </a:cubicBezTo>
                  <a:cubicBezTo>
                    <a:pt x="3867" y="2815"/>
                    <a:pt x="3536" y="3380"/>
                    <a:pt x="2958" y="3770"/>
                  </a:cubicBezTo>
                  <a:cubicBezTo>
                    <a:pt x="2530" y="4059"/>
                    <a:pt x="2066" y="4071"/>
                    <a:pt x="1601" y="3900"/>
                  </a:cubicBezTo>
                  <a:cubicBezTo>
                    <a:pt x="1307" y="3791"/>
                    <a:pt x="976" y="3736"/>
                    <a:pt x="746" y="3498"/>
                  </a:cubicBezTo>
                  <a:cubicBezTo>
                    <a:pt x="574" y="3326"/>
                    <a:pt x="411" y="3142"/>
                    <a:pt x="269" y="2945"/>
                  </a:cubicBezTo>
                  <a:cubicBezTo>
                    <a:pt x="30" y="2610"/>
                    <a:pt x="1" y="2229"/>
                    <a:pt x="139" y="1852"/>
                  </a:cubicBezTo>
                  <a:cubicBezTo>
                    <a:pt x="256" y="1537"/>
                    <a:pt x="373" y="1219"/>
                    <a:pt x="625" y="968"/>
                  </a:cubicBezTo>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2"/>
            <p:cNvSpPr/>
            <p:nvPr/>
          </p:nvSpPr>
          <p:spPr>
            <a:xfrm rot="-2133592">
              <a:off x="1674948" y="1796608"/>
              <a:ext cx="88306" cy="144756"/>
            </a:xfrm>
            <a:custGeom>
              <a:avLst/>
              <a:gdLst/>
              <a:ahLst/>
              <a:cxnLst/>
              <a:rect l="l" t="t" r="r" b="b"/>
              <a:pathLst>
                <a:path w="1023" h="1677" extrusionOk="0">
                  <a:moveTo>
                    <a:pt x="245" y="1"/>
                  </a:moveTo>
                  <a:cubicBezTo>
                    <a:pt x="162" y="1"/>
                    <a:pt x="79" y="17"/>
                    <a:pt x="0" y="51"/>
                  </a:cubicBezTo>
                  <a:cubicBezTo>
                    <a:pt x="130" y="231"/>
                    <a:pt x="210" y="365"/>
                    <a:pt x="251" y="487"/>
                  </a:cubicBezTo>
                  <a:cubicBezTo>
                    <a:pt x="298" y="604"/>
                    <a:pt x="310" y="701"/>
                    <a:pt x="327" y="805"/>
                  </a:cubicBezTo>
                  <a:cubicBezTo>
                    <a:pt x="339" y="906"/>
                    <a:pt x="344" y="1023"/>
                    <a:pt x="335" y="1161"/>
                  </a:cubicBezTo>
                  <a:cubicBezTo>
                    <a:pt x="331" y="1300"/>
                    <a:pt x="310" y="1459"/>
                    <a:pt x="268" y="1677"/>
                  </a:cubicBezTo>
                  <a:cubicBezTo>
                    <a:pt x="490" y="1672"/>
                    <a:pt x="687" y="1551"/>
                    <a:pt x="821" y="1375"/>
                  </a:cubicBezTo>
                  <a:cubicBezTo>
                    <a:pt x="951" y="1199"/>
                    <a:pt x="1022" y="964"/>
                    <a:pt x="993" y="726"/>
                  </a:cubicBezTo>
                  <a:cubicBezTo>
                    <a:pt x="968" y="487"/>
                    <a:pt x="830" y="252"/>
                    <a:pt x="633" y="123"/>
                  </a:cubicBezTo>
                  <a:cubicBezTo>
                    <a:pt x="512" y="43"/>
                    <a:pt x="378" y="1"/>
                    <a:pt x="2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2"/>
            <p:cNvSpPr/>
            <p:nvPr/>
          </p:nvSpPr>
          <p:spPr>
            <a:xfrm rot="-2133592">
              <a:off x="1299894" y="3118240"/>
              <a:ext cx="730445" cy="504532"/>
            </a:xfrm>
            <a:custGeom>
              <a:avLst/>
              <a:gdLst/>
              <a:ahLst/>
              <a:cxnLst/>
              <a:rect l="l" t="t" r="r" b="b"/>
              <a:pathLst>
                <a:path w="8462" h="5845" extrusionOk="0">
                  <a:moveTo>
                    <a:pt x="108" y="0"/>
                  </a:moveTo>
                  <a:cubicBezTo>
                    <a:pt x="56" y="0"/>
                    <a:pt x="0" y="49"/>
                    <a:pt x="24" y="114"/>
                  </a:cubicBezTo>
                  <a:cubicBezTo>
                    <a:pt x="292" y="814"/>
                    <a:pt x="883" y="1287"/>
                    <a:pt x="1402" y="1794"/>
                  </a:cubicBezTo>
                  <a:cubicBezTo>
                    <a:pt x="2161" y="2543"/>
                    <a:pt x="2990" y="3197"/>
                    <a:pt x="3844" y="3834"/>
                  </a:cubicBezTo>
                  <a:cubicBezTo>
                    <a:pt x="5155" y="4805"/>
                    <a:pt x="6680" y="5697"/>
                    <a:pt x="8335" y="5844"/>
                  </a:cubicBezTo>
                  <a:cubicBezTo>
                    <a:pt x="8337" y="5844"/>
                    <a:pt x="8340" y="5844"/>
                    <a:pt x="8342" y="5844"/>
                  </a:cubicBezTo>
                  <a:cubicBezTo>
                    <a:pt x="8444" y="5844"/>
                    <a:pt x="8462" y="5685"/>
                    <a:pt x="8355" y="5677"/>
                  </a:cubicBezTo>
                  <a:cubicBezTo>
                    <a:pt x="6730" y="5534"/>
                    <a:pt x="5235" y="4655"/>
                    <a:pt x="3949" y="3700"/>
                  </a:cubicBezTo>
                  <a:cubicBezTo>
                    <a:pt x="3149" y="3105"/>
                    <a:pt x="2353" y="2506"/>
                    <a:pt x="1641" y="1802"/>
                  </a:cubicBezTo>
                  <a:cubicBezTo>
                    <a:pt x="1105" y="1274"/>
                    <a:pt x="460" y="776"/>
                    <a:pt x="179" y="51"/>
                  </a:cubicBezTo>
                  <a:cubicBezTo>
                    <a:pt x="166" y="15"/>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2"/>
            <p:cNvSpPr/>
            <p:nvPr/>
          </p:nvSpPr>
          <p:spPr>
            <a:xfrm rot="-2133592">
              <a:off x="1535839" y="1423143"/>
              <a:ext cx="299187" cy="215537"/>
            </a:xfrm>
            <a:custGeom>
              <a:avLst/>
              <a:gdLst/>
              <a:ahLst/>
              <a:cxnLst/>
              <a:rect l="l" t="t" r="r" b="b"/>
              <a:pathLst>
                <a:path w="3466" h="2497" extrusionOk="0">
                  <a:moveTo>
                    <a:pt x="183" y="1"/>
                  </a:moveTo>
                  <a:cubicBezTo>
                    <a:pt x="91" y="1"/>
                    <a:pt x="0" y="66"/>
                    <a:pt x="24" y="184"/>
                  </a:cubicBezTo>
                  <a:cubicBezTo>
                    <a:pt x="229" y="1244"/>
                    <a:pt x="1667" y="2497"/>
                    <a:pt x="2856" y="2497"/>
                  </a:cubicBezTo>
                  <a:cubicBezTo>
                    <a:pt x="3001" y="2497"/>
                    <a:pt x="3143" y="2478"/>
                    <a:pt x="3278" y="2438"/>
                  </a:cubicBezTo>
                  <a:cubicBezTo>
                    <a:pt x="3466" y="2380"/>
                    <a:pt x="3373" y="2116"/>
                    <a:pt x="3199" y="2116"/>
                  </a:cubicBezTo>
                  <a:cubicBezTo>
                    <a:pt x="3183" y="2116"/>
                    <a:pt x="3166" y="2119"/>
                    <a:pt x="3148" y="2124"/>
                  </a:cubicBezTo>
                  <a:cubicBezTo>
                    <a:pt x="3049" y="2153"/>
                    <a:pt x="2944" y="2167"/>
                    <a:pt x="2836" y="2167"/>
                  </a:cubicBezTo>
                  <a:cubicBezTo>
                    <a:pt x="1841" y="2167"/>
                    <a:pt x="521" y="1003"/>
                    <a:pt x="354" y="138"/>
                  </a:cubicBezTo>
                  <a:cubicBezTo>
                    <a:pt x="336" y="44"/>
                    <a:pt x="259" y="1"/>
                    <a:pt x="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2"/>
            <p:cNvSpPr/>
            <p:nvPr/>
          </p:nvSpPr>
          <p:spPr>
            <a:xfrm rot="-2133592">
              <a:off x="1502783" y="1475386"/>
              <a:ext cx="356331" cy="257316"/>
            </a:xfrm>
            <a:custGeom>
              <a:avLst/>
              <a:gdLst/>
              <a:ahLst/>
              <a:cxnLst/>
              <a:rect l="l" t="t" r="r" b="b"/>
              <a:pathLst>
                <a:path w="4128" h="2981" extrusionOk="0">
                  <a:moveTo>
                    <a:pt x="95" y="0"/>
                  </a:moveTo>
                  <a:cubicBezTo>
                    <a:pt x="48" y="0"/>
                    <a:pt x="1" y="34"/>
                    <a:pt x="10" y="94"/>
                  </a:cubicBezTo>
                  <a:cubicBezTo>
                    <a:pt x="242" y="1772"/>
                    <a:pt x="2402" y="2980"/>
                    <a:pt x="3978" y="2980"/>
                  </a:cubicBezTo>
                  <a:cubicBezTo>
                    <a:pt x="3992" y="2980"/>
                    <a:pt x="4005" y="2980"/>
                    <a:pt x="4018" y="2980"/>
                  </a:cubicBezTo>
                  <a:cubicBezTo>
                    <a:pt x="4127" y="2980"/>
                    <a:pt x="4102" y="2812"/>
                    <a:pt x="3997" y="2812"/>
                  </a:cubicBezTo>
                  <a:cubicBezTo>
                    <a:pt x="3984" y="2812"/>
                    <a:pt x="3971" y="2813"/>
                    <a:pt x="3958" y="2813"/>
                  </a:cubicBezTo>
                  <a:cubicBezTo>
                    <a:pt x="2469" y="2813"/>
                    <a:pt x="397" y="1646"/>
                    <a:pt x="177" y="69"/>
                  </a:cubicBezTo>
                  <a:cubicBezTo>
                    <a:pt x="170" y="22"/>
                    <a:pt x="132" y="0"/>
                    <a:pt x="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2"/>
            <p:cNvSpPr/>
            <p:nvPr/>
          </p:nvSpPr>
          <p:spPr>
            <a:xfrm rot="-2133592">
              <a:off x="793105" y="3061433"/>
              <a:ext cx="432811" cy="298576"/>
            </a:xfrm>
            <a:custGeom>
              <a:avLst/>
              <a:gdLst/>
              <a:ahLst/>
              <a:cxnLst/>
              <a:rect l="l" t="t" r="r" b="b"/>
              <a:pathLst>
                <a:path w="5014" h="3459" extrusionOk="0">
                  <a:moveTo>
                    <a:pt x="256" y="0"/>
                  </a:moveTo>
                  <a:cubicBezTo>
                    <a:pt x="112" y="0"/>
                    <a:pt x="0" y="196"/>
                    <a:pt x="148" y="295"/>
                  </a:cubicBezTo>
                  <a:cubicBezTo>
                    <a:pt x="1685" y="1330"/>
                    <a:pt x="3097" y="2540"/>
                    <a:pt x="4726" y="3437"/>
                  </a:cubicBezTo>
                  <a:cubicBezTo>
                    <a:pt x="4753" y="3452"/>
                    <a:pt x="4778" y="3458"/>
                    <a:pt x="4801" y="3458"/>
                  </a:cubicBezTo>
                  <a:cubicBezTo>
                    <a:pt x="4944" y="3458"/>
                    <a:pt x="5014" y="3217"/>
                    <a:pt x="4852" y="3127"/>
                  </a:cubicBezTo>
                  <a:cubicBezTo>
                    <a:pt x="3252" y="2247"/>
                    <a:pt x="1865" y="1045"/>
                    <a:pt x="353" y="31"/>
                  </a:cubicBezTo>
                  <a:cubicBezTo>
                    <a:pt x="321" y="10"/>
                    <a:pt x="28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2"/>
            <p:cNvSpPr/>
            <p:nvPr/>
          </p:nvSpPr>
          <p:spPr>
            <a:xfrm rot="-2133592">
              <a:off x="804039" y="3126708"/>
              <a:ext cx="373595" cy="268364"/>
            </a:xfrm>
            <a:custGeom>
              <a:avLst/>
              <a:gdLst/>
              <a:ahLst/>
              <a:cxnLst/>
              <a:rect l="l" t="t" r="r" b="b"/>
              <a:pathLst>
                <a:path w="4328" h="3109" extrusionOk="0">
                  <a:moveTo>
                    <a:pt x="121" y="0"/>
                  </a:moveTo>
                  <a:cubicBezTo>
                    <a:pt x="54" y="0"/>
                    <a:pt x="0" y="97"/>
                    <a:pt x="68" y="154"/>
                  </a:cubicBezTo>
                  <a:cubicBezTo>
                    <a:pt x="1366" y="1218"/>
                    <a:pt x="2815" y="2077"/>
                    <a:pt x="4156" y="3091"/>
                  </a:cubicBezTo>
                  <a:cubicBezTo>
                    <a:pt x="4172" y="3103"/>
                    <a:pt x="4188" y="3109"/>
                    <a:pt x="4204" y="3109"/>
                  </a:cubicBezTo>
                  <a:cubicBezTo>
                    <a:pt x="4272" y="3109"/>
                    <a:pt x="4327" y="3011"/>
                    <a:pt x="4256" y="2957"/>
                  </a:cubicBezTo>
                  <a:cubicBezTo>
                    <a:pt x="2920" y="1943"/>
                    <a:pt x="1471" y="1084"/>
                    <a:pt x="172" y="20"/>
                  </a:cubicBezTo>
                  <a:cubicBezTo>
                    <a:pt x="156" y="6"/>
                    <a:pt x="13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2"/>
            <p:cNvSpPr/>
            <p:nvPr/>
          </p:nvSpPr>
          <p:spPr>
            <a:xfrm rot="-2133592">
              <a:off x="2098307" y="3042875"/>
              <a:ext cx="447917" cy="327147"/>
            </a:xfrm>
            <a:custGeom>
              <a:avLst/>
              <a:gdLst/>
              <a:ahLst/>
              <a:cxnLst/>
              <a:rect l="l" t="t" r="r" b="b"/>
              <a:pathLst>
                <a:path w="5189" h="3790" extrusionOk="0">
                  <a:moveTo>
                    <a:pt x="250" y="0"/>
                  </a:moveTo>
                  <a:cubicBezTo>
                    <a:pt x="112" y="0"/>
                    <a:pt x="1" y="195"/>
                    <a:pt x="141" y="297"/>
                  </a:cubicBezTo>
                  <a:cubicBezTo>
                    <a:pt x="1724" y="1432"/>
                    <a:pt x="3303" y="2568"/>
                    <a:pt x="4845" y="3753"/>
                  </a:cubicBezTo>
                  <a:cubicBezTo>
                    <a:pt x="4878" y="3779"/>
                    <a:pt x="4912" y="3789"/>
                    <a:pt x="4944" y="3789"/>
                  </a:cubicBezTo>
                  <a:cubicBezTo>
                    <a:pt x="5081" y="3789"/>
                    <a:pt x="5189" y="3594"/>
                    <a:pt x="5050" y="3489"/>
                  </a:cubicBezTo>
                  <a:cubicBezTo>
                    <a:pt x="3509" y="2304"/>
                    <a:pt x="1929" y="1169"/>
                    <a:pt x="346" y="33"/>
                  </a:cubicBezTo>
                  <a:cubicBezTo>
                    <a:pt x="315" y="10"/>
                    <a:pt x="282" y="0"/>
                    <a:pt x="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2"/>
            <p:cNvSpPr/>
            <p:nvPr/>
          </p:nvSpPr>
          <p:spPr>
            <a:xfrm rot="-2133592">
              <a:off x="2138784" y="3116240"/>
              <a:ext cx="397765" cy="294001"/>
            </a:xfrm>
            <a:custGeom>
              <a:avLst/>
              <a:gdLst/>
              <a:ahLst/>
              <a:cxnLst/>
              <a:rect l="l" t="t" r="r" b="b"/>
              <a:pathLst>
                <a:path w="4608" h="3406" extrusionOk="0">
                  <a:moveTo>
                    <a:pt x="123" y="1"/>
                  </a:moveTo>
                  <a:cubicBezTo>
                    <a:pt x="55" y="1"/>
                    <a:pt x="0" y="98"/>
                    <a:pt x="71" y="149"/>
                  </a:cubicBezTo>
                  <a:cubicBezTo>
                    <a:pt x="1508" y="1255"/>
                    <a:pt x="2999" y="2285"/>
                    <a:pt x="4436" y="3387"/>
                  </a:cubicBezTo>
                  <a:cubicBezTo>
                    <a:pt x="4452" y="3400"/>
                    <a:pt x="4469" y="3405"/>
                    <a:pt x="4485" y="3405"/>
                  </a:cubicBezTo>
                  <a:cubicBezTo>
                    <a:pt x="4552" y="3405"/>
                    <a:pt x="4607" y="3308"/>
                    <a:pt x="4536" y="3257"/>
                  </a:cubicBezTo>
                  <a:cubicBezTo>
                    <a:pt x="3100" y="2155"/>
                    <a:pt x="1613" y="1121"/>
                    <a:pt x="172" y="19"/>
                  </a:cubicBezTo>
                  <a:cubicBezTo>
                    <a:pt x="156" y="6"/>
                    <a:pt x="139" y="1"/>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2"/>
            <p:cNvSpPr/>
            <p:nvPr/>
          </p:nvSpPr>
          <p:spPr>
            <a:xfrm rot="-2133592">
              <a:off x="1415965" y="2764607"/>
              <a:ext cx="494358" cy="336988"/>
            </a:xfrm>
            <a:custGeom>
              <a:avLst/>
              <a:gdLst/>
              <a:ahLst/>
              <a:cxnLst/>
              <a:rect l="l" t="t" r="r" b="b"/>
              <a:pathLst>
                <a:path w="5727" h="3904" extrusionOk="0">
                  <a:moveTo>
                    <a:pt x="116" y="1"/>
                  </a:moveTo>
                  <a:cubicBezTo>
                    <a:pt x="58" y="1"/>
                    <a:pt x="0" y="71"/>
                    <a:pt x="43" y="138"/>
                  </a:cubicBezTo>
                  <a:cubicBezTo>
                    <a:pt x="663" y="1130"/>
                    <a:pt x="1764" y="1721"/>
                    <a:pt x="2694" y="2379"/>
                  </a:cubicBezTo>
                  <a:cubicBezTo>
                    <a:pt x="3578" y="3003"/>
                    <a:pt x="4487" y="3790"/>
                    <a:pt x="5605" y="3903"/>
                  </a:cubicBezTo>
                  <a:cubicBezTo>
                    <a:pt x="5609" y="3904"/>
                    <a:pt x="5613" y="3904"/>
                    <a:pt x="5616" y="3904"/>
                  </a:cubicBezTo>
                  <a:cubicBezTo>
                    <a:pt x="5711" y="3904"/>
                    <a:pt x="5727" y="3748"/>
                    <a:pt x="5626" y="3740"/>
                  </a:cubicBezTo>
                  <a:cubicBezTo>
                    <a:pt x="4483" y="3623"/>
                    <a:pt x="3557" y="2781"/>
                    <a:pt x="2652" y="2148"/>
                  </a:cubicBezTo>
                  <a:cubicBezTo>
                    <a:pt x="1777" y="1532"/>
                    <a:pt x="755" y="967"/>
                    <a:pt x="177" y="37"/>
                  </a:cubicBezTo>
                  <a:cubicBezTo>
                    <a:pt x="160" y="11"/>
                    <a:pt x="138"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2"/>
            <p:cNvSpPr/>
            <p:nvPr/>
          </p:nvSpPr>
          <p:spPr>
            <a:xfrm rot="-2133592">
              <a:off x="1381884" y="2167244"/>
              <a:ext cx="557458" cy="712042"/>
            </a:xfrm>
            <a:custGeom>
              <a:avLst/>
              <a:gdLst/>
              <a:ahLst/>
              <a:cxnLst/>
              <a:rect l="l" t="t" r="r" b="b"/>
              <a:pathLst>
                <a:path w="6458" h="8249" extrusionOk="0">
                  <a:moveTo>
                    <a:pt x="6338" y="1"/>
                  </a:moveTo>
                  <a:cubicBezTo>
                    <a:pt x="6316" y="1"/>
                    <a:pt x="6295" y="10"/>
                    <a:pt x="6278" y="32"/>
                  </a:cubicBezTo>
                  <a:lnTo>
                    <a:pt x="50" y="8112"/>
                  </a:lnTo>
                  <a:cubicBezTo>
                    <a:pt x="0" y="8177"/>
                    <a:pt x="60" y="8248"/>
                    <a:pt x="120" y="8248"/>
                  </a:cubicBezTo>
                  <a:cubicBezTo>
                    <a:pt x="141" y="8248"/>
                    <a:pt x="163" y="8239"/>
                    <a:pt x="180" y="8217"/>
                  </a:cubicBezTo>
                  <a:lnTo>
                    <a:pt x="6408" y="137"/>
                  </a:lnTo>
                  <a:cubicBezTo>
                    <a:pt x="6457" y="72"/>
                    <a:pt x="6398" y="1"/>
                    <a:pt x="63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2"/>
            <p:cNvSpPr/>
            <p:nvPr/>
          </p:nvSpPr>
          <p:spPr>
            <a:xfrm rot="-2133592">
              <a:off x="1609751" y="2090111"/>
              <a:ext cx="50325" cy="39102"/>
            </a:xfrm>
            <a:custGeom>
              <a:avLst/>
              <a:gdLst/>
              <a:ahLst/>
              <a:cxnLst/>
              <a:rect l="l" t="t" r="r" b="b"/>
              <a:pathLst>
                <a:path w="583" h="453" extrusionOk="0">
                  <a:moveTo>
                    <a:pt x="289" y="0"/>
                  </a:moveTo>
                  <a:cubicBezTo>
                    <a:pt x="0" y="0"/>
                    <a:pt x="0" y="453"/>
                    <a:pt x="289" y="453"/>
                  </a:cubicBezTo>
                  <a:cubicBezTo>
                    <a:pt x="583" y="453"/>
                    <a:pt x="583" y="0"/>
                    <a:pt x="2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2"/>
            <p:cNvSpPr/>
            <p:nvPr/>
          </p:nvSpPr>
          <p:spPr>
            <a:xfrm rot="-2133592">
              <a:off x="1684980" y="2092778"/>
              <a:ext cx="50325" cy="39102"/>
            </a:xfrm>
            <a:custGeom>
              <a:avLst/>
              <a:gdLst/>
              <a:ahLst/>
              <a:cxnLst/>
              <a:rect l="l" t="t" r="r" b="b"/>
              <a:pathLst>
                <a:path w="583" h="453" extrusionOk="0">
                  <a:moveTo>
                    <a:pt x="289" y="0"/>
                  </a:moveTo>
                  <a:cubicBezTo>
                    <a:pt x="0" y="0"/>
                    <a:pt x="0" y="453"/>
                    <a:pt x="289" y="453"/>
                  </a:cubicBezTo>
                  <a:cubicBezTo>
                    <a:pt x="578" y="453"/>
                    <a:pt x="583" y="0"/>
                    <a:pt x="2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2"/>
            <p:cNvSpPr/>
            <p:nvPr/>
          </p:nvSpPr>
          <p:spPr>
            <a:xfrm rot="-2133592">
              <a:off x="1580367" y="2904516"/>
              <a:ext cx="49980" cy="39189"/>
            </a:xfrm>
            <a:custGeom>
              <a:avLst/>
              <a:gdLst/>
              <a:ahLst/>
              <a:cxnLst/>
              <a:rect l="l" t="t" r="r" b="b"/>
              <a:pathLst>
                <a:path w="579" h="454" extrusionOk="0">
                  <a:moveTo>
                    <a:pt x="290" y="1"/>
                  </a:moveTo>
                  <a:cubicBezTo>
                    <a:pt x="1" y="1"/>
                    <a:pt x="1" y="453"/>
                    <a:pt x="290" y="453"/>
                  </a:cubicBezTo>
                  <a:cubicBezTo>
                    <a:pt x="579" y="453"/>
                    <a:pt x="579" y="1"/>
                    <a:pt x="2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2"/>
            <p:cNvSpPr/>
            <p:nvPr/>
          </p:nvSpPr>
          <p:spPr>
            <a:xfrm rot="-2133592">
              <a:off x="1664139" y="2903101"/>
              <a:ext cx="50411" cy="38757"/>
            </a:xfrm>
            <a:custGeom>
              <a:avLst/>
              <a:gdLst/>
              <a:ahLst/>
              <a:cxnLst/>
              <a:rect l="l" t="t" r="r" b="b"/>
              <a:pathLst>
                <a:path w="584" h="449" extrusionOk="0">
                  <a:moveTo>
                    <a:pt x="290" y="1"/>
                  </a:moveTo>
                  <a:cubicBezTo>
                    <a:pt x="1" y="1"/>
                    <a:pt x="1" y="449"/>
                    <a:pt x="290" y="449"/>
                  </a:cubicBezTo>
                  <a:cubicBezTo>
                    <a:pt x="579" y="449"/>
                    <a:pt x="583" y="1"/>
                    <a:pt x="2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2"/>
            <p:cNvSpPr/>
            <p:nvPr/>
          </p:nvSpPr>
          <p:spPr>
            <a:xfrm rot="-2133592">
              <a:off x="1395153" y="1791234"/>
              <a:ext cx="85975" cy="64566"/>
            </a:xfrm>
            <a:custGeom>
              <a:avLst/>
              <a:gdLst/>
              <a:ahLst/>
              <a:cxnLst/>
              <a:rect l="l" t="t" r="r" b="b"/>
              <a:pathLst>
                <a:path w="996" h="748" extrusionOk="0">
                  <a:moveTo>
                    <a:pt x="138" y="0"/>
                  </a:moveTo>
                  <a:cubicBezTo>
                    <a:pt x="61" y="0"/>
                    <a:pt x="1" y="108"/>
                    <a:pt x="79" y="166"/>
                  </a:cubicBezTo>
                  <a:cubicBezTo>
                    <a:pt x="322" y="354"/>
                    <a:pt x="565" y="543"/>
                    <a:pt x="808" y="727"/>
                  </a:cubicBezTo>
                  <a:cubicBezTo>
                    <a:pt x="825" y="742"/>
                    <a:pt x="844" y="748"/>
                    <a:pt x="861" y="748"/>
                  </a:cubicBezTo>
                  <a:cubicBezTo>
                    <a:pt x="936" y="748"/>
                    <a:pt x="995" y="638"/>
                    <a:pt x="921" y="581"/>
                  </a:cubicBezTo>
                  <a:lnTo>
                    <a:pt x="192" y="19"/>
                  </a:lnTo>
                  <a:cubicBezTo>
                    <a:pt x="174" y="6"/>
                    <a:pt x="155" y="0"/>
                    <a:pt x="1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2"/>
            <p:cNvSpPr/>
            <p:nvPr/>
          </p:nvSpPr>
          <p:spPr>
            <a:xfrm rot="-2133592">
              <a:off x="1393207" y="1766284"/>
              <a:ext cx="68970" cy="54812"/>
            </a:xfrm>
            <a:custGeom>
              <a:avLst/>
              <a:gdLst/>
              <a:ahLst/>
              <a:cxnLst/>
              <a:rect l="l" t="t" r="r" b="b"/>
              <a:pathLst>
                <a:path w="799" h="635" extrusionOk="0">
                  <a:moveTo>
                    <a:pt x="128" y="1"/>
                  </a:moveTo>
                  <a:cubicBezTo>
                    <a:pt x="58" y="1"/>
                    <a:pt x="1" y="109"/>
                    <a:pt x="71" y="172"/>
                  </a:cubicBezTo>
                  <a:cubicBezTo>
                    <a:pt x="238" y="331"/>
                    <a:pt x="422" y="473"/>
                    <a:pt x="607" y="616"/>
                  </a:cubicBezTo>
                  <a:cubicBezTo>
                    <a:pt x="624" y="629"/>
                    <a:pt x="642" y="635"/>
                    <a:pt x="659" y="635"/>
                  </a:cubicBezTo>
                  <a:cubicBezTo>
                    <a:pt x="735" y="635"/>
                    <a:pt x="798" y="527"/>
                    <a:pt x="720" y="469"/>
                  </a:cubicBezTo>
                  <a:cubicBezTo>
                    <a:pt x="536" y="327"/>
                    <a:pt x="355" y="180"/>
                    <a:pt x="184" y="25"/>
                  </a:cubicBezTo>
                  <a:cubicBezTo>
                    <a:pt x="166" y="8"/>
                    <a:pt x="146" y="1"/>
                    <a:pt x="1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2"/>
            <p:cNvSpPr/>
            <p:nvPr/>
          </p:nvSpPr>
          <p:spPr>
            <a:xfrm rot="-2133592">
              <a:off x="1388016" y="1828338"/>
              <a:ext cx="80882" cy="64048"/>
            </a:xfrm>
            <a:custGeom>
              <a:avLst/>
              <a:gdLst/>
              <a:ahLst/>
              <a:cxnLst/>
              <a:rect l="l" t="t" r="r" b="b"/>
              <a:pathLst>
                <a:path w="937" h="742" extrusionOk="0">
                  <a:moveTo>
                    <a:pt x="129" y="0"/>
                  </a:moveTo>
                  <a:cubicBezTo>
                    <a:pt x="58" y="0"/>
                    <a:pt x="0" y="106"/>
                    <a:pt x="71" y="170"/>
                  </a:cubicBezTo>
                  <a:cubicBezTo>
                    <a:pt x="288" y="367"/>
                    <a:pt x="515" y="543"/>
                    <a:pt x="745" y="723"/>
                  </a:cubicBezTo>
                  <a:cubicBezTo>
                    <a:pt x="763" y="736"/>
                    <a:pt x="781" y="742"/>
                    <a:pt x="799" y="742"/>
                  </a:cubicBezTo>
                  <a:cubicBezTo>
                    <a:pt x="876" y="742"/>
                    <a:pt x="936" y="633"/>
                    <a:pt x="858" y="572"/>
                  </a:cubicBezTo>
                  <a:cubicBezTo>
                    <a:pt x="628" y="396"/>
                    <a:pt x="401" y="216"/>
                    <a:pt x="184" y="23"/>
                  </a:cubicBezTo>
                  <a:cubicBezTo>
                    <a:pt x="166" y="7"/>
                    <a:pt x="147" y="0"/>
                    <a:pt x="1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2"/>
            <p:cNvSpPr/>
            <p:nvPr/>
          </p:nvSpPr>
          <p:spPr>
            <a:xfrm rot="-2133592">
              <a:off x="1371872" y="2658987"/>
              <a:ext cx="80882" cy="60855"/>
            </a:xfrm>
            <a:custGeom>
              <a:avLst/>
              <a:gdLst/>
              <a:ahLst/>
              <a:cxnLst/>
              <a:rect l="l" t="t" r="r" b="b"/>
              <a:pathLst>
                <a:path w="937" h="705" extrusionOk="0">
                  <a:moveTo>
                    <a:pt x="137" y="1"/>
                  </a:moveTo>
                  <a:cubicBezTo>
                    <a:pt x="60" y="1"/>
                    <a:pt x="0" y="109"/>
                    <a:pt x="79" y="166"/>
                  </a:cubicBezTo>
                  <a:cubicBezTo>
                    <a:pt x="301" y="338"/>
                    <a:pt x="523" y="514"/>
                    <a:pt x="745" y="686"/>
                  </a:cubicBezTo>
                  <a:cubicBezTo>
                    <a:pt x="763" y="699"/>
                    <a:pt x="781" y="705"/>
                    <a:pt x="799" y="705"/>
                  </a:cubicBezTo>
                  <a:cubicBezTo>
                    <a:pt x="876" y="705"/>
                    <a:pt x="937" y="596"/>
                    <a:pt x="862" y="535"/>
                  </a:cubicBezTo>
                  <a:cubicBezTo>
                    <a:pt x="636" y="363"/>
                    <a:pt x="414" y="192"/>
                    <a:pt x="192" y="20"/>
                  </a:cubicBezTo>
                  <a:cubicBezTo>
                    <a:pt x="174" y="7"/>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2"/>
            <p:cNvSpPr/>
            <p:nvPr/>
          </p:nvSpPr>
          <p:spPr>
            <a:xfrm rot="-2133592">
              <a:off x="1375730" y="2704746"/>
              <a:ext cx="58007" cy="47130"/>
            </a:xfrm>
            <a:custGeom>
              <a:avLst/>
              <a:gdLst/>
              <a:ahLst/>
              <a:cxnLst/>
              <a:rect l="l" t="t" r="r" b="b"/>
              <a:pathLst>
                <a:path w="672" h="546" extrusionOk="0">
                  <a:moveTo>
                    <a:pt x="124" y="0"/>
                  </a:moveTo>
                  <a:cubicBezTo>
                    <a:pt x="56" y="0"/>
                    <a:pt x="0" y="108"/>
                    <a:pt x="66" y="174"/>
                  </a:cubicBezTo>
                  <a:cubicBezTo>
                    <a:pt x="192" y="303"/>
                    <a:pt x="338" y="417"/>
                    <a:pt x="481" y="525"/>
                  </a:cubicBezTo>
                  <a:cubicBezTo>
                    <a:pt x="499" y="540"/>
                    <a:pt x="518" y="546"/>
                    <a:pt x="536" y="546"/>
                  </a:cubicBezTo>
                  <a:cubicBezTo>
                    <a:pt x="613" y="546"/>
                    <a:pt x="672" y="436"/>
                    <a:pt x="594" y="379"/>
                  </a:cubicBezTo>
                  <a:cubicBezTo>
                    <a:pt x="451" y="266"/>
                    <a:pt x="309" y="157"/>
                    <a:pt x="179" y="27"/>
                  </a:cubicBezTo>
                  <a:cubicBezTo>
                    <a:pt x="161" y="8"/>
                    <a:pt x="142" y="0"/>
                    <a:pt x="1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2"/>
            <p:cNvSpPr/>
            <p:nvPr/>
          </p:nvSpPr>
          <p:spPr>
            <a:xfrm rot="-2133592">
              <a:off x="1373744" y="2739654"/>
              <a:ext cx="82263" cy="62236"/>
            </a:xfrm>
            <a:custGeom>
              <a:avLst/>
              <a:gdLst/>
              <a:ahLst/>
              <a:cxnLst/>
              <a:rect l="l" t="t" r="r" b="b"/>
              <a:pathLst>
                <a:path w="953" h="721" extrusionOk="0">
                  <a:moveTo>
                    <a:pt x="131" y="0"/>
                  </a:moveTo>
                  <a:cubicBezTo>
                    <a:pt x="58" y="0"/>
                    <a:pt x="0" y="106"/>
                    <a:pt x="70" y="170"/>
                  </a:cubicBezTo>
                  <a:cubicBezTo>
                    <a:pt x="288" y="362"/>
                    <a:pt x="531" y="526"/>
                    <a:pt x="761" y="702"/>
                  </a:cubicBezTo>
                  <a:cubicBezTo>
                    <a:pt x="779" y="715"/>
                    <a:pt x="798" y="721"/>
                    <a:pt x="816" y="721"/>
                  </a:cubicBezTo>
                  <a:cubicBezTo>
                    <a:pt x="893" y="721"/>
                    <a:pt x="953" y="613"/>
                    <a:pt x="874" y="555"/>
                  </a:cubicBezTo>
                  <a:cubicBezTo>
                    <a:pt x="644" y="379"/>
                    <a:pt x="401" y="216"/>
                    <a:pt x="188" y="23"/>
                  </a:cubicBezTo>
                  <a:cubicBezTo>
                    <a:pt x="169" y="7"/>
                    <a:pt x="149" y="0"/>
                    <a:pt x="1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2"/>
            <p:cNvSpPr/>
            <p:nvPr/>
          </p:nvSpPr>
          <p:spPr>
            <a:xfrm rot="-2133592">
              <a:off x="776424" y="3301377"/>
              <a:ext cx="79933" cy="61804"/>
            </a:xfrm>
            <a:custGeom>
              <a:avLst/>
              <a:gdLst/>
              <a:ahLst/>
              <a:cxnLst/>
              <a:rect l="l" t="t" r="r" b="b"/>
              <a:pathLst>
                <a:path w="926" h="716" extrusionOk="0">
                  <a:moveTo>
                    <a:pt x="140" y="0"/>
                  </a:moveTo>
                  <a:cubicBezTo>
                    <a:pt x="67" y="0"/>
                    <a:pt x="1" y="77"/>
                    <a:pt x="60" y="143"/>
                  </a:cubicBezTo>
                  <a:cubicBezTo>
                    <a:pt x="265" y="353"/>
                    <a:pt x="500" y="520"/>
                    <a:pt x="734" y="696"/>
                  </a:cubicBezTo>
                  <a:cubicBezTo>
                    <a:pt x="752" y="709"/>
                    <a:pt x="770" y="715"/>
                    <a:pt x="787" y="715"/>
                  </a:cubicBezTo>
                  <a:cubicBezTo>
                    <a:pt x="863" y="715"/>
                    <a:pt x="926" y="607"/>
                    <a:pt x="848" y="549"/>
                  </a:cubicBezTo>
                  <a:cubicBezTo>
                    <a:pt x="630" y="382"/>
                    <a:pt x="404" y="231"/>
                    <a:pt x="211" y="30"/>
                  </a:cubicBezTo>
                  <a:cubicBezTo>
                    <a:pt x="190" y="9"/>
                    <a:pt x="165" y="0"/>
                    <a:pt x="1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2"/>
            <p:cNvSpPr/>
            <p:nvPr/>
          </p:nvSpPr>
          <p:spPr>
            <a:xfrm rot="-2133592">
              <a:off x="773794" y="3345654"/>
              <a:ext cx="69661" cy="46957"/>
            </a:xfrm>
            <a:custGeom>
              <a:avLst/>
              <a:gdLst/>
              <a:ahLst/>
              <a:cxnLst/>
              <a:rect l="l" t="t" r="r" b="b"/>
              <a:pathLst>
                <a:path w="807" h="544" extrusionOk="0">
                  <a:moveTo>
                    <a:pt x="128" y="0"/>
                  </a:moveTo>
                  <a:cubicBezTo>
                    <a:pt x="43" y="0"/>
                    <a:pt x="1" y="137"/>
                    <a:pt x="96" y="181"/>
                  </a:cubicBezTo>
                  <a:cubicBezTo>
                    <a:pt x="284" y="269"/>
                    <a:pt x="448" y="395"/>
                    <a:pt x="615" y="525"/>
                  </a:cubicBezTo>
                  <a:cubicBezTo>
                    <a:pt x="633" y="538"/>
                    <a:pt x="652" y="544"/>
                    <a:pt x="670" y="544"/>
                  </a:cubicBezTo>
                  <a:cubicBezTo>
                    <a:pt x="747" y="544"/>
                    <a:pt x="807" y="436"/>
                    <a:pt x="728" y="378"/>
                  </a:cubicBezTo>
                  <a:cubicBezTo>
                    <a:pt x="548" y="240"/>
                    <a:pt x="372" y="101"/>
                    <a:pt x="167" y="9"/>
                  </a:cubicBezTo>
                  <a:cubicBezTo>
                    <a:pt x="153" y="3"/>
                    <a:pt x="140" y="0"/>
                    <a:pt x="1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2"/>
            <p:cNvSpPr/>
            <p:nvPr/>
          </p:nvSpPr>
          <p:spPr>
            <a:xfrm rot="-2133592">
              <a:off x="774233" y="3371472"/>
              <a:ext cx="89946" cy="66034"/>
            </a:xfrm>
            <a:custGeom>
              <a:avLst/>
              <a:gdLst/>
              <a:ahLst/>
              <a:cxnLst/>
              <a:rect l="l" t="t" r="r" b="b"/>
              <a:pathLst>
                <a:path w="1042" h="765" extrusionOk="0">
                  <a:moveTo>
                    <a:pt x="127" y="1"/>
                  </a:moveTo>
                  <a:cubicBezTo>
                    <a:pt x="58" y="1"/>
                    <a:pt x="1" y="110"/>
                    <a:pt x="67" y="176"/>
                  </a:cubicBezTo>
                  <a:cubicBezTo>
                    <a:pt x="302" y="402"/>
                    <a:pt x="586" y="553"/>
                    <a:pt x="850" y="746"/>
                  </a:cubicBezTo>
                  <a:cubicBezTo>
                    <a:pt x="868" y="759"/>
                    <a:pt x="887" y="765"/>
                    <a:pt x="905" y="765"/>
                  </a:cubicBezTo>
                  <a:cubicBezTo>
                    <a:pt x="982" y="765"/>
                    <a:pt x="1042" y="657"/>
                    <a:pt x="963" y="599"/>
                  </a:cubicBezTo>
                  <a:cubicBezTo>
                    <a:pt x="704" y="402"/>
                    <a:pt x="415" y="256"/>
                    <a:pt x="180" y="25"/>
                  </a:cubicBezTo>
                  <a:cubicBezTo>
                    <a:pt x="163" y="8"/>
                    <a:pt x="144"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2"/>
            <p:cNvSpPr/>
            <p:nvPr/>
          </p:nvSpPr>
          <p:spPr>
            <a:xfrm rot="-2133592">
              <a:off x="2102187" y="3319592"/>
              <a:ext cx="85285" cy="65602"/>
            </a:xfrm>
            <a:custGeom>
              <a:avLst/>
              <a:gdLst/>
              <a:ahLst/>
              <a:cxnLst/>
              <a:rect l="l" t="t" r="r" b="b"/>
              <a:pathLst>
                <a:path w="988" h="760" extrusionOk="0">
                  <a:moveTo>
                    <a:pt x="143" y="1"/>
                  </a:moveTo>
                  <a:cubicBezTo>
                    <a:pt x="69" y="1"/>
                    <a:pt x="1" y="78"/>
                    <a:pt x="63" y="144"/>
                  </a:cubicBezTo>
                  <a:cubicBezTo>
                    <a:pt x="290" y="370"/>
                    <a:pt x="545" y="550"/>
                    <a:pt x="796" y="739"/>
                  </a:cubicBezTo>
                  <a:cubicBezTo>
                    <a:pt x="815" y="753"/>
                    <a:pt x="835" y="759"/>
                    <a:pt x="853" y="759"/>
                  </a:cubicBezTo>
                  <a:cubicBezTo>
                    <a:pt x="929" y="759"/>
                    <a:pt x="987" y="653"/>
                    <a:pt x="910" y="592"/>
                  </a:cubicBezTo>
                  <a:cubicBezTo>
                    <a:pt x="671" y="412"/>
                    <a:pt x="424" y="244"/>
                    <a:pt x="214" y="31"/>
                  </a:cubicBezTo>
                  <a:cubicBezTo>
                    <a:pt x="193" y="9"/>
                    <a:pt x="168" y="1"/>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2"/>
            <p:cNvSpPr/>
            <p:nvPr/>
          </p:nvSpPr>
          <p:spPr>
            <a:xfrm rot="-2133592">
              <a:off x="2099130" y="3369269"/>
              <a:ext cx="67071" cy="53776"/>
            </a:xfrm>
            <a:custGeom>
              <a:avLst/>
              <a:gdLst/>
              <a:ahLst/>
              <a:cxnLst/>
              <a:rect l="l" t="t" r="r" b="b"/>
              <a:pathLst>
                <a:path w="777" h="623" extrusionOk="0">
                  <a:moveTo>
                    <a:pt x="127" y="1"/>
                  </a:moveTo>
                  <a:cubicBezTo>
                    <a:pt x="57" y="1"/>
                    <a:pt x="0" y="109"/>
                    <a:pt x="70" y="172"/>
                  </a:cubicBezTo>
                  <a:cubicBezTo>
                    <a:pt x="229" y="327"/>
                    <a:pt x="405" y="465"/>
                    <a:pt x="585" y="603"/>
                  </a:cubicBezTo>
                  <a:cubicBezTo>
                    <a:pt x="602" y="617"/>
                    <a:pt x="621" y="622"/>
                    <a:pt x="638" y="622"/>
                  </a:cubicBezTo>
                  <a:cubicBezTo>
                    <a:pt x="714" y="622"/>
                    <a:pt x="777" y="515"/>
                    <a:pt x="698" y="457"/>
                  </a:cubicBezTo>
                  <a:cubicBezTo>
                    <a:pt x="522" y="319"/>
                    <a:pt x="347" y="180"/>
                    <a:pt x="183" y="25"/>
                  </a:cubicBezTo>
                  <a:cubicBezTo>
                    <a:pt x="165" y="8"/>
                    <a:pt x="146"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2"/>
            <p:cNvSpPr/>
            <p:nvPr/>
          </p:nvSpPr>
          <p:spPr>
            <a:xfrm rot="-2133592">
              <a:off x="2095180" y="3397079"/>
              <a:ext cx="83127" cy="64480"/>
            </a:xfrm>
            <a:custGeom>
              <a:avLst/>
              <a:gdLst/>
              <a:ahLst/>
              <a:cxnLst/>
              <a:rect l="l" t="t" r="r" b="b"/>
              <a:pathLst>
                <a:path w="963" h="747" extrusionOk="0">
                  <a:moveTo>
                    <a:pt x="140" y="0"/>
                  </a:moveTo>
                  <a:cubicBezTo>
                    <a:pt x="68" y="0"/>
                    <a:pt x="1" y="79"/>
                    <a:pt x="63" y="141"/>
                  </a:cubicBezTo>
                  <a:cubicBezTo>
                    <a:pt x="277" y="367"/>
                    <a:pt x="528" y="539"/>
                    <a:pt x="771" y="728"/>
                  </a:cubicBezTo>
                  <a:cubicBezTo>
                    <a:pt x="789" y="741"/>
                    <a:pt x="808" y="747"/>
                    <a:pt x="825" y="747"/>
                  </a:cubicBezTo>
                  <a:cubicBezTo>
                    <a:pt x="902" y="747"/>
                    <a:pt x="963" y="638"/>
                    <a:pt x="884" y="577"/>
                  </a:cubicBezTo>
                  <a:cubicBezTo>
                    <a:pt x="654" y="401"/>
                    <a:pt x="411" y="242"/>
                    <a:pt x="210" y="32"/>
                  </a:cubicBezTo>
                  <a:cubicBezTo>
                    <a:pt x="189" y="10"/>
                    <a:pt x="164" y="0"/>
                    <a:pt x="1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380"/>
        <p:cNvGrpSpPr/>
        <p:nvPr/>
      </p:nvGrpSpPr>
      <p:grpSpPr>
        <a:xfrm>
          <a:off x="0" y="0"/>
          <a:ext cx="0" cy="0"/>
          <a:chOff x="0" y="0"/>
          <a:chExt cx="0" cy="0"/>
        </a:xfrm>
      </p:grpSpPr>
      <p:sp>
        <p:nvSpPr>
          <p:cNvPr id="381" name="Google Shape;381;p13"/>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grpSp>
        <p:nvGrpSpPr>
          <p:cNvPr id="382" name="Google Shape;382;p13"/>
          <p:cNvGrpSpPr/>
          <p:nvPr/>
        </p:nvGrpSpPr>
        <p:grpSpPr>
          <a:xfrm rot="-2700000">
            <a:off x="7763086" y="1679308"/>
            <a:ext cx="1302697" cy="211934"/>
            <a:chOff x="5036125" y="918175"/>
            <a:chExt cx="1302709" cy="211936"/>
          </a:xfrm>
        </p:grpSpPr>
        <p:sp>
          <p:nvSpPr>
            <p:cNvPr id="383" name="Google Shape;383;p13"/>
            <p:cNvSpPr/>
            <p:nvPr/>
          </p:nvSpPr>
          <p:spPr>
            <a:xfrm>
              <a:off x="5036125" y="918175"/>
              <a:ext cx="1302709" cy="129061"/>
            </a:xfrm>
            <a:custGeom>
              <a:avLst/>
              <a:gdLst/>
              <a:ahLst/>
              <a:cxnLst/>
              <a:rect l="l" t="t" r="r" b="b"/>
              <a:pathLst>
                <a:path w="22933" h="2272" fill="none" extrusionOk="0">
                  <a:moveTo>
                    <a:pt x="22933" y="1136"/>
                  </a:moveTo>
                  <a:cubicBezTo>
                    <a:pt x="22933" y="1764"/>
                    <a:pt x="17800" y="2271"/>
                    <a:pt x="11464" y="2271"/>
                  </a:cubicBezTo>
                  <a:cubicBezTo>
                    <a:pt x="5133" y="2271"/>
                    <a:pt x="1" y="1764"/>
                    <a:pt x="1" y="1136"/>
                  </a:cubicBezTo>
                  <a:cubicBezTo>
                    <a:pt x="1" y="508"/>
                    <a:pt x="5133" y="1"/>
                    <a:pt x="11464" y="1"/>
                  </a:cubicBezTo>
                  <a:cubicBezTo>
                    <a:pt x="17800" y="1"/>
                    <a:pt x="22933" y="508"/>
                    <a:pt x="22933" y="1136"/>
                  </a:cubicBezTo>
                  <a:close/>
                </a:path>
              </a:pathLst>
            </a:custGeom>
            <a:noFill/>
            <a:ln w="9525" cap="flat" cmpd="sng">
              <a:solidFill>
                <a:srgbClr val="FFFFFF"/>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3"/>
            <p:cNvSpPr/>
            <p:nvPr/>
          </p:nvSpPr>
          <p:spPr>
            <a:xfrm>
              <a:off x="5834498" y="968387"/>
              <a:ext cx="161724" cy="161724"/>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3"/>
            <p:cNvSpPr/>
            <p:nvPr/>
          </p:nvSpPr>
          <p:spPr>
            <a:xfrm>
              <a:off x="5596850" y="1001817"/>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3"/>
            <p:cNvSpPr/>
            <p:nvPr/>
          </p:nvSpPr>
          <p:spPr>
            <a:xfrm>
              <a:off x="5359200" y="993255"/>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7" name="Google Shape;387;p13"/>
          <p:cNvSpPr/>
          <p:nvPr/>
        </p:nvSpPr>
        <p:spPr>
          <a:xfrm rot="-5012685">
            <a:off x="7829406" y="2655420"/>
            <a:ext cx="1170038" cy="1170038"/>
          </a:xfrm>
          <a:prstGeom prst="irregularSeal1">
            <a:avLst/>
          </a:prstGeom>
          <a:solidFill>
            <a:schemeClr val="accent1"/>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3"/>
          <p:cNvSpPr/>
          <p:nvPr/>
        </p:nvSpPr>
        <p:spPr>
          <a:xfrm rot="5400000">
            <a:off x="212268" y="1771067"/>
            <a:ext cx="1334664" cy="1334664"/>
          </a:xfrm>
          <a:prstGeom prst="irregularSeal1">
            <a:avLst/>
          </a:prstGeom>
          <a:solidFill>
            <a:schemeClr val="accent4"/>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9" name="Google Shape;389;p13"/>
          <p:cNvGrpSpPr/>
          <p:nvPr/>
        </p:nvGrpSpPr>
        <p:grpSpPr>
          <a:xfrm>
            <a:off x="333655" y="3641383"/>
            <a:ext cx="276554" cy="246143"/>
            <a:chOff x="8633480" y="351983"/>
            <a:chExt cx="276554" cy="246143"/>
          </a:xfrm>
        </p:grpSpPr>
        <p:sp>
          <p:nvSpPr>
            <p:cNvPr id="390" name="Google Shape;390;p13"/>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3"/>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2" name="Google Shape;392;p13"/>
          <p:cNvSpPr/>
          <p:nvPr/>
        </p:nvSpPr>
        <p:spPr>
          <a:xfrm rot="2700000">
            <a:off x="409955" y="227331"/>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3"/>
          <p:cNvSpPr/>
          <p:nvPr/>
        </p:nvSpPr>
        <p:spPr>
          <a:xfrm rot="-2700000">
            <a:off x="263213" y="1030138"/>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3"/>
          <p:cNvSpPr/>
          <p:nvPr/>
        </p:nvSpPr>
        <p:spPr>
          <a:xfrm rot="-2700000">
            <a:off x="8648766" y="4211050"/>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3"/>
          <p:cNvSpPr/>
          <p:nvPr/>
        </p:nvSpPr>
        <p:spPr>
          <a:xfrm>
            <a:off x="5829240" y="4758183"/>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3"/>
          <p:cNvSpPr/>
          <p:nvPr/>
        </p:nvSpPr>
        <p:spPr>
          <a:xfrm>
            <a:off x="5392915" y="185833"/>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3"/>
          <p:cNvSpPr/>
          <p:nvPr/>
        </p:nvSpPr>
        <p:spPr>
          <a:xfrm>
            <a:off x="486252" y="4769671"/>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3"/>
          <p:cNvSpPr/>
          <p:nvPr/>
        </p:nvSpPr>
        <p:spPr>
          <a:xfrm rot="-2700000">
            <a:off x="3114803" y="176510"/>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3"/>
          <p:cNvSpPr/>
          <p:nvPr/>
        </p:nvSpPr>
        <p:spPr>
          <a:xfrm>
            <a:off x="1772940" y="269558"/>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3"/>
          <p:cNvSpPr/>
          <p:nvPr/>
        </p:nvSpPr>
        <p:spPr>
          <a:xfrm>
            <a:off x="8095215" y="272883"/>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3"/>
          <p:cNvSpPr/>
          <p:nvPr/>
        </p:nvSpPr>
        <p:spPr>
          <a:xfrm>
            <a:off x="6720715" y="269558"/>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3"/>
          <p:cNvSpPr/>
          <p:nvPr/>
        </p:nvSpPr>
        <p:spPr>
          <a:xfrm rot="-2700000">
            <a:off x="3771203" y="4733060"/>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3"/>
          <p:cNvSpPr/>
          <p:nvPr/>
        </p:nvSpPr>
        <p:spPr>
          <a:xfrm>
            <a:off x="7377115" y="4826108"/>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3"/>
          <p:cNvSpPr/>
          <p:nvPr/>
        </p:nvSpPr>
        <p:spPr>
          <a:xfrm>
            <a:off x="744725" y="1312825"/>
            <a:ext cx="76545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405" name="Google Shape;405;p13"/>
          <p:cNvSpPr/>
          <p:nvPr/>
        </p:nvSpPr>
        <p:spPr>
          <a:xfrm>
            <a:off x="744750" y="495300"/>
            <a:ext cx="7654500" cy="8175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3"/>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407" name="Google Shape;407;p13"/>
          <p:cNvSpPr/>
          <p:nvPr/>
        </p:nvSpPr>
        <p:spPr>
          <a:xfrm rot="-2700000">
            <a:off x="8627353" y="718360"/>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8"/>
        <p:cNvGrpSpPr/>
        <p:nvPr/>
      </p:nvGrpSpPr>
      <p:grpSpPr>
        <a:xfrm>
          <a:off x="0" y="0"/>
          <a:ext cx="0" cy="0"/>
          <a:chOff x="0" y="0"/>
          <a:chExt cx="0" cy="0"/>
        </a:xfrm>
      </p:grpSpPr>
      <p:sp>
        <p:nvSpPr>
          <p:cNvPr id="409" name="Google Shape;409;p14"/>
          <p:cNvSpPr txBox="1">
            <a:spLocks noGrp="1"/>
          </p:cNvSpPr>
          <p:nvPr>
            <p:ph type="subTitle" idx="1"/>
          </p:nvPr>
        </p:nvSpPr>
        <p:spPr>
          <a:xfrm>
            <a:off x="102900" y="4112100"/>
            <a:ext cx="8938200" cy="9285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630000" tIns="91425" rIns="617975" bIns="91425" anchor="ctr" anchorCtr="0">
            <a:noAutofit/>
          </a:bodyPr>
          <a:lstStyle>
            <a:lvl1pPr lvl="0" algn="ctr">
              <a:lnSpc>
                <a:spcPct val="100000"/>
              </a:lnSpc>
              <a:spcBef>
                <a:spcPts val="0"/>
              </a:spcBef>
              <a:spcAft>
                <a:spcPts val="0"/>
              </a:spcAft>
              <a:buSzPts val="1400"/>
              <a:buNone/>
              <a:defRPr sz="2500" b="1"/>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0"/>
        <p:cNvGrpSpPr/>
        <p:nvPr/>
      </p:nvGrpSpPr>
      <p:grpSpPr>
        <a:xfrm>
          <a:off x="0" y="0"/>
          <a:ext cx="0" cy="0"/>
          <a:chOff x="0" y="0"/>
          <a:chExt cx="0" cy="0"/>
        </a:xfrm>
      </p:grpSpPr>
      <p:sp>
        <p:nvSpPr>
          <p:cNvPr id="411" name="Google Shape;411;p15"/>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412" name="Google Shape;412;p15"/>
          <p:cNvSpPr/>
          <p:nvPr/>
        </p:nvSpPr>
        <p:spPr>
          <a:xfrm rot="3779162">
            <a:off x="174035" y="3641023"/>
            <a:ext cx="1334641" cy="1334641"/>
          </a:xfrm>
          <a:prstGeom prst="irregularSeal1">
            <a:avLst/>
          </a:prstGeom>
          <a:solidFill>
            <a:schemeClr val="accent3"/>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5"/>
          <p:cNvSpPr/>
          <p:nvPr/>
        </p:nvSpPr>
        <p:spPr>
          <a:xfrm>
            <a:off x="744725" y="1312825"/>
            <a:ext cx="76545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414" name="Google Shape;414;p15"/>
          <p:cNvSpPr/>
          <p:nvPr/>
        </p:nvSpPr>
        <p:spPr>
          <a:xfrm>
            <a:off x="744750" y="495300"/>
            <a:ext cx="7654500" cy="817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5"/>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416" name="Google Shape;416;p15"/>
          <p:cNvSpPr/>
          <p:nvPr/>
        </p:nvSpPr>
        <p:spPr>
          <a:xfrm rot="10800000">
            <a:off x="8568373" y="3206262"/>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5"/>
          <p:cNvSpPr/>
          <p:nvPr/>
        </p:nvSpPr>
        <p:spPr>
          <a:xfrm rot="10800000">
            <a:off x="8619658" y="3352338"/>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5"/>
          <p:cNvSpPr/>
          <p:nvPr/>
        </p:nvSpPr>
        <p:spPr>
          <a:xfrm rot="2700000">
            <a:off x="344848" y="248737"/>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5"/>
          <p:cNvSpPr/>
          <p:nvPr/>
        </p:nvSpPr>
        <p:spPr>
          <a:xfrm rot="-2700000">
            <a:off x="360131" y="1051544"/>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5"/>
          <p:cNvSpPr/>
          <p:nvPr/>
        </p:nvSpPr>
        <p:spPr>
          <a:xfrm rot="-2700000">
            <a:off x="8583659" y="4232456"/>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5"/>
          <p:cNvSpPr/>
          <p:nvPr/>
        </p:nvSpPr>
        <p:spPr>
          <a:xfrm>
            <a:off x="5764133" y="477958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5"/>
          <p:cNvSpPr/>
          <p:nvPr/>
        </p:nvSpPr>
        <p:spPr>
          <a:xfrm>
            <a:off x="8644683" y="221971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5"/>
          <p:cNvSpPr/>
          <p:nvPr/>
        </p:nvSpPr>
        <p:spPr>
          <a:xfrm>
            <a:off x="5327808" y="20723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5"/>
          <p:cNvSpPr/>
          <p:nvPr/>
        </p:nvSpPr>
        <p:spPr>
          <a:xfrm>
            <a:off x="421158" y="221971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5"/>
          <p:cNvSpPr/>
          <p:nvPr/>
        </p:nvSpPr>
        <p:spPr>
          <a:xfrm>
            <a:off x="421145" y="321491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5"/>
          <p:cNvSpPr/>
          <p:nvPr/>
        </p:nvSpPr>
        <p:spPr>
          <a:xfrm rot="-2700000">
            <a:off x="3049696" y="19791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5"/>
          <p:cNvSpPr/>
          <p:nvPr/>
        </p:nvSpPr>
        <p:spPr>
          <a:xfrm>
            <a:off x="1707833" y="29096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5"/>
          <p:cNvSpPr/>
          <p:nvPr/>
        </p:nvSpPr>
        <p:spPr>
          <a:xfrm>
            <a:off x="8030108" y="294289"/>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5"/>
          <p:cNvSpPr/>
          <p:nvPr/>
        </p:nvSpPr>
        <p:spPr>
          <a:xfrm>
            <a:off x="6655608" y="29096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5"/>
          <p:cNvSpPr/>
          <p:nvPr/>
        </p:nvSpPr>
        <p:spPr>
          <a:xfrm rot="-2700000">
            <a:off x="3706096" y="475446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5"/>
          <p:cNvSpPr/>
          <p:nvPr/>
        </p:nvSpPr>
        <p:spPr>
          <a:xfrm>
            <a:off x="7312008" y="484751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15">
    <p:spTree>
      <p:nvGrpSpPr>
        <p:cNvPr id="1" name="Shape 432"/>
        <p:cNvGrpSpPr/>
        <p:nvPr/>
      </p:nvGrpSpPr>
      <p:grpSpPr>
        <a:xfrm>
          <a:off x="0" y="0"/>
          <a:ext cx="0" cy="0"/>
          <a:chOff x="0" y="0"/>
          <a:chExt cx="0" cy="0"/>
        </a:xfrm>
      </p:grpSpPr>
      <p:sp>
        <p:nvSpPr>
          <p:cNvPr id="433" name="Google Shape;433;p16"/>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434" name="Google Shape;434;p16"/>
          <p:cNvSpPr txBox="1">
            <a:spLocks noGrp="1"/>
          </p:cNvSpPr>
          <p:nvPr>
            <p:ph type="subTitle" idx="1"/>
          </p:nvPr>
        </p:nvSpPr>
        <p:spPr>
          <a:xfrm>
            <a:off x="5890425" y="1315100"/>
            <a:ext cx="2510100" cy="572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630000" tIns="91425" rIns="617975" bIns="91425" anchor="ctr" anchorCtr="0">
            <a:noAutofit/>
          </a:bodyPr>
          <a:lstStyle>
            <a:lvl1pPr lvl="0" algn="ctr">
              <a:lnSpc>
                <a:spcPct val="100000"/>
              </a:lnSpc>
              <a:spcBef>
                <a:spcPts val="0"/>
              </a:spcBef>
              <a:spcAft>
                <a:spcPts val="0"/>
              </a:spcAft>
              <a:buSzPts val="1400"/>
              <a:buNone/>
              <a:defRPr sz="1700" b="1"/>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435" name="Google Shape;435;p16"/>
          <p:cNvSpPr txBox="1">
            <a:spLocks noGrp="1"/>
          </p:cNvSpPr>
          <p:nvPr>
            <p:ph type="subTitle" idx="2"/>
          </p:nvPr>
        </p:nvSpPr>
        <p:spPr>
          <a:xfrm>
            <a:off x="5893366" y="2981550"/>
            <a:ext cx="2510100" cy="572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30000" tIns="91425" rIns="617975" bIns="91425" anchor="ctr" anchorCtr="0">
            <a:noAutofit/>
          </a:bodyPr>
          <a:lstStyle>
            <a:lvl1pPr lvl="0" algn="ctr">
              <a:lnSpc>
                <a:spcPct val="100000"/>
              </a:lnSpc>
              <a:spcBef>
                <a:spcPts val="0"/>
              </a:spcBef>
              <a:spcAft>
                <a:spcPts val="0"/>
              </a:spcAft>
              <a:buSzPts val="1400"/>
              <a:buNone/>
              <a:defRPr sz="1700" b="1"/>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436" name="Google Shape;436;p16"/>
          <p:cNvSpPr txBox="1">
            <a:spLocks noGrp="1"/>
          </p:cNvSpPr>
          <p:nvPr>
            <p:ph type="subTitle" idx="3"/>
          </p:nvPr>
        </p:nvSpPr>
        <p:spPr>
          <a:xfrm>
            <a:off x="2058825" y="1315100"/>
            <a:ext cx="2512800" cy="572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630000" tIns="91425" rIns="617975" bIns="91425" anchor="ctr" anchorCtr="0">
            <a:noAutofit/>
          </a:bodyPr>
          <a:lstStyle>
            <a:lvl1pPr lvl="0" algn="ctr">
              <a:lnSpc>
                <a:spcPct val="100000"/>
              </a:lnSpc>
              <a:spcBef>
                <a:spcPts val="0"/>
              </a:spcBef>
              <a:spcAft>
                <a:spcPts val="0"/>
              </a:spcAft>
              <a:buSzPts val="1400"/>
              <a:buNone/>
              <a:defRPr sz="1700" b="1">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437" name="Google Shape;437;p16"/>
          <p:cNvSpPr txBox="1">
            <a:spLocks noGrp="1"/>
          </p:cNvSpPr>
          <p:nvPr>
            <p:ph type="subTitle" idx="4"/>
          </p:nvPr>
        </p:nvSpPr>
        <p:spPr>
          <a:xfrm>
            <a:off x="2058750" y="2981550"/>
            <a:ext cx="2512800" cy="572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630000" tIns="91425" rIns="617975" bIns="91425" anchor="ctr" anchorCtr="0">
            <a:noAutofit/>
          </a:bodyPr>
          <a:lstStyle>
            <a:lvl1pPr lvl="0" algn="ctr">
              <a:lnSpc>
                <a:spcPct val="100000"/>
              </a:lnSpc>
              <a:spcBef>
                <a:spcPts val="0"/>
              </a:spcBef>
              <a:spcAft>
                <a:spcPts val="0"/>
              </a:spcAft>
              <a:buSzPts val="1400"/>
              <a:buNone/>
              <a:defRPr sz="1700" b="1"/>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438" name="Google Shape;438;p16"/>
          <p:cNvSpPr/>
          <p:nvPr/>
        </p:nvSpPr>
        <p:spPr>
          <a:xfrm rot="8100000">
            <a:off x="8569650" y="1392168"/>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6"/>
          <p:cNvSpPr/>
          <p:nvPr/>
        </p:nvSpPr>
        <p:spPr>
          <a:xfrm rot="5400000">
            <a:off x="322956" y="1191743"/>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6"/>
          <p:cNvSpPr/>
          <p:nvPr/>
        </p:nvSpPr>
        <p:spPr>
          <a:xfrm>
            <a:off x="744750" y="495300"/>
            <a:ext cx="7654500" cy="81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6"/>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solidFill>
                  <a:schemeClr val="dk1"/>
                </a:solidFill>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442" name="Google Shape;442;p16"/>
          <p:cNvSpPr/>
          <p:nvPr/>
        </p:nvSpPr>
        <p:spPr>
          <a:xfrm>
            <a:off x="2058940" y="1891324"/>
            <a:ext cx="2513400" cy="1089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89999" marR="37021"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Oxanium"/>
              <a:ea typeface="Oxanium"/>
              <a:cs typeface="Oxanium"/>
              <a:sym typeface="Oxanium"/>
            </a:endParaRPr>
          </a:p>
        </p:txBody>
      </p:sp>
      <p:sp>
        <p:nvSpPr>
          <p:cNvPr id="443" name="Google Shape;443;p16"/>
          <p:cNvSpPr/>
          <p:nvPr/>
        </p:nvSpPr>
        <p:spPr>
          <a:xfrm>
            <a:off x="744750" y="495300"/>
            <a:ext cx="7654500" cy="817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6"/>
          <p:cNvSpPr/>
          <p:nvPr/>
        </p:nvSpPr>
        <p:spPr>
          <a:xfrm>
            <a:off x="8558725" y="727905"/>
            <a:ext cx="78600" cy="786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6"/>
          <p:cNvSpPr txBox="1">
            <a:spLocks noGrp="1"/>
          </p:cNvSpPr>
          <p:nvPr>
            <p:ph type="title" idx="5"/>
          </p:nvPr>
        </p:nvSpPr>
        <p:spPr>
          <a:xfrm>
            <a:off x="7447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446" name="Google Shape;446;p16"/>
          <p:cNvSpPr/>
          <p:nvPr/>
        </p:nvSpPr>
        <p:spPr>
          <a:xfrm rot="5400000">
            <a:off x="322965" y="311763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6"/>
          <p:cNvSpPr/>
          <p:nvPr/>
        </p:nvSpPr>
        <p:spPr>
          <a:xfrm rot="5400000">
            <a:off x="6782997" y="4771768"/>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6"/>
          <p:cNvSpPr/>
          <p:nvPr/>
        </p:nvSpPr>
        <p:spPr>
          <a:xfrm rot="2700000">
            <a:off x="313637" y="2275808"/>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6"/>
          <p:cNvSpPr/>
          <p:nvPr/>
        </p:nvSpPr>
        <p:spPr>
          <a:xfrm rot="5400000">
            <a:off x="7030921" y="4794209"/>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6"/>
          <p:cNvSpPr/>
          <p:nvPr/>
        </p:nvSpPr>
        <p:spPr>
          <a:xfrm rot="5400000">
            <a:off x="4835788" y="4732936"/>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6"/>
          <p:cNvSpPr/>
          <p:nvPr/>
        </p:nvSpPr>
        <p:spPr>
          <a:xfrm rot="2700000">
            <a:off x="6858775" y="177262"/>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2" name="Google Shape;452;p16"/>
          <p:cNvGrpSpPr/>
          <p:nvPr/>
        </p:nvGrpSpPr>
        <p:grpSpPr>
          <a:xfrm>
            <a:off x="333665" y="4592334"/>
            <a:ext cx="276554" cy="246143"/>
            <a:chOff x="8633480" y="351983"/>
            <a:chExt cx="276554" cy="246143"/>
          </a:xfrm>
        </p:grpSpPr>
        <p:sp>
          <p:nvSpPr>
            <p:cNvPr id="453" name="Google Shape;453;p16"/>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6"/>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5" name="Google Shape;455;p16"/>
          <p:cNvSpPr/>
          <p:nvPr/>
        </p:nvSpPr>
        <p:spPr>
          <a:xfrm rot="-2700000">
            <a:off x="8499454" y="4526787"/>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6"/>
          <p:cNvSpPr/>
          <p:nvPr/>
        </p:nvSpPr>
        <p:spPr>
          <a:xfrm>
            <a:off x="284100" y="355905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6"/>
          <p:cNvSpPr/>
          <p:nvPr/>
        </p:nvSpPr>
        <p:spPr>
          <a:xfrm>
            <a:off x="409977" y="337853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6"/>
          <p:cNvSpPr/>
          <p:nvPr/>
        </p:nvSpPr>
        <p:spPr>
          <a:xfrm rot="-2700000">
            <a:off x="4477994" y="261822"/>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6"/>
          <p:cNvSpPr/>
          <p:nvPr/>
        </p:nvSpPr>
        <p:spPr>
          <a:xfrm>
            <a:off x="4181521" y="209026"/>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6"/>
          <p:cNvSpPr/>
          <p:nvPr/>
        </p:nvSpPr>
        <p:spPr>
          <a:xfrm>
            <a:off x="8479627" y="339357"/>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6"/>
          <p:cNvSpPr/>
          <p:nvPr/>
        </p:nvSpPr>
        <p:spPr>
          <a:xfrm>
            <a:off x="7168565" y="209026"/>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6"/>
          <p:cNvSpPr/>
          <p:nvPr/>
        </p:nvSpPr>
        <p:spPr>
          <a:xfrm rot="-2700000">
            <a:off x="3129024" y="4762457"/>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6"/>
          <p:cNvSpPr/>
          <p:nvPr/>
        </p:nvSpPr>
        <p:spPr>
          <a:xfrm>
            <a:off x="1815304" y="4837786"/>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6"/>
          <p:cNvSpPr/>
          <p:nvPr/>
        </p:nvSpPr>
        <p:spPr>
          <a:xfrm rot="-2700000">
            <a:off x="8607740" y="471805"/>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6"/>
          <p:cNvSpPr/>
          <p:nvPr/>
        </p:nvSpPr>
        <p:spPr>
          <a:xfrm rot="5400000">
            <a:off x="8558940" y="307517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6"/>
          <p:cNvSpPr/>
          <p:nvPr/>
        </p:nvSpPr>
        <p:spPr>
          <a:xfrm>
            <a:off x="8645952" y="333607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6"/>
          <p:cNvSpPr/>
          <p:nvPr/>
        </p:nvSpPr>
        <p:spPr>
          <a:xfrm>
            <a:off x="2058875" y="3553650"/>
            <a:ext cx="2513400" cy="1096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89999" marR="37021"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Oxanium"/>
              <a:ea typeface="Oxanium"/>
              <a:cs typeface="Oxanium"/>
              <a:sym typeface="Oxanium"/>
            </a:endParaRPr>
          </a:p>
        </p:txBody>
      </p:sp>
      <p:sp>
        <p:nvSpPr>
          <p:cNvPr id="468" name="Google Shape;468;p16"/>
          <p:cNvSpPr/>
          <p:nvPr/>
        </p:nvSpPr>
        <p:spPr>
          <a:xfrm>
            <a:off x="5890126" y="3553650"/>
            <a:ext cx="2510700" cy="1096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89999" marR="37021"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Oxanium"/>
              <a:ea typeface="Oxanium"/>
              <a:cs typeface="Oxanium"/>
              <a:sym typeface="Oxanium"/>
            </a:endParaRPr>
          </a:p>
        </p:txBody>
      </p:sp>
      <p:sp>
        <p:nvSpPr>
          <p:cNvPr id="469" name="Google Shape;469;p16"/>
          <p:cNvSpPr/>
          <p:nvPr/>
        </p:nvSpPr>
        <p:spPr>
          <a:xfrm>
            <a:off x="5893282" y="1892599"/>
            <a:ext cx="2510400" cy="1089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89999" marR="37021"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Oxanium"/>
              <a:ea typeface="Oxanium"/>
              <a:cs typeface="Oxanium"/>
              <a:sym typeface="Oxanium"/>
            </a:endParaRPr>
          </a:p>
        </p:txBody>
      </p:sp>
      <p:sp>
        <p:nvSpPr>
          <p:cNvPr id="470" name="Google Shape;470;p16"/>
          <p:cNvSpPr txBox="1">
            <a:spLocks noGrp="1"/>
          </p:cNvSpPr>
          <p:nvPr>
            <p:ph type="subTitle" idx="6"/>
          </p:nvPr>
        </p:nvSpPr>
        <p:spPr>
          <a:xfrm>
            <a:off x="2131756" y="3697150"/>
            <a:ext cx="2367600" cy="817500"/>
          </a:xfrm>
          <a:prstGeom prst="rect">
            <a:avLst/>
          </a:prstGeom>
          <a:noFill/>
          <a:ln>
            <a:noFill/>
          </a:ln>
        </p:spPr>
        <p:txBody>
          <a:bodyPr spcFirstLastPara="1" wrap="square" lIns="630000" tIns="91425" rIns="617975" bIns="91425" anchor="ctr" anchorCtr="0">
            <a:noAutofit/>
          </a:bodyPr>
          <a:lstStyle>
            <a:lvl1pPr marR="0"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1" name="Google Shape;471;p16"/>
          <p:cNvSpPr txBox="1">
            <a:spLocks noGrp="1"/>
          </p:cNvSpPr>
          <p:nvPr>
            <p:ph type="subTitle" idx="7"/>
          </p:nvPr>
        </p:nvSpPr>
        <p:spPr>
          <a:xfrm>
            <a:off x="2131829" y="2025624"/>
            <a:ext cx="2367600" cy="817500"/>
          </a:xfrm>
          <a:prstGeom prst="rect">
            <a:avLst/>
          </a:prstGeom>
          <a:noFill/>
          <a:ln>
            <a:noFill/>
          </a:ln>
        </p:spPr>
        <p:txBody>
          <a:bodyPr spcFirstLastPara="1" wrap="square" lIns="630000" tIns="91425" rIns="617975" bIns="91425" anchor="ctr" anchorCtr="0">
            <a:noAutofit/>
          </a:bodyPr>
          <a:lstStyle>
            <a:lvl1pPr marR="0"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2" name="Google Shape;472;p16"/>
          <p:cNvSpPr txBox="1">
            <a:spLocks noGrp="1"/>
          </p:cNvSpPr>
          <p:nvPr>
            <p:ph type="subTitle" idx="8"/>
          </p:nvPr>
        </p:nvSpPr>
        <p:spPr>
          <a:xfrm>
            <a:off x="5962932" y="3697150"/>
            <a:ext cx="2364900" cy="817500"/>
          </a:xfrm>
          <a:prstGeom prst="rect">
            <a:avLst/>
          </a:prstGeom>
          <a:noFill/>
          <a:ln>
            <a:noFill/>
          </a:ln>
        </p:spPr>
        <p:txBody>
          <a:bodyPr spcFirstLastPara="1" wrap="square" lIns="630000" tIns="91425" rIns="617975" bIns="91425" anchor="ctr" anchorCtr="0">
            <a:noAutofit/>
          </a:bodyPr>
          <a:lstStyle>
            <a:lvl1pPr marR="0"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3" name="Google Shape;473;p16"/>
          <p:cNvSpPr txBox="1">
            <a:spLocks noGrp="1"/>
          </p:cNvSpPr>
          <p:nvPr>
            <p:ph type="subTitle" idx="9"/>
          </p:nvPr>
        </p:nvSpPr>
        <p:spPr>
          <a:xfrm>
            <a:off x="5963017" y="2025624"/>
            <a:ext cx="2364900" cy="817500"/>
          </a:xfrm>
          <a:prstGeom prst="rect">
            <a:avLst/>
          </a:prstGeom>
          <a:noFill/>
          <a:ln>
            <a:noFill/>
          </a:ln>
        </p:spPr>
        <p:txBody>
          <a:bodyPr spcFirstLastPara="1" wrap="square" lIns="630000" tIns="91425" rIns="617975" bIns="91425" anchor="ctr" anchorCtr="0">
            <a:noAutofit/>
          </a:bodyPr>
          <a:lstStyle>
            <a:lvl1pPr marR="0"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4" name="Google Shape;474;p16"/>
          <p:cNvSpPr/>
          <p:nvPr/>
        </p:nvSpPr>
        <p:spPr>
          <a:xfrm>
            <a:off x="744750" y="1314850"/>
            <a:ext cx="1314000" cy="16689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6"/>
          <p:cNvSpPr/>
          <p:nvPr/>
        </p:nvSpPr>
        <p:spPr>
          <a:xfrm>
            <a:off x="744750" y="2981600"/>
            <a:ext cx="1314000" cy="16689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6"/>
          <p:cNvSpPr/>
          <p:nvPr/>
        </p:nvSpPr>
        <p:spPr>
          <a:xfrm>
            <a:off x="4572500" y="1314850"/>
            <a:ext cx="1314000" cy="166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6"/>
          <p:cNvSpPr/>
          <p:nvPr/>
        </p:nvSpPr>
        <p:spPr>
          <a:xfrm>
            <a:off x="4572500" y="2981600"/>
            <a:ext cx="1314000" cy="16689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8"/>
        <p:cNvGrpSpPr/>
        <p:nvPr/>
      </p:nvGrpSpPr>
      <p:grpSpPr>
        <a:xfrm>
          <a:off x="0" y="0"/>
          <a:ext cx="0" cy="0"/>
          <a:chOff x="0" y="0"/>
          <a:chExt cx="0" cy="0"/>
        </a:xfrm>
      </p:grpSpPr>
      <p:sp>
        <p:nvSpPr>
          <p:cNvPr id="479" name="Google Shape;479;p17"/>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480" name="Google Shape;480;p17"/>
          <p:cNvSpPr/>
          <p:nvPr/>
        </p:nvSpPr>
        <p:spPr>
          <a:xfrm rot="5400000">
            <a:off x="215913" y="1633303"/>
            <a:ext cx="1334664" cy="1334664"/>
          </a:xfrm>
          <a:prstGeom prst="irregularSeal1">
            <a:avLst/>
          </a:prstGeom>
          <a:solidFill>
            <a:schemeClr val="accent3"/>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7"/>
          <p:cNvSpPr/>
          <p:nvPr/>
        </p:nvSpPr>
        <p:spPr>
          <a:xfrm>
            <a:off x="744725" y="1312825"/>
            <a:ext cx="76545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482" name="Google Shape;482;p17"/>
          <p:cNvSpPr/>
          <p:nvPr/>
        </p:nvSpPr>
        <p:spPr>
          <a:xfrm>
            <a:off x="744750" y="495300"/>
            <a:ext cx="7654500" cy="8175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7"/>
          <p:cNvSpPr txBox="1">
            <a:spLocks noGrp="1"/>
          </p:cNvSpPr>
          <p:nvPr>
            <p:ph type="body" idx="1"/>
          </p:nvPr>
        </p:nvSpPr>
        <p:spPr>
          <a:xfrm>
            <a:off x="1279050" y="1492825"/>
            <a:ext cx="3226200" cy="2975400"/>
          </a:xfrm>
          <a:prstGeom prst="rect">
            <a:avLst/>
          </a:prstGeom>
          <a:noFill/>
          <a:ln>
            <a:noFill/>
          </a:ln>
        </p:spPr>
        <p:txBody>
          <a:bodyPr spcFirstLastPara="1" wrap="square" lIns="91425" tIns="91425" rIns="91425" bIns="91425" anchor="t" anchorCtr="0">
            <a:normAutofit/>
          </a:bodyPr>
          <a:lstStyle>
            <a:lvl1pPr marL="457200" lvl="0" indent="-304800" algn="l">
              <a:lnSpc>
                <a:spcPct val="100000"/>
              </a:lnSpc>
              <a:spcBef>
                <a:spcPts val="0"/>
              </a:spcBef>
              <a:spcAft>
                <a:spcPts val="0"/>
              </a:spcAft>
              <a:buSzPts val="1200"/>
              <a:buChar char="●"/>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84" name="Google Shape;484;p17"/>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485" name="Google Shape;485;p17"/>
          <p:cNvSpPr/>
          <p:nvPr/>
        </p:nvSpPr>
        <p:spPr>
          <a:xfrm rot="8100000">
            <a:off x="8608528" y="3600647"/>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7"/>
          <p:cNvSpPr/>
          <p:nvPr/>
        </p:nvSpPr>
        <p:spPr>
          <a:xfrm rot="2700000">
            <a:off x="8523407" y="4075725"/>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7"/>
          <p:cNvSpPr/>
          <p:nvPr/>
        </p:nvSpPr>
        <p:spPr>
          <a:xfrm rot="5400000">
            <a:off x="8820348" y="390852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7"/>
          <p:cNvSpPr/>
          <p:nvPr/>
        </p:nvSpPr>
        <p:spPr>
          <a:xfrm rot="5400000">
            <a:off x="6247698" y="476928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7"/>
          <p:cNvSpPr/>
          <p:nvPr/>
        </p:nvSpPr>
        <p:spPr>
          <a:xfrm>
            <a:off x="8684833" y="43341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7"/>
          <p:cNvSpPr/>
          <p:nvPr/>
        </p:nvSpPr>
        <p:spPr>
          <a:xfrm rot="-2700000">
            <a:off x="380171" y="4576805"/>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7"/>
          <p:cNvSpPr/>
          <p:nvPr/>
        </p:nvSpPr>
        <p:spPr>
          <a:xfrm>
            <a:off x="215933" y="4830216"/>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7"/>
          <p:cNvSpPr/>
          <p:nvPr/>
        </p:nvSpPr>
        <p:spPr>
          <a:xfrm>
            <a:off x="350633" y="1112641"/>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7"/>
          <p:cNvSpPr/>
          <p:nvPr/>
        </p:nvSpPr>
        <p:spPr>
          <a:xfrm>
            <a:off x="552333" y="4820466"/>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7"/>
          <p:cNvSpPr/>
          <p:nvPr/>
        </p:nvSpPr>
        <p:spPr>
          <a:xfrm rot="-2700000">
            <a:off x="258870" y="3634565"/>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7"/>
          <p:cNvSpPr/>
          <p:nvPr/>
        </p:nvSpPr>
        <p:spPr>
          <a:xfrm rot="-8100000">
            <a:off x="405083" y="196455"/>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7"/>
          <p:cNvSpPr/>
          <p:nvPr/>
        </p:nvSpPr>
        <p:spPr>
          <a:xfrm rot="3600008">
            <a:off x="8675499" y="1518912"/>
            <a:ext cx="142609" cy="142609"/>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7"/>
          <p:cNvSpPr/>
          <p:nvPr/>
        </p:nvSpPr>
        <p:spPr>
          <a:xfrm rot="6299983">
            <a:off x="8539502" y="1642183"/>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7"/>
          <p:cNvSpPr/>
          <p:nvPr/>
        </p:nvSpPr>
        <p:spPr>
          <a:xfrm rot="6299983">
            <a:off x="8702865" y="2940982"/>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9"/>
        <p:cNvGrpSpPr/>
        <p:nvPr/>
      </p:nvGrpSpPr>
      <p:grpSpPr>
        <a:xfrm>
          <a:off x="0" y="0"/>
          <a:ext cx="0" cy="0"/>
          <a:chOff x="0" y="0"/>
          <a:chExt cx="0" cy="0"/>
        </a:xfrm>
      </p:grpSpPr>
      <p:sp>
        <p:nvSpPr>
          <p:cNvPr id="500" name="Google Shape;500;p18"/>
          <p:cNvSpPr/>
          <p:nvPr/>
        </p:nvSpPr>
        <p:spPr>
          <a:xfrm>
            <a:off x="102900" y="101475"/>
            <a:ext cx="3310800" cy="49377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Oxanium ExtraBold"/>
                <a:ea typeface="Oxanium ExtraBold"/>
                <a:cs typeface="Oxanium ExtraBold"/>
                <a:sym typeface="Oxanium ExtraBold"/>
              </a:rPr>
              <a:t> </a:t>
            </a:r>
            <a:endParaRPr sz="3000" b="0" i="0" u="none" strike="noStrike" cap="none">
              <a:solidFill>
                <a:srgbClr val="000000"/>
              </a:solidFill>
              <a:latin typeface="Oxanium ExtraBold"/>
              <a:ea typeface="Oxanium ExtraBold"/>
              <a:cs typeface="Oxanium ExtraBold"/>
              <a:sym typeface="Oxanium ExtraBold"/>
            </a:endParaRPr>
          </a:p>
        </p:txBody>
      </p:sp>
      <p:sp>
        <p:nvSpPr>
          <p:cNvPr id="501" name="Google Shape;501;p18"/>
          <p:cNvSpPr/>
          <p:nvPr/>
        </p:nvSpPr>
        <p:spPr>
          <a:xfrm flipH="1">
            <a:off x="109350" y="101475"/>
            <a:ext cx="3300000" cy="1388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8"/>
          <p:cNvSpPr/>
          <p:nvPr/>
        </p:nvSpPr>
        <p:spPr>
          <a:xfrm flipH="1">
            <a:off x="109350" y="1691464"/>
            <a:ext cx="3300000" cy="551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8"/>
          <p:cNvSpPr/>
          <p:nvPr/>
        </p:nvSpPr>
        <p:spPr>
          <a:xfrm flipH="1">
            <a:off x="109350" y="2443289"/>
            <a:ext cx="3300000" cy="471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8"/>
          <p:cNvSpPr/>
          <p:nvPr/>
        </p:nvSpPr>
        <p:spPr>
          <a:xfrm flipH="1">
            <a:off x="109350" y="3362779"/>
            <a:ext cx="3300000" cy="321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8"/>
          <p:cNvSpPr/>
          <p:nvPr/>
        </p:nvSpPr>
        <p:spPr>
          <a:xfrm flipH="1">
            <a:off x="109350" y="4326125"/>
            <a:ext cx="3300000" cy="321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8"/>
          <p:cNvSpPr/>
          <p:nvPr/>
        </p:nvSpPr>
        <p:spPr>
          <a:xfrm>
            <a:off x="3558750" y="102900"/>
            <a:ext cx="54825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507" name="Google Shape;507;p18"/>
          <p:cNvSpPr txBox="1">
            <a:spLocks noGrp="1"/>
          </p:cNvSpPr>
          <p:nvPr>
            <p:ph type="title" hasCustomPrompt="1"/>
          </p:nvPr>
        </p:nvSpPr>
        <p:spPr>
          <a:xfrm>
            <a:off x="3681775" y="495400"/>
            <a:ext cx="5236500" cy="2895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10000"/>
              <a:buNone/>
              <a:defRPr sz="13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8" name="Google Shape;508;p18"/>
          <p:cNvSpPr/>
          <p:nvPr/>
        </p:nvSpPr>
        <p:spPr>
          <a:xfrm>
            <a:off x="3558675" y="3824175"/>
            <a:ext cx="5482500" cy="1216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8"/>
          <p:cNvSpPr/>
          <p:nvPr/>
        </p:nvSpPr>
        <p:spPr>
          <a:xfrm>
            <a:off x="1317753" y="2130571"/>
            <a:ext cx="881107" cy="885200"/>
          </a:xfrm>
          <a:custGeom>
            <a:avLst/>
            <a:gdLst/>
            <a:ahLst/>
            <a:cxnLst/>
            <a:rect l="l" t="t" r="r" b="b"/>
            <a:pathLst>
              <a:path w="8781" h="8780" extrusionOk="0">
                <a:moveTo>
                  <a:pt x="4391" y="0"/>
                </a:moveTo>
                <a:cubicBezTo>
                  <a:pt x="1968" y="0"/>
                  <a:pt x="1" y="1967"/>
                  <a:pt x="1" y="4390"/>
                </a:cubicBezTo>
                <a:cubicBezTo>
                  <a:pt x="1" y="6817"/>
                  <a:pt x="1968" y="8779"/>
                  <a:pt x="4391" y="8779"/>
                </a:cubicBezTo>
                <a:cubicBezTo>
                  <a:pt x="6813" y="8779"/>
                  <a:pt x="8780" y="6817"/>
                  <a:pt x="8780" y="4390"/>
                </a:cubicBezTo>
                <a:cubicBezTo>
                  <a:pt x="8780" y="1967"/>
                  <a:pt x="6813" y="0"/>
                  <a:pt x="4391" y="0"/>
                </a:cubicBezTo>
                <a:close/>
              </a:path>
            </a:pathLst>
          </a:custGeom>
          <a:solidFill>
            <a:schemeClr val="accent3"/>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8"/>
          <p:cNvSpPr/>
          <p:nvPr/>
        </p:nvSpPr>
        <p:spPr>
          <a:xfrm>
            <a:off x="1317305" y="2132178"/>
            <a:ext cx="881990" cy="882003"/>
          </a:xfrm>
          <a:custGeom>
            <a:avLst/>
            <a:gdLst/>
            <a:ahLst/>
            <a:cxnLst/>
            <a:rect l="l" t="t" r="r" b="b"/>
            <a:pathLst>
              <a:path w="8336" h="8331" extrusionOk="0">
                <a:moveTo>
                  <a:pt x="4170" y="1"/>
                </a:moveTo>
                <a:cubicBezTo>
                  <a:pt x="1868" y="1"/>
                  <a:pt x="0" y="1863"/>
                  <a:pt x="0" y="4165"/>
                </a:cubicBezTo>
                <a:cubicBezTo>
                  <a:pt x="0" y="6467"/>
                  <a:pt x="1868" y="8330"/>
                  <a:pt x="4170" y="8330"/>
                </a:cubicBezTo>
                <a:cubicBezTo>
                  <a:pt x="6467" y="8330"/>
                  <a:pt x="8335" y="6467"/>
                  <a:pt x="8335" y="4165"/>
                </a:cubicBezTo>
                <a:cubicBezTo>
                  <a:pt x="8335" y="1863"/>
                  <a:pt x="6467" y="1"/>
                  <a:pt x="4170" y="1"/>
                </a:cubicBezTo>
                <a:close/>
              </a:path>
            </a:pathLst>
          </a:custGeom>
          <a:solidFill>
            <a:schemeClr val="accent4"/>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8"/>
          <p:cNvSpPr/>
          <p:nvPr/>
        </p:nvSpPr>
        <p:spPr>
          <a:xfrm>
            <a:off x="1954216" y="2332207"/>
            <a:ext cx="69750" cy="207139"/>
          </a:xfrm>
          <a:custGeom>
            <a:avLst/>
            <a:gdLst/>
            <a:ahLst/>
            <a:cxnLst/>
            <a:rect l="l" t="t" r="r" b="b"/>
            <a:pathLst>
              <a:path w="597" h="1770" extrusionOk="0">
                <a:moveTo>
                  <a:pt x="298" y="1"/>
                </a:moveTo>
                <a:cubicBezTo>
                  <a:pt x="131" y="1"/>
                  <a:pt x="0" y="399"/>
                  <a:pt x="0" y="885"/>
                </a:cubicBezTo>
                <a:cubicBezTo>
                  <a:pt x="0" y="1372"/>
                  <a:pt x="131" y="1769"/>
                  <a:pt x="298" y="1769"/>
                </a:cubicBezTo>
                <a:cubicBezTo>
                  <a:pt x="466" y="1769"/>
                  <a:pt x="597" y="1372"/>
                  <a:pt x="597" y="885"/>
                </a:cubicBezTo>
                <a:cubicBezTo>
                  <a:pt x="597" y="399"/>
                  <a:pt x="466" y="1"/>
                  <a:pt x="298" y="1"/>
                </a:cubicBezTo>
                <a:close/>
              </a:path>
            </a:pathLst>
          </a:custGeom>
          <a:solidFill>
            <a:schemeClr val="lt1"/>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8"/>
          <p:cNvSpPr/>
          <p:nvPr/>
        </p:nvSpPr>
        <p:spPr>
          <a:xfrm>
            <a:off x="2105798" y="2501564"/>
            <a:ext cx="33181" cy="66238"/>
          </a:xfrm>
          <a:custGeom>
            <a:avLst/>
            <a:gdLst/>
            <a:ahLst/>
            <a:cxnLst/>
            <a:rect l="l" t="t" r="r" b="b"/>
            <a:pathLst>
              <a:path w="284" h="566" extrusionOk="0">
                <a:moveTo>
                  <a:pt x="142" y="0"/>
                </a:moveTo>
                <a:cubicBezTo>
                  <a:pt x="64" y="0"/>
                  <a:pt x="1" y="126"/>
                  <a:pt x="1" y="283"/>
                </a:cubicBezTo>
                <a:cubicBezTo>
                  <a:pt x="1" y="440"/>
                  <a:pt x="64" y="565"/>
                  <a:pt x="142" y="565"/>
                </a:cubicBezTo>
                <a:cubicBezTo>
                  <a:pt x="221" y="565"/>
                  <a:pt x="283" y="440"/>
                  <a:pt x="283" y="283"/>
                </a:cubicBezTo>
                <a:cubicBezTo>
                  <a:pt x="283" y="126"/>
                  <a:pt x="221" y="0"/>
                  <a:pt x="142" y="0"/>
                </a:cubicBezTo>
                <a:close/>
              </a:path>
            </a:pathLst>
          </a:custGeom>
          <a:solidFill>
            <a:schemeClr val="lt1"/>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8"/>
          <p:cNvSpPr/>
          <p:nvPr/>
        </p:nvSpPr>
        <p:spPr>
          <a:xfrm>
            <a:off x="1937685" y="2736796"/>
            <a:ext cx="57600" cy="78525"/>
          </a:xfrm>
          <a:custGeom>
            <a:avLst/>
            <a:gdLst/>
            <a:ahLst/>
            <a:cxnLst/>
            <a:rect l="l" t="t" r="r" b="b"/>
            <a:pathLst>
              <a:path w="493" h="671" extrusionOk="0">
                <a:moveTo>
                  <a:pt x="247" y="1"/>
                </a:moveTo>
                <a:cubicBezTo>
                  <a:pt x="111" y="1"/>
                  <a:pt x="1" y="147"/>
                  <a:pt x="1" y="335"/>
                </a:cubicBezTo>
                <a:cubicBezTo>
                  <a:pt x="1" y="519"/>
                  <a:pt x="111" y="670"/>
                  <a:pt x="247" y="670"/>
                </a:cubicBezTo>
                <a:cubicBezTo>
                  <a:pt x="383" y="670"/>
                  <a:pt x="493" y="519"/>
                  <a:pt x="493" y="335"/>
                </a:cubicBezTo>
                <a:cubicBezTo>
                  <a:pt x="493" y="147"/>
                  <a:pt x="383" y="1"/>
                  <a:pt x="247" y="1"/>
                </a:cubicBezTo>
                <a:close/>
              </a:path>
            </a:pathLst>
          </a:custGeom>
          <a:solidFill>
            <a:schemeClr val="lt1"/>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4" name="Google Shape;514;p18"/>
          <p:cNvGrpSpPr/>
          <p:nvPr/>
        </p:nvGrpSpPr>
        <p:grpSpPr>
          <a:xfrm>
            <a:off x="1309974" y="3443596"/>
            <a:ext cx="896650" cy="900828"/>
            <a:chOff x="1309974" y="3443596"/>
            <a:chExt cx="896650" cy="900828"/>
          </a:xfrm>
        </p:grpSpPr>
        <p:sp>
          <p:nvSpPr>
            <p:cNvPr id="515" name="Google Shape;515;p18"/>
            <p:cNvSpPr/>
            <p:nvPr/>
          </p:nvSpPr>
          <p:spPr>
            <a:xfrm>
              <a:off x="1317753" y="3451008"/>
              <a:ext cx="881107" cy="885200"/>
            </a:xfrm>
            <a:custGeom>
              <a:avLst/>
              <a:gdLst/>
              <a:ahLst/>
              <a:cxnLst/>
              <a:rect l="l" t="t" r="r" b="b"/>
              <a:pathLst>
                <a:path w="8781" h="8780" extrusionOk="0">
                  <a:moveTo>
                    <a:pt x="4391" y="0"/>
                  </a:moveTo>
                  <a:cubicBezTo>
                    <a:pt x="1968" y="0"/>
                    <a:pt x="1" y="1967"/>
                    <a:pt x="1" y="4390"/>
                  </a:cubicBezTo>
                  <a:cubicBezTo>
                    <a:pt x="1" y="6817"/>
                    <a:pt x="1968" y="8779"/>
                    <a:pt x="4391" y="8779"/>
                  </a:cubicBezTo>
                  <a:cubicBezTo>
                    <a:pt x="6813" y="8779"/>
                    <a:pt x="8780" y="6817"/>
                    <a:pt x="8780" y="4390"/>
                  </a:cubicBezTo>
                  <a:cubicBezTo>
                    <a:pt x="8780" y="1967"/>
                    <a:pt x="6813" y="0"/>
                    <a:pt x="4391" y="0"/>
                  </a:cubicBezTo>
                  <a:close/>
                </a:path>
              </a:pathLst>
            </a:custGeom>
            <a:solidFill>
              <a:schemeClr val="accent3"/>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8"/>
            <p:cNvSpPr/>
            <p:nvPr/>
          </p:nvSpPr>
          <p:spPr>
            <a:xfrm>
              <a:off x="1309974" y="3443596"/>
              <a:ext cx="896650" cy="900828"/>
            </a:xfrm>
            <a:custGeom>
              <a:avLst/>
              <a:gdLst/>
              <a:ahLst/>
              <a:cxnLst/>
              <a:rect l="l" t="t" r="r" b="b"/>
              <a:pathLst>
                <a:path w="8781" h="8780" extrusionOk="0">
                  <a:moveTo>
                    <a:pt x="4391" y="0"/>
                  </a:moveTo>
                  <a:cubicBezTo>
                    <a:pt x="1968" y="0"/>
                    <a:pt x="1" y="1967"/>
                    <a:pt x="1" y="4390"/>
                  </a:cubicBezTo>
                  <a:cubicBezTo>
                    <a:pt x="1" y="6817"/>
                    <a:pt x="1968" y="8779"/>
                    <a:pt x="4391" y="8779"/>
                  </a:cubicBezTo>
                  <a:cubicBezTo>
                    <a:pt x="6813" y="8779"/>
                    <a:pt x="8780" y="6817"/>
                    <a:pt x="8780" y="4390"/>
                  </a:cubicBezTo>
                  <a:cubicBezTo>
                    <a:pt x="8780" y="1967"/>
                    <a:pt x="6813" y="0"/>
                    <a:pt x="4391" y="0"/>
                  </a:cubicBezTo>
                  <a:close/>
                </a:path>
              </a:pathLst>
            </a:custGeom>
            <a:solidFill>
              <a:schemeClr val="accent3"/>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7" name="Google Shape;517;p18"/>
          <p:cNvGrpSpPr/>
          <p:nvPr/>
        </p:nvGrpSpPr>
        <p:grpSpPr>
          <a:xfrm>
            <a:off x="1301174" y="3441163"/>
            <a:ext cx="896918" cy="905694"/>
            <a:chOff x="1830386" y="2892003"/>
            <a:chExt cx="584083" cy="589836"/>
          </a:xfrm>
        </p:grpSpPr>
        <p:sp>
          <p:nvSpPr>
            <p:cNvPr id="518" name="Google Shape;518;p18"/>
            <p:cNvSpPr/>
            <p:nvPr/>
          </p:nvSpPr>
          <p:spPr>
            <a:xfrm>
              <a:off x="2119329" y="3180053"/>
              <a:ext cx="214704" cy="301786"/>
            </a:xfrm>
            <a:custGeom>
              <a:avLst/>
              <a:gdLst/>
              <a:ahLst/>
              <a:cxnLst/>
              <a:rect l="l" t="t" r="r" b="b"/>
              <a:pathLst>
                <a:path w="3229" h="4511" extrusionOk="0">
                  <a:moveTo>
                    <a:pt x="504" y="1"/>
                  </a:moveTo>
                  <a:cubicBezTo>
                    <a:pt x="438" y="1"/>
                    <a:pt x="379" y="20"/>
                    <a:pt x="320" y="61"/>
                  </a:cubicBezTo>
                  <a:cubicBezTo>
                    <a:pt x="435" y="401"/>
                    <a:pt x="430" y="684"/>
                    <a:pt x="314" y="993"/>
                  </a:cubicBezTo>
                  <a:cubicBezTo>
                    <a:pt x="178" y="1364"/>
                    <a:pt x="1" y="1605"/>
                    <a:pt x="16" y="2034"/>
                  </a:cubicBezTo>
                  <a:cubicBezTo>
                    <a:pt x="32" y="2541"/>
                    <a:pt x="351" y="2897"/>
                    <a:pt x="456" y="3352"/>
                  </a:cubicBezTo>
                  <a:cubicBezTo>
                    <a:pt x="532" y="3710"/>
                    <a:pt x="36" y="4510"/>
                    <a:pt x="376" y="4510"/>
                  </a:cubicBezTo>
                  <a:cubicBezTo>
                    <a:pt x="385" y="4510"/>
                    <a:pt x="394" y="4510"/>
                    <a:pt x="403" y="4509"/>
                  </a:cubicBezTo>
                  <a:cubicBezTo>
                    <a:pt x="2072" y="4331"/>
                    <a:pt x="2768" y="3614"/>
                    <a:pt x="3229" y="3138"/>
                  </a:cubicBezTo>
                  <a:cubicBezTo>
                    <a:pt x="3166" y="2939"/>
                    <a:pt x="3061" y="2588"/>
                    <a:pt x="2810" y="2400"/>
                  </a:cubicBezTo>
                  <a:cubicBezTo>
                    <a:pt x="2413" y="2091"/>
                    <a:pt x="1999" y="2233"/>
                    <a:pt x="1560" y="2112"/>
                  </a:cubicBezTo>
                  <a:cubicBezTo>
                    <a:pt x="566" y="1840"/>
                    <a:pt x="880" y="684"/>
                    <a:pt x="607" y="14"/>
                  </a:cubicBezTo>
                  <a:cubicBezTo>
                    <a:pt x="571" y="6"/>
                    <a:pt x="537" y="1"/>
                    <a:pt x="504"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8"/>
            <p:cNvSpPr/>
            <p:nvPr/>
          </p:nvSpPr>
          <p:spPr>
            <a:xfrm>
              <a:off x="2198701" y="3000189"/>
              <a:ext cx="215768" cy="232411"/>
            </a:xfrm>
            <a:custGeom>
              <a:avLst/>
              <a:gdLst/>
              <a:ahLst/>
              <a:cxnLst/>
              <a:rect l="l" t="t" r="r" b="b"/>
              <a:pathLst>
                <a:path w="3245" h="3474" extrusionOk="0">
                  <a:moveTo>
                    <a:pt x="2204" y="1"/>
                  </a:moveTo>
                  <a:cubicBezTo>
                    <a:pt x="2093" y="1"/>
                    <a:pt x="1991" y="91"/>
                    <a:pt x="1847" y="167"/>
                  </a:cubicBezTo>
                  <a:cubicBezTo>
                    <a:pt x="1335" y="439"/>
                    <a:pt x="874" y="810"/>
                    <a:pt x="586" y="1328"/>
                  </a:cubicBezTo>
                  <a:cubicBezTo>
                    <a:pt x="471" y="1532"/>
                    <a:pt x="440" y="1788"/>
                    <a:pt x="356" y="2013"/>
                  </a:cubicBezTo>
                  <a:cubicBezTo>
                    <a:pt x="314" y="2149"/>
                    <a:pt x="304" y="2280"/>
                    <a:pt x="278" y="2411"/>
                  </a:cubicBezTo>
                  <a:cubicBezTo>
                    <a:pt x="273" y="2431"/>
                    <a:pt x="263" y="2474"/>
                    <a:pt x="262" y="2474"/>
                  </a:cubicBezTo>
                  <a:cubicBezTo>
                    <a:pt x="262" y="2474"/>
                    <a:pt x="262" y="2474"/>
                    <a:pt x="262" y="2474"/>
                  </a:cubicBezTo>
                  <a:cubicBezTo>
                    <a:pt x="0" y="2589"/>
                    <a:pt x="110" y="2955"/>
                    <a:pt x="241" y="3128"/>
                  </a:cubicBezTo>
                  <a:cubicBezTo>
                    <a:pt x="444" y="3387"/>
                    <a:pt x="796" y="3473"/>
                    <a:pt x="1113" y="3473"/>
                  </a:cubicBezTo>
                  <a:cubicBezTo>
                    <a:pt x="1122" y="3473"/>
                    <a:pt x="1132" y="3473"/>
                    <a:pt x="1141" y="3473"/>
                  </a:cubicBezTo>
                  <a:cubicBezTo>
                    <a:pt x="1816" y="3463"/>
                    <a:pt x="1643" y="2835"/>
                    <a:pt x="1905" y="2411"/>
                  </a:cubicBezTo>
                  <a:cubicBezTo>
                    <a:pt x="1999" y="2265"/>
                    <a:pt x="2109" y="2113"/>
                    <a:pt x="2287" y="2066"/>
                  </a:cubicBezTo>
                  <a:cubicBezTo>
                    <a:pt x="2305" y="2062"/>
                    <a:pt x="2323" y="2060"/>
                    <a:pt x="2339" y="2060"/>
                  </a:cubicBezTo>
                  <a:cubicBezTo>
                    <a:pt x="2426" y="2060"/>
                    <a:pt x="2490" y="2108"/>
                    <a:pt x="2569" y="2113"/>
                  </a:cubicBezTo>
                  <a:cubicBezTo>
                    <a:pt x="2571" y="2113"/>
                    <a:pt x="2573" y="2113"/>
                    <a:pt x="2575" y="2113"/>
                  </a:cubicBezTo>
                  <a:cubicBezTo>
                    <a:pt x="2757" y="2113"/>
                    <a:pt x="3031" y="1893"/>
                    <a:pt x="3176" y="1893"/>
                  </a:cubicBezTo>
                  <a:cubicBezTo>
                    <a:pt x="3194" y="1893"/>
                    <a:pt x="3210" y="1896"/>
                    <a:pt x="3223" y="1904"/>
                  </a:cubicBezTo>
                  <a:cubicBezTo>
                    <a:pt x="3244" y="1626"/>
                    <a:pt x="2658" y="303"/>
                    <a:pt x="2365" y="67"/>
                  </a:cubicBezTo>
                  <a:cubicBezTo>
                    <a:pt x="2306" y="20"/>
                    <a:pt x="2254" y="1"/>
                    <a:pt x="2204"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8"/>
            <p:cNvSpPr/>
            <p:nvPr/>
          </p:nvSpPr>
          <p:spPr>
            <a:xfrm>
              <a:off x="1872500" y="2892003"/>
              <a:ext cx="388715" cy="237629"/>
            </a:xfrm>
            <a:custGeom>
              <a:avLst/>
              <a:gdLst/>
              <a:ahLst/>
              <a:cxnLst/>
              <a:rect l="l" t="t" r="r" b="b"/>
              <a:pathLst>
                <a:path w="5846" h="3552" extrusionOk="0">
                  <a:moveTo>
                    <a:pt x="3887" y="1"/>
                  </a:moveTo>
                  <a:cubicBezTo>
                    <a:pt x="2509" y="1"/>
                    <a:pt x="850" y="635"/>
                    <a:pt x="1" y="2321"/>
                  </a:cubicBezTo>
                  <a:cubicBezTo>
                    <a:pt x="85" y="2311"/>
                    <a:pt x="158" y="2258"/>
                    <a:pt x="236" y="2227"/>
                  </a:cubicBezTo>
                  <a:cubicBezTo>
                    <a:pt x="440" y="2154"/>
                    <a:pt x="676" y="2112"/>
                    <a:pt x="890" y="2101"/>
                  </a:cubicBezTo>
                  <a:cubicBezTo>
                    <a:pt x="921" y="2100"/>
                    <a:pt x="952" y="2099"/>
                    <a:pt x="982" y="2099"/>
                  </a:cubicBezTo>
                  <a:cubicBezTo>
                    <a:pt x="1572" y="2099"/>
                    <a:pt x="2094" y="2382"/>
                    <a:pt x="2612" y="2640"/>
                  </a:cubicBezTo>
                  <a:cubicBezTo>
                    <a:pt x="2852" y="2761"/>
                    <a:pt x="3093" y="2876"/>
                    <a:pt x="3318" y="3017"/>
                  </a:cubicBezTo>
                  <a:cubicBezTo>
                    <a:pt x="3496" y="3137"/>
                    <a:pt x="3611" y="3284"/>
                    <a:pt x="3768" y="3415"/>
                  </a:cubicBezTo>
                  <a:cubicBezTo>
                    <a:pt x="3878" y="3510"/>
                    <a:pt x="3992" y="3551"/>
                    <a:pt x="4105" y="3551"/>
                  </a:cubicBezTo>
                  <a:cubicBezTo>
                    <a:pt x="4367" y="3551"/>
                    <a:pt x="4617" y="3329"/>
                    <a:pt x="4767" y="3069"/>
                  </a:cubicBezTo>
                  <a:cubicBezTo>
                    <a:pt x="4945" y="2755"/>
                    <a:pt x="4856" y="2400"/>
                    <a:pt x="4862" y="2060"/>
                  </a:cubicBezTo>
                  <a:cubicBezTo>
                    <a:pt x="4867" y="1772"/>
                    <a:pt x="5066" y="1583"/>
                    <a:pt x="5306" y="1458"/>
                  </a:cubicBezTo>
                  <a:cubicBezTo>
                    <a:pt x="5469" y="1369"/>
                    <a:pt x="5678" y="1322"/>
                    <a:pt x="5762" y="1149"/>
                  </a:cubicBezTo>
                  <a:cubicBezTo>
                    <a:pt x="5845" y="977"/>
                    <a:pt x="5762" y="882"/>
                    <a:pt x="5683" y="741"/>
                  </a:cubicBezTo>
                  <a:cubicBezTo>
                    <a:pt x="5622" y="634"/>
                    <a:pt x="5590" y="422"/>
                    <a:pt x="5589" y="422"/>
                  </a:cubicBezTo>
                  <a:cubicBezTo>
                    <a:pt x="5589" y="422"/>
                    <a:pt x="5589" y="422"/>
                    <a:pt x="5589" y="422"/>
                  </a:cubicBezTo>
                  <a:lnTo>
                    <a:pt x="5589" y="411"/>
                  </a:lnTo>
                  <a:cubicBezTo>
                    <a:pt x="5176" y="154"/>
                    <a:pt x="4566" y="1"/>
                    <a:pt x="3887"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8"/>
            <p:cNvSpPr/>
            <p:nvPr/>
          </p:nvSpPr>
          <p:spPr>
            <a:xfrm>
              <a:off x="1830386" y="3165636"/>
              <a:ext cx="186245" cy="283589"/>
            </a:xfrm>
            <a:custGeom>
              <a:avLst/>
              <a:gdLst/>
              <a:ahLst/>
              <a:cxnLst/>
              <a:rect l="l" t="t" r="r" b="b"/>
              <a:pathLst>
                <a:path w="2801" h="4239" extrusionOk="0">
                  <a:moveTo>
                    <a:pt x="1219" y="0"/>
                  </a:moveTo>
                  <a:cubicBezTo>
                    <a:pt x="1014" y="0"/>
                    <a:pt x="808" y="30"/>
                    <a:pt x="618" y="89"/>
                  </a:cubicBezTo>
                  <a:cubicBezTo>
                    <a:pt x="462" y="142"/>
                    <a:pt x="356" y="168"/>
                    <a:pt x="226" y="168"/>
                  </a:cubicBezTo>
                  <a:cubicBezTo>
                    <a:pt x="177" y="168"/>
                    <a:pt x="124" y="164"/>
                    <a:pt x="64" y="157"/>
                  </a:cubicBezTo>
                  <a:lnTo>
                    <a:pt x="64" y="157"/>
                  </a:lnTo>
                  <a:cubicBezTo>
                    <a:pt x="1" y="1010"/>
                    <a:pt x="383" y="3035"/>
                    <a:pt x="2470" y="4238"/>
                  </a:cubicBezTo>
                  <a:cubicBezTo>
                    <a:pt x="2633" y="4128"/>
                    <a:pt x="2727" y="3940"/>
                    <a:pt x="2695" y="3720"/>
                  </a:cubicBezTo>
                  <a:cubicBezTo>
                    <a:pt x="2669" y="3537"/>
                    <a:pt x="2617" y="3359"/>
                    <a:pt x="2570" y="3181"/>
                  </a:cubicBezTo>
                  <a:cubicBezTo>
                    <a:pt x="2486" y="2862"/>
                    <a:pt x="2502" y="2553"/>
                    <a:pt x="2533" y="2229"/>
                  </a:cubicBezTo>
                  <a:cubicBezTo>
                    <a:pt x="2575" y="1852"/>
                    <a:pt x="2779" y="1517"/>
                    <a:pt x="2790" y="1135"/>
                  </a:cubicBezTo>
                  <a:cubicBezTo>
                    <a:pt x="2800" y="597"/>
                    <a:pt x="2397" y="340"/>
                    <a:pt x="1947" y="141"/>
                  </a:cubicBezTo>
                  <a:cubicBezTo>
                    <a:pt x="1725" y="46"/>
                    <a:pt x="1472" y="0"/>
                    <a:pt x="1219" y="0"/>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2" name="Google Shape;522;p18"/>
          <p:cNvSpPr/>
          <p:nvPr/>
        </p:nvSpPr>
        <p:spPr>
          <a:xfrm>
            <a:off x="1318724" y="745558"/>
            <a:ext cx="881107" cy="885200"/>
          </a:xfrm>
          <a:custGeom>
            <a:avLst/>
            <a:gdLst/>
            <a:ahLst/>
            <a:cxnLst/>
            <a:rect l="l" t="t" r="r" b="b"/>
            <a:pathLst>
              <a:path w="8781" h="8780" extrusionOk="0">
                <a:moveTo>
                  <a:pt x="4391" y="0"/>
                </a:moveTo>
                <a:cubicBezTo>
                  <a:pt x="1968" y="0"/>
                  <a:pt x="1" y="1967"/>
                  <a:pt x="1" y="4390"/>
                </a:cubicBezTo>
                <a:cubicBezTo>
                  <a:pt x="1" y="6817"/>
                  <a:pt x="1968" y="8779"/>
                  <a:pt x="4391" y="8779"/>
                </a:cubicBezTo>
                <a:cubicBezTo>
                  <a:pt x="6813" y="8779"/>
                  <a:pt x="8780" y="6817"/>
                  <a:pt x="8780" y="4390"/>
                </a:cubicBezTo>
                <a:cubicBezTo>
                  <a:pt x="8780" y="1967"/>
                  <a:pt x="6813" y="0"/>
                  <a:pt x="4391" y="0"/>
                </a:cubicBezTo>
                <a:close/>
              </a:path>
            </a:pathLst>
          </a:custGeom>
          <a:solidFill>
            <a:schemeClr val="accent3"/>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8"/>
          <p:cNvSpPr/>
          <p:nvPr/>
        </p:nvSpPr>
        <p:spPr>
          <a:xfrm>
            <a:off x="1318724" y="745558"/>
            <a:ext cx="881107" cy="885200"/>
          </a:xfrm>
          <a:custGeom>
            <a:avLst/>
            <a:gdLst/>
            <a:ahLst/>
            <a:cxnLst/>
            <a:rect l="l" t="t" r="r" b="b"/>
            <a:pathLst>
              <a:path w="8781" h="8780" extrusionOk="0">
                <a:moveTo>
                  <a:pt x="4391" y="0"/>
                </a:moveTo>
                <a:cubicBezTo>
                  <a:pt x="1968" y="0"/>
                  <a:pt x="1" y="1967"/>
                  <a:pt x="1" y="4390"/>
                </a:cubicBezTo>
                <a:cubicBezTo>
                  <a:pt x="1" y="6817"/>
                  <a:pt x="1968" y="8779"/>
                  <a:pt x="4391" y="8779"/>
                </a:cubicBezTo>
                <a:cubicBezTo>
                  <a:pt x="6813" y="8779"/>
                  <a:pt x="8780" y="6817"/>
                  <a:pt x="8780" y="4390"/>
                </a:cubicBezTo>
                <a:cubicBezTo>
                  <a:pt x="8780" y="1967"/>
                  <a:pt x="6813" y="0"/>
                  <a:pt x="4391" y="0"/>
                </a:cubicBezTo>
                <a:close/>
              </a:path>
            </a:pathLst>
          </a:custGeom>
          <a:solidFill>
            <a:schemeClr val="accent3"/>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4" name="Google Shape;524;p18"/>
          <p:cNvGrpSpPr/>
          <p:nvPr/>
        </p:nvGrpSpPr>
        <p:grpSpPr>
          <a:xfrm>
            <a:off x="1308247" y="735164"/>
            <a:ext cx="900113" cy="900362"/>
            <a:chOff x="3891811" y="4399338"/>
            <a:chExt cx="730611" cy="730813"/>
          </a:xfrm>
        </p:grpSpPr>
        <p:sp>
          <p:nvSpPr>
            <p:cNvPr id="525" name="Google Shape;525;p18"/>
            <p:cNvSpPr/>
            <p:nvPr/>
          </p:nvSpPr>
          <p:spPr>
            <a:xfrm>
              <a:off x="3941626" y="4523007"/>
              <a:ext cx="680796" cy="297268"/>
            </a:xfrm>
            <a:custGeom>
              <a:avLst/>
              <a:gdLst/>
              <a:ahLst/>
              <a:cxnLst/>
              <a:rect l="l" t="t" r="r" b="b"/>
              <a:pathLst>
                <a:path w="6070" h="2706" extrusionOk="0">
                  <a:moveTo>
                    <a:pt x="456" y="1"/>
                  </a:moveTo>
                  <a:cubicBezTo>
                    <a:pt x="299" y="184"/>
                    <a:pt x="116" y="367"/>
                    <a:pt x="1" y="592"/>
                  </a:cubicBezTo>
                  <a:cubicBezTo>
                    <a:pt x="2444" y="2219"/>
                    <a:pt x="3841" y="2585"/>
                    <a:pt x="6012" y="2706"/>
                  </a:cubicBezTo>
                  <a:cubicBezTo>
                    <a:pt x="6070" y="2402"/>
                    <a:pt x="6044" y="2078"/>
                    <a:pt x="6012" y="1774"/>
                  </a:cubicBezTo>
                  <a:cubicBezTo>
                    <a:pt x="3862" y="1717"/>
                    <a:pt x="2250" y="1115"/>
                    <a:pt x="456"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8"/>
            <p:cNvSpPr/>
            <p:nvPr/>
          </p:nvSpPr>
          <p:spPr>
            <a:xfrm>
              <a:off x="3938813" y="4523007"/>
              <a:ext cx="680796" cy="297268"/>
            </a:xfrm>
            <a:custGeom>
              <a:avLst/>
              <a:gdLst/>
              <a:ahLst/>
              <a:cxnLst/>
              <a:rect l="l" t="t" r="r" b="b"/>
              <a:pathLst>
                <a:path w="6070" h="2706" fill="none" extrusionOk="0">
                  <a:moveTo>
                    <a:pt x="6012" y="1774"/>
                  </a:moveTo>
                  <a:cubicBezTo>
                    <a:pt x="3862" y="1717"/>
                    <a:pt x="2250" y="1115"/>
                    <a:pt x="456" y="1"/>
                  </a:cubicBezTo>
                  <a:cubicBezTo>
                    <a:pt x="299" y="184"/>
                    <a:pt x="116" y="367"/>
                    <a:pt x="1" y="592"/>
                  </a:cubicBezTo>
                  <a:cubicBezTo>
                    <a:pt x="2444" y="2219"/>
                    <a:pt x="3841" y="2585"/>
                    <a:pt x="6012" y="2706"/>
                  </a:cubicBezTo>
                  <a:cubicBezTo>
                    <a:pt x="6070" y="2402"/>
                    <a:pt x="6044" y="2078"/>
                    <a:pt x="6012" y="1774"/>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8"/>
            <p:cNvSpPr/>
            <p:nvPr/>
          </p:nvSpPr>
          <p:spPr>
            <a:xfrm>
              <a:off x="3894625" y="4735433"/>
              <a:ext cx="635036" cy="311659"/>
            </a:xfrm>
            <a:custGeom>
              <a:avLst/>
              <a:gdLst/>
              <a:ahLst/>
              <a:cxnLst/>
              <a:rect l="l" t="t" r="r" b="b"/>
              <a:pathLst>
                <a:path w="5662" h="2837" extrusionOk="0">
                  <a:moveTo>
                    <a:pt x="21" y="1"/>
                  </a:moveTo>
                  <a:lnTo>
                    <a:pt x="21" y="1"/>
                  </a:lnTo>
                  <a:cubicBezTo>
                    <a:pt x="0" y="283"/>
                    <a:pt x="10" y="561"/>
                    <a:pt x="63" y="833"/>
                  </a:cubicBezTo>
                  <a:cubicBezTo>
                    <a:pt x="241" y="1016"/>
                    <a:pt x="440" y="1178"/>
                    <a:pt x="659" y="1319"/>
                  </a:cubicBezTo>
                  <a:cubicBezTo>
                    <a:pt x="1967" y="2151"/>
                    <a:pt x="3532" y="2376"/>
                    <a:pt x="5002" y="2779"/>
                  </a:cubicBezTo>
                  <a:cubicBezTo>
                    <a:pt x="5075" y="2800"/>
                    <a:pt x="5154" y="2816"/>
                    <a:pt x="5232" y="2837"/>
                  </a:cubicBezTo>
                  <a:cubicBezTo>
                    <a:pt x="5389" y="2716"/>
                    <a:pt x="5530" y="2585"/>
                    <a:pt x="5661" y="2434"/>
                  </a:cubicBezTo>
                  <a:cubicBezTo>
                    <a:pt x="5012" y="2266"/>
                    <a:pt x="4369" y="2041"/>
                    <a:pt x="3741" y="1801"/>
                  </a:cubicBezTo>
                  <a:cubicBezTo>
                    <a:pt x="2485" y="1267"/>
                    <a:pt x="1177" y="749"/>
                    <a:pt x="21"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8"/>
            <p:cNvSpPr/>
            <p:nvPr/>
          </p:nvSpPr>
          <p:spPr>
            <a:xfrm>
              <a:off x="3891811" y="4735433"/>
              <a:ext cx="635036" cy="311659"/>
            </a:xfrm>
            <a:custGeom>
              <a:avLst/>
              <a:gdLst/>
              <a:ahLst/>
              <a:cxnLst/>
              <a:rect l="l" t="t" r="r" b="b"/>
              <a:pathLst>
                <a:path w="5662" h="2837" fill="none" extrusionOk="0">
                  <a:moveTo>
                    <a:pt x="5661" y="2434"/>
                  </a:moveTo>
                  <a:cubicBezTo>
                    <a:pt x="5012" y="2266"/>
                    <a:pt x="4369" y="2041"/>
                    <a:pt x="3741" y="1801"/>
                  </a:cubicBezTo>
                  <a:cubicBezTo>
                    <a:pt x="2485" y="1267"/>
                    <a:pt x="1177" y="749"/>
                    <a:pt x="21" y="1"/>
                  </a:cubicBezTo>
                  <a:cubicBezTo>
                    <a:pt x="0" y="283"/>
                    <a:pt x="10" y="561"/>
                    <a:pt x="63" y="833"/>
                  </a:cubicBezTo>
                  <a:cubicBezTo>
                    <a:pt x="241" y="1016"/>
                    <a:pt x="440" y="1178"/>
                    <a:pt x="659" y="1319"/>
                  </a:cubicBezTo>
                  <a:cubicBezTo>
                    <a:pt x="1967" y="2151"/>
                    <a:pt x="3532" y="2376"/>
                    <a:pt x="5002" y="2779"/>
                  </a:cubicBezTo>
                  <a:cubicBezTo>
                    <a:pt x="5075" y="2800"/>
                    <a:pt x="5154" y="2816"/>
                    <a:pt x="5232" y="2837"/>
                  </a:cubicBezTo>
                  <a:cubicBezTo>
                    <a:pt x="5389" y="2716"/>
                    <a:pt x="5530" y="2585"/>
                    <a:pt x="5661" y="2434"/>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8"/>
            <p:cNvSpPr/>
            <p:nvPr/>
          </p:nvSpPr>
          <p:spPr>
            <a:xfrm>
              <a:off x="3902270" y="4620411"/>
              <a:ext cx="707153" cy="358127"/>
            </a:xfrm>
            <a:custGeom>
              <a:avLst/>
              <a:gdLst/>
              <a:ahLst/>
              <a:cxnLst/>
              <a:rect l="l" t="t" r="r" b="b"/>
              <a:pathLst>
                <a:path w="6305" h="3260" extrusionOk="0">
                  <a:moveTo>
                    <a:pt x="251" y="0"/>
                  </a:moveTo>
                  <a:cubicBezTo>
                    <a:pt x="94" y="120"/>
                    <a:pt x="16" y="539"/>
                    <a:pt x="0" y="712"/>
                  </a:cubicBezTo>
                  <a:cubicBezTo>
                    <a:pt x="654" y="879"/>
                    <a:pt x="1292" y="1104"/>
                    <a:pt x="1920" y="1345"/>
                  </a:cubicBezTo>
                  <a:cubicBezTo>
                    <a:pt x="3176" y="1878"/>
                    <a:pt x="4615" y="2512"/>
                    <a:pt x="5771" y="3260"/>
                  </a:cubicBezTo>
                  <a:cubicBezTo>
                    <a:pt x="5891" y="3045"/>
                    <a:pt x="6305" y="2522"/>
                    <a:pt x="6258" y="2250"/>
                  </a:cubicBezTo>
                  <a:cubicBezTo>
                    <a:pt x="6080" y="2067"/>
                    <a:pt x="5227" y="1967"/>
                    <a:pt x="5002" y="1826"/>
                  </a:cubicBezTo>
                  <a:cubicBezTo>
                    <a:pt x="3270" y="1303"/>
                    <a:pt x="2135" y="769"/>
                    <a:pt x="665" y="366"/>
                  </a:cubicBezTo>
                  <a:cubicBezTo>
                    <a:pt x="586" y="345"/>
                    <a:pt x="330" y="21"/>
                    <a:pt x="251" y="0"/>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8"/>
            <p:cNvSpPr/>
            <p:nvPr/>
          </p:nvSpPr>
          <p:spPr>
            <a:xfrm>
              <a:off x="3899457" y="4620411"/>
              <a:ext cx="707153" cy="358127"/>
            </a:xfrm>
            <a:custGeom>
              <a:avLst/>
              <a:gdLst/>
              <a:ahLst/>
              <a:cxnLst/>
              <a:rect l="l" t="t" r="r" b="b"/>
              <a:pathLst>
                <a:path w="6305" h="3260" fill="none" extrusionOk="0">
                  <a:moveTo>
                    <a:pt x="0" y="712"/>
                  </a:moveTo>
                  <a:cubicBezTo>
                    <a:pt x="654" y="879"/>
                    <a:pt x="1292" y="1104"/>
                    <a:pt x="1920" y="1345"/>
                  </a:cubicBezTo>
                  <a:cubicBezTo>
                    <a:pt x="3176" y="1878"/>
                    <a:pt x="4615" y="2512"/>
                    <a:pt x="5771" y="3260"/>
                  </a:cubicBezTo>
                  <a:cubicBezTo>
                    <a:pt x="5891" y="3045"/>
                    <a:pt x="6305" y="2522"/>
                    <a:pt x="6258" y="2250"/>
                  </a:cubicBezTo>
                  <a:cubicBezTo>
                    <a:pt x="6080" y="2067"/>
                    <a:pt x="5227" y="1967"/>
                    <a:pt x="5002" y="1826"/>
                  </a:cubicBezTo>
                  <a:cubicBezTo>
                    <a:pt x="3270" y="1303"/>
                    <a:pt x="2135" y="769"/>
                    <a:pt x="665" y="366"/>
                  </a:cubicBezTo>
                  <a:cubicBezTo>
                    <a:pt x="586" y="345"/>
                    <a:pt x="330" y="21"/>
                    <a:pt x="251" y="0"/>
                  </a:cubicBezTo>
                  <a:cubicBezTo>
                    <a:pt x="94" y="120"/>
                    <a:pt x="16" y="539"/>
                    <a:pt x="0" y="712"/>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8"/>
            <p:cNvSpPr/>
            <p:nvPr/>
          </p:nvSpPr>
          <p:spPr>
            <a:xfrm>
              <a:off x="3926443" y="4913496"/>
              <a:ext cx="373933" cy="206967"/>
            </a:xfrm>
            <a:custGeom>
              <a:avLst/>
              <a:gdLst/>
              <a:ahLst/>
              <a:cxnLst/>
              <a:rect l="l" t="t" r="r" b="b"/>
              <a:pathLst>
                <a:path w="3334" h="1884" extrusionOk="0">
                  <a:moveTo>
                    <a:pt x="1" y="1"/>
                  </a:moveTo>
                  <a:cubicBezTo>
                    <a:pt x="294" y="634"/>
                    <a:pt x="791" y="1178"/>
                    <a:pt x="1455" y="1523"/>
                  </a:cubicBezTo>
                  <a:cubicBezTo>
                    <a:pt x="1930" y="1767"/>
                    <a:pt x="2436" y="1883"/>
                    <a:pt x="2935" y="1883"/>
                  </a:cubicBezTo>
                  <a:cubicBezTo>
                    <a:pt x="3069" y="1883"/>
                    <a:pt x="3202" y="1875"/>
                    <a:pt x="3334" y="1858"/>
                  </a:cubicBezTo>
                  <a:cubicBezTo>
                    <a:pt x="1283" y="1440"/>
                    <a:pt x="890" y="613"/>
                    <a:pt x="1"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8"/>
            <p:cNvSpPr/>
            <p:nvPr/>
          </p:nvSpPr>
          <p:spPr>
            <a:xfrm>
              <a:off x="3934175" y="4917362"/>
              <a:ext cx="373933" cy="212789"/>
            </a:xfrm>
            <a:custGeom>
              <a:avLst/>
              <a:gdLst/>
              <a:ahLst/>
              <a:cxnLst/>
              <a:rect l="l" t="t" r="r" b="b"/>
              <a:pathLst>
                <a:path w="3334" h="1937" fill="none" extrusionOk="0">
                  <a:moveTo>
                    <a:pt x="1" y="1"/>
                  </a:moveTo>
                  <a:cubicBezTo>
                    <a:pt x="294" y="634"/>
                    <a:pt x="791" y="1178"/>
                    <a:pt x="1455" y="1523"/>
                  </a:cubicBezTo>
                  <a:cubicBezTo>
                    <a:pt x="2057" y="1832"/>
                    <a:pt x="2711" y="1937"/>
                    <a:pt x="3334" y="1858"/>
                  </a:cubicBezTo>
                  <a:cubicBezTo>
                    <a:pt x="1283" y="1440"/>
                    <a:pt x="890" y="613"/>
                    <a:pt x="1" y="1"/>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8"/>
            <p:cNvSpPr/>
            <p:nvPr/>
          </p:nvSpPr>
          <p:spPr>
            <a:xfrm>
              <a:off x="4146495" y="4410282"/>
              <a:ext cx="426759" cy="190269"/>
            </a:xfrm>
            <a:custGeom>
              <a:avLst/>
              <a:gdLst/>
              <a:ahLst/>
              <a:cxnLst/>
              <a:rect l="l" t="t" r="r" b="b"/>
              <a:pathLst>
                <a:path w="3805" h="1732" extrusionOk="0">
                  <a:moveTo>
                    <a:pt x="991" y="0"/>
                  </a:moveTo>
                  <a:cubicBezTo>
                    <a:pt x="653" y="0"/>
                    <a:pt x="319" y="54"/>
                    <a:pt x="1" y="157"/>
                  </a:cubicBezTo>
                  <a:cubicBezTo>
                    <a:pt x="707" y="827"/>
                    <a:pt x="1455" y="1470"/>
                    <a:pt x="2433" y="1653"/>
                  </a:cubicBezTo>
                  <a:cubicBezTo>
                    <a:pt x="2688" y="1691"/>
                    <a:pt x="2948" y="1731"/>
                    <a:pt x="3206" y="1731"/>
                  </a:cubicBezTo>
                  <a:cubicBezTo>
                    <a:pt x="3408" y="1731"/>
                    <a:pt x="3609" y="1707"/>
                    <a:pt x="3804" y="1638"/>
                  </a:cubicBezTo>
                  <a:cubicBezTo>
                    <a:pt x="3501" y="1109"/>
                    <a:pt x="3051" y="664"/>
                    <a:pt x="2475" y="361"/>
                  </a:cubicBezTo>
                  <a:cubicBezTo>
                    <a:pt x="2000" y="117"/>
                    <a:pt x="1492" y="0"/>
                    <a:pt x="991" y="0"/>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8"/>
            <p:cNvSpPr/>
            <p:nvPr/>
          </p:nvSpPr>
          <p:spPr>
            <a:xfrm>
              <a:off x="4146495" y="4399338"/>
              <a:ext cx="426759" cy="208175"/>
            </a:xfrm>
            <a:custGeom>
              <a:avLst/>
              <a:gdLst/>
              <a:ahLst/>
              <a:cxnLst/>
              <a:rect l="l" t="t" r="r" b="b"/>
              <a:pathLst>
                <a:path w="3805" h="1895" fill="none" extrusionOk="0">
                  <a:moveTo>
                    <a:pt x="2475" y="461"/>
                  </a:moveTo>
                  <a:cubicBezTo>
                    <a:pt x="1680" y="53"/>
                    <a:pt x="791" y="1"/>
                    <a:pt x="1" y="257"/>
                  </a:cubicBezTo>
                  <a:cubicBezTo>
                    <a:pt x="707" y="927"/>
                    <a:pt x="1455" y="1570"/>
                    <a:pt x="2433" y="1753"/>
                  </a:cubicBezTo>
                  <a:cubicBezTo>
                    <a:pt x="2889" y="1821"/>
                    <a:pt x="3360" y="1895"/>
                    <a:pt x="3804" y="1738"/>
                  </a:cubicBezTo>
                  <a:cubicBezTo>
                    <a:pt x="3501" y="1209"/>
                    <a:pt x="3051" y="764"/>
                    <a:pt x="2475" y="461"/>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5" name="Google Shape;535;p18"/>
          <p:cNvSpPr txBox="1">
            <a:spLocks noGrp="1"/>
          </p:cNvSpPr>
          <p:nvPr>
            <p:ph type="subTitle" idx="1"/>
          </p:nvPr>
        </p:nvSpPr>
        <p:spPr>
          <a:xfrm flipH="1">
            <a:off x="3681675" y="3940125"/>
            <a:ext cx="5236500" cy="946200"/>
          </a:xfrm>
          <a:prstGeom prst="rect">
            <a:avLst/>
          </a:prstGeom>
          <a:noFill/>
          <a:ln>
            <a:noFill/>
          </a:ln>
        </p:spPr>
        <p:txBody>
          <a:bodyPr spcFirstLastPara="1" wrap="square" lIns="630000" tIns="91425" rIns="617975" bIns="91425" anchor="ctr" anchorCtr="0">
            <a:noAutofit/>
          </a:bodyPr>
          <a:lstStyle>
            <a:lvl1pPr lvl="0" algn="ctr">
              <a:lnSpc>
                <a:spcPct val="115000"/>
              </a:lnSpc>
              <a:spcBef>
                <a:spcPts val="0"/>
              </a:spcBef>
              <a:spcAft>
                <a:spcPts val="0"/>
              </a:spcAft>
              <a:buSzPts val="1400"/>
              <a:buNone/>
              <a:defRPr sz="16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536" name="Google Shape;536;p18"/>
          <p:cNvSpPr/>
          <p:nvPr/>
        </p:nvSpPr>
        <p:spPr>
          <a:xfrm rot="-8100000">
            <a:off x="4028553" y="633871"/>
            <a:ext cx="207619" cy="184788"/>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8"/>
          <p:cNvSpPr/>
          <p:nvPr/>
        </p:nvSpPr>
        <p:spPr>
          <a:xfrm rot="8100000">
            <a:off x="4097202" y="3202508"/>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8"/>
          <p:cNvSpPr/>
          <p:nvPr/>
        </p:nvSpPr>
        <p:spPr>
          <a:xfrm rot="-5400000">
            <a:off x="8415177" y="3275507"/>
            <a:ext cx="63807" cy="63812"/>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8"/>
          <p:cNvSpPr/>
          <p:nvPr/>
        </p:nvSpPr>
        <p:spPr>
          <a:xfrm rot="-5400000">
            <a:off x="8259905" y="3215364"/>
            <a:ext cx="46852" cy="46855"/>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8"/>
          <p:cNvSpPr/>
          <p:nvPr/>
        </p:nvSpPr>
        <p:spPr>
          <a:xfrm rot="5400000">
            <a:off x="6617347" y="706477"/>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8"/>
          <p:cNvSpPr/>
          <p:nvPr/>
        </p:nvSpPr>
        <p:spPr>
          <a:xfrm rot="-8100116">
            <a:off x="8417930" y="1087791"/>
            <a:ext cx="200740" cy="200740"/>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8"/>
          <p:cNvSpPr/>
          <p:nvPr/>
        </p:nvSpPr>
        <p:spPr>
          <a:xfrm rot="-5400000">
            <a:off x="5981867" y="3285220"/>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8"/>
          <p:cNvSpPr/>
          <p:nvPr/>
        </p:nvSpPr>
        <p:spPr>
          <a:xfrm rot="-5400000">
            <a:off x="6250668" y="506271"/>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544"/>
        <p:cNvGrpSpPr/>
        <p:nvPr/>
      </p:nvGrpSpPr>
      <p:grpSpPr>
        <a:xfrm>
          <a:off x="0" y="0"/>
          <a:ext cx="0" cy="0"/>
          <a:chOff x="0" y="0"/>
          <a:chExt cx="0" cy="0"/>
        </a:xfrm>
      </p:grpSpPr>
      <p:sp>
        <p:nvSpPr>
          <p:cNvPr id="545" name="Google Shape;545;p19"/>
          <p:cNvSpPr/>
          <p:nvPr/>
        </p:nvSpPr>
        <p:spPr>
          <a:xfrm rot="5400000">
            <a:off x="3772650" y="-220200"/>
            <a:ext cx="1598700" cy="8938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dk2"/>
              </a:solidFill>
              <a:latin typeface="Oxanium ExtraBold"/>
              <a:ea typeface="Oxanium ExtraBold"/>
              <a:cs typeface="Oxanium ExtraBold"/>
              <a:sym typeface="Oxanium ExtraBold"/>
            </a:endParaRPr>
          </a:p>
        </p:txBody>
      </p:sp>
      <p:sp>
        <p:nvSpPr>
          <p:cNvPr id="546" name="Google Shape;546;p19"/>
          <p:cNvSpPr/>
          <p:nvPr/>
        </p:nvSpPr>
        <p:spPr>
          <a:xfrm rot="5400000">
            <a:off x="3775725" y="-1896375"/>
            <a:ext cx="1584000" cy="8929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dk2"/>
              </a:solidFill>
              <a:latin typeface="Oxanium ExtraBold"/>
              <a:ea typeface="Oxanium ExtraBold"/>
              <a:cs typeface="Oxanium ExtraBold"/>
              <a:sym typeface="Oxanium ExtraBold"/>
            </a:endParaRPr>
          </a:p>
        </p:txBody>
      </p:sp>
      <p:sp>
        <p:nvSpPr>
          <p:cNvPr id="547" name="Google Shape;547;p19"/>
          <p:cNvSpPr/>
          <p:nvPr/>
        </p:nvSpPr>
        <p:spPr>
          <a:xfrm rot="5400000">
            <a:off x="3780000" y="-3574200"/>
            <a:ext cx="1584000" cy="8938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dk2"/>
              </a:solidFill>
              <a:latin typeface="Oxanium ExtraBold"/>
              <a:ea typeface="Oxanium ExtraBold"/>
              <a:cs typeface="Oxanium ExtraBold"/>
              <a:sym typeface="Oxanium ExtraBold"/>
            </a:endParaRPr>
          </a:p>
        </p:txBody>
      </p:sp>
      <p:sp>
        <p:nvSpPr>
          <p:cNvPr id="548" name="Google Shape;548;p19"/>
          <p:cNvSpPr txBox="1">
            <a:spLocks noGrp="1"/>
          </p:cNvSpPr>
          <p:nvPr>
            <p:ph type="title"/>
          </p:nvPr>
        </p:nvSpPr>
        <p:spPr>
          <a:xfrm>
            <a:off x="1072075" y="3873750"/>
            <a:ext cx="4380900" cy="735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5000"/>
              <a:buNone/>
              <a:defRPr sz="5000">
                <a:solidFill>
                  <a:schemeClr val="lt2"/>
                </a:solidFill>
              </a:defRPr>
            </a:lvl1pPr>
            <a:lvl2pPr lvl="1" algn="ctr">
              <a:lnSpc>
                <a:spcPct val="100000"/>
              </a:lnSpc>
              <a:spcBef>
                <a:spcPts val="0"/>
              </a:spcBef>
              <a:spcAft>
                <a:spcPts val="0"/>
              </a:spcAft>
              <a:buClr>
                <a:schemeClr val="accent1"/>
              </a:buClr>
              <a:buSzPts val="5000"/>
              <a:buNone/>
              <a:defRPr sz="5000">
                <a:solidFill>
                  <a:schemeClr val="accent1"/>
                </a:solidFill>
              </a:defRPr>
            </a:lvl2pPr>
            <a:lvl3pPr lvl="2" algn="ctr">
              <a:lnSpc>
                <a:spcPct val="100000"/>
              </a:lnSpc>
              <a:spcBef>
                <a:spcPts val="0"/>
              </a:spcBef>
              <a:spcAft>
                <a:spcPts val="0"/>
              </a:spcAft>
              <a:buClr>
                <a:schemeClr val="accent1"/>
              </a:buClr>
              <a:buSzPts val="5000"/>
              <a:buNone/>
              <a:defRPr sz="5000">
                <a:solidFill>
                  <a:schemeClr val="accent1"/>
                </a:solidFill>
              </a:defRPr>
            </a:lvl3pPr>
            <a:lvl4pPr lvl="3" algn="ctr">
              <a:lnSpc>
                <a:spcPct val="100000"/>
              </a:lnSpc>
              <a:spcBef>
                <a:spcPts val="0"/>
              </a:spcBef>
              <a:spcAft>
                <a:spcPts val="0"/>
              </a:spcAft>
              <a:buClr>
                <a:schemeClr val="accent1"/>
              </a:buClr>
              <a:buSzPts val="5000"/>
              <a:buNone/>
              <a:defRPr sz="5000">
                <a:solidFill>
                  <a:schemeClr val="accent1"/>
                </a:solidFill>
              </a:defRPr>
            </a:lvl4pPr>
            <a:lvl5pPr lvl="4" algn="ctr">
              <a:lnSpc>
                <a:spcPct val="100000"/>
              </a:lnSpc>
              <a:spcBef>
                <a:spcPts val="0"/>
              </a:spcBef>
              <a:spcAft>
                <a:spcPts val="0"/>
              </a:spcAft>
              <a:buClr>
                <a:schemeClr val="accent1"/>
              </a:buClr>
              <a:buSzPts val="5000"/>
              <a:buNone/>
              <a:defRPr sz="5000">
                <a:solidFill>
                  <a:schemeClr val="accent1"/>
                </a:solidFill>
              </a:defRPr>
            </a:lvl5pPr>
            <a:lvl6pPr lvl="5" algn="ctr">
              <a:lnSpc>
                <a:spcPct val="100000"/>
              </a:lnSpc>
              <a:spcBef>
                <a:spcPts val="0"/>
              </a:spcBef>
              <a:spcAft>
                <a:spcPts val="0"/>
              </a:spcAft>
              <a:buClr>
                <a:schemeClr val="accent1"/>
              </a:buClr>
              <a:buSzPts val="5000"/>
              <a:buNone/>
              <a:defRPr sz="5000">
                <a:solidFill>
                  <a:schemeClr val="accent1"/>
                </a:solidFill>
              </a:defRPr>
            </a:lvl6pPr>
            <a:lvl7pPr lvl="6" algn="ctr">
              <a:lnSpc>
                <a:spcPct val="100000"/>
              </a:lnSpc>
              <a:spcBef>
                <a:spcPts val="0"/>
              </a:spcBef>
              <a:spcAft>
                <a:spcPts val="0"/>
              </a:spcAft>
              <a:buClr>
                <a:schemeClr val="accent1"/>
              </a:buClr>
              <a:buSzPts val="5000"/>
              <a:buNone/>
              <a:defRPr sz="5000">
                <a:solidFill>
                  <a:schemeClr val="accent1"/>
                </a:solidFill>
              </a:defRPr>
            </a:lvl7pPr>
            <a:lvl8pPr lvl="7" algn="ctr">
              <a:lnSpc>
                <a:spcPct val="100000"/>
              </a:lnSpc>
              <a:spcBef>
                <a:spcPts val="0"/>
              </a:spcBef>
              <a:spcAft>
                <a:spcPts val="0"/>
              </a:spcAft>
              <a:buClr>
                <a:schemeClr val="accent1"/>
              </a:buClr>
              <a:buSzPts val="5000"/>
              <a:buNone/>
              <a:defRPr sz="5000">
                <a:solidFill>
                  <a:schemeClr val="accent1"/>
                </a:solidFill>
              </a:defRPr>
            </a:lvl8pPr>
            <a:lvl9pPr lvl="8" algn="ctr">
              <a:lnSpc>
                <a:spcPct val="100000"/>
              </a:lnSpc>
              <a:spcBef>
                <a:spcPts val="0"/>
              </a:spcBef>
              <a:spcAft>
                <a:spcPts val="0"/>
              </a:spcAft>
              <a:buClr>
                <a:schemeClr val="accent1"/>
              </a:buClr>
              <a:buSzPts val="5000"/>
              <a:buNone/>
              <a:defRPr sz="5000">
                <a:solidFill>
                  <a:schemeClr val="accent1"/>
                </a:solidFill>
              </a:defRPr>
            </a:lvl9pPr>
          </a:lstStyle>
          <a:p>
            <a:endParaRPr/>
          </a:p>
        </p:txBody>
      </p:sp>
      <p:sp>
        <p:nvSpPr>
          <p:cNvPr id="549" name="Google Shape;549;p19"/>
          <p:cNvSpPr txBox="1">
            <a:spLocks noGrp="1"/>
          </p:cNvSpPr>
          <p:nvPr>
            <p:ph type="subTitle" idx="1"/>
          </p:nvPr>
        </p:nvSpPr>
        <p:spPr>
          <a:xfrm>
            <a:off x="5559875" y="3873750"/>
            <a:ext cx="2503500" cy="735600"/>
          </a:xfrm>
          <a:prstGeom prst="rect">
            <a:avLst/>
          </a:prstGeom>
          <a:noFill/>
          <a:ln>
            <a:noFill/>
          </a:ln>
        </p:spPr>
        <p:txBody>
          <a:bodyPr spcFirstLastPara="1" wrap="square" lIns="630000" tIns="91425" rIns="617975" bIns="91425" anchor="ctr" anchorCtr="0">
            <a:noAutofit/>
          </a:bodyPr>
          <a:lstStyle>
            <a:lvl1pPr marR="0" lvl="0" algn="l">
              <a:lnSpc>
                <a:spcPct val="100000"/>
              </a:lnSpc>
              <a:spcBef>
                <a:spcPts val="0"/>
              </a:spcBef>
              <a:spcAft>
                <a:spcPts val="0"/>
              </a:spcAft>
              <a:buClr>
                <a:schemeClr val="lt2"/>
              </a:buClr>
              <a:buSzPts val="1400"/>
              <a:buNone/>
              <a:defRPr sz="1700">
                <a:solidFill>
                  <a:schemeClr val="lt1"/>
                </a:solidFill>
              </a:defRPr>
            </a:lvl1pPr>
            <a:lvl2pPr lvl="1" algn="l">
              <a:lnSpc>
                <a:spcPct val="115000"/>
              </a:lnSpc>
              <a:spcBef>
                <a:spcPts val="0"/>
              </a:spcBef>
              <a:spcAft>
                <a:spcPts val="0"/>
              </a:spcAft>
              <a:buClr>
                <a:schemeClr val="lt2"/>
              </a:buClr>
              <a:buSzPts val="1400"/>
              <a:buNone/>
              <a:defRPr>
                <a:solidFill>
                  <a:schemeClr val="lt2"/>
                </a:solidFill>
              </a:defRPr>
            </a:lvl2pPr>
            <a:lvl3pPr lvl="2" algn="l">
              <a:lnSpc>
                <a:spcPct val="115000"/>
              </a:lnSpc>
              <a:spcBef>
                <a:spcPts val="0"/>
              </a:spcBef>
              <a:spcAft>
                <a:spcPts val="0"/>
              </a:spcAft>
              <a:buClr>
                <a:schemeClr val="lt2"/>
              </a:buClr>
              <a:buSzPts val="1400"/>
              <a:buNone/>
              <a:defRPr>
                <a:solidFill>
                  <a:schemeClr val="lt2"/>
                </a:solidFill>
              </a:defRPr>
            </a:lvl3pPr>
            <a:lvl4pPr lvl="3" algn="l">
              <a:lnSpc>
                <a:spcPct val="115000"/>
              </a:lnSpc>
              <a:spcBef>
                <a:spcPts val="0"/>
              </a:spcBef>
              <a:spcAft>
                <a:spcPts val="0"/>
              </a:spcAft>
              <a:buClr>
                <a:schemeClr val="lt2"/>
              </a:buClr>
              <a:buSzPts val="1400"/>
              <a:buNone/>
              <a:defRPr>
                <a:solidFill>
                  <a:schemeClr val="lt2"/>
                </a:solidFill>
              </a:defRPr>
            </a:lvl4pPr>
            <a:lvl5pPr lvl="4" algn="l">
              <a:lnSpc>
                <a:spcPct val="115000"/>
              </a:lnSpc>
              <a:spcBef>
                <a:spcPts val="0"/>
              </a:spcBef>
              <a:spcAft>
                <a:spcPts val="0"/>
              </a:spcAft>
              <a:buClr>
                <a:schemeClr val="lt2"/>
              </a:buClr>
              <a:buSzPts val="1400"/>
              <a:buNone/>
              <a:defRPr>
                <a:solidFill>
                  <a:schemeClr val="lt2"/>
                </a:solidFill>
              </a:defRPr>
            </a:lvl5pPr>
            <a:lvl6pPr lvl="5" algn="l">
              <a:lnSpc>
                <a:spcPct val="115000"/>
              </a:lnSpc>
              <a:spcBef>
                <a:spcPts val="0"/>
              </a:spcBef>
              <a:spcAft>
                <a:spcPts val="0"/>
              </a:spcAft>
              <a:buClr>
                <a:schemeClr val="lt2"/>
              </a:buClr>
              <a:buSzPts val="1400"/>
              <a:buNone/>
              <a:defRPr>
                <a:solidFill>
                  <a:schemeClr val="lt2"/>
                </a:solidFill>
              </a:defRPr>
            </a:lvl6pPr>
            <a:lvl7pPr lvl="6" algn="l">
              <a:lnSpc>
                <a:spcPct val="115000"/>
              </a:lnSpc>
              <a:spcBef>
                <a:spcPts val="0"/>
              </a:spcBef>
              <a:spcAft>
                <a:spcPts val="0"/>
              </a:spcAft>
              <a:buClr>
                <a:schemeClr val="lt2"/>
              </a:buClr>
              <a:buSzPts val="1400"/>
              <a:buNone/>
              <a:defRPr>
                <a:solidFill>
                  <a:schemeClr val="lt2"/>
                </a:solidFill>
              </a:defRPr>
            </a:lvl7pPr>
            <a:lvl8pPr lvl="7" algn="l">
              <a:lnSpc>
                <a:spcPct val="115000"/>
              </a:lnSpc>
              <a:spcBef>
                <a:spcPts val="0"/>
              </a:spcBef>
              <a:spcAft>
                <a:spcPts val="0"/>
              </a:spcAft>
              <a:buClr>
                <a:schemeClr val="lt2"/>
              </a:buClr>
              <a:buSzPts val="1400"/>
              <a:buNone/>
              <a:defRPr>
                <a:solidFill>
                  <a:schemeClr val="lt2"/>
                </a:solidFill>
              </a:defRPr>
            </a:lvl8pPr>
            <a:lvl9pPr lvl="8" algn="l">
              <a:lnSpc>
                <a:spcPct val="115000"/>
              </a:lnSpc>
              <a:spcBef>
                <a:spcPts val="0"/>
              </a:spcBef>
              <a:spcAft>
                <a:spcPts val="0"/>
              </a:spcAft>
              <a:buClr>
                <a:schemeClr val="lt2"/>
              </a:buClr>
              <a:buSzPts val="1400"/>
              <a:buNone/>
              <a:defRPr>
                <a:solidFill>
                  <a:schemeClr val="lt2"/>
                </a:solidFill>
              </a:defRPr>
            </a:lvl9pPr>
          </a:lstStyle>
          <a:p>
            <a:endParaRPr/>
          </a:p>
        </p:txBody>
      </p:sp>
      <p:sp>
        <p:nvSpPr>
          <p:cNvPr id="550" name="Google Shape;550;p19"/>
          <p:cNvSpPr txBox="1">
            <a:spLocks noGrp="1"/>
          </p:cNvSpPr>
          <p:nvPr>
            <p:ph type="title" idx="2"/>
          </p:nvPr>
        </p:nvSpPr>
        <p:spPr>
          <a:xfrm>
            <a:off x="1072075" y="2200425"/>
            <a:ext cx="4380900" cy="735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5000"/>
              <a:buNone/>
              <a:defRPr sz="5000">
                <a:solidFill>
                  <a:schemeClr val="accent4"/>
                </a:solidFill>
              </a:defRPr>
            </a:lvl1pPr>
            <a:lvl2pPr lvl="1" algn="ctr">
              <a:lnSpc>
                <a:spcPct val="100000"/>
              </a:lnSpc>
              <a:spcBef>
                <a:spcPts val="0"/>
              </a:spcBef>
              <a:spcAft>
                <a:spcPts val="0"/>
              </a:spcAft>
              <a:buClr>
                <a:schemeClr val="accent1"/>
              </a:buClr>
              <a:buSzPts val="5000"/>
              <a:buNone/>
              <a:defRPr sz="5000">
                <a:solidFill>
                  <a:schemeClr val="accent1"/>
                </a:solidFill>
              </a:defRPr>
            </a:lvl2pPr>
            <a:lvl3pPr lvl="2" algn="ctr">
              <a:lnSpc>
                <a:spcPct val="100000"/>
              </a:lnSpc>
              <a:spcBef>
                <a:spcPts val="0"/>
              </a:spcBef>
              <a:spcAft>
                <a:spcPts val="0"/>
              </a:spcAft>
              <a:buClr>
                <a:schemeClr val="accent1"/>
              </a:buClr>
              <a:buSzPts val="5000"/>
              <a:buNone/>
              <a:defRPr sz="5000">
                <a:solidFill>
                  <a:schemeClr val="accent1"/>
                </a:solidFill>
              </a:defRPr>
            </a:lvl3pPr>
            <a:lvl4pPr lvl="3" algn="ctr">
              <a:lnSpc>
                <a:spcPct val="100000"/>
              </a:lnSpc>
              <a:spcBef>
                <a:spcPts val="0"/>
              </a:spcBef>
              <a:spcAft>
                <a:spcPts val="0"/>
              </a:spcAft>
              <a:buClr>
                <a:schemeClr val="accent1"/>
              </a:buClr>
              <a:buSzPts val="5000"/>
              <a:buNone/>
              <a:defRPr sz="5000">
                <a:solidFill>
                  <a:schemeClr val="accent1"/>
                </a:solidFill>
              </a:defRPr>
            </a:lvl4pPr>
            <a:lvl5pPr lvl="4" algn="ctr">
              <a:lnSpc>
                <a:spcPct val="100000"/>
              </a:lnSpc>
              <a:spcBef>
                <a:spcPts val="0"/>
              </a:spcBef>
              <a:spcAft>
                <a:spcPts val="0"/>
              </a:spcAft>
              <a:buClr>
                <a:schemeClr val="accent1"/>
              </a:buClr>
              <a:buSzPts val="5000"/>
              <a:buNone/>
              <a:defRPr sz="5000">
                <a:solidFill>
                  <a:schemeClr val="accent1"/>
                </a:solidFill>
              </a:defRPr>
            </a:lvl5pPr>
            <a:lvl6pPr lvl="5" algn="ctr">
              <a:lnSpc>
                <a:spcPct val="100000"/>
              </a:lnSpc>
              <a:spcBef>
                <a:spcPts val="0"/>
              </a:spcBef>
              <a:spcAft>
                <a:spcPts val="0"/>
              </a:spcAft>
              <a:buClr>
                <a:schemeClr val="accent1"/>
              </a:buClr>
              <a:buSzPts val="5000"/>
              <a:buNone/>
              <a:defRPr sz="5000">
                <a:solidFill>
                  <a:schemeClr val="accent1"/>
                </a:solidFill>
              </a:defRPr>
            </a:lvl6pPr>
            <a:lvl7pPr lvl="6" algn="ctr">
              <a:lnSpc>
                <a:spcPct val="100000"/>
              </a:lnSpc>
              <a:spcBef>
                <a:spcPts val="0"/>
              </a:spcBef>
              <a:spcAft>
                <a:spcPts val="0"/>
              </a:spcAft>
              <a:buClr>
                <a:schemeClr val="accent1"/>
              </a:buClr>
              <a:buSzPts val="5000"/>
              <a:buNone/>
              <a:defRPr sz="5000">
                <a:solidFill>
                  <a:schemeClr val="accent1"/>
                </a:solidFill>
              </a:defRPr>
            </a:lvl7pPr>
            <a:lvl8pPr lvl="7" algn="ctr">
              <a:lnSpc>
                <a:spcPct val="100000"/>
              </a:lnSpc>
              <a:spcBef>
                <a:spcPts val="0"/>
              </a:spcBef>
              <a:spcAft>
                <a:spcPts val="0"/>
              </a:spcAft>
              <a:buClr>
                <a:schemeClr val="accent1"/>
              </a:buClr>
              <a:buSzPts val="5000"/>
              <a:buNone/>
              <a:defRPr sz="5000">
                <a:solidFill>
                  <a:schemeClr val="accent1"/>
                </a:solidFill>
              </a:defRPr>
            </a:lvl8pPr>
            <a:lvl9pPr lvl="8" algn="ctr">
              <a:lnSpc>
                <a:spcPct val="100000"/>
              </a:lnSpc>
              <a:spcBef>
                <a:spcPts val="0"/>
              </a:spcBef>
              <a:spcAft>
                <a:spcPts val="0"/>
              </a:spcAft>
              <a:buClr>
                <a:schemeClr val="accent1"/>
              </a:buClr>
              <a:buSzPts val="5000"/>
              <a:buNone/>
              <a:defRPr sz="5000">
                <a:solidFill>
                  <a:schemeClr val="accent1"/>
                </a:solidFill>
              </a:defRPr>
            </a:lvl9pPr>
          </a:lstStyle>
          <a:p>
            <a:endParaRPr/>
          </a:p>
        </p:txBody>
      </p:sp>
      <p:sp>
        <p:nvSpPr>
          <p:cNvPr id="551" name="Google Shape;551;p19"/>
          <p:cNvSpPr txBox="1">
            <a:spLocks noGrp="1"/>
          </p:cNvSpPr>
          <p:nvPr>
            <p:ph type="subTitle" idx="3"/>
          </p:nvPr>
        </p:nvSpPr>
        <p:spPr>
          <a:xfrm>
            <a:off x="5559875" y="2200425"/>
            <a:ext cx="2503500" cy="735600"/>
          </a:xfrm>
          <a:prstGeom prst="rect">
            <a:avLst/>
          </a:prstGeom>
          <a:noFill/>
          <a:ln>
            <a:noFill/>
          </a:ln>
        </p:spPr>
        <p:txBody>
          <a:bodyPr spcFirstLastPara="1" wrap="square" lIns="630000" tIns="91425" rIns="617975" bIns="91425" anchor="ctr" anchorCtr="0">
            <a:noAutofit/>
          </a:bodyPr>
          <a:lstStyle>
            <a:lvl1pPr lvl="0" algn="l">
              <a:lnSpc>
                <a:spcPct val="100000"/>
              </a:lnSpc>
              <a:spcBef>
                <a:spcPts val="0"/>
              </a:spcBef>
              <a:spcAft>
                <a:spcPts val="0"/>
              </a:spcAft>
              <a:buClr>
                <a:schemeClr val="accent2"/>
              </a:buClr>
              <a:buSzPts val="1400"/>
              <a:buNone/>
              <a:defRPr sz="1700">
                <a:solidFill>
                  <a:schemeClr val="accent2"/>
                </a:solidFill>
              </a:defRPr>
            </a:lvl1pPr>
            <a:lvl2pPr lvl="1" algn="l">
              <a:lnSpc>
                <a:spcPct val="115000"/>
              </a:lnSpc>
              <a:spcBef>
                <a:spcPts val="0"/>
              </a:spcBef>
              <a:spcAft>
                <a:spcPts val="0"/>
              </a:spcAft>
              <a:buClr>
                <a:schemeClr val="accent1"/>
              </a:buClr>
              <a:buSzPts val="1400"/>
              <a:buNone/>
              <a:defRPr>
                <a:solidFill>
                  <a:schemeClr val="accent1"/>
                </a:solidFill>
              </a:defRPr>
            </a:lvl2pPr>
            <a:lvl3pPr lvl="2" algn="l">
              <a:lnSpc>
                <a:spcPct val="115000"/>
              </a:lnSpc>
              <a:spcBef>
                <a:spcPts val="0"/>
              </a:spcBef>
              <a:spcAft>
                <a:spcPts val="0"/>
              </a:spcAft>
              <a:buClr>
                <a:schemeClr val="accent1"/>
              </a:buClr>
              <a:buSzPts val="1400"/>
              <a:buNone/>
              <a:defRPr>
                <a:solidFill>
                  <a:schemeClr val="accent1"/>
                </a:solidFill>
              </a:defRPr>
            </a:lvl3pPr>
            <a:lvl4pPr lvl="3" algn="l">
              <a:lnSpc>
                <a:spcPct val="115000"/>
              </a:lnSpc>
              <a:spcBef>
                <a:spcPts val="0"/>
              </a:spcBef>
              <a:spcAft>
                <a:spcPts val="0"/>
              </a:spcAft>
              <a:buClr>
                <a:schemeClr val="accent1"/>
              </a:buClr>
              <a:buSzPts val="1400"/>
              <a:buNone/>
              <a:defRPr>
                <a:solidFill>
                  <a:schemeClr val="accent1"/>
                </a:solidFill>
              </a:defRPr>
            </a:lvl4pPr>
            <a:lvl5pPr lvl="4" algn="l">
              <a:lnSpc>
                <a:spcPct val="115000"/>
              </a:lnSpc>
              <a:spcBef>
                <a:spcPts val="0"/>
              </a:spcBef>
              <a:spcAft>
                <a:spcPts val="0"/>
              </a:spcAft>
              <a:buClr>
                <a:schemeClr val="accent1"/>
              </a:buClr>
              <a:buSzPts val="1400"/>
              <a:buNone/>
              <a:defRPr>
                <a:solidFill>
                  <a:schemeClr val="accent1"/>
                </a:solidFill>
              </a:defRPr>
            </a:lvl5pPr>
            <a:lvl6pPr lvl="5" algn="l">
              <a:lnSpc>
                <a:spcPct val="115000"/>
              </a:lnSpc>
              <a:spcBef>
                <a:spcPts val="0"/>
              </a:spcBef>
              <a:spcAft>
                <a:spcPts val="0"/>
              </a:spcAft>
              <a:buClr>
                <a:schemeClr val="accent1"/>
              </a:buClr>
              <a:buSzPts val="1400"/>
              <a:buNone/>
              <a:defRPr>
                <a:solidFill>
                  <a:schemeClr val="accent1"/>
                </a:solidFill>
              </a:defRPr>
            </a:lvl6pPr>
            <a:lvl7pPr lvl="6" algn="l">
              <a:lnSpc>
                <a:spcPct val="115000"/>
              </a:lnSpc>
              <a:spcBef>
                <a:spcPts val="0"/>
              </a:spcBef>
              <a:spcAft>
                <a:spcPts val="0"/>
              </a:spcAft>
              <a:buClr>
                <a:schemeClr val="accent1"/>
              </a:buClr>
              <a:buSzPts val="1400"/>
              <a:buNone/>
              <a:defRPr>
                <a:solidFill>
                  <a:schemeClr val="accent1"/>
                </a:solidFill>
              </a:defRPr>
            </a:lvl7pPr>
            <a:lvl8pPr lvl="7" algn="l">
              <a:lnSpc>
                <a:spcPct val="115000"/>
              </a:lnSpc>
              <a:spcBef>
                <a:spcPts val="0"/>
              </a:spcBef>
              <a:spcAft>
                <a:spcPts val="0"/>
              </a:spcAft>
              <a:buClr>
                <a:schemeClr val="accent1"/>
              </a:buClr>
              <a:buSzPts val="1400"/>
              <a:buNone/>
              <a:defRPr>
                <a:solidFill>
                  <a:schemeClr val="accent1"/>
                </a:solidFill>
              </a:defRPr>
            </a:lvl8pPr>
            <a:lvl9pPr lvl="8" algn="l">
              <a:lnSpc>
                <a:spcPct val="115000"/>
              </a:lnSpc>
              <a:spcBef>
                <a:spcPts val="0"/>
              </a:spcBef>
              <a:spcAft>
                <a:spcPts val="0"/>
              </a:spcAft>
              <a:buClr>
                <a:schemeClr val="accent1"/>
              </a:buClr>
              <a:buSzPts val="1400"/>
              <a:buNone/>
              <a:defRPr>
                <a:solidFill>
                  <a:schemeClr val="accent1"/>
                </a:solidFill>
              </a:defRPr>
            </a:lvl9pPr>
          </a:lstStyle>
          <a:p>
            <a:endParaRPr/>
          </a:p>
        </p:txBody>
      </p:sp>
      <p:sp>
        <p:nvSpPr>
          <p:cNvPr id="552" name="Google Shape;552;p19"/>
          <p:cNvSpPr txBox="1">
            <a:spLocks noGrp="1"/>
          </p:cNvSpPr>
          <p:nvPr>
            <p:ph type="title" idx="4"/>
          </p:nvPr>
        </p:nvSpPr>
        <p:spPr>
          <a:xfrm>
            <a:off x="1072075" y="527100"/>
            <a:ext cx="4380900" cy="735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5000"/>
              <a:buNone/>
              <a:defRPr sz="5000">
                <a:solidFill>
                  <a:schemeClr val="accent1"/>
                </a:solidFill>
              </a:defRPr>
            </a:lvl1pPr>
            <a:lvl2pPr lvl="1" algn="ctr">
              <a:lnSpc>
                <a:spcPct val="100000"/>
              </a:lnSpc>
              <a:spcBef>
                <a:spcPts val="0"/>
              </a:spcBef>
              <a:spcAft>
                <a:spcPts val="0"/>
              </a:spcAft>
              <a:buClr>
                <a:schemeClr val="accent1"/>
              </a:buClr>
              <a:buSzPts val="5000"/>
              <a:buNone/>
              <a:defRPr sz="5000">
                <a:solidFill>
                  <a:schemeClr val="accent1"/>
                </a:solidFill>
              </a:defRPr>
            </a:lvl2pPr>
            <a:lvl3pPr lvl="2" algn="ctr">
              <a:lnSpc>
                <a:spcPct val="100000"/>
              </a:lnSpc>
              <a:spcBef>
                <a:spcPts val="0"/>
              </a:spcBef>
              <a:spcAft>
                <a:spcPts val="0"/>
              </a:spcAft>
              <a:buClr>
                <a:schemeClr val="accent1"/>
              </a:buClr>
              <a:buSzPts val="5000"/>
              <a:buNone/>
              <a:defRPr sz="5000">
                <a:solidFill>
                  <a:schemeClr val="accent1"/>
                </a:solidFill>
              </a:defRPr>
            </a:lvl3pPr>
            <a:lvl4pPr lvl="3" algn="ctr">
              <a:lnSpc>
                <a:spcPct val="100000"/>
              </a:lnSpc>
              <a:spcBef>
                <a:spcPts val="0"/>
              </a:spcBef>
              <a:spcAft>
                <a:spcPts val="0"/>
              </a:spcAft>
              <a:buClr>
                <a:schemeClr val="accent1"/>
              </a:buClr>
              <a:buSzPts val="5000"/>
              <a:buNone/>
              <a:defRPr sz="5000">
                <a:solidFill>
                  <a:schemeClr val="accent1"/>
                </a:solidFill>
              </a:defRPr>
            </a:lvl4pPr>
            <a:lvl5pPr lvl="4" algn="ctr">
              <a:lnSpc>
                <a:spcPct val="100000"/>
              </a:lnSpc>
              <a:spcBef>
                <a:spcPts val="0"/>
              </a:spcBef>
              <a:spcAft>
                <a:spcPts val="0"/>
              </a:spcAft>
              <a:buClr>
                <a:schemeClr val="accent1"/>
              </a:buClr>
              <a:buSzPts val="5000"/>
              <a:buNone/>
              <a:defRPr sz="5000">
                <a:solidFill>
                  <a:schemeClr val="accent1"/>
                </a:solidFill>
              </a:defRPr>
            </a:lvl5pPr>
            <a:lvl6pPr lvl="5" algn="ctr">
              <a:lnSpc>
                <a:spcPct val="100000"/>
              </a:lnSpc>
              <a:spcBef>
                <a:spcPts val="0"/>
              </a:spcBef>
              <a:spcAft>
                <a:spcPts val="0"/>
              </a:spcAft>
              <a:buClr>
                <a:schemeClr val="accent1"/>
              </a:buClr>
              <a:buSzPts val="5000"/>
              <a:buNone/>
              <a:defRPr sz="5000">
                <a:solidFill>
                  <a:schemeClr val="accent1"/>
                </a:solidFill>
              </a:defRPr>
            </a:lvl6pPr>
            <a:lvl7pPr lvl="6" algn="ctr">
              <a:lnSpc>
                <a:spcPct val="100000"/>
              </a:lnSpc>
              <a:spcBef>
                <a:spcPts val="0"/>
              </a:spcBef>
              <a:spcAft>
                <a:spcPts val="0"/>
              </a:spcAft>
              <a:buClr>
                <a:schemeClr val="accent1"/>
              </a:buClr>
              <a:buSzPts val="5000"/>
              <a:buNone/>
              <a:defRPr sz="5000">
                <a:solidFill>
                  <a:schemeClr val="accent1"/>
                </a:solidFill>
              </a:defRPr>
            </a:lvl7pPr>
            <a:lvl8pPr lvl="7" algn="ctr">
              <a:lnSpc>
                <a:spcPct val="100000"/>
              </a:lnSpc>
              <a:spcBef>
                <a:spcPts val="0"/>
              </a:spcBef>
              <a:spcAft>
                <a:spcPts val="0"/>
              </a:spcAft>
              <a:buClr>
                <a:schemeClr val="accent1"/>
              </a:buClr>
              <a:buSzPts val="5000"/>
              <a:buNone/>
              <a:defRPr sz="5000">
                <a:solidFill>
                  <a:schemeClr val="accent1"/>
                </a:solidFill>
              </a:defRPr>
            </a:lvl8pPr>
            <a:lvl9pPr lvl="8" algn="ctr">
              <a:lnSpc>
                <a:spcPct val="100000"/>
              </a:lnSpc>
              <a:spcBef>
                <a:spcPts val="0"/>
              </a:spcBef>
              <a:spcAft>
                <a:spcPts val="0"/>
              </a:spcAft>
              <a:buClr>
                <a:schemeClr val="accent1"/>
              </a:buClr>
              <a:buSzPts val="5000"/>
              <a:buNone/>
              <a:defRPr sz="5000">
                <a:solidFill>
                  <a:schemeClr val="accent1"/>
                </a:solidFill>
              </a:defRPr>
            </a:lvl9pPr>
          </a:lstStyle>
          <a:p>
            <a:endParaRPr/>
          </a:p>
        </p:txBody>
      </p:sp>
      <p:sp>
        <p:nvSpPr>
          <p:cNvPr id="553" name="Google Shape;553;p19"/>
          <p:cNvSpPr txBox="1">
            <a:spLocks noGrp="1"/>
          </p:cNvSpPr>
          <p:nvPr>
            <p:ph type="subTitle" idx="5"/>
          </p:nvPr>
        </p:nvSpPr>
        <p:spPr>
          <a:xfrm>
            <a:off x="5559875" y="527100"/>
            <a:ext cx="2503500" cy="735600"/>
          </a:xfrm>
          <a:prstGeom prst="rect">
            <a:avLst/>
          </a:prstGeom>
          <a:noFill/>
          <a:ln>
            <a:noFill/>
          </a:ln>
        </p:spPr>
        <p:txBody>
          <a:bodyPr spcFirstLastPara="1" wrap="square" lIns="630000" tIns="91425" rIns="617975" bIns="91425" anchor="ctr" anchorCtr="0">
            <a:noAutofit/>
          </a:bodyPr>
          <a:lstStyle>
            <a:lvl1pPr marR="0" lvl="0" algn="l">
              <a:lnSpc>
                <a:spcPct val="100000"/>
              </a:lnSpc>
              <a:spcBef>
                <a:spcPts val="0"/>
              </a:spcBef>
              <a:spcAft>
                <a:spcPts val="0"/>
              </a:spcAft>
              <a:buClr>
                <a:schemeClr val="accent1"/>
              </a:buClr>
              <a:buSzPts val="1400"/>
              <a:buNone/>
              <a:defRPr sz="1700">
                <a:solidFill>
                  <a:schemeClr val="accent1"/>
                </a:solidFill>
              </a:defRPr>
            </a:lvl1pPr>
            <a:lvl2pPr lvl="1" algn="l">
              <a:lnSpc>
                <a:spcPct val="115000"/>
              </a:lnSpc>
              <a:spcBef>
                <a:spcPts val="0"/>
              </a:spcBef>
              <a:spcAft>
                <a:spcPts val="0"/>
              </a:spcAft>
              <a:buClr>
                <a:schemeClr val="accent1"/>
              </a:buClr>
              <a:buSzPts val="1400"/>
              <a:buNone/>
              <a:defRPr>
                <a:solidFill>
                  <a:schemeClr val="accent1"/>
                </a:solidFill>
              </a:defRPr>
            </a:lvl2pPr>
            <a:lvl3pPr lvl="2" algn="l">
              <a:lnSpc>
                <a:spcPct val="115000"/>
              </a:lnSpc>
              <a:spcBef>
                <a:spcPts val="0"/>
              </a:spcBef>
              <a:spcAft>
                <a:spcPts val="0"/>
              </a:spcAft>
              <a:buClr>
                <a:schemeClr val="accent1"/>
              </a:buClr>
              <a:buSzPts val="1400"/>
              <a:buNone/>
              <a:defRPr>
                <a:solidFill>
                  <a:schemeClr val="accent1"/>
                </a:solidFill>
              </a:defRPr>
            </a:lvl3pPr>
            <a:lvl4pPr lvl="3" algn="l">
              <a:lnSpc>
                <a:spcPct val="115000"/>
              </a:lnSpc>
              <a:spcBef>
                <a:spcPts val="0"/>
              </a:spcBef>
              <a:spcAft>
                <a:spcPts val="0"/>
              </a:spcAft>
              <a:buClr>
                <a:schemeClr val="accent1"/>
              </a:buClr>
              <a:buSzPts val="1400"/>
              <a:buNone/>
              <a:defRPr>
                <a:solidFill>
                  <a:schemeClr val="accent1"/>
                </a:solidFill>
              </a:defRPr>
            </a:lvl4pPr>
            <a:lvl5pPr lvl="4" algn="l">
              <a:lnSpc>
                <a:spcPct val="115000"/>
              </a:lnSpc>
              <a:spcBef>
                <a:spcPts val="0"/>
              </a:spcBef>
              <a:spcAft>
                <a:spcPts val="0"/>
              </a:spcAft>
              <a:buClr>
                <a:schemeClr val="accent1"/>
              </a:buClr>
              <a:buSzPts val="1400"/>
              <a:buNone/>
              <a:defRPr>
                <a:solidFill>
                  <a:schemeClr val="accent1"/>
                </a:solidFill>
              </a:defRPr>
            </a:lvl5pPr>
            <a:lvl6pPr lvl="5" algn="l">
              <a:lnSpc>
                <a:spcPct val="115000"/>
              </a:lnSpc>
              <a:spcBef>
                <a:spcPts val="0"/>
              </a:spcBef>
              <a:spcAft>
                <a:spcPts val="0"/>
              </a:spcAft>
              <a:buClr>
                <a:schemeClr val="accent1"/>
              </a:buClr>
              <a:buSzPts val="1400"/>
              <a:buNone/>
              <a:defRPr>
                <a:solidFill>
                  <a:schemeClr val="accent1"/>
                </a:solidFill>
              </a:defRPr>
            </a:lvl6pPr>
            <a:lvl7pPr lvl="6" algn="l">
              <a:lnSpc>
                <a:spcPct val="115000"/>
              </a:lnSpc>
              <a:spcBef>
                <a:spcPts val="0"/>
              </a:spcBef>
              <a:spcAft>
                <a:spcPts val="0"/>
              </a:spcAft>
              <a:buClr>
                <a:schemeClr val="accent1"/>
              </a:buClr>
              <a:buSzPts val="1400"/>
              <a:buNone/>
              <a:defRPr>
                <a:solidFill>
                  <a:schemeClr val="accent1"/>
                </a:solidFill>
              </a:defRPr>
            </a:lvl7pPr>
            <a:lvl8pPr lvl="7" algn="l">
              <a:lnSpc>
                <a:spcPct val="115000"/>
              </a:lnSpc>
              <a:spcBef>
                <a:spcPts val="0"/>
              </a:spcBef>
              <a:spcAft>
                <a:spcPts val="0"/>
              </a:spcAft>
              <a:buClr>
                <a:schemeClr val="accent1"/>
              </a:buClr>
              <a:buSzPts val="1400"/>
              <a:buNone/>
              <a:defRPr>
                <a:solidFill>
                  <a:schemeClr val="accent1"/>
                </a:solidFill>
              </a:defRPr>
            </a:lvl8pPr>
            <a:lvl9pPr lvl="8" algn="l">
              <a:lnSpc>
                <a:spcPct val="115000"/>
              </a:lnSpc>
              <a:spcBef>
                <a:spcPts val="0"/>
              </a:spcBef>
              <a:spcAft>
                <a:spcPts val="0"/>
              </a:spcAft>
              <a:buClr>
                <a:schemeClr val="accent1"/>
              </a:buClr>
              <a:buSzPts val="1400"/>
              <a:buNone/>
              <a:defRPr>
                <a:solidFill>
                  <a:schemeClr val="accent1"/>
                </a:solidFill>
              </a:defRPr>
            </a:lvl9pPr>
          </a:lstStyle>
          <a:p>
            <a:endParaRPr/>
          </a:p>
        </p:txBody>
      </p:sp>
      <p:sp>
        <p:nvSpPr>
          <p:cNvPr id="554" name="Google Shape;554;p19"/>
          <p:cNvSpPr/>
          <p:nvPr/>
        </p:nvSpPr>
        <p:spPr>
          <a:xfrm rot="10800000">
            <a:off x="8587677" y="3014820"/>
            <a:ext cx="94855" cy="94857"/>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9"/>
          <p:cNvSpPr/>
          <p:nvPr/>
        </p:nvSpPr>
        <p:spPr>
          <a:xfrm rot="10800000">
            <a:off x="597161" y="388102"/>
            <a:ext cx="94855" cy="94857"/>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9"/>
          <p:cNvSpPr/>
          <p:nvPr/>
        </p:nvSpPr>
        <p:spPr>
          <a:xfrm rot="8100000">
            <a:off x="305657" y="2223037"/>
            <a:ext cx="109136" cy="109136"/>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7" name="Google Shape;557;p19"/>
          <p:cNvGrpSpPr/>
          <p:nvPr/>
        </p:nvGrpSpPr>
        <p:grpSpPr>
          <a:xfrm rot="5400000">
            <a:off x="8492194" y="2256682"/>
            <a:ext cx="211647" cy="188373"/>
            <a:chOff x="8633480" y="351983"/>
            <a:chExt cx="276554" cy="246143"/>
          </a:xfrm>
        </p:grpSpPr>
        <p:sp>
          <p:nvSpPr>
            <p:cNvPr id="558" name="Google Shape;558;p19"/>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19"/>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0" name="Google Shape;560;p19"/>
          <p:cNvSpPr/>
          <p:nvPr/>
        </p:nvSpPr>
        <p:spPr>
          <a:xfrm rot="8099968">
            <a:off x="332095" y="2915542"/>
            <a:ext cx="211638" cy="188368"/>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9"/>
          <p:cNvSpPr/>
          <p:nvPr/>
        </p:nvSpPr>
        <p:spPr>
          <a:xfrm rot="2700000">
            <a:off x="550469" y="1035464"/>
            <a:ext cx="188247" cy="18824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9"/>
          <p:cNvSpPr/>
          <p:nvPr/>
        </p:nvSpPr>
        <p:spPr>
          <a:xfrm rot="5400000">
            <a:off x="407648" y="1262710"/>
            <a:ext cx="60533" cy="60532"/>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9"/>
          <p:cNvSpPr/>
          <p:nvPr/>
        </p:nvSpPr>
        <p:spPr>
          <a:xfrm rot="5400000">
            <a:off x="511466" y="1359042"/>
            <a:ext cx="94857" cy="94855"/>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9"/>
          <p:cNvSpPr/>
          <p:nvPr/>
        </p:nvSpPr>
        <p:spPr>
          <a:xfrm rot="10800000">
            <a:off x="8682536" y="3873760"/>
            <a:ext cx="89281" cy="8928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9"/>
          <p:cNvSpPr/>
          <p:nvPr/>
        </p:nvSpPr>
        <p:spPr>
          <a:xfrm rot="10800000">
            <a:off x="5470594" y="4833442"/>
            <a:ext cx="89281" cy="8928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9"/>
          <p:cNvSpPr/>
          <p:nvPr/>
        </p:nvSpPr>
        <p:spPr>
          <a:xfrm rot="8100000">
            <a:off x="8442132" y="3984323"/>
            <a:ext cx="102718" cy="102718"/>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9"/>
          <p:cNvSpPr/>
          <p:nvPr/>
        </p:nvSpPr>
        <p:spPr>
          <a:xfrm rot="8100000">
            <a:off x="8627580" y="4579691"/>
            <a:ext cx="199203" cy="177298"/>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9"/>
          <p:cNvSpPr/>
          <p:nvPr/>
        </p:nvSpPr>
        <p:spPr>
          <a:xfrm rot="2700000">
            <a:off x="470305" y="3719236"/>
            <a:ext cx="177187" cy="1771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9"/>
          <p:cNvSpPr/>
          <p:nvPr/>
        </p:nvSpPr>
        <p:spPr>
          <a:xfrm rot="5400000">
            <a:off x="371425" y="4653496"/>
            <a:ext cx="56975" cy="56975"/>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9"/>
          <p:cNvSpPr/>
          <p:nvPr/>
        </p:nvSpPr>
        <p:spPr>
          <a:xfrm rot="5400000">
            <a:off x="469144" y="4744166"/>
            <a:ext cx="89281" cy="8928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9"/>
          <p:cNvSpPr/>
          <p:nvPr/>
        </p:nvSpPr>
        <p:spPr>
          <a:xfrm>
            <a:off x="8558725" y="727905"/>
            <a:ext cx="78600" cy="786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9"/>
          <p:cNvSpPr/>
          <p:nvPr/>
        </p:nvSpPr>
        <p:spPr>
          <a:xfrm>
            <a:off x="8479627" y="339357"/>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9"/>
          <p:cNvSpPr/>
          <p:nvPr/>
        </p:nvSpPr>
        <p:spPr>
          <a:xfrm rot="-2700000">
            <a:off x="8607740" y="471805"/>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16">
    <p:spTree>
      <p:nvGrpSpPr>
        <p:cNvPr id="1" name="Shape 574"/>
        <p:cNvGrpSpPr/>
        <p:nvPr/>
      </p:nvGrpSpPr>
      <p:grpSpPr>
        <a:xfrm>
          <a:off x="0" y="0"/>
          <a:ext cx="0" cy="0"/>
          <a:chOff x="0" y="0"/>
          <a:chExt cx="0" cy="0"/>
        </a:xfrm>
      </p:grpSpPr>
      <p:sp>
        <p:nvSpPr>
          <p:cNvPr id="575" name="Google Shape;575;p20"/>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576" name="Google Shape;576;p20"/>
          <p:cNvSpPr/>
          <p:nvPr/>
        </p:nvSpPr>
        <p:spPr>
          <a:xfrm>
            <a:off x="744750" y="495300"/>
            <a:ext cx="7654500" cy="817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20"/>
          <p:cNvSpPr/>
          <p:nvPr/>
        </p:nvSpPr>
        <p:spPr>
          <a:xfrm>
            <a:off x="8136288" y="3480738"/>
            <a:ext cx="575424" cy="575424"/>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20"/>
          <p:cNvSpPr/>
          <p:nvPr/>
        </p:nvSpPr>
        <p:spPr>
          <a:xfrm>
            <a:off x="8575800" y="2073050"/>
            <a:ext cx="78600" cy="786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20"/>
          <p:cNvSpPr txBox="1">
            <a:spLocks noGrp="1"/>
          </p:cNvSpPr>
          <p:nvPr>
            <p:ph type="title"/>
          </p:nvPr>
        </p:nvSpPr>
        <p:spPr>
          <a:xfrm>
            <a:off x="744750" y="616350"/>
            <a:ext cx="7612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580" name="Google Shape;580;p20"/>
          <p:cNvSpPr txBox="1">
            <a:spLocks noGrp="1"/>
          </p:cNvSpPr>
          <p:nvPr>
            <p:ph type="subTitle" idx="1"/>
          </p:nvPr>
        </p:nvSpPr>
        <p:spPr>
          <a:xfrm>
            <a:off x="2058750" y="1314850"/>
            <a:ext cx="2509800" cy="378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81" name="Google Shape;581;p20"/>
          <p:cNvSpPr txBox="1">
            <a:spLocks noGrp="1"/>
          </p:cNvSpPr>
          <p:nvPr>
            <p:ph type="subTitle" idx="2"/>
          </p:nvPr>
        </p:nvSpPr>
        <p:spPr>
          <a:xfrm>
            <a:off x="2058750" y="2428377"/>
            <a:ext cx="2508600" cy="378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82" name="Google Shape;582;p20"/>
          <p:cNvSpPr txBox="1">
            <a:spLocks noGrp="1"/>
          </p:cNvSpPr>
          <p:nvPr>
            <p:ph type="subTitle" idx="3"/>
          </p:nvPr>
        </p:nvSpPr>
        <p:spPr>
          <a:xfrm>
            <a:off x="2058750" y="3541254"/>
            <a:ext cx="2509800" cy="378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83" name="Google Shape;583;p20"/>
          <p:cNvSpPr txBox="1">
            <a:spLocks noGrp="1"/>
          </p:cNvSpPr>
          <p:nvPr>
            <p:ph type="subTitle" idx="4"/>
          </p:nvPr>
        </p:nvSpPr>
        <p:spPr>
          <a:xfrm>
            <a:off x="5883026" y="1315175"/>
            <a:ext cx="2509200" cy="378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84" name="Google Shape;584;p20"/>
          <p:cNvSpPr txBox="1">
            <a:spLocks noGrp="1"/>
          </p:cNvSpPr>
          <p:nvPr>
            <p:ph type="subTitle" idx="5"/>
          </p:nvPr>
        </p:nvSpPr>
        <p:spPr>
          <a:xfrm>
            <a:off x="5883026" y="2428705"/>
            <a:ext cx="2509200" cy="378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85" name="Google Shape;585;p20"/>
          <p:cNvSpPr txBox="1">
            <a:spLocks noGrp="1"/>
          </p:cNvSpPr>
          <p:nvPr>
            <p:ph type="subTitle" idx="6"/>
          </p:nvPr>
        </p:nvSpPr>
        <p:spPr>
          <a:xfrm>
            <a:off x="5883026" y="3541585"/>
            <a:ext cx="2509200" cy="378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86" name="Google Shape;586;p20"/>
          <p:cNvSpPr/>
          <p:nvPr/>
        </p:nvSpPr>
        <p:spPr>
          <a:xfrm rot="1799992">
            <a:off x="406110" y="4082248"/>
            <a:ext cx="142609" cy="142609"/>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20"/>
          <p:cNvSpPr/>
          <p:nvPr/>
        </p:nvSpPr>
        <p:spPr>
          <a:xfrm rot="4500017">
            <a:off x="437856" y="216055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20"/>
          <p:cNvSpPr/>
          <p:nvPr/>
        </p:nvSpPr>
        <p:spPr>
          <a:xfrm rot="5400000">
            <a:off x="8529053" y="49528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20"/>
          <p:cNvSpPr/>
          <p:nvPr/>
        </p:nvSpPr>
        <p:spPr>
          <a:xfrm>
            <a:off x="8490188" y="93670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20"/>
          <p:cNvSpPr/>
          <p:nvPr/>
        </p:nvSpPr>
        <p:spPr>
          <a:xfrm>
            <a:off x="8616065" y="75618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20"/>
          <p:cNvSpPr txBox="1">
            <a:spLocks noGrp="1"/>
          </p:cNvSpPr>
          <p:nvPr>
            <p:ph type="subTitle" idx="7"/>
          </p:nvPr>
        </p:nvSpPr>
        <p:spPr>
          <a:xfrm>
            <a:off x="2058750" y="1696400"/>
            <a:ext cx="2509200" cy="73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rmAutofit/>
          </a:bodyPr>
          <a:lstStyle>
            <a:lvl1pPr marR="164100" lvl="0" algn="l">
              <a:lnSpc>
                <a:spcPct val="100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92" name="Google Shape;592;p20"/>
          <p:cNvSpPr txBox="1">
            <a:spLocks noGrp="1"/>
          </p:cNvSpPr>
          <p:nvPr>
            <p:ph type="subTitle" idx="8"/>
          </p:nvPr>
        </p:nvSpPr>
        <p:spPr>
          <a:xfrm>
            <a:off x="5883026" y="1696400"/>
            <a:ext cx="2509800" cy="73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rmAutofit/>
          </a:bodyPr>
          <a:lstStyle>
            <a:lvl1pPr marR="164100" lvl="0" algn="l">
              <a:lnSpc>
                <a:spcPct val="100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93" name="Google Shape;593;p20"/>
          <p:cNvSpPr txBox="1">
            <a:spLocks noGrp="1"/>
          </p:cNvSpPr>
          <p:nvPr>
            <p:ph type="subTitle" idx="9"/>
          </p:nvPr>
        </p:nvSpPr>
        <p:spPr>
          <a:xfrm>
            <a:off x="2058750" y="2810775"/>
            <a:ext cx="2509200" cy="73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rmAutofit/>
          </a:bodyPr>
          <a:lstStyle>
            <a:lvl1pPr marR="164100" lvl="0" algn="l">
              <a:lnSpc>
                <a:spcPct val="100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94" name="Google Shape;594;p20"/>
          <p:cNvSpPr txBox="1">
            <a:spLocks noGrp="1"/>
          </p:cNvSpPr>
          <p:nvPr>
            <p:ph type="subTitle" idx="13"/>
          </p:nvPr>
        </p:nvSpPr>
        <p:spPr>
          <a:xfrm>
            <a:off x="5883026" y="2810775"/>
            <a:ext cx="2509200" cy="73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rmAutofit/>
          </a:bodyPr>
          <a:lstStyle>
            <a:lvl1pPr lvl="0" algn="l">
              <a:lnSpc>
                <a:spcPct val="100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95" name="Google Shape;595;p20"/>
          <p:cNvSpPr txBox="1">
            <a:spLocks noGrp="1"/>
          </p:cNvSpPr>
          <p:nvPr>
            <p:ph type="subTitle" idx="14"/>
          </p:nvPr>
        </p:nvSpPr>
        <p:spPr>
          <a:xfrm>
            <a:off x="2058750" y="3920075"/>
            <a:ext cx="2509200" cy="73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rmAutofit/>
          </a:bodyPr>
          <a:lstStyle>
            <a:lvl1pPr marR="164100" lvl="0" algn="l">
              <a:lnSpc>
                <a:spcPct val="100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96" name="Google Shape;596;p20"/>
          <p:cNvSpPr txBox="1">
            <a:spLocks noGrp="1"/>
          </p:cNvSpPr>
          <p:nvPr>
            <p:ph type="subTitle" idx="15"/>
          </p:nvPr>
        </p:nvSpPr>
        <p:spPr>
          <a:xfrm>
            <a:off x="5883026" y="3920075"/>
            <a:ext cx="2509200" cy="73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rmAutofit/>
          </a:bodyPr>
          <a:lstStyle>
            <a:lvl1pPr lvl="0" algn="l">
              <a:lnSpc>
                <a:spcPct val="100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97" name="Google Shape;597;p20"/>
          <p:cNvSpPr/>
          <p:nvPr/>
        </p:nvSpPr>
        <p:spPr>
          <a:xfrm>
            <a:off x="744750" y="1314850"/>
            <a:ext cx="1314000" cy="11124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20"/>
          <p:cNvSpPr/>
          <p:nvPr/>
        </p:nvSpPr>
        <p:spPr>
          <a:xfrm>
            <a:off x="744750" y="2428700"/>
            <a:ext cx="1314000" cy="1112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20"/>
          <p:cNvSpPr/>
          <p:nvPr/>
        </p:nvSpPr>
        <p:spPr>
          <a:xfrm>
            <a:off x="744750" y="3542550"/>
            <a:ext cx="1314000" cy="11124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20"/>
          <p:cNvSpPr/>
          <p:nvPr/>
        </p:nvSpPr>
        <p:spPr>
          <a:xfrm>
            <a:off x="4569059" y="1314850"/>
            <a:ext cx="1314000" cy="11124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20"/>
          <p:cNvSpPr/>
          <p:nvPr/>
        </p:nvSpPr>
        <p:spPr>
          <a:xfrm>
            <a:off x="4569059" y="2428700"/>
            <a:ext cx="1314000" cy="1112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20"/>
          <p:cNvSpPr/>
          <p:nvPr/>
        </p:nvSpPr>
        <p:spPr>
          <a:xfrm>
            <a:off x="4569059" y="3542550"/>
            <a:ext cx="1314000" cy="11124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20"/>
        <p:cNvGrpSpPr/>
        <p:nvPr/>
      </p:nvGrpSpPr>
      <p:grpSpPr>
        <a:xfrm>
          <a:off x="0" y="0"/>
          <a:ext cx="0" cy="0"/>
          <a:chOff x="0" y="0"/>
          <a:chExt cx="0" cy="0"/>
        </a:xfrm>
      </p:grpSpPr>
      <p:sp>
        <p:nvSpPr>
          <p:cNvPr id="21" name="Google Shape;21;p3"/>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22" name="Google Shape;22;p3"/>
          <p:cNvSpPr/>
          <p:nvPr/>
        </p:nvSpPr>
        <p:spPr>
          <a:xfrm rot="8100000">
            <a:off x="456997" y="417489"/>
            <a:ext cx="243501" cy="243501"/>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rot="-7849165">
            <a:off x="592849" y="910116"/>
            <a:ext cx="122698" cy="122698"/>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
          <p:cNvSpPr/>
          <p:nvPr/>
        </p:nvSpPr>
        <p:spPr>
          <a:xfrm rot="8350835">
            <a:off x="358848" y="770975"/>
            <a:ext cx="122698" cy="122698"/>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
          <p:cNvSpPr/>
          <p:nvPr/>
        </p:nvSpPr>
        <p:spPr>
          <a:xfrm rot="5400000">
            <a:off x="8685090" y="329646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
          <p:cNvSpPr/>
          <p:nvPr/>
        </p:nvSpPr>
        <p:spPr>
          <a:xfrm>
            <a:off x="8646225" y="373787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
          <p:cNvSpPr/>
          <p:nvPr/>
        </p:nvSpPr>
        <p:spPr>
          <a:xfrm>
            <a:off x="8772102" y="3557361"/>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
          <p:cNvSpPr/>
          <p:nvPr/>
        </p:nvSpPr>
        <p:spPr>
          <a:xfrm rot="-8100000">
            <a:off x="380197" y="4525036"/>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
          <p:cNvSpPr/>
          <p:nvPr/>
        </p:nvSpPr>
        <p:spPr>
          <a:xfrm rot="8100000">
            <a:off x="8349302" y="4699046"/>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
          <p:cNvSpPr/>
          <p:nvPr/>
        </p:nvSpPr>
        <p:spPr>
          <a:xfrm rot="10800000">
            <a:off x="8707516" y="367051"/>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3"/>
        <p:cNvGrpSpPr/>
        <p:nvPr/>
      </p:nvGrpSpPr>
      <p:grpSpPr>
        <a:xfrm>
          <a:off x="0" y="0"/>
          <a:ext cx="0" cy="0"/>
          <a:chOff x="0" y="0"/>
          <a:chExt cx="0" cy="0"/>
        </a:xfrm>
      </p:grpSpPr>
      <p:sp>
        <p:nvSpPr>
          <p:cNvPr id="604" name="Google Shape;604;p21"/>
          <p:cNvSpPr/>
          <p:nvPr/>
        </p:nvSpPr>
        <p:spPr>
          <a:xfrm rot="10800000">
            <a:off x="123307"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605" name="Google Shape;605;p21"/>
          <p:cNvSpPr/>
          <p:nvPr/>
        </p:nvSpPr>
        <p:spPr>
          <a:xfrm rot="5787197">
            <a:off x="409344" y="1424917"/>
            <a:ext cx="670718" cy="670718"/>
          </a:xfrm>
          <a:prstGeom prst="irregularSeal1">
            <a:avLst/>
          </a:prstGeom>
          <a:solidFill>
            <a:schemeClr val="accent1"/>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6" name="Google Shape;606;p21"/>
          <p:cNvGrpSpPr/>
          <p:nvPr/>
        </p:nvGrpSpPr>
        <p:grpSpPr>
          <a:xfrm rot="8100000">
            <a:off x="98625" y="3252258"/>
            <a:ext cx="1302697" cy="211934"/>
            <a:chOff x="5036125" y="918175"/>
            <a:chExt cx="1302709" cy="211936"/>
          </a:xfrm>
        </p:grpSpPr>
        <p:sp>
          <p:nvSpPr>
            <p:cNvPr id="607" name="Google Shape;607;p21"/>
            <p:cNvSpPr/>
            <p:nvPr/>
          </p:nvSpPr>
          <p:spPr>
            <a:xfrm>
              <a:off x="5036125" y="918175"/>
              <a:ext cx="1302709" cy="129061"/>
            </a:xfrm>
            <a:custGeom>
              <a:avLst/>
              <a:gdLst/>
              <a:ahLst/>
              <a:cxnLst/>
              <a:rect l="l" t="t" r="r" b="b"/>
              <a:pathLst>
                <a:path w="22933" h="2272" fill="none" extrusionOk="0">
                  <a:moveTo>
                    <a:pt x="22933" y="1136"/>
                  </a:moveTo>
                  <a:cubicBezTo>
                    <a:pt x="22933" y="1764"/>
                    <a:pt x="17800" y="2271"/>
                    <a:pt x="11464" y="2271"/>
                  </a:cubicBezTo>
                  <a:cubicBezTo>
                    <a:pt x="5133" y="2271"/>
                    <a:pt x="1" y="1764"/>
                    <a:pt x="1" y="1136"/>
                  </a:cubicBezTo>
                  <a:cubicBezTo>
                    <a:pt x="1" y="508"/>
                    <a:pt x="5133" y="1"/>
                    <a:pt x="11464" y="1"/>
                  </a:cubicBezTo>
                  <a:cubicBezTo>
                    <a:pt x="17800" y="1"/>
                    <a:pt x="22933" y="508"/>
                    <a:pt x="22933" y="1136"/>
                  </a:cubicBezTo>
                  <a:close/>
                </a:path>
              </a:pathLst>
            </a:custGeom>
            <a:noFill/>
            <a:ln w="9525" cap="flat" cmpd="sng">
              <a:solidFill>
                <a:srgbClr val="FFFFFF"/>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21"/>
            <p:cNvSpPr/>
            <p:nvPr/>
          </p:nvSpPr>
          <p:spPr>
            <a:xfrm>
              <a:off x="5834498" y="968387"/>
              <a:ext cx="161724" cy="161724"/>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21"/>
            <p:cNvSpPr/>
            <p:nvPr/>
          </p:nvSpPr>
          <p:spPr>
            <a:xfrm>
              <a:off x="5596850" y="1001817"/>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21"/>
            <p:cNvSpPr/>
            <p:nvPr/>
          </p:nvSpPr>
          <p:spPr>
            <a:xfrm>
              <a:off x="5359200" y="993255"/>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1" name="Google Shape;611;p21"/>
          <p:cNvSpPr/>
          <p:nvPr/>
        </p:nvSpPr>
        <p:spPr>
          <a:xfrm rot="-5400000">
            <a:off x="7846075" y="2444707"/>
            <a:ext cx="927720" cy="927720"/>
          </a:xfrm>
          <a:prstGeom prst="irregularSeal1">
            <a:avLst/>
          </a:prstGeom>
          <a:solidFill>
            <a:schemeClr val="accent4"/>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21"/>
          <p:cNvSpPr/>
          <p:nvPr/>
        </p:nvSpPr>
        <p:spPr>
          <a:xfrm>
            <a:off x="744800" y="1313600"/>
            <a:ext cx="3827400" cy="3334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89999" marR="37021"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613" name="Google Shape;613;p21"/>
          <p:cNvSpPr/>
          <p:nvPr/>
        </p:nvSpPr>
        <p:spPr>
          <a:xfrm>
            <a:off x="4572225" y="1313701"/>
            <a:ext cx="3827100" cy="3334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89999" marR="37021"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grpSp>
        <p:nvGrpSpPr>
          <p:cNvPr id="614" name="Google Shape;614;p21"/>
          <p:cNvGrpSpPr/>
          <p:nvPr/>
        </p:nvGrpSpPr>
        <p:grpSpPr>
          <a:xfrm rot="10800000">
            <a:off x="8554198" y="1255974"/>
            <a:ext cx="276554" cy="246143"/>
            <a:chOff x="8633480" y="351983"/>
            <a:chExt cx="276554" cy="246143"/>
          </a:xfrm>
        </p:grpSpPr>
        <p:sp>
          <p:nvSpPr>
            <p:cNvPr id="615" name="Google Shape;615;p21"/>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1"/>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7" name="Google Shape;617;p21"/>
          <p:cNvSpPr/>
          <p:nvPr/>
        </p:nvSpPr>
        <p:spPr>
          <a:xfrm rot="-8100000">
            <a:off x="327474" y="2598877"/>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1"/>
          <p:cNvSpPr/>
          <p:nvPr/>
        </p:nvSpPr>
        <p:spPr>
          <a:xfrm rot="8100000">
            <a:off x="8655207" y="3867375"/>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21"/>
          <p:cNvSpPr/>
          <p:nvPr/>
        </p:nvSpPr>
        <p:spPr>
          <a:xfrm rot="8100000">
            <a:off x="269654" y="686463"/>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21"/>
          <p:cNvSpPr/>
          <p:nvPr/>
        </p:nvSpPr>
        <p:spPr>
          <a:xfrm rot="10800000">
            <a:off x="3211217" y="26136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21"/>
          <p:cNvSpPr/>
          <p:nvPr/>
        </p:nvSpPr>
        <p:spPr>
          <a:xfrm rot="10800000">
            <a:off x="3647542" y="483371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21"/>
          <p:cNvSpPr/>
          <p:nvPr/>
        </p:nvSpPr>
        <p:spPr>
          <a:xfrm rot="10800000">
            <a:off x="8554205" y="24987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21"/>
          <p:cNvSpPr/>
          <p:nvPr/>
        </p:nvSpPr>
        <p:spPr>
          <a:xfrm rot="8100000">
            <a:off x="5906997" y="4824383"/>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21"/>
          <p:cNvSpPr/>
          <p:nvPr/>
        </p:nvSpPr>
        <p:spPr>
          <a:xfrm rot="10800000">
            <a:off x="7312368" y="4794842"/>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1"/>
          <p:cNvSpPr/>
          <p:nvPr/>
        </p:nvSpPr>
        <p:spPr>
          <a:xfrm rot="10800000">
            <a:off x="990093" y="4791517"/>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21"/>
          <p:cNvSpPr/>
          <p:nvPr/>
        </p:nvSpPr>
        <p:spPr>
          <a:xfrm rot="10800000">
            <a:off x="2364593" y="4794842"/>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21"/>
          <p:cNvSpPr/>
          <p:nvPr/>
        </p:nvSpPr>
        <p:spPr>
          <a:xfrm rot="8100000">
            <a:off x="5250597" y="267833"/>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21"/>
          <p:cNvSpPr/>
          <p:nvPr/>
        </p:nvSpPr>
        <p:spPr>
          <a:xfrm rot="10800000">
            <a:off x="1708193" y="238292"/>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21"/>
          <p:cNvSpPr/>
          <p:nvPr/>
        </p:nvSpPr>
        <p:spPr>
          <a:xfrm>
            <a:off x="744750" y="495300"/>
            <a:ext cx="7654500" cy="8175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21"/>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631" name="Google Shape;631;p21"/>
          <p:cNvSpPr/>
          <p:nvPr/>
        </p:nvSpPr>
        <p:spPr>
          <a:xfrm rot="8100000">
            <a:off x="394447" y="4282533"/>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21"/>
          <p:cNvSpPr txBox="1">
            <a:spLocks noGrp="1"/>
          </p:cNvSpPr>
          <p:nvPr>
            <p:ph type="subTitle" idx="1"/>
          </p:nvPr>
        </p:nvSpPr>
        <p:spPr>
          <a:xfrm>
            <a:off x="1695500" y="3164675"/>
            <a:ext cx="1926000" cy="4464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sz="1700">
                <a:latin typeface="Oxanium ExtraBold"/>
                <a:ea typeface="Oxanium ExtraBold"/>
                <a:cs typeface="Oxanium ExtraBold"/>
                <a:sym typeface="Oxanium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3" name="Google Shape;633;p21"/>
          <p:cNvSpPr txBox="1">
            <a:spLocks noGrp="1"/>
          </p:cNvSpPr>
          <p:nvPr>
            <p:ph type="subTitle" idx="2"/>
          </p:nvPr>
        </p:nvSpPr>
        <p:spPr>
          <a:xfrm>
            <a:off x="1219100" y="3509990"/>
            <a:ext cx="2685600" cy="615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634" name="Google Shape;634;p21"/>
          <p:cNvSpPr txBox="1">
            <a:spLocks noGrp="1"/>
          </p:cNvSpPr>
          <p:nvPr>
            <p:ph type="subTitle" idx="3"/>
          </p:nvPr>
        </p:nvSpPr>
        <p:spPr>
          <a:xfrm>
            <a:off x="5522775" y="3164675"/>
            <a:ext cx="1926000" cy="4464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sz="1700">
                <a:latin typeface="Oxanium ExtraBold"/>
                <a:ea typeface="Oxanium ExtraBold"/>
                <a:cs typeface="Oxanium ExtraBold"/>
                <a:sym typeface="Oxanium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5" name="Google Shape;635;p21"/>
          <p:cNvSpPr txBox="1">
            <a:spLocks noGrp="1"/>
          </p:cNvSpPr>
          <p:nvPr>
            <p:ph type="subTitle" idx="4"/>
          </p:nvPr>
        </p:nvSpPr>
        <p:spPr>
          <a:xfrm>
            <a:off x="5146038" y="3509990"/>
            <a:ext cx="2686200" cy="615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2">
    <p:spTree>
      <p:nvGrpSpPr>
        <p:cNvPr id="1" name="Shape 636"/>
        <p:cNvGrpSpPr/>
        <p:nvPr/>
      </p:nvGrpSpPr>
      <p:grpSpPr>
        <a:xfrm>
          <a:off x="0" y="0"/>
          <a:ext cx="0" cy="0"/>
          <a:chOff x="0" y="0"/>
          <a:chExt cx="0" cy="0"/>
        </a:xfrm>
      </p:grpSpPr>
      <p:sp>
        <p:nvSpPr>
          <p:cNvPr id="637" name="Google Shape;637;p22"/>
          <p:cNvSpPr/>
          <p:nvPr/>
        </p:nvSpPr>
        <p:spPr>
          <a:xfrm flipH="1">
            <a:off x="3560450" y="106600"/>
            <a:ext cx="5481600" cy="49350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Oxanium ExtraBold"/>
              <a:ea typeface="Oxanium ExtraBold"/>
              <a:cs typeface="Oxanium ExtraBold"/>
              <a:sym typeface="Oxanium ExtraBold"/>
            </a:endParaRPr>
          </a:p>
        </p:txBody>
      </p:sp>
      <p:sp>
        <p:nvSpPr>
          <p:cNvPr id="638" name="Google Shape;638;p22"/>
          <p:cNvSpPr txBox="1">
            <a:spLocks noGrp="1"/>
          </p:cNvSpPr>
          <p:nvPr>
            <p:ph type="ctrTitle"/>
          </p:nvPr>
        </p:nvSpPr>
        <p:spPr>
          <a:xfrm flipH="1">
            <a:off x="3979627" y="483375"/>
            <a:ext cx="4419600" cy="9543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SzPts val="3000"/>
              <a:buNone/>
              <a:defRPr sz="6000">
                <a:solidFill>
                  <a:schemeClr val="lt1"/>
                </a:solidFill>
              </a:defRPr>
            </a:lvl1pPr>
            <a:lvl2pPr lvl="1"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2pPr>
            <a:lvl3pPr lvl="2"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3pPr>
            <a:lvl4pPr lvl="3"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4pPr>
            <a:lvl5pPr lvl="4"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5pPr>
            <a:lvl6pPr lvl="5"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6pPr>
            <a:lvl7pPr lvl="6"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7pPr>
            <a:lvl8pPr lvl="7"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8pPr>
            <a:lvl9pPr lvl="8" algn="ctr">
              <a:lnSpc>
                <a:spcPct val="100000"/>
              </a:lnSpc>
              <a:spcBef>
                <a:spcPts val="0"/>
              </a:spcBef>
              <a:spcAft>
                <a:spcPts val="0"/>
              </a:spcAft>
              <a:buSzPts val="5200"/>
              <a:buFont typeface="Rubik Mono One"/>
              <a:buNone/>
              <a:defRPr sz="5200">
                <a:latin typeface="Rubik Mono One"/>
                <a:ea typeface="Rubik Mono One"/>
                <a:cs typeface="Rubik Mono One"/>
                <a:sym typeface="Rubik Mono One"/>
              </a:defRPr>
            </a:lvl9pPr>
          </a:lstStyle>
          <a:p>
            <a:endParaRPr/>
          </a:p>
        </p:txBody>
      </p:sp>
      <p:sp>
        <p:nvSpPr>
          <p:cNvPr id="639" name="Google Shape;639;p22"/>
          <p:cNvSpPr/>
          <p:nvPr/>
        </p:nvSpPr>
        <p:spPr>
          <a:xfrm flipH="1">
            <a:off x="105125" y="104650"/>
            <a:ext cx="3310800" cy="49350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0" name="Google Shape;640;p22"/>
          <p:cNvGrpSpPr/>
          <p:nvPr/>
        </p:nvGrpSpPr>
        <p:grpSpPr>
          <a:xfrm flipH="1">
            <a:off x="118889" y="126925"/>
            <a:ext cx="3283272" cy="4742733"/>
            <a:chOff x="4640225" y="113800"/>
            <a:chExt cx="4394100" cy="2050025"/>
          </a:xfrm>
        </p:grpSpPr>
        <p:sp>
          <p:nvSpPr>
            <p:cNvPr id="641" name="Google Shape;641;p22"/>
            <p:cNvSpPr/>
            <p:nvPr/>
          </p:nvSpPr>
          <p:spPr>
            <a:xfrm>
              <a:off x="4640225" y="113800"/>
              <a:ext cx="4394100" cy="625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22"/>
            <p:cNvSpPr/>
            <p:nvPr/>
          </p:nvSpPr>
          <p:spPr>
            <a:xfrm>
              <a:off x="4640225" y="830813"/>
              <a:ext cx="4394100" cy="247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2"/>
            <p:cNvSpPr/>
            <p:nvPr/>
          </p:nvSpPr>
          <p:spPr>
            <a:xfrm>
              <a:off x="4640225" y="1169851"/>
              <a:ext cx="4394100" cy="213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22"/>
            <p:cNvSpPr/>
            <p:nvPr/>
          </p:nvSpPr>
          <p:spPr>
            <a:xfrm>
              <a:off x="4640225" y="1584500"/>
              <a:ext cx="4394100" cy="14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22"/>
            <p:cNvSpPr/>
            <p:nvPr/>
          </p:nvSpPr>
          <p:spPr>
            <a:xfrm>
              <a:off x="4640225" y="2018925"/>
              <a:ext cx="4394100" cy="14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6" name="Google Shape;646;p22"/>
          <p:cNvSpPr/>
          <p:nvPr/>
        </p:nvSpPr>
        <p:spPr>
          <a:xfrm>
            <a:off x="540508" y="4189750"/>
            <a:ext cx="2478133" cy="850845"/>
          </a:xfrm>
          <a:custGeom>
            <a:avLst/>
            <a:gdLst/>
            <a:ahLst/>
            <a:cxnLst/>
            <a:rect l="l" t="t" r="r" b="b"/>
            <a:pathLst>
              <a:path w="31147" h="8424" extrusionOk="0">
                <a:moveTo>
                  <a:pt x="31147" y="1"/>
                </a:moveTo>
                <a:lnTo>
                  <a:pt x="0" y="110"/>
                </a:lnTo>
                <a:lnTo>
                  <a:pt x="0" y="8424"/>
                </a:lnTo>
                <a:lnTo>
                  <a:pt x="31147" y="8424"/>
                </a:lnTo>
                <a:lnTo>
                  <a:pt x="3114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2"/>
          <p:cNvSpPr/>
          <p:nvPr/>
        </p:nvSpPr>
        <p:spPr>
          <a:xfrm>
            <a:off x="543651" y="4097459"/>
            <a:ext cx="2471848" cy="202009"/>
          </a:xfrm>
          <a:custGeom>
            <a:avLst/>
            <a:gdLst/>
            <a:ahLst/>
            <a:cxnLst/>
            <a:rect l="l" t="t" r="r" b="b"/>
            <a:pathLst>
              <a:path w="31068" h="2539" extrusionOk="0">
                <a:moveTo>
                  <a:pt x="15532" y="0"/>
                </a:moveTo>
                <a:cubicBezTo>
                  <a:pt x="6953" y="0"/>
                  <a:pt x="0" y="570"/>
                  <a:pt x="0" y="1270"/>
                </a:cubicBezTo>
                <a:cubicBezTo>
                  <a:pt x="0" y="1969"/>
                  <a:pt x="6953" y="2539"/>
                  <a:pt x="15532" y="2539"/>
                </a:cubicBezTo>
                <a:cubicBezTo>
                  <a:pt x="24110" y="2539"/>
                  <a:pt x="31067" y="1969"/>
                  <a:pt x="31067" y="1270"/>
                </a:cubicBezTo>
                <a:cubicBezTo>
                  <a:pt x="31067" y="570"/>
                  <a:pt x="24110" y="0"/>
                  <a:pt x="155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2"/>
          <p:cNvSpPr/>
          <p:nvPr/>
        </p:nvSpPr>
        <p:spPr>
          <a:xfrm>
            <a:off x="543651" y="4097459"/>
            <a:ext cx="2471848" cy="202009"/>
          </a:xfrm>
          <a:custGeom>
            <a:avLst/>
            <a:gdLst/>
            <a:ahLst/>
            <a:cxnLst/>
            <a:rect l="l" t="t" r="r" b="b"/>
            <a:pathLst>
              <a:path w="31068" h="2539" fill="none" extrusionOk="0">
                <a:moveTo>
                  <a:pt x="31067" y="1270"/>
                </a:moveTo>
                <a:cubicBezTo>
                  <a:pt x="31067" y="1969"/>
                  <a:pt x="24110" y="2539"/>
                  <a:pt x="15532" y="2539"/>
                </a:cubicBezTo>
                <a:cubicBezTo>
                  <a:pt x="6953" y="2539"/>
                  <a:pt x="0" y="1969"/>
                  <a:pt x="0" y="1270"/>
                </a:cubicBezTo>
                <a:cubicBezTo>
                  <a:pt x="0" y="570"/>
                  <a:pt x="6953" y="0"/>
                  <a:pt x="15532" y="0"/>
                </a:cubicBezTo>
                <a:cubicBezTo>
                  <a:pt x="24110" y="0"/>
                  <a:pt x="31067" y="570"/>
                  <a:pt x="31067" y="1270"/>
                </a:cubicBezTo>
                <a:close/>
              </a:path>
            </a:pathLst>
          </a:custGeom>
          <a:solidFill>
            <a:schemeClr val="accent3"/>
          </a:solidFill>
          <a:ln w="19050" cap="flat" cmpd="sng">
            <a:solidFill>
              <a:srgbClr val="100F0D"/>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9" name="Google Shape;649;p22"/>
          <p:cNvGrpSpPr/>
          <p:nvPr/>
        </p:nvGrpSpPr>
        <p:grpSpPr>
          <a:xfrm>
            <a:off x="266211" y="495393"/>
            <a:ext cx="2988635" cy="1231688"/>
            <a:chOff x="266211" y="495393"/>
            <a:chExt cx="2988635" cy="1231688"/>
          </a:xfrm>
        </p:grpSpPr>
        <p:sp>
          <p:nvSpPr>
            <p:cNvPr id="650" name="Google Shape;650;p22"/>
            <p:cNvSpPr/>
            <p:nvPr/>
          </p:nvSpPr>
          <p:spPr>
            <a:xfrm>
              <a:off x="1377195" y="867662"/>
              <a:ext cx="675546" cy="675514"/>
            </a:xfrm>
            <a:custGeom>
              <a:avLst/>
              <a:gdLst/>
              <a:ahLst/>
              <a:cxnLst/>
              <a:rect l="l" t="t" r="r" b="b"/>
              <a:pathLst>
                <a:path w="12617" h="12617" extrusionOk="0">
                  <a:moveTo>
                    <a:pt x="6308" y="1"/>
                  </a:moveTo>
                  <a:cubicBezTo>
                    <a:pt x="2828" y="1"/>
                    <a:pt x="0" y="2828"/>
                    <a:pt x="0" y="6309"/>
                  </a:cubicBezTo>
                  <a:cubicBezTo>
                    <a:pt x="0" y="9794"/>
                    <a:pt x="2828" y="12617"/>
                    <a:pt x="6308" y="12617"/>
                  </a:cubicBezTo>
                  <a:cubicBezTo>
                    <a:pt x="9793" y="12617"/>
                    <a:pt x="12616" y="9794"/>
                    <a:pt x="12616" y="6309"/>
                  </a:cubicBezTo>
                  <a:cubicBezTo>
                    <a:pt x="12616" y="2828"/>
                    <a:pt x="9793" y="1"/>
                    <a:pt x="6308" y="1"/>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2"/>
            <p:cNvSpPr/>
            <p:nvPr/>
          </p:nvSpPr>
          <p:spPr>
            <a:xfrm>
              <a:off x="1377195" y="867662"/>
              <a:ext cx="675546" cy="675514"/>
            </a:xfrm>
            <a:custGeom>
              <a:avLst/>
              <a:gdLst/>
              <a:ahLst/>
              <a:cxnLst/>
              <a:rect l="l" t="t" r="r" b="b"/>
              <a:pathLst>
                <a:path w="12617" h="12617" fill="none" extrusionOk="0">
                  <a:moveTo>
                    <a:pt x="12616" y="6309"/>
                  </a:moveTo>
                  <a:cubicBezTo>
                    <a:pt x="12616" y="9794"/>
                    <a:pt x="9793" y="12617"/>
                    <a:pt x="6308" y="12617"/>
                  </a:cubicBezTo>
                  <a:cubicBezTo>
                    <a:pt x="2828" y="12617"/>
                    <a:pt x="0" y="9794"/>
                    <a:pt x="0" y="6309"/>
                  </a:cubicBezTo>
                  <a:cubicBezTo>
                    <a:pt x="0" y="2828"/>
                    <a:pt x="2828" y="1"/>
                    <a:pt x="6308" y="1"/>
                  </a:cubicBezTo>
                  <a:cubicBezTo>
                    <a:pt x="9793" y="1"/>
                    <a:pt x="12616" y="2828"/>
                    <a:pt x="12616" y="6309"/>
                  </a:cubicBezTo>
                  <a:close/>
                </a:path>
              </a:pathLst>
            </a:custGeom>
            <a:noFill/>
            <a:ln w="9525" cap="flat" cmpd="sng">
              <a:solidFill>
                <a:srgbClr val="100F0D"/>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2"/>
            <p:cNvSpPr/>
            <p:nvPr/>
          </p:nvSpPr>
          <p:spPr>
            <a:xfrm>
              <a:off x="266211" y="953809"/>
              <a:ext cx="2988635" cy="410438"/>
            </a:xfrm>
            <a:custGeom>
              <a:avLst/>
              <a:gdLst/>
              <a:ahLst/>
              <a:cxnLst/>
              <a:rect l="l" t="t" r="r" b="b"/>
              <a:pathLst>
                <a:path w="55818" h="7666" fill="none" extrusionOk="0">
                  <a:moveTo>
                    <a:pt x="31268" y="0"/>
                  </a:moveTo>
                  <a:cubicBezTo>
                    <a:pt x="34539" y="54"/>
                    <a:pt x="37639" y="189"/>
                    <a:pt x="40462" y="381"/>
                  </a:cubicBezTo>
                  <a:lnTo>
                    <a:pt x="40466" y="381"/>
                  </a:lnTo>
                  <a:cubicBezTo>
                    <a:pt x="41555" y="461"/>
                    <a:pt x="42606" y="545"/>
                    <a:pt x="43608" y="637"/>
                  </a:cubicBezTo>
                  <a:cubicBezTo>
                    <a:pt x="49312" y="1177"/>
                    <a:pt x="53501" y="1994"/>
                    <a:pt x="55101" y="2949"/>
                  </a:cubicBezTo>
                  <a:cubicBezTo>
                    <a:pt x="55570" y="3229"/>
                    <a:pt x="55817" y="3523"/>
                    <a:pt x="55817" y="3820"/>
                  </a:cubicBezTo>
                  <a:cubicBezTo>
                    <a:pt x="55817" y="5303"/>
                    <a:pt x="49706" y="6593"/>
                    <a:pt x="40755" y="7234"/>
                  </a:cubicBezTo>
                  <a:lnTo>
                    <a:pt x="40755" y="7234"/>
                  </a:lnTo>
                  <a:lnTo>
                    <a:pt x="40751" y="7234"/>
                  </a:lnTo>
                  <a:cubicBezTo>
                    <a:pt x="38250" y="7414"/>
                    <a:pt x="35528" y="7544"/>
                    <a:pt x="32659" y="7611"/>
                  </a:cubicBezTo>
                  <a:lnTo>
                    <a:pt x="32654" y="7611"/>
                  </a:lnTo>
                  <a:cubicBezTo>
                    <a:pt x="31113" y="7648"/>
                    <a:pt x="29530" y="7665"/>
                    <a:pt x="27909" y="7665"/>
                  </a:cubicBezTo>
                  <a:cubicBezTo>
                    <a:pt x="27490" y="7665"/>
                    <a:pt x="27071" y="7665"/>
                    <a:pt x="26656" y="7661"/>
                  </a:cubicBezTo>
                  <a:lnTo>
                    <a:pt x="26652" y="7661"/>
                  </a:lnTo>
                  <a:lnTo>
                    <a:pt x="26652" y="7661"/>
                  </a:lnTo>
                  <a:cubicBezTo>
                    <a:pt x="24864" y="7653"/>
                    <a:pt x="23121" y="7619"/>
                    <a:pt x="21437" y="7560"/>
                  </a:cubicBezTo>
                  <a:lnTo>
                    <a:pt x="21437" y="7560"/>
                  </a:lnTo>
                  <a:cubicBezTo>
                    <a:pt x="17090" y="7418"/>
                    <a:pt x="13136" y="7137"/>
                    <a:pt x="9839" y="6752"/>
                  </a:cubicBezTo>
                  <a:cubicBezTo>
                    <a:pt x="7695" y="6501"/>
                    <a:pt x="5826" y="6203"/>
                    <a:pt x="4314" y="5877"/>
                  </a:cubicBezTo>
                  <a:cubicBezTo>
                    <a:pt x="1579" y="5278"/>
                    <a:pt x="0" y="4578"/>
                    <a:pt x="0" y="3820"/>
                  </a:cubicBezTo>
                  <a:cubicBezTo>
                    <a:pt x="0" y="1935"/>
                    <a:pt x="9831" y="369"/>
                    <a:pt x="22807" y="38"/>
                  </a:cubicBezTo>
                  <a:lnTo>
                    <a:pt x="22811" y="38"/>
                  </a:lnTo>
                </a:path>
              </a:pathLst>
            </a:custGeom>
            <a:noFill/>
            <a:ln w="9525" cap="flat" cmpd="sng">
              <a:solidFill>
                <a:schemeClr val="lt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2"/>
            <p:cNvSpPr/>
            <p:nvPr/>
          </p:nvSpPr>
          <p:spPr>
            <a:xfrm>
              <a:off x="271137" y="965213"/>
              <a:ext cx="2975624" cy="542521"/>
            </a:xfrm>
            <a:custGeom>
              <a:avLst/>
              <a:gdLst/>
              <a:ahLst/>
              <a:cxnLst/>
              <a:rect l="l" t="t" r="r" b="b"/>
              <a:pathLst>
                <a:path w="55575" h="10133" fill="none" extrusionOk="0">
                  <a:moveTo>
                    <a:pt x="21157" y="2028"/>
                  </a:moveTo>
                  <a:cubicBezTo>
                    <a:pt x="20290" y="2158"/>
                    <a:pt x="19435" y="2292"/>
                    <a:pt x="18602" y="2426"/>
                  </a:cubicBezTo>
                  <a:cubicBezTo>
                    <a:pt x="12579" y="3398"/>
                    <a:pt x="7519" y="4545"/>
                    <a:pt x="4222" y="5664"/>
                  </a:cubicBezTo>
                  <a:cubicBezTo>
                    <a:pt x="1525" y="6577"/>
                    <a:pt x="0" y="7465"/>
                    <a:pt x="88" y="8223"/>
                  </a:cubicBezTo>
                  <a:cubicBezTo>
                    <a:pt x="172" y="8943"/>
                    <a:pt x="1684" y="9446"/>
                    <a:pt x="4247" y="9735"/>
                  </a:cubicBezTo>
                  <a:cubicBezTo>
                    <a:pt x="7837" y="10133"/>
                    <a:pt x="13479" y="10108"/>
                    <a:pt x="20143" y="9622"/>
                  </a:cubicBezTo>
                  <a:cubicBezTo>
                    <a:pt x="21077" y="9555"/>
                    <a:pt x="22028" y="9479"/>
                    <a:pt x="23000" y="9391"/>
                  </a:cubicBezTo>
                  <a:cubicBezTo>
                    <a:pt x="24705" y="9245"/>
                    <a:pt x="26460" y="9065"/>
                    <a:pt x="28256" y="8860"/>
                  </a:cubicBezTo>
                  <a:cubicBezTo>
                    <a:pt x="29496" y="8717"/>
                    <a:pt x="30715" y="8566"/>
                    <a:pt x="31909" y="8407"/>
                  </a:cubicBezTo>
                  <a:cubicBezTo>
                    <a:pt x="35029" y="7988"/>
                    <a:pt x="37974" y="7519"/>
                    <a:pt x="40659" y="7021"/>
                  </a:cubicBezTo>
                  <a:lnTo>
                    <a:pt x="40663" y="7021"/>
                  </a:lnTo>
                  <a:cubicBezTo>
                    <a:pt x="47972" y="5664"/>
                    <a:pt x="53350" y="4085"/>
                    <a:pt x="55009" y="2736"/>
                  </a:cubicBezTo>
                  <a:cubicBezTo>
                    <a:pt x="55390" y="2426"/>
                    <a:pt x="55574" y="2133"/>
                    <a:pt x="55545" y="1852"/>
                  </a:cubicBezTo>
                  <a:cubicBezTo>
                    <a:pt x="55399" y="612"/>
                    <a:pt x="50980" y="1"/>
                    <a:pt x="44253" y="68"/>
                  </a:cubicBezTo>
                  <a:lnTo>
                    <a:pt x="44249" y="68"/>
                  </a:lnTo>
                  <a:lnTo>
                    <a:pt x="44249" y="68"/>
                  </a:lnTo>
                  <a:cubicBezTo>
                    <a:pt x="43025" y="80"/>
                    <a:pt x="41735" y="114"/>
                    <a:pt x="40374" y="168"/>
                  </a:cubicBezTo>
                  <a:lnTo>
                    <a:pt x="40370" y="168"/>
                  </a:lnTo>
                  <a:cubicBezTo>
                    <a:pt x="37798" y="277"/>
                    <a:pt x="34992" y="466"/>
                    <a:pt x="32039" y="734"/>
                  </a:cubicBezTo>
                </a:path>
              </a:pathLst>
            </a:custGeom>
            <a:noFill/>
            <a:ln w="9525" cap="flat" cmpd="sng">
              <a:solidFill>
                <a:schemeClr val="lt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2"/>
            <p:cNvSpPr/>
            <p:nvPr/>
          </p:nvSpPr>
          <p:spPr>
            <a:xfrm>
              <a:off x="348290" y="495393"/>
              <a:ext cx="2835879" cy="1231688"/>
            </a:xfrm>
            <a:custGeom>
              <a:avLst/>
              <a:gdLst/>
              <a:ahLst/>
              <a:cxnLst/>
              <a:rect l="l" t="t" r="r" b="b"/>
              <a:pathLst>
                <a:path w="52965" h="23005" fill="none" extrusionOk="0">
                  <a:moveTo>
                    <a:pt x="20151" y="9961"/>
                  </a:moveTo>
                  <a:cubicBezTo>
                    <a:pt x="19129" y="10372"/>
                    <a:pt x="18128" y="10786"/>
                    <a:pt x="17161" y="11201"/>
                  </a:cubicBezTo>
                  <a:cubicBezTo>
                    <a:pt x="13827" y="12617"/>
                    <a:pt x="10823" y="14016"/>
                    <a:pt x="8306" y="15314"/>
                  </a:cubicBezTo>
                  <a:cubicBezTo>
                    <a:pt x="6048" y="16478"/>
                    <a:pt x="4180" y="17563"/>
                    <a:pt x="2806" y="18510"/>
                  </a:cubicBezTo>
                  <a:cubicBezTo>
                    <a:pt x="947" y="19792"/>
                    <a:pt x="0" y="20822"/>
                    <a:pt x="239" y="21450"/>
                  </a:cubicBezTo>
                  <a:cubicBezTo>
                    <a:pt x="821" y="23004"/>
                    <a:pt x="8478" y="21647"/>
                    <a:pt x="18702" y="18397"/>
                  </a:cubicBezTo>
                  <a:cubicBezTo>
                    <a:pt x="19452" y="18162"/>
                    <a:pt x="20218" y="17911"/>
                    <a:pt x="20998" y="17651"/>
                  </a:cubicBezTo>
                  <a:cubicBezTo>
                    <a:pt x="22338" y="17203"/>
                    <a:pt x="23712" y="16726"/>
                    <a:pt x="25119" y="16223"/>
                  </a:cubicBezTo>
                  <a:lnTo>
                    <a:pt x="25119" y="16223"/>
                  </a:lnTo>
                  <a:cubicBezTo>
                    <a:pt x="25982" y="15917"/>
                    <a:pt x="26849" y="15595"/>
                    <a:pt x="27724" y="15268"/>
                  </a:cubicBezTo>
                  <a:cubicBezTo>
                    <a:pt x="29123" y="14744"/>
                    <a:pt x="30489" y="14217"/>
                    <a:pt x="31821" y="13685"/>
                  </a:cubicBezTo>
                  <a:cubicBezTo>
                    <a:pt x="35620" y="12168"/>
                    <a:pt x="39096" y="10644"/>
                    <a:pt x="42075" y="9199"/>
                  </a:cubicBezTo>
                  <a:cubicBezTo>
                    <a:pt x="42322" y="9081"/>
                    <a:pt x="42569" y="8960"/>
                    <a:pt x="42808" y="8843"/>
                  </a:cubicBezTo>
                  <a:lnTo>
                    <a:pt x="42812" y="8843"/>
                  </a:lnTo>
                  <a:cubicBezTo>
                    <a:pt x="49107" y="5739"/>
                    <a:pt x="52965" y="3083"/>
                    <a:pt x="52512" y="1885"/>
                  </a:cubicBezTo>
                  <a:cubicBezTo>
                    <a:pt x="51809" y="1"/>
                    <a:pt x="40751" y="2380"/>
                    <a:pt x="27331" y="7218"/>
                  </a:cubicBezTo>
                  <a:lnTo>
                    <a:pt x="27326" y="7218"/>
                  </a:lnTo>
                </a:path>
              </a:pathLst>
            </a:custGeom>
            <a:noFill/>
            <a:ln w="9525" cap="flat" cmpd="sng">
              <a:solidFill>
                <a:schemeClr val="lt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2"/>
            <p:cNvSpPr/>
            <p:nvPr/>
          </p:nvSpPr>
          <p:spPr>
            <a:xfrm>
              <a:off x="623637" y="1049994"/>
              <a:ext cx="373031" cy="372960"/>
            </a:xfrm>
            <a:custGeom>
              <a:avLst/>
              <a:gdLst/>
              <a:ahLst/>
              <a:cxnLst/>
              <a:rect l="l" t="t" r="r" b="b"/>
              <a:pathLst>
                <a:path w="6967" h="6966" extrusionOk="0">
                  <a:moveTo>
                    <a:pt x="3486" y="0"/>
                  </a:moveTo>
                  <a:cubicBezTo>
                    <a:pt x="1559" y="0"/>
                    <a:pt x="1" y="1558"/>
                    <a:pt x="1" y="3481"/>
                  </a:cubicBezTo>
                  <a:cubicBezTo>
                    <a:pt x="1" y="5408"/>
                    <a:pt x="1559" y="6966"/>
                    <a:pt x="3486" y="6966"/>
                  </a:cubicBezTo>
                  <a:cubicBezTo>
                    <a:pt x="5408" y="6966"/>
                    <a:pt x="6966" y="5408"/>
                    <a:pt x="6966" y="3481"/>
                  </a:cubicBezTo>
                  <a:cubicBezTo>
                    <a:pt x="6966" y="1558"/>
                    <a:pt x="5408" y="0"/>
                    <a:pt x="3486"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2"/>
            <p:cNvSpPr/>
            <p:nvPr/>
          </p:nvSpPr>
          <p:spPr>
            <a:xfrm>
              <a:off x="2243467" y="1210336"/>
              <a:ext cx="264286" cy="264220"/>
            </a:xfrm>
            <a:custGeom>
              <a:avLst/>
              <a:gdLst/>
              <a:ahLst/>
              <a:cxnLst/>
              <a:rect l="l" t="t" r="r" b="b"/>
              <a:pathLst>
                <a:path w="4936" h="4935" extrusionOk="0">
                  <a:moveTo>
                    <a:pt x="2468" y="1"/>
                  </a:moveTo>
                  <a:cubicBezTo>
                    <a:pt x="1107" y="1"/>
                    <a:pt x="1" y="1102"/>
                    <a:pt x="1" y="2468"/>
                  </a:cubicBezTo>
                  <a:cubicBezTo>
                    <a:pt x="1" y="3829"/>
                    <a:pt x="1107" y="4935"/>
                    <a:pt x="2468" y="4935"/>
                  </a:cubicBezTo>
                  <a:cubicBezTo>
                    <a:pt x="3829" y="4935"/>
                    <a:pt x="4935" y="3829"/>
                    <a:pt x="4935" y="2468"/>
                  </a:cubicBezTo>
                  <a:cubicBezTo>
                    <a:pt x="4935" y="1102"/>
                    <a:pt x="3829" y="1"/>
                    <a:pt x="246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2"/>
            <p:cNvSpPr/>
            <p:nvPr/>
          </p:nvSpPr>
          <p:spPr>
            <a:xfrm>
              <a:off x="2804783" y="742604"/>
              <a:ext cx="179046" cy="179252"/>
            </a:xfrm>
            <a:custGeom>
              <a:avLst/>
              <a:gdLst/>
              <a:ahLst/>
              <a:cxnLst/>
              <a:rect l="l" t="t" r="r" b="b"/>
              <a:pathLst>
                <a:path w="3344" h="3348" extrusionOk="0">
                  <a:moveTo>
                    <a:pt x="1672" y="1"/>
                  </a:moveTo>
                  <a:cubicBezTo>
                    <a:pt x="746" y="1"/>
                    <a:pt x="1" y="751"/>
                    <a:pt x="1" y="1676"/>
                  </a:cubicBezTo>
                  <a:cubicBezTo>
                    <a:pt x="1" y="2598"/>
                    <a:pt x="746" y="3348"/>
                    <a:pt x="1672" y="3348"/>
                  </a:cubicBezTo>
                  <a:cubicBezTo>
                    <a:pt x="2593" y="3348"/>
                    <a:pt x="3343" y="2598"/>
                    <a:pt x="3343" y="1676"/>
                  </a:cubicBezTo>
                  <a:cubicBezTo>
                    <a:pt x="3343" y="751"/>
                    <a:pt x="2593" y="1"/>
                    <a:pt x="1672"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2"/>
            <p:cNvSpPr/>
            <p:nvPr/>
          </p:nvSpPr>
          <p:spPr>
            <a:xfrm>
              <a:off x="2243481" y="656014"/>
              <a:ext cx="110405" cy="110399"/>
            </a:xfrm>
            <a:custGeom>
              <a:avLst/>
              <a:gdLst/>
              <a:ahLst/>
              <a:cxnLst/>
              <a:rect l="l" t="t" r="r" b="b"/>
              <a:pathLst>
                <a:path w="2062" h="2062" extrusionOk="0">
                  <a:moveTo>
                    <a:pt x="1031" y="1"/>
                  </a:moveTo>
                  <a:cubicBezTo>
                    <a:pt x="461" y="1"/>
                    <a:pt x="1" y="461"/>
                    <a:pt x="1" y="1031"/>
                  </a:cubicBezTo>
                  <a:cubicBezTo>
                    <a:pt x="1" y="1601"/>
                    <a:pt x="461" y="2061"/>
                    <a:pt x="1031" y="2061"/>
                  </a:cubicBezTo>
                  <a:cubicBezTo>
                    <a:pt x="1601" y="2061"/>
                    <a:pt x="2061" y="1601"/>
                    <a:pt x="2061" y="1031"/>
                  </a:cubicBezTo>
                  <a:cubicBezTo>
                    <a:pt x="2061" y="461"/>
                    <a:pt x="1601" y="1"/>
                    <a:pt x="1031"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9" name="Google Shape;659;p22"/>
          <p:cNvSpPr/>
          <p:nvPr/>
        </p:nvSpPr>
        <p:spPr>
          <a:xfrm rot="10800000">
            <a:off x="2206772" y="1898835"/>
            <a:ext cx="346240" cy="346230"/>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2"/>
          <p:cNvSpPr txBox="1">
            <a:spLocks noGrp="1"/>
          </p:cNvSpPr>
          <p:nvPr>
            <p:ph type="subTitle" idx="1"/>
          </p:nvPr>
        </p:nvSpPr>
        <p:spPr>
          <a:xfrm>
            <a:off x="3979847" y="1543400"/>
            <a:ext cx="4419600" cy="14931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SzPts val="1400"/>
              <a:buNone/>
              <a:defRPr sz="1700">
                <a:solidFill>
                  <a:schemeClr val="accent2"/>
                </a:solidFill>
              </a:defRPr>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a:endParaRPr/>
          </a:p>
        </p:txBody>
      </p:sp>
      <p:sp>
        <p:nvSpPr>
          <p:cNvPr id="661" name="Google Shape;661;p22"/>
          <p:cNvSpPr txBox="1"/>
          <p:nvPr/>
        </p:nvSpPr>
        <p:spPr>
          <a:xfrm>
            <a:off x="3940425" y="3812650"/>
            <a:ext cx="4632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Oxanium"/>
                <a:ea typeface="Oxanium"/>
                <a:cs typeface="Oxanium"/>
                <a:sym typeface="Oxanium"/>
              </a:rPr>
              <a:t>CREDITS: This presentation template was created by </a:t>
            </a:r>
            <a:r>
              <a:rPr lang="en-GB" sz="1200" b="0" i="0" u="none" strike="noStrike" cap="none">
                <a:solidFill>
                  <a:schemeClr val="lt1"/>
                </a:solidFill>
                <a:uFill>
                  <a:noFill/>
                </a:uFill>
                <a:latin typeface="Oxanium"/>
                <a:ea typeface="Oxanium"/>
                <a:cs typeface="Oxanium"/>
                <a:sym typeface="Oxanium"/>
                <a:hlinkClick r:id="rId2">
                  <a:extLst>
                    <a:ext uri="{A12FA001-AC4F-418D-AE19-62706E023703}">
                      <ahyp:hlinkClr xmlns:ahyp="http://schemas.microsoft.com/office/drawing/2018/hyperlinkcolor" val="tx"/>
                    </a:ext>
                  </a:extLst>
                </a:hlinkClick>
              </a:rPr>
              <a:t>Slidesgo</a:t>
            </a:r>
            <a:r>
              <a:rPr lang="en-GB" sz="1200" b="0" i="0" u="none" strike="noStrike" cap="none">
                <a:solidFill>
                  <a:schemeClr val="lt1"/>
                </a:solidFill>
                <a:latin typeface="Oxanium"/>
                <a:ea typeface="Oxanium"/>
                <a:cs typeface="Oxanium"/>
                <a:sym typeface="Oxanium"/>
              </a:rPr>
              <a:t>, including icons by </a:t>
            </a:r>
            <a:r>
              <a:rPr lang="en-GB" sz="1200" b="0" i="0" u="none" strike="noStrike" cap="none">
                <a:solidFill>
                  <a:schemeClr val="lt1"/>
                </a:solidFill>
                <a:uFill>
                  <a:noFill/>
                </a:uFill>
                <a:latin typeface="Oxanium"/>
                <a:ea typeface="Oxanium"/>
                <a:cs typeface="Oxanium"/>
                <a:sym typeface="Oxanium"/>
                <a:hlinkClick r:id="rId3">
                  <a:extLst>
                    <a:ext uri="{A12FA001-AC4F-418D-AE19-62706E023703}">
                      <ahyp:hlinkClr xmlns:ahyp="http://schemas.microsoft.com/office/drawing/2018/hyperlinkcolor" val="tx"/>
                    </a:ext>
                  </a:extLst>
                </a:hlinkClick>
              </a:rPr>
              <a:t>Flaticon</a:t>
            </a:r>
            <a:r>
              <a:rPr lang="en-GB" sz="1200" b="0" i="0" u="none" strike="noStrike" cap="none">
                <a:solidFill>
                  <a:schemeClr val="lt1"/>
                </a:solidFill>
                <a:latin typeface="Oxanium"/>
                <a:ea typeface="Oxanium"/>
                <a:cs typeface="Oxanium"/>
                <a:sym typeface="Oxanium"/>
              </a:rPr>
              <a:t>, and infographics &amp; images by </a:t>
            </a:r>
            <a:r>
              <a:rPr lang="en-GB" sz="1200" b="0" i="0" u="none" strike="noStrike" cap="none">
                <a:solidFill>
                  <a:schemeClr val="lt1"/>
                </a:solidFill>
                <a:uFill>
                  <a:noFill/>
                </a:uFill>
                <a:latin typeface="Oxanium"/>
                <a:ea typeface="Oxanium"/>
                <a:cs typeface="Oxanium"/>
                <a:sym typeface="Oxanium"/>
                <a:hlinkClick r:id="rId4">
                  <a:extLst>
                    <a:ext uri="{A12FA001-AC4F-418D-AE19-62706E023703}">
                      <ahyp:hlinkClr xmlns:ahyp="http://schemas.microsoft.com/office/drawing/2018/hyperlinkcolor" val="tx"/>
                    </a:ext>
                  </a:extLst>
                </a:hlinkClick>
              </a:rPr>
              <a:t>Freepik</a:t>
            </a:r>
            <a:endParaRPr sz="1200" b="0" i="0" u="none" strike="noStrike" cap="none">
              <a:solidFill>
                <a:schemeClr val="lt1"/>
              </a:solidFill>
              <a:latin typeface="Oxanium"/>
              <a:ea typeface="Oxanium"/>
              <a:cs typeface="Oxanium"/>
              <a:sym typeface="Oxanium"/>
            </a:endParaRPr>
          </a:p>
        </p:txBody>
      </p:sp>
      <p:grpSp>
        <p:nvGrpSpPr>
          <p:cNvPr id="662" name="Google Shape;662;p22"/>
          <p:cNvGrpSpPr/>
          <p:nvPr/>
        </p:nvGrpSpPr>
        <p:grpSpPr>
          <a:xfrm>
            <a:off x="968037" y="2302536"/>
            <a:ext cx="1584964" cy="1923689"/>
            <a:chOff x="968037" y="2302536"/>
            <a:chExt cx="1584964" cy="1923689"/>
          </a:xfrm>
        </p:grpSpPr>
        <p:sp>
          <p:nvSpPr>
            <p:cNvPr id="663" name="Google Shape;663;p22"/>
            <p:cNvSpPr/>
            <p:nvPr/>
          </p:nvSpPr>
          <p:spPr>
            <a:xfrm>
              <a:off x="1598275" y="3949397"/>
              <a:ext cx="304620" cy="167032"/>
            </a:xfrm>
            <a:custGeom>
              <a:avLst/>
              <a:gdLst/>
              <a:ahLst/>
              <a:cxnLst/>
              <a:rect l="l" t="t" r="r" b="b"/>
              <a:pathLst>
                <a:path w="4811" h="2638" extrusionOk="0">
                  <a:moveTo>
                    <a:pt x="4544" y="0"/>
                  </a:moveTo>
                  <a:cubicBezTo>
                    <a:pt x="4448" y="0"/>
                    <a:pt x="4355" y="62"/>
                    <a:pt x="4359" y="185"/>
                  </a:cubicBezTo>
                  <a:cubicBezTo>
                    <a:pt x="4415" y="1560"/>
                    <a:pt x="3337" y="2270"/>
                    <a:pt x="2313" y="2270"/>
                  </a:cubicBezTo>
                  <a:cubicBezTo>
                    <a:pt x="1338" y="2270"/>
                    <a:pt x="413" y="1625"/>
                    <a:pt x="569" y="294"/>
                  </a:cubicBezTo>
                  <a:cubicBezTo>
                    <a:pt x="583" y="171"/>
                    <a:pt x="495" y="110"/>
                    <a:pt x="399" y="110"/>
                  </a:cubicBezTo>
                  <a:cubicBezTo>
                    <a:pt x="302" y="110"/>
                    <a:pt x="198" y="172"/>
                    <a:pt x="183" y="294"/>
                  </a:cubicBezTo>
                  <a:cubicBezTo>
                    <a:pt x="0" y="1868"/>
                    <a:pt x="1126" y="2638"/>
                    <a:pt x="2304" y="2638"/>
                  </a:cubicBezTo>
                  <a:cubicBezTo>
                    <a:pt x="3529" y="2638"/>
                    <a:pt x="4811" y="1807"/>
                    <a:pt x="4745" y="185"/>
                  </a:cubicBezTo>
                  <a:cubicBezTo>
                    <a:pt x="4738" y="62"/>
                    <a:pt x="4640" y="0"/>
                    <a:pt x="45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2"/>
            <p:cNvSpPr/>
            <p:nvPr/>
          </p:nvSpPr>
          <p:spPr>
            <a:xfrm>
              <a:off x="2136769" y="3879752"/>
              <a:ext cx="139362" cy="346473"/>
            </a:xfrm>
            <a:custGeom>
              <a:avLst/>
              <a:gdLst/>
              <a:ahLst/>
              <a:cxnLst/>
              <a:rect l="l" t="t" r="r" b="b"/>
              <a:pathLst>
                <a:path w="2201" h="5472" extrusionOk="0">
                  <a:moveTo>
                    <a:pt x="604" y="1"/>
                  </a:moveTo>
                  <a:cubicBezTo>
                    <a:pt x="311" y="1"/>
                    <a:pt x="1" y="244"/>
                    <a:pt x="89" y="619"/>
                  </a:cubicBezTo>
                  <a:cubicBezTo>
                    <a:pt x="445" y="2119"/>
                    <a:pt x="801" y="3618"/>
                    <a:pt x="1157" y="5118"/>
                  </a:cubicBezTo>
                  <a:cubicBezTo>
                    <a:pt x="1215" y="5365"/>
                    <a:pt x="1402" y="5471"/>
                    <a:pt x="1596" y="5471"/>
                  </a:cubicBezTo>
                  <a:cubicBezTo>
                    <a:pt x="1889" y="5471"/>
                    <a:pt x="2200" y="5227"/>
                    <a:pt x="2112" y="4854"/>
                  </a:cubicBezTo>
                  <a:cubicBezTo>
                    <a:pt x="1756" y="3355"/>
                    <a:pt x="1400" y="1855"/>
                    <a:pt x="1044" y="355"/>
                  </a:cubicBezTo>
                  <a:cubicBezTo>
                    <a:pt x="985" y="108"/>
                    <a:pt x="798" y="1"/>
                    <a:pt x="6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2"/>
            <p:cNvSpPr/>
            <p:nvPr/>
          </p:nvSpPr>
          <p:spPr>
            <a:xfrm>
              <a:off x="1235606" y="3879878"/>
              <a:ext cx="139362" cy="346347"/>
            </a:xfrm>
            <a:custGeom>
              <a:avLst/>
              <a:gdLst/>
              <a:ahLst/>
              <a:cxnLst/>
              <a:rect l="l" t="t" r="r" b="b"/>
              <a:pathLst>
                <a:path w="2201" h="5470" extrusionOk="0">
                  <a:moveTo>
                    <a:pt x="1596" y="0"/>
                  </a:moveTo>
                  <a:cubicBezTo>
                    <a:pt x="1402" y="0"/>
                    <a:pt x="1215" y="107"/>
                    <a:pt x="1157" y="353"/>
                  </a:cubicBezTo>
                  <a:cubicBezTo>
                    <a:pt x="801" y="1853"/>
                    <a:pt x="445" y="3353"/>
                    <a:pt x="89" y="4852"/>
                  </a:cubicBezTo>
                  <a:cubicBezTo>
                    <a:pt x="1" y="5225"/>
                    <a:pt x="312" y="5469"/>
                    <a:pt x="605" y="5469"/>
                  </a:cubicBezTo>
                  <a:cubicBezTo>
                    <a:pt x="799" y="5469"/>
                    <a:pt x="986" y="5363"/>
                    <a:pt x="1044" y="5116"/>
                  </a:cubicBezTo>
                  <a:cubicBezTo>
                    <a:pt x="1400" y="3616"/>
                    <a:pt x="1756" y="2117"/>
                    <a:pt x="2112" y="617"/>
                  </a:cubicBezTo>
                  <a:cubicBezTo>
                    <a:pt x="2200" y="244"/>
                    <a:pt x="1889" y="0"/>
                    <a:pt x="1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2"/>
            <p:cNvSpPr/>
            <p:nvPr/>
          </p:nvSpPr>
          <p:spPr>
            <a:xfrm>
              <a:off x="993110" y="3663724"/>
              <a:ext cx="1550456" cy="328871"/>
            </a:xfrm>
            <a:custGeom>
              <a:avLst/>
              <a:gdLst/>
              <a:ahLst/>
              <a:cxnLst/>
              <a:rect l="l" t="t" r="r" b="b"/>
              <a:pathLst>
                <a:path w="24487" h="5194" extrusionOk="0">
                  <a:moveTo>
                    <a:pt x="22477" y="0"/>
                  </a:moveTo>
                  <a:cubicBezTo>
                    <a:pt x="22335" y="0"/>
                    <a:pt x="22185" y="22"/>
                    <a:pt x="22026" y="69"/>
                  </a:cubicBezTo>
                  <a:cubicBezTo>
                    <a:pt x="18918" y="995"/>
                    <a:pt x="15752" y="1904"/>
                    <a:pt x="12501" y="2155"/>
                  </a:cubicBezTo>
                  <a:cubicBezTo>
                    <a:pt x="11902" y="2201"/>
                    <a:pt x="11305" y="2223"/>
                    <a:pt x="10711" y="2223"/>
                  </a:cubicBezTo>
                  <a:cubicBezTo>
                    <a:pt x="7898" y="2223"/>
                    <a:pt x="5152" y="1722"/>
                    <a:pt x="2440" y="861"/>
                  </a:cubicBezTo>
                  <a:cubicBezTo>
                    <a:pt x="2275" y="808"/>
                    <a:pt x="2118" y="784"/>
                    <a:pt x="1971" y="784"/>
                  </a:cubicBezTo>
                  <a:cubicBezTo>
                    <a:pt x="498" y="784"/>
                    <a:pt x="0" y="3200"/>
                    <a:pt x="1653" y="3721"/>
                  </a:cubicBezTo>
                  <a:cubicBezTo>
                    <a:pt x="4556" y="4644"/>
                    <a:pt x="7568" y="5193"/>
                    <a:pt x="10605" y="5193"/>
                  </a:cubicBezTo>
                  <a:cubicBezTo>
                    <a:pt x="11236" y="5193"/>
                    <a:pt x="11869" y="5169"/>
                    <a:pt x="12501" y="5120"/>
                  </a:cubicBezTo>
                  <a:cubicBezTo>
                    <a:pt x="16028" y="4848"/>
                    <a:pt x="19442" y="3931"/>
                    <a:pt x="22818" y="2930"/>
                  </a:cubicBezTo>
                  <a:cubicBezTo>
                    <a:pt x="24487" y="2436"/>
                    <a:pt x="23980" y="0"/>
                    <a:pt x="224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2"/>
            <p:cNvSpPr/>
            <p:nvPr/>
          </p:nvSpPr>
          <p:spPr>
            <a:xfrm>
              <a:off x="1320005" y="2596946"/>
              <a:ext cx="899615" cy="1082666"/>
            </a:xfrm>
            <a:custGeom>
              <a:avLst/>
              <a:gdLst/>
              <a:ahLst/>
              <a:cxnLst/>
              <a:rect l="l" t="t" r="r" b="b"/>
              <a:pathLst>
                <a:path w="14208" h="17099" extrusionOk="0">
                  <a:moveTo>
                    <a:pt x="9240" y="6032"/>
                  </a:moveTo>
                  <a:cubicBezTo>
                    <a:pt x="9228" y="6028"/>
                    <a:pt x="9211" y="6028"/>
                    <a:pt x="9198" y="6028"/>
                  </a:cubicBezTo>
                  <a:cubicBezTo>
                    <a:pt x="9198" y="5973"/>
                    <a:pt x="9198" y="5923"/>
                    <a:pt x="9198" y="5868"/>
                  </a:cubicBezTo>
                  <a:cubicBezTo>
                    <a:pt x="9181" y="4800"/>
                    <a:pt x="8846" y="3904"/>
                    <a:pt x="7849" y="3368"/>
                  </a:cubicBezTo>
                  <a:cubicBezTo>
                    <a:pt x="7715" y="3297"/>
                    <a:pt x="7556" y="3242"/>
                    <a:pt x="7405" y="3221"/>
                  </a:cubicBezTo>
                  <a:cubicBezTo>
                    <a:pt x="6844" y="3129"/>
                    <a:pt x="6312" y="3267"/>
                    <a:pt x="5793" y="3456"/>
                  </a:cubicBezTo>
                  <a:cubicBezTo>
                    <a:pt x="5345" y="3619"/>
                    <a:pt x="5005" y="3929"/>
                    <a:pt x="4700" y="4302"/>
                  </a:cubicBezTo>
                  <a:cubicBezTo>
                    <a:pt x="4335" y="4750"/>
                    <a:pt x="4235" y="5286"/>
                    <a:pt x="4117" y="5818"/>
                  </a:cubicBezTo>
                  <a:cubicBezTo>
                    <a:pt x="3946" y="6597"/>
                    <a:pt x="3983" y="7393"/>
                    <a:pt x="4117" y="8172"/>
                  </a:cubicBezTo>
                  <a:cubicBezTo>
                    <a:pt x="4222" y="8754"/>
                    <a:pt x="4490" y="9261"/>
                    <a:pt x="4976" y="9630"/>
                  </a:cubicBezTo>
                  <a:cubicBezTo>
                    <a:pt x="5357" y="9919"/>
                    <a:pt x="5814" y="9986"/>
                    <a:pt x="6258" y="10049"/>
                  </a:cubicBezTo>
                  <a:cubicBezTo>
                    <a:pt x="6941" y="10149"/>
                    <a:pt x="7623" y="9977"/>
                    <a:pt x="8172" y="9617"/>
                  </a:cubicBezTo>
                  <a:cubicBezTo>
                    <a:pt x="8788" y="9211"/>
                    <a:pt x="9144" y="8549"/>
                    <a:pt x="9194" y="7787"/>
                  </a:cubicBezTo>
                  <a:cubicBezTo>
                    <a:pt x="9232" y="7200"/>
                    <a:pt x="9228" y="6614"/>
                    <a:pt x="9240" y="6032"/>
                  </a:cubicBezTo>
                  <a:close/>
                  <a:moveTo>
                    <a:pt x="14208" y="15565"/>
                  </a:moveTo>
                  <a:cubicBezTo>
                    <a:pt x="13927" y="15670"/>
                    <a:pt x="13713" y="15758"/>
                    <a:pt x="13500" y="15825"/>
                  </a:cubicBezTo>
                  <a:cubicBezTo>
                    <a:pt x="12604" y="16110"/>
                    <a:pt x="11716" y="16420"/>
                    <a:pt x="10811" y="16662"/>
                  </a:cubicBezTo>
                  <a:cubicBezTo>
                    <a:pt x="9961" y="16897"/>
                    <a:pt x="9089" y="17048"/>
                    <a:pt x="8197" y="17048"/>
                  </a:cubicBezTo>
                  <a:cubicBezTo>
                    <a:pt x="7192" y="17052"/>
                    <a:pt x="6187" y="17098"/>
                    <a:pt x="5181" y="17086"/>
                  </a:cubicBezTo>
                  <a:cubicBezTo>
                    <a:pt x="4448" y="17073"/>
                    <a:pt x="3711" y="17031"/>
                    <a:pt x="2982" y="16947"/>
                  </a:cubicBezTo>
                  <a:cubicBezTo>
                    <a:pt x="2450" y="16884"/>
                    <a:pt x="1931" y="16729"/>
                    <a:pt x="1407" y="16621"/>
                  </a:cubicBezTo>
                  <a:cubicBezTo>
                    <a:pt x="1001" y="16537"/>
                    <a:pt x="591" y="16466"/>
                    <a:pt x="184" y="16386"/>
                  </a:cubicBezTo>
                  <a:cubicBezTo>
                    <a:pt x="134" y="16378"/>
                    <a:pt x="88" y="16353"/>
                    <a:pt x="0" y="16315"/>
                  </a:cubicBezTo>
                  <a:cubicBezTo>
                    <a:pt x="59" y="15904"/>
                    <a:pt x="126" y="15498"/>
                    <a:pt x="180" y="15088"/>
                  </a:cubicBezTo>
                  <a:cubicBezTo>
                    <a:pt x="306" y="14133"/>
                    <a:pt x="419" y="13173"/>
                    <a:pt x="549" y="12218"/>
                  </a:cubicBezTo>
                  <a:cubicBezTo>
                    <a:pt x="612" y="11770"/>
                    <a:pt x="708" y="11322"/>
                    <a:pt x="779" y="10874"/>
                  </a:cubicBezTo>
                  <a:cubicBezTo>
                    <a:pt x="817" y="10623"/>
                    <a:pt x="834" y="10371"/>
                    <a:pt x="863" y="10116"/>
                  </a:cubicBezTo>
                  <a:cubicBezTo>
                    <a:pt x="1001" y="8964"/>
                    <a:pt x="1081" y="7799"/>
                    <a:pt x="1366" y="6664"/>
                  </a:cubicBezTo>
                  <a:cubicBezTo>
                    <a:pt x="1491" y="6157"/>
                    <a:pt x="1562" y="5634"/>
                    <a:pt x="1667" y="5123"/>
                  </a:cubicBezTo>
                  <a:cubicBezTo>
                    <a:pt x="1872" y="4134"/>
                    <a:pt x="2166" y="3175"/>
                    <a:pt x="2735" y="2329"/>
                  </a:cubicBezTo>
                  <a:cubicBezTo>
                    <a:pt x="3192" y="1651"/>
                    <a:pt x="3761" y="1093"/>
                    <a:pt x="4528" y="767"/>
                  </a:cubicBezTo>
                  <a:cubicBezTo>
                    <a:pt x="4737" y="679"/>
                    <a:pt x="4917" y="528"/>
                    <a:pt x="5131" y="448"/>
                  </a:cubicBezTo>
                  <a:cubicBezTo>
                    <a:pt x="5956" y="134"/>
                    <a:pt x="6807" y="0"/>
                    <a:pt x="7694" y="76"/>
                  </a:cubicBezTo>
                  <a:cubicBezTo>
                    <a:pt x="8247" y="126"/>
                    <a:pt x="8784" y="205"/>
                    <a:pt x="9295" y="427"/>
                  </a:cubicBezTo>
                  <a:cubicBezTo>
                    <a:pt x="10011" y="737"/>
                    <a:pt x="10505" y="1278"/>
                    <a:pt x="10811" y="1969"/>
                  </a:cubicBezTo>
                  <a:cubicBezTo>
                    <a:pt x="11146" y="2727"/>
                    <a:pt x="11473" y="3498"/>
                    <a:pt x="11720" y="4289"/>
                  </a:cubicBezTo>
                  <a:cubicBezTo>
                    <a:pt x="12000" y="5169"/>
                    <a:pt x="12189" y="6074"/>
                    <a:pt x="12411" y="6970"/>
                  </a:cubicBezTo>
                  <a:cubicBezTo>
                    <a:pt x="12520" y="7414"/>
                    <a:pt x="12616" y="7862"/>
                    <a:pt x="12712" y="8306"/>
                  </a:cubicBezTo>
                  <a:cubicBezTo>
                    <a:pt x="12880" y="9119"/>
                    <a:pt x="13043" y="9931"/>
                    <a:pt x="13211" y="10744"/>
                  </a:cubicBezTo>
                  <a:cubicBezTo>
                    <a:pt x="13232" y="10836"/>
                    <a:pt x="13244" y="10928"/>
                    <a:pt x="13270" y="11016"/>
                  </a:cubicBezTo>
                  <a:cubicBezTo>
                    <a:pt x="13559" y="11967"/>
                    <a:pt x="13760" y="12939"/>
                    <a:pt x="13864" y="13927"/>
                  </a:cubicBezTo>
                  <a:cubicBezTo>
                    <a:pt x="13881" y="14057"/>
                    <a:pt x="13931" y="14183"/>
                    <a:pt x="13961" y="14317"/>
                  </a:cubicBezTo>
                  <a:cubicBezTo>
                    <a:pt x="14040" y="14723"/>
                    <a:pt x="14120" y="15129"/>
                    <a:pt x="14208" y="15565"/>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2"/>
            <p:cNvSpPr/>
            <p:nvPr/>
          </p:nvSpPr>
          <p:spPr>
            <a:xfrm>
              <a:off x="1226869" y="2330394"/>
              <a:ext cx="1071775" cy="1291677"/>
            </a:xfrm>
            <a:custGeom>
              <a:avLst/>
              <a:gdLst/>
              <a:ahLst/>
              <a:cxnLst/>
              <a:rect l="l" t="t" r="r" b="b"/>
              <a:pathLst>
                <a:path w="16927" h="20400" extrusionOk="0">
                  <a:moveTo>
                    <a:pt x="1111" y="20399"/>
                  </a:moveTo>
                  <a:cubicBezTo>
                    <a:pt x="885" y="20345"/>
                    <a:pt x="667" y="20290"/>
                    <a:pt x="424" y="20232"/>
                  </a:cubicBezTo>
                  <a:cubicBezTo>
                    <a:pt x="512" y="19712"/>
                    <a:pt x="583" y="19226"/>
                    <a:pt x="671" y="18745"/>
                  </a:cubicBezTo>
                  <a:cubicBezTo>
                    <a:pt x="956" y="17241"/>
                    <a:pt x="1278" y="15741"/>
                    <a:pt x="1354" y="14208"/>
                  </a:cubicBezTo>
                  <a:cubicBezTo>
                    <a:pt x="1379" y="13702"/>
                    <a:pt x="1366" y="13182"/>
                    <a:pt x="1278" y="12688"/>
                  </a:cubicBezTo>
                  <a:cubicBezTo>
                    <a:pt x="1157" y="11984"/>
                    <a:pt x="797" y="11431"/>
                    <a:pt x="1" y="11281"/>
                  </a:cubicBezTo>
                  <a:cubicBezTo>
                    <a:pt x="101" y="10895"/>
                    <a:pt x="181" y="10548"/>
                    <a:pt x="277" y="10200"/>
                  </a:cubicBezTo>
                  <a:cubicBezTo>
                    <a:pt x="403" y="9739"/>
                    <a:pt x="529" y="9274"/>
                    <a:pt x="667" y="8814"/>
                  </a:cubicBezTo>
                  <a:cubicBezTo>
                    <a:pt x="805" y="8340"/>
                    <a:pt x="952" y="7871"/>
                    <a:pt x="1102" y="7406"/>
                  </a:cubicBezTo>
                  <a:cubicBezTo>
                    <a:pt x="1308" y="6769"/>
                    <a:pt x="1496" y="6129"/>
                    <a:pt x="1727" y="5505"/>
                  </a:cubicBezTo>
                  <a:cubicBezTo>
                    <a:pt x="1911" y="5002"/>
                    <a:pt x="2129" y="4512"/>
                    <a:pt x="2359" y="4026"/>
                  </a:cubicBezTo>
                  <a:cubicBezTo>
                    <a:pt x="2568" y="3582"/>
                    <a:pt x="2795" y="3138"/>
                    <a:pt x="3050" y="2715"/>
                  </a:cubicBezTo>
                  <a:cubicBezTo>
                    <a:pt x="3628" y="1752"/>
                    <a:pt x="4349" y="968"/>
                    <a:pt x="5500" y="663"/>
                  </a:cubicBezTo>
                  <a:cubicBezTo>
                    <a:pt x="6569" y="378"/>
                    <a:pt x="7649" y="185"/>
                    <a:pt x="8742" y="72"/>
                  </a:cubicBezTo>
                  <a:cubicBezTo>
                    <a:pt x="9425" y="1"/>
                    <a:pt x="10133" y="5"/>
                    <a:pt x="10812" y="231"/>
                  </a:cubicBezTo>
                  <a:cubicBezTo>
                    <a:pt x="11013" y="294"/>
                    <a:pt x="11239" y="290"/>
                    <a:pt x="11444" y="348"/>
                  </a:cubicBezTo>
                  <a:cubicBezTo>
                    <a:pt x="12567" y="688"/>
                    <a:pt x="13421" y="1375"/>
                    <a:pt x="13911" y="2438"/>
                  </a:cubicBezTo>
                  <a:cubicBezTo>
                    <a:pt x="14389" y="3469"/>
                    <a:pt x="14812" y="4529"/>
                    <a:pt x="15226" y="5588"/>
                  </a:cubicBezTo>
                  <a:cubicBezTo>
                    <a:pt x="15649" y="6661"/>
                    <a:pt x="16039" y="7745"/>
                    <a:pt x="16424" y="8830"/>
                  </a:cubicBezTo>
                  <a:cubicBezTo>
                    <a:pt x="16613" y="9358"/>
                    <a:pt x="16755" y="9898"/>
                    <a:pt x="16927" y="10455"/>
                  </a:cubicBezTo>
                  <a:cubicBezTo>
                    <a:pt x="16797" y="10493"/>
                    <a:pt x="16713" y="10514"/>
                    <a:pt x="16625" y="10543"/>
                  </a:cubicBezTo>
                  <a:cubicBezTo>
                    <a:pt x="15687" y="10858"/>
                    <a:pt x="15298" y="11440"/>
                    <a:pt x="15302" y="12541"/>
                  </a:cubicBezTo>
                  <a:cubicBezTo>
                    <a:pt x="15306" y="13312"/>
                    <a:pt x="15474" y="14062"/>
                    <a:pt x="15641" y="14807"/>
                  </a:cubicBezTo>
                  <a:cubicBezTo>
                    <a:pt x="15859" y="15775"/>
                    <a:pt x="16123" y="16734"/>
                    <a:pt x="16370" y="17693"/>
                  </a:cubicBezTo>
                  <a:cubicBezTo>
                    <a:pt x="16508" y="18221"/>
                    <a:pt x="16663" y="18745"/>
                    <a:pt x="16818" y="19306"/>
                  </a:cubicBezTo>
                  <a:cubicBezTo>
                    <a:pt x="16579" y="19411"/>
                    <a:pt x="16311" y="19528"/>
                    <a:pt x="16026" y="19654"/>
                  </a:cubicBezTo>
                  <a:cubicBezTo>
                    <a:pt x="15989" y="19574"/>
                    <a:pt x="15943" y="19524"/>
                    <a:pt x="15930" y="19465"/>
                  </a:cubicBezTo>
                  <a:cubicBezTo>
                    <a:pt x="15792" y="18715"/>
                    <a:pt x="15675" y="17957"/>
                    <a:pt x="15520" y="17212"/>
                  </a:cubicBezTo>
                  <a:cubicBezTo>
                    <a:pt x="15360" y="16437"/>
                    <a:pt x="15159" y="15670"/>
                    <a:pt x="14996" y="14900"/>
                  </a:cubicBezTo>
                  <a:cubicBezTo>
                    <a:pt x="14820" y="14087"/>
                    <a:pt x="14678" y="13266"/>
                    <a:pt x="14510" y="12453"/>
                  </a:cubicBezTo>
                  <a:cubicBezTo>
                    <a:pt x="14456" y="12190"/>
                    <a:pt x="14355" y="11938"/>
                    <a:pt x="14305" y="11674"/>
                  </a:cubicBezTo>
                  <a:cubicBezTo>
                    <a:pt x="14095" y="10581"/>
                    <a:pt x="13853" y="9492"/>
                    <a:pt x="13505" y="8437"/>
                  </a:cubicBezTo>
                  <a:cubicBezTo>
                    <a:pt x="13237" y="7637"/>
                    <a:pt x="12898" y="6862"/>
                    <a:pt x="12604" y="6070"/>
                  </a:cubicBezTo>
                  <a:cubicBezTo>
                    <a:pt x="12412" y="5534"/>
                    <a:pt x="12039" y="5136"/>
                    <a:pt x="11641" y="4751"/>
                  </a:cubicBezTo>
                  <a:cubicBezTo>
                    <a:pt x="11113" y="4244"/>
                    <a:pt x="10430" y="4089"/>
                    <a:pt x="9744" y="3946"/>
                  </a:cubicBezTo>
                  <a:cubicBezTo>
                    <a:pt x="8981" y="3787"/>
                    <a:pt x="8219" y="3909"/>
                    <a:pt x="7465" y="3992"/>
                  </a:cubicBezTo>
                  <a:cubicBezTo>
                    <a:pt x="7176" y="4022"/>
                    <a:pt x="6879" y="4114"/>
                    <a:pt x="6619" y="4248"/>
                  </a:cubicBezTo>
                  <a:cubicBezTo>
                    <a:pt x="5840" y="4654"/>
                    <a:pt x="5019" y="5010"/>
                    <a:pt x="4420" y="5693"/>
                  </a:cubicBezTo>
                  <a:cubicBezTo>
                    <a:pt x="3984" y="6191"/>
                    <a:pt x="3649" y="6753"/>
                    <a:pt x="3410" y="7373"/>
                  </a:cubicBezTo>
                  <a:cubicBezTo>
                    <a:pt x="2979" y="8508"/>
                    <a:pt x="2782" y="9701"/>
                    <a:pt x="2531" y="10883"/>
                  </a:cubicBezTo>
                  <a:cubicBezTo>
                    <a:pt x="2426" y="11369"/>
                    <a:pt x="2330" y="11854"/>
                    <a:pt x="2258" y="12344"/>
                  </a:cubicBezTo>
                  <a:cubicBezTo>
                    <a:pt x="2171" y="12939"/>
                    <a:pt x="2112" y="13538"/>
                    <a:pt x="2041" y="14133"/>
                  </a:cubicBezTo>
                  <a:cubicBezTo>
                    <a:pt x="2007" y="14443"/>
                    <a:pt x="1978" y="14749"/>
                    <a:pt x="1940" y="15055"/>
                  </a:cubicBezTo>
                  <a:cubicBezTo>
                    <a:pt x="1810" y="16047"/>
                    <a:pt x="1680" y="17044"/>
                    <a:pt x="1538" y="18037"/>
                  </a:cubicBezTo>
                  <a:cubicBezTo>
                    <a:pt x="1433" y="18766"/>
                    <a:pt x="1312" y="19494"/>
                    <a:pt x="1195" y="20223"/>
                  </a:cubicBezTo>
                  <a:cubicBezTo>
                    <a:pt x="1186" y="20261"/>
                    <a:pt x="1161" y="20294"/>
                    <a:pt x="1111" y="20399"/>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2"/>
            <p:cNvSpPr/>
            <p:nvPr/>
          </p:nvSpPr>
          <p:spPr>
            <a:xfrm>
              <a:off x="997732" y="3482140"/>
              <a:ext cx="1526902" cy="404789"/>
            </a:xfrm>
            <a:custGeom>
              <a:avLst/>
              <a:gdLst/>
              <a:ahLst/>
              <a:cxnLst/>
              <a:rect l="l" t="t" r="r" b="b"/>
              <a:pathLst>
                <a:path w="24115" h="6393" extrusionOk="0">
                  <a:moveTo>
                    <a:pt x="23474" y="1"/>
                  </a:moveTo>
                  <a:cubicBezTo>
                    <a:pt x="23666" y="696"/>
                    <a:pt x="23855" y="1349"/>
                    <a:pt x="24027" y="2011"/>
                  </a:cubicBezTo>
                  <a:cubicBezTo>
                    <a:pt x="24115" y="2367"/>
                    <a:pt x="24010" y="2631"/>
                    <a:pt x="23687" y="2866"/>
                  </a:cubicBezTo>
                  <a:cubicBezTo>
                    <a:pt x="22427" y="3783"/>
                    <a:pt x="21074" y="4503"/>
                    <a:pt x="19591" y="4973"/>
                  </a:cubicBezTo>
                  <a:cubicBezTo>
                    <a:pt x="19168" y="5102"/>
                    <a:pt x="18762" y="5291"/>
                    <a:pt x="18339" y="5404"/>
                  </a:cubicBezTo>
                  <a:cubicBezTo>
                    <a:pt x="17585" y="5605"/>
                    <a:pt x="16831" y="5798"/>
                    <a:pt x="16064" y="5932"/>
                  </a:cubicBezTo>
                  <a:cubicBezTo>
                    <a:pt x="15277" y="6070"/>
                    <a:pt x="14472" y="6145"/>
                    <a:pt x="13672" y="6229"/>
                  </a:cubicBezTo>
                  <a:cubicBezTo>
                    <a:pt x="12500" y="6351"/>
                    <a:pt x="11318" y="6380"/>
                    <a:pt x="10137" y="6367"/>
                  </a:cubicBezTo>
                  <a:cubicBezTo>
                    <a:pt x="9656" y="6363"/>
                    <a:pt x="9170" y="6393"/>
                    <a:pt x="8688" y="6359"/>
                  </a:cubicBezTo>
                  <a:cubicBezTo>
                    <a:pt x="8022" y="6313"/>
                    <a:pt x="7356" y="6229"/>
                    <a:pt x="6694" y="6150"/>
                  </a:cubicBezTo>
                  <a:cubicBezTo>
                    <a:pt x="6456" y="6124"/>
                    <a:pt x="6221" y="6070"/>
                    <a:pt x="5982" y="6041"/>
                  </a:cubicBezTo>
                  <a:cubicBezTo>
                    <a:pt x="5178" y="5944"/>
                    <a:pt x="4437" y="5609"/>
                    <a:pt x="3658" y="5412"/>
                  </a:cubicBezTo>
                  <a:cubicBezTo>
                    <a:pt x="3105" y="5274"/>
                    <a:pt x="2569" y="5061"/>
                    <a:pt x="2028" y="4860"/>
                  </a:cubicBezTo>
                  <a:cubicBezTo>
                    <a:pt x="1618" y="4709"/>
                    <a:pt x="1216" y="4524"/>
                    <a:pt x="809" y="4353"/>
                  </a:cubicBezTo>
                  <a:cubicBezTo>
                    <a:pt x="759" y="4332"/>
                    <a:pt x="709" y="4311"/>
                    <a:pt x="659" y="4290"/>
                  </a:cubicBezTo>
                  <a:cubicBezTo>
                    <a:pt x="43" y="4005"/>
                    <a:pt x="1" y="3905"/>
                    <a:pt x="198" y="3247"/>
                  </a:cubicBezTo>
                  <a:cubicBezTo>
                    <a:pt x="357" y="2707"/>
                    <a:pt x="508" y="2166"/>
                    <a:pt x="667" y="1626"/>
                  </a:cubicBezTo>
                  <a:cubicBezTo>
                    <a:pt x="700" y="1513"/>
                    <a:pt x="751" y="1404"/>
                    <a:pt x="805" y="1270"/>
                  </a:cubicBezTo>
                  <a:cubicBezTo>
                    <a:pt x="1144" y="1387"/>
                    <a:pt x="1492" y="1458"/>
                    <a:pt x="1789" y="1626"/>
                  </a:cubicBezTo>
                  <a:cubicBezTo>
                    <a:pt x="2275" y="1898"/>
                    <a:pt x="2820" y="1999"/>
                    <a:pt x="3331" y="2200"/>
                  </a:cubicBezTo>
                  <a:cubicBezTo>
                    <a:pt x="3917" y="2426"/>
                    <a:pt x="4525" y="2602"/>
                    <a:pt x="5136" y="2753"/>
                  </a:cubicBezTo>
                  <a:cubicBezTo>
                    <a:pt x="5773" y="2912"/>
                    <a:pt x="6422" y="3021"/>
                    <a:pt x="7067" y="3142"/>
                  </a:cubicBezTo>
                  <a:cubicBezTo>
                    <a:pt x="7565" y="3239"/>
                    <a:pt x="8064" y="3364"/>
                    <a:pt x="8571" y="3398"/>
                  </a:cubicBezTo>
                  <a:cubicBezTo>
                    <a:pt x="9358" y="3456"/>
                    <a:pt x="10150" y="3461"/>
                    <a:pt x="10937" y="3469"/>
                  </a:cubicBezTo>
                  <a:cubicBezTo>
                    <a:pt x="11624" y="3481"/>
                    <a:pt x="12311" y="3486"/>
                    <a:pt x="12994" y="3465"/>
                  </a:cubicBezTo>
                  <a:cubicBezTo>
                    <a:pt x="13907" y="3435"/>
                    <a:pt x="14820" y="3402"/>
                    <a:pt x="15704" y="3142"/>
                  </a:cubicBezTo>
                  <a:cubicBezTo>
                    <a:pt x="16450" y="2924"/>
                    <a:pt x="17195" y="2715"/>
                    <a:pt x="17936" y="2485"/>
                  </a:cubicBezTo>
                  <a:cubicBezTo>
                    <a:pt x="18552" y="2292"/>
                    <a:pt x="19160" y="2087"/>
                    <a:pt x="19763" y="1856"/>
                  </a:cubicBezTo>
                  <a:cubicBezTo>
                    <a:pt x="21040" y="1366"/>
                    <a:pt x="22255" y="738"/>
                    <a:pt x="23474" y="1"/>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2"/>
            <p:cNvSpPr/>
            <p:nvPr/>
          </p:nvSpPr>
          <p:spPr>
            <a:xfrm>
              <a:off x="2216103" y="3016465"/>
              <a:ext cx="263654" cy="526485"/>
            </a:xfrm>
            <a:custGeom>
              <a:avLst/>
              <a:gdLst/>
              <a:ahLst/>
              <a:cxnLst/>
              <a:rect l="l" t="t" r="r" b="b"/>
              <a:pathLst>
                <a:path w="4164" h="8315" extrusionOk="0">
                  <a:moveTo>
                    <a:pt x="1504" y="8315"/>
                  </a:moveTo>
                  <a:cubicBezTo>
                    <a:pt x="1387" y="7971"/>
                    <a:pt x="1257" y="7657"/>
                    <a:pt x="1173" y="7339"/>
                  </a:cubicBezTo>
                  <a:cubicBezTo>
                    <a:pt x="859" y="6120"/>
                    <a:pt x="549" y="4901"/>
                    <a:pt x="260" y="3678"/>
                  </a:cubicBezTo>
                  <a:cubicBezTo>
                    <a:pt x="92" y="2958"/>
                    <a:pt x="0" y="2229"/>
                    <a:pt x="0" y="1483"/>
                  </a:cubicBezTo>
                  <a:cubicBezTo>
                    <a:pt x="0" y="562"/>
                    <a:pt x="838" y="1"/>
                    <a:pt x="1475" y="63"/>
                  </a:cubicBezTo>
                  <a:cubicBezTo>
                    <a:pt x="1889" y="105"/>
                    <a:pt x="2199" y="327"/>
                    <a:pt x="2396" y="641"/>
                  </a:cubicBezTo>
                  <a:cubicBezTo>
                    <a:pt x="2652" y="1044"/>
                    <a:pt x="2878" y="1483"/>
                    <a:pt x="3012" y="1940"/>
                  </a:cubicBezTo>
                  <a:cubicBezTo>
                    <a:pt x="3267" y="2786"/>
                    <a:pt x="3452" y="3653"/>
                    <a:pt x="3653" y="4512"/>
                  </a:cubicBezTo>
                  <a:cubicBezTo>
                    <a:pt x="3833" y="5270"/>
                    <a:pt x="3992" y="6028"/>
                    <a:pt x="4164" y="6807"/>
                  </a:cubicBezTo>
                  <a:cubicBezTo>
                    <a:pt x="3389" y="7481"/>
                    <a:pt x="2434" y="7837"/>
                    <a:pt x="1504" y="8315"/>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2"/>
            <p:cNvSpPr/>
            <p:nvPr/>
          </p:nvSpPr>
          <p:spPr>
            <a:xfrm>
              <a:off x="1050537" y="3053314"/>
              <a:ext cx="248268" cy="552509"/>
            </a:xfrm>
            <a:custGeom>
              <a:avLst/>
              <a:gdLst/>
              <a:ahLst/>
              <a:cxnLst/>
              <a:rect l="l" t="t" r="r" b="b"/>
              <a:pathLst>
                <a:path w="3921" h="8726" extrusionOk="0">
                  <a:moveTo>
                    <a:pt x="2878" y="8726"/>
                  </a:moveTo>
                  <a:cubicBezTo>
                    <a:pt x="1898" y="8336"/>
                    <a:pt x="960" y="7959"/>
                    <a:pt x="0" y="7578"/>
                  </a:cubicBezTo>
                  <a:cubicBezTo>
                    <a:pt x="139" y="6849"/>
                    <a:pt x="248" y="6150"/>
                    <a:pt x="398" y="5459"/>
                  </a:cubicBezTo>
                  <a:cubicBezTo>
                    <a:pt x="574" y="4650"/>
                    <a:pt x="788" y="3846"/>
                    <a:pt x="985" y="3042"/>
                  </a:cubicBezTo>
                  <a:cubicBezTo>
                    <a:pt x="1077" y="2665"/>
                    <a:pt x="1161" y="2284"/>
                    <a:pt x="1265" y="1911"/>
                  </a:cubicBezTo>
                  <a:cubicBezTo>
                    <a:pt x="1408" y="1400"/>
                    <a:pt x="1642" y="918"/>
                    <a:pt x="2036" y="570"/>
                  </a:cubicBezTo>
                  <a:cubicBezTo>
                    <a:pt x="2690" y="1"/>
                    <a:pt x="3293" y="261"/>
                    <a:pt x="3594" y="872"/>
                  </a:cubicBezTo>
                  <a:cubicBezTo>
                    <a:pt x="3862" y="1412"/>
                    <a:pt x="3921" y="2007"/>
                    <a:pt x="3883" y="2598"/>
                  </a:cubicBezTo>
                  <a:cubicBezTo>
                    <a:pt x="3833" y="3347"/>
                    <a:pt x="3762" y="4093"/>
                    <a:pt x="3661" y="4839"/>
                  </a:cubicBezTo>
                  <a:cubicBezTo>
                    <a:pt x="3590" y="5366"/>
                    <a:pt x="3456" y="5886"/>
                    <a:pt x="3351" y="6414"/>
                  </a:cubicBezTo>
                  <a:cubicBezTo>
                    <a:pt x="3234" y="7033"/>
                    <a:pt x="3121" y="7653"/>
                    <a:pt x="2999" y="8269"/>
                  </a:cubicBezTo>
                  <a:cubicBezTo>
                    <a:pt x="2974" y="8399"/>
                    <a:pt x="2932" y="8529"/>
                    <a:pt x="2878" y="8726"/>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22"/>
            <p:cNvSpPr/>
            <p:nvPr/>
          </p:nvSpPr>
          <p:spPr>
            <a:xfrm>
              <a:off x="1592893" y="2820255"/>
              <a:ext cx="293920" cy="397064"/>
            </a:xfrm>
            <a:custGeom>
              <a:avLst/>
              <a:gdLst/>
              <a:ahLst/>
              <a:cxnLst/>
              <a:rect l="l" t="t" r="r" b="b"/>
              <a:pathLst>
                <a:path w="4642" h="6271" extrusionOk="0">
                  <a:moveTo>
                    <a:pt x="4641" y="2664"/>
                  </a:moveTo>
                  <a:cubicBezTo>
                    <a:pt x="4612" y="3255"/>
                    <a:pt x="4628" y="3766"/>
                    <a:pt x="4561" y="4264"/>
                  </a:cubicBezTo>
                  <a:cubicBezTo>
                    <a:pt x="4465" y="4959"/>
                    <a:pt x="4143" y="5546"/>
                    <a:pt x="3485" y="5860"/>
                  </a:cubicBezTo>
                  <a:cubicBezTo>
                    <a:pt x="2773" y="6199"/>
                    <a:pt x="2011" y="6270"/>
                    <a:pt x="1265" y="5990"/>
                  </a:cubicBezTo>
                  <a:cubicBezTo>
                    <a:pt x="800" y="5818"/>
                    <a:pt x="423" y="5487"/>
                    <a:pt x="289" y="4984"/>
                  </a:cubicBezTo>
                  <a:cubicBezTo>
                    <a:pt x="113" y="4323"/>
                    <a:pt x="0" y="3661"/>
                    <a:pt x="80" y="2961"/>
                  </a:cubicBezTo>
                  <a:cubicBezTo>
                    <a:pt x="130" y="2496"/>
                    <a:pt x="197" y="2040"/>
                    <a:pt x="335" y="1592"/>
                  </a:cubicBezTo>
                  <a:cubicBezTo>
                    <a:pt x="524" y="984"/>
                    <a:pt x="930" y="574"/>
                    <a:pt x="1483" y="318"/>
                  </a:cubicBezTo>
                  <a:cubicBezTo>
                    <a:pt x="1948" y="101"/>
                    <a:pt x="2455" y="0"/>
                    <a:pt x="2970" y="42"/>
                  </a:cubicBezTo>
                  <a:cubicBezTo>
                    <a:pt x="3137" y="59"/>
                    <a:pt x="3309" y="130"/>
                    <a:pt x="3456" y="218"/>
                  </a:cubicBezTo>
                  <a:cubicBezTo>
                    <a:pt x="4009" y="549"/>
                    <a:pt x="4373" y="1026"/>
                    <a:pt x="4478" y="1680"/>
                  </a:cubicBezTo>
                  <a:cubicBezTo>
                    <a:pt x="4532" y="2032"/>
                    <a:pt x="4595" y="2383"/>
                    <a:pt x="4641" y="2664"/>
                  </a:cubicBezTo>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2"/>
            <p:cNvSpPr/>
            <p:nvPr/>
          </p:nvSpPr>
          <p:spPr>
            <a:xfrm>
              <a:off x="968037" y="2302536"/>
              <a:ext cx="1584964" cy="1610734"/>
            </a:xfrm>
            <a:custGeom>
              <a:avLst/>
              <a:gdLst/>
              <a:ahLst/>
              <a:cxnLst/>
              <a:rect l="l" t="t" r="r" b="b"/>
              <a:pathLst>
                <a:path w="25032" h="25439" extrusionOk="0">
                  <a:moveTo>
                    <a:pt x="4181" y="20584"/>
                  </a:moveTo>
                  <a:cubicBezTo>
                    <a:pt x="4235" y="20387"/>
                    <a:pt x="4277" y="20257"/>
                    <a:pt x="4302" y="20127"/>
                  </a:cubicBezTo>
                  <a:cubicBezTo>
                    <a:pt x="4424" y="19511"/>
                    <a:pt x="4537" y="18891"/>
                    <a:pt x="4654" y="18272"/>
                  </a:cubicBezTo>
                  <a:cubicBezTo>
                    <a:pt x="4759" y="17744"/>
                    <a:pt x="4893" y="17224"/>
                    <a:pt x="4964" y="16697"/>
                  </a:cubicBezTo>
                  <a:cubicBezTo>
                    <a:pt x="5065" y="15951"/>
                    <a:pt x="5136" y="15205"/>
                    <a:pt x="5186" y="14456"/>
                  </a:cubicBezTo>
                  <a:cubicBezTo>
                    <a:pt x="5224" y="13865"/>
                    <a:pt x="5165" y="13270"/>
                    <a:pt x="4897" y="12730"/>
                  </a:cubicBezTo>
                  <a:cubicBezTo>
                    <a:pt x="4596" y="12119"/>
                    <a:pt x="3993" y="11859"/>
                    <a:pt x="3339" y="12428"/>
                  </a:cubicBezTo>
                  <a:cubicBezTo>
                    <a:pt x="2945" y="12776"/>
                    <a:pt x="2711" y="13258"/>
                    <a:pt x="2568" y="13769"/>
                  </a:cubicBezTo>
                  <a:cubicBezTo>
                    <a:pt x="2464" y="14142"/>
                    <a:pt x="2380" y="14523"/>
                    <a:pt x="2288" y="14900"/>
                  </a:cubicBezTo>
                  <a:cubicBezTo>
                    <a:pt x="2091" y="15704"/>
                    <a:pt x="1877" y="16508"/>
                    <a:pt x="1701" y="17317"/>
                  </a:cubicBezTo>
                  <a:cubicBezTo>
                    <a:pt x="1551" y="18008"/>
                    <a:pt x="1442" y="18707"/>
                    <a:pt x="1303" y="19436"/>
                  </a:cubicBezTo>
                  <a:cubicBezTo>
                    <a:pt x="2263" y="19817"/>
                    <a:pt x="3201" y="20194"/>
                    <a:pt x="4181" y="20584"/>
                  </a:cubicBezTo>
                  <a:moveTo>
                    <a:pt x="21216" y="19591"/>
                  </a:moveTo>
                  <a:cubicBezTo>
                    <a:pt x="22146" y="19113"/>
                    <a:pt x="23101" y="18757"/>
                    <a:pt x="23876" y="18083"/>
                  </a:cubicBezTo>
                  <a:cubicBezTo>
                    <a:pt x="23704" y="17304"/>
                    <a:pt x="23545" y="16546"/>
                    <a:pt x="23365" y="15788"/>
                  </a:cubicBezTo>
                  <a:cubicBezTo>
                    <a:pt x="23164" y="14929"/>
                    <a:pt x="22979" y="14062"/>
                    <a:pt x="22724" y="13216"/>
                  </a:cubicBezTo>
                  <a:cubicBezTo>
                    <a:pt x="22590" y="12764"/>
                    <a:pt x="22364" y="12320"/>
                    <a:pt x="22108" y="11917"/>
                  </a:cubicBezTo>
                  <a:cubicBezTo>
                    <a:pt x="21911" y="11603"/>
                    <a:pt x="21601" y="11381"/>
                    <a:pt x="21187" y="11339"/>
                  </a:cubicBezTo>
                  <a:cubicBezTo>
                    <a:pt x="20550" y="11277"/>
                    <a:pt x="19712" y="11838"/>
                    <a:pt x="19712" y="12759"/>
                  </a:cubicBezTo>
                  <a:cubicBezTo>
                    <a:pt x="19712" y="13505"/>
                    <a:pt x="19804" y="14234"/>
                    <a:pt x="19972" y="14954"/>
                  </a:cubicBezTo>
                  <a:cubicBezTo>
                    <a:pt x="20261" y="16177"/>
                    <a:pt x="20571" y="17396"/>
                    <a:pt x="20885" y="18615"/>
                  </a:cubicBezTo>
                  <a:cubicBezTo>
                    <a:pt x="20969" y="18933"/>
                    <a:pt x="21099" y="19247"/>
                    <a:pt x="21216" y="19591"/>
                  </a:cubicBezTo>
                  <a:moveTo>
                    <a:pt x="23943" y="18632"/>
                  </a:moveTo>
                  <a:cubicBezTo>
                    <a:pt x="22724" y="19369"/>
                    <a:pt x="21509" y="19997"/>
                    <a:pt x="20232" y="20487"/>
                  </a:cubicBezTo>
                  <a:cubicBezTo>
                    <a:pt x="19629" y="20718"/>
                    <a:pt x="19021" y="20923"/>
                    <a:pt x="18405" y="21116"/>
                  </a:cubicBezTo>
                  <a:cubicBezTo>
                    <a:pt x="17664" y="21346"/>
                    <a:pt x="16919" y="21555"/>
                    <a:pt x="16173" y="21773"/>
                  </a:cubicBezTo>
                  <a:cubicBezTo>
                    <a:pt x="15289" y="22033"/>
                    <a:pt x="14376" y="22066"/>
                    <a:pt x="13463" y="22096"/>
                  </a:cubicBezTo>
                  <a:cubicBezTo>
                    <a:pt x="12780" y="22117"/>
                    <a:pt x="12093" y="22112"/>
                    <a:pt x="11406" y="22100"/>
                  </a:cubicBezTo>
                  <a:cubicBezTo>
                    <a:pt x="10619" y="22092"/>
                    <a:pt x="9827" y="22087"/>
                    <a:pt x="9040" y="22029"/>
                  </a:cubicBezTo>
                  <a:cubicBezTo>
                    <a:pt x="8533" y="21995"/>
                    <a:pt x="8034" y="21870"/>
                    <a:pt x="7536" y="21773"/>
                  </a:cubicBezTo>
                  <a:cubicBezTo>
                    <a:pt x="6891" y="21652"/>
                    <a:pt x="6242" y="21543"/>
                    <a:pt x="5605" y="21384"/>
                  </a:cubicBezTo>
                  <a:cubicBezTo>
                    <a:pt x="4994" y="21229"/>
                    <a:pt x="4386" y="21057"/>
                    <a:pt x="3800" y="20831"/>
                  </a:cubicBezTo>
                  <a:cubicBezTo>
                    <a:pt x="3289" y="20630"/>
                    <a:pt x="2744" y="20529"/>
                    <a:pt x="2258" y="20257"/>
                  </a:cubicBezTo>
                  <a:cubicBezTo>
                    <a:pt x="1961" y="20089"/>
                    <a:pt x="1613" y="20018"/>
                    <a:pt x="1274" y="19901"/>
                  </a:cubicBezTo>
                  <a:cubicBezTo>
                    <a:pt x="1220" y="20035"/>
                    <a:pt x="1169" y="20144"/>
                    <a:pt x="1136" y="20257"/>
                  </a:cubicBezTo>
                  <a:cubicBezTo>
                    <a:pt x="977" y="20797"/>
                    <a:pt x="826" y="21338"/>
                    <a:pt x="667" y="21878"/>
                  </a:cubicBezTo>
                  <a:cubicBezTo>
                    <a:pt x="470" y="22536"/>
                    <a:pt x="512" y="22636"/>
                    <a:pt x="1128" y="22921"/>
                  </a:cubicBezTo>
                  <a:cubicBezTo>
                    <a:pt x="1178" y="22942"/>
                    <a:pt x="1228" y="22963"/>
                    <a:pt x="1278" y="22984"/>
                  </a:cubicBezTo>
                  <a:cubicBezTo>
                    <a:pt x="1685" y="23155"/>
                    <a:pt x="2087" y="23340"/>
                    <a:pt x="2497" y="23491"/>
                  </a:cubicBezTo>
                  <a:cubicBezTo>
                    <a:pt x="3038" y="23692"/>
                    <a:pt x="3574" y="23905"/>
                    <a:pt x="4127" y="24043"/>
                  </a:cubicBezTo>
                  <a:cubicBezTo>
                    <a:pt x="4906" y="24240"/>
                    <a:pt x="5647" y="24575"/>
                    <a:pt x="6451" y="24672"/>
                  </a:cubicBezTo>
                  <a:cubicBezTo>
                    <a:pt x="6690" y="24701"/>
                    <a:pt x="6925" y="24755"/>
                    <a:pt x="7163" y="24781"/>
                  </a:cubicBezTo>
                  <a:cubicBezTo>
                    <a:pt x="7825" y="24856"/>
                    <a:pt x="8491" y="24944"/>
                    <a:pt x="9157" y="24990"/>
                  </a:cubicBezTo>
                  <a:cubicBezTo>
                    <a:pt x="9639" y="25024"/>
                    <a:pt x="10125" y="24994"/>
                    <a:pt x="10606" y="24998"/>
                  </a:cubicBezTo>
                  <a:cubicBezTo>
                    <a:pt x="11787" y="25011"/>
                    <a:pt x="12969" y="24982"/>
                    <a:pt x="14141" y="24860"/>
                  </a:cubicBezTo>
                  <a:cubicBezTo>
                    <a:pt x="14941" y="24776"/>
                    <a:pt x="15746" y="24701"/>
                    <a:pt x="16533" y="24563"/>
                  </a:cubicBezTo>
                  <a:cubicBezTo>
                    <a:pt x="17300" y="24429"/>
                    <a:pt x="18054" y="24236"/>
                    <a:pt x="18808" y="24035"/>
                  </a:cubicBezTo>
                  <a:cubicBezTo>
                    <a:pt x="19231" y="23922"/>
                    <a:pt x="19637" y="23733"/>
                    <a:pt x="20060" y="23604"/>
                  </a:cubicBezTo>
                  <a:cubicBezTo>
                    <a:pt x="21543" y="23134"/>
                    <a:pt x="22896" y="22414"/>
                    <a:pt x="24156" y="21497"/>
                  </a:cubicBezTo>
                  <a:cubicBezTo>
                    <a:pt x="24479" y="21262"/>
                    <a:pt x="24584" y="20998"/>
                    <a:pt x="24491" y="20642"/>
                  </a:cubicBezTo>
                  <a:cubicBezTo>
                    <a:pt x="24324" y="19980"/>
                    <a:pt x="24135" y="19327"/>
                    <a:pt x="23943" y="18632"/>
                  </a:cubicBezTo>
                  <a:moveTo>
                    <a:pt x="5199" y="20839"/>
                  </a:moveTo>
                  <a:cubicBezTo>
                    <a:pt x="5249" y="20734"/>
                    <a:pt x="5274" y="20701"/>
                    <a:pt x="5283" y="20663"/>
                  </a:cubicBezTo>
                  <a:cubicBezTo>
                    <a:pt x="5400" y="19934"/>
                    <a:pt x="5521" y="19206"/>
                    <a:pt x="5626" y="18477"/>
                  </a:cubicBezTo>
                  <a:cubicBezTo>
                    <a:pt x="5768" y="17484"/>
                    <a:pt x="5898" y="16487"/>
                    <a:pt x="6028" y="15495"/>
                  </a:cubicBezTo>
                  <a:cubicBezTo>
                    <a:pt x="6066" y="15189"/>
                    <a:pt x="6095" y="14883"/>
                    <a:pt x="6129" y="14573"/>
                  </a:cubicBezTo>
                  <a:cubicBezTo>
                    <a:pt x="6200" y="13978"/>
                    <a:pt x="6259" y="13379"/>
                    <a:pt x="6342" y="12784"/>
                  </a:cubicBezTo>
                  <a:cubicBezTo>
                    <a:pt x="6418" y="12294"/>
                    <a:pt x="6514" y="11809"/>
                    <a:pt x="6619" y="11323"/>
                  </a:cubicBezTo>
                  <a:cubicBezTo>
                    <a:pt x="6870" y="10141"/>
                    <a:pt x="7067" y="8948"/>
                    <a:pt x="7498" y="7813"/>
                  </a:cubicBezTo>
                  <a:cubicBezTo>
                    <a:pt x="7737" y="7193"/>
                    <a:pt x="8072" y="6631"/>
                    <a:pt x="8508" y="6133"/>
                  </a:cubicBezTo>
                  <a:cubicBezTo>
                    <a:pt x="9107" y="5450"/>
                    <a:pt x="9928" y="5094"/>
                    <a:pt x="10707" y="4688"/>
                  </a:cubicBezTo>
                  <a:cubicBezTo>
                    <a:pt x="10967" y="4554"/>
                    <a:pt x="11264" y="4462"/>
                    <a:pt x="11553" y="4432"/>
                  </a:cubicBezTo>
                  <a:cubicBezTo>
                    <a:pt x="12307" y="4349"/>
                    <a:pt x="13069" y="4227"/>
                    <a:pt x="13832" y="4386"/>
                  </a:cubicBezTo>
                  <a:cubicBezTo>
                    <a:pt x="14518" y="4529"/>
                    <a:pt x="15201" y="4684"/>
                    <a:pt x="15729" y="5191"/>
                  </a:cubicBezTo>
                  <a:cubicBezTo>
                    <a:pt x="16127" y="5576"/>
                    <a:pt x="16500" y="5974"/>
                    <a:pt x="16692" y="6510"/>
                  </a:cubicBezTo>
                  <a:cubicBezTo>
                    <a:pt x="16986" y="7302"/>
                    <a:pt x="17325" y="8077"/>
                    <a:pt x="17589" y="8877"/>
                  </a:cubicBezTo>
                  <a:cubicBezTo>
                    <a:pt x="17941" y="9932"/>
                    <a:pt x="18183" y="11021"/>
                    <a:pt x="18393" y="12114"/>
                  </a:cubicBezTo>
                  <a:cubicBezTo>
                    <a:pt x="18443" y="12378"/>
                    <a:pt x="18544" y="12630"/>
                    <a:pt x="18598" y="12893"/>
                  </a:cubicBezTo>
                  <a:cubicBezTo>
                    <a:pt x="18766" y="13706"/>
                    <a:pt x="18908" y="14527"/>
                    <a:pt x="19084" y="15340"/>
                  </a:cubicBezTo>
                  <a:cubicBezTo>
                    <a:pt x="19247" y="16110"/>
                    <a:pt x="19448" y="16877"/>
                    <a:pt x="19608" y="17652"/>
                  </a:cubicBezTo>
                  <a:cubicBezTo>
                    <a:pt x="19763" y="18397"/>
                    <a:pt x="19880" y="19155"/>
                    <a:pt x="20018" y="19905"/>
                  </a:cubicBezTo>
                  <a:cubicBezTo>
                    <a:pt x="20031" y="19964"/>
                    <a:pt x="20077" y="20014"/>
                    <a:pt x="20114" y="20094"/>
                  </a:cubicBezTo>
                  <a:cubicBezTo>
                    <a:pt x="20399" y="19968"/>
                    <a:pt x="20667" y="19851"/>
                    <a:pt x="20906" y="19746"/>
                  </a:cubicBezTo>
                  <a:cubicBezTo>
                    <a:pt x="20751" y="19185"/>
                    <a:pt x="20596" y="18661"/>
                    <a:pt x="20458" y="18133"/>
                  </a:cubicBezTo>
                  <a:cubicBezTo>
                    <a:pt x="20211" y="17174"/>
                    <a:pt x="19947" y="16215"/>
                    <a:pt x="19729" y="15247"/>
                  </a:cubicBezTo>
                  <a:cubicBezTo>
                    <a:pt x="19562" y="14502"/>
                    <a:pt x="19394" y="13752"/>
                    <a:pt x="19390" y="12981"/>
                  </a:cubicBezTo>
                  <a:cubicBezTo>
                    <a:pt x="19386" y="11880"/>
                    <a:pt x="19775" y="11298"/>
                    <a:pt x="20713" y="10983"/>
                  </a:cubicBezTo>
                  <a:cubicBezTo>
                    <a:pt x="20801" y="10954"/>
                    <a:pt x="20885" y="10933"/>
                    <a:pt x="21015" y="10895"/>
                  </a:cubicBezTo>
                  <a:cubicBezTo>
                    <a:pt x="20843" y="10338"/>
                    <a:pt x="20701" y="9798"/>
                    <a:pt x="20512" y="9270"/>
                  </a:cubicBezTo>
                  <a:cubicBezTo>
                    <a:pt x="20127" y="8185"/>
                    <a:pt x="19737" y="7101"/>
                    <a:pt x="19314" y="6028"/>
                  </a:cubicBezTo>
                  <a:cubicBezTo>
                    <a:pt x="18900" y="4969"/>
                    <a:pt x="18477" y="3909"/>
                    <a:pt x="17999" y="2878"/>
                  </a:cubicBezTo>
                  <a:cubicBezTo>
                    <a:pt x="17509" y="1815"/>
                    <a:pt x="16655" y="1128"/>
                    <a:pt x="15532" y="788"/>
                  </a:cubicBezTo>
                  <a:cubicBezTo>
                    <a:pt x="15327" y="730"/>
                    <a:pt x="15101" y="734"/>
                    <a:pt x="14900" y="671"/>
                  </a:cubicBezTo>
                  <a:cubicBezTo>
                    <a:pt x="14221" y="445"/>
                    <a:pt x="13513" y="441"/>
                    <a:pt x="12830" y="512"/>
                  </a:cubicBezTo>
                  <a:cubicBezTo>
                    <a:pt x="11737" y="625"/>
                    <a:pt x="10657" y="818"/>
                    <a:pt x="9588" y="1103"/>
                  </a:cubicBezTo>
                  <a:cubicBezTo>
                    <a:pt x="8437" y="1408"/>
                    <a:pt x="7716" y="2192"/>
                    <a:pt x="7138" y="3155"/>
                  </a:cubicBezTo>
                  <a:cubicBezTo>
                    <a:pt x="6883" y="3578"/>
                    <a:pt x="6656" y="4022"/>
                    <a:pt x="6447" y="4466"/>
                  </a:cubicBezTo>
                  <a:cubicBezTo>
                    <a:pt x="6217" y="4952"/>
                    <a:pt x="5999" y="5442"/>
                    <a:pt x="5815" y="5945"/>
                  </a:cubicBezTo>
                  <a:cubicBezTo>
                    <a:pt x="5584" y="6569"/>
                    <a:pt x="5391" y="7209"/>
                    <a:pt x="5190" y="7846"/>
                  </a:cubicBezTo>
                  <a:cubicBezTo>
                    <a:pt x="5040" y="8311"/>
                    <a:pt x="4893" y="8780"/>
                    <a:pt x="4755" y="9254"/>
                  </a:cubicBezTo>
                  <a:cubicBezTo>
                    <a:pt x="4617" y="9714"/>
                    <a:pt x="4491" y="10179"/>
                    <a:pt x="4365" y="10640"/>
                  </a:cubicBezTo>
                  <a:cubicBezTo>
                    <a:pt x="4269" y="10988"/>
                    <a:pt x="4189" y="11335"/>
                    <a:pt x="4089" y="11721"/>
                  </a:cubicBezTo>
                  <a:cubicBezTo>
                    <a:pt x="4885" y="11871"/>
                    <a:pt x="5245" y="12424"/>
                    <a:pt x="5366" y="13128"/>
                  </a:cubicBezTo>
                  <a:cubicBezTo>
                    <a:pt x="5454" y="13622"/>
                    <a:pt x="5467" y="14142"/>
                    <a:pt x="5442" y="14648"/>
                  </a:cubicBezTo>
                  <a:cubicBezTo>
                    <a:pt x="5366" y="16181"/>
                    <a:pt x="5044" y="17681"/>
                    <a:pt x="4759" y="19185"/>
                  </a:cubicBezTo>
                  <a:cubicBezTo>
                    <a:pt x="4671" y="19666"/>
                    <a:pt x="4600" y="20152"/>
                    <a:pt x="4512" y="20672"/>
                  </a:cubicBezTo>
                  <a:cubicBezTo>
                    <a:pt x="4759" y="20730"/>
                    <a:pt x="4973" y="20785"/>
                    <a:pt x="5199" y="20839"/>
                  </a:cubicBezTo>
                  <a:moveTo>
                    <a:pt x="19767" y="20215"/>
                  </a:moveTo>
                  <a:cubicBezTo>
                    <a:pt x="19679" y="19779"/>
                    <a:pt x="19599" y="19373"/>
                    <a:pt x="19520" y="18967"/>
                  </a:cubicBezTo>
                  <a:cubicBezTo>
                    <a:pt x="19490" y="18833"/>
                    <a:pt x="19440" y="18707"/>
                    <a:pt x="19423" y="18577"/>
                  </a:cubicBezTo>
                  <a:cubicBezTo>
                    <a:pt x="19319" y="17585"/>
                    <a:pt x="19118" y="16617"/>
                    <a:pt x="18829" y="15666"/>
                  </a:cubicBezTo>
                  <a:cubicBezTo>
                    <a:pt x="18803" y="15578"/>
                    <a:pt x="18791" y="15486"/>
                    <a:pt x="18770" y="15394"/>
                  </a:cubicBezTo>
                  <a:cubicBezTo>
                    <a:pt x="18602" y="14581"/>
                    <a:pt x="18439" y="13769"/>
                    <a:pt x="18271" y="12956"/>
                  </a:cubicBezTo>
                  <a:cubicBezTo>
                    <a:pt x="18175" y="12512"/>
                    <a:pt x="18079" y="12064"/>
                    <a:pt x="17970" y="11620"/>
                  </a:cubicBezTo>
                  <a:cubicBezTo>
                    <a:pt x="17748" y="10724"/>
                    <a:pt x="17559" y="9819"/>
                    <a:pt x="17279" y="8939"/>
                  </a:cubicBezTo>
                  <a:cubicBezTo>
                    <a:pt x="17032" y="8148"/>
                    <a:pt x="16705" y="7377"/>
                    <a:pt x="16370" y="6619"/>
                  </a:cubicBezTo>
                  <a:cubicBezTo>
                    <a:pt x="16064" y="5928"/>
                    <a:pt x="15570" y="5387"/>
                    <a:pt x="14854" y="5077"/>
                  </a:cubicBezTo>
                  <a:cubicBezTo>
                    <a:pt x="14343" y="4855"/>
                    <a:pt x="13806" y="4776"/>
                    <a:pt x="13253" y="4726"/>
                  </a:cubicBezTo>
                  <a:cubicBezTo>
                    <a:pt x="12366" y="4650"/>
                    <a:pt x="11515" y="4780"/>
                    <a:pt x="10690" y="5098"/>
                  </a:cubicBezTo>
                  <a:cubicBezTo>
                    <a:pt x="10476" y="5178"/>
                    <a:pt x="10296" y="5329"/>
                    <a:pt x="10087" y="5417"/>
                  </a:cubicBezTo>
                  <a:cubicBezTo>
                    <a:pt x="9320" y="5743"/>
                    <a:pt x="8751" y="6301"/>
                    <a:pt x="8294" y="6979"/>
                  </a:cubicBezTo>
                  <a:cubicBezTo>
                    <a:pt x="7725" y="7825"/>
                    <a:pt x="7431" y="8784"/>
                    <a:pt x="7226" y="9773"/>
                  </a:cubicBezTo>
                  <a:cubicBezTo>
                    <a:pt x="7121" y="10284"/>
                    <a:pt x="7050" y="10807"/>
                    <a:pt x="6925" y="11314"/>
                  </a:cubicBezTo>
                  <a:cubicBezTo>
                    <a:pt x="6640" y="12449"/>
                    <a:pt x="6560" y="13614"/>
                    <a:pt x="6422" y="14766"/>
                  </a:cubicBezTo>
                  <a:cubicBezTo>
                    <a:pt x="6393" y="15021"/>
                    <a:pt x="6376" y="15273"/>
                    <a:pt x="6338" y="15524"/>
                  </a:cubicBezTo>
                  <a:cubicBezTo>
                    <a:pt x="6267" y="15972"/>
                    <a:pt x="6171" y="16420"/>
                    <a:pt x="6108" y="16868"/>
                  </a:cubicBezTo>
                  <a:cubicBezTo>
                    <a:pt x="5978" y="17823"/>
                    <a:pt x="5865" y="18783"/>
                    <a:pt x="5739" y="19738"/>
                  </a:cubicBezTo>
                  <a:cubicBezTo>
                    <a:pt x="5685" y="20148"/>
                    <a:pt x="5618" y="20554"/>
                    <a:pt x="5559" y="20965"/>
                  </a:cubicBezTo>
                  <a:cubicBezTo>
                    <a:pt x="5647" y="21003"/>
                    <a:pt x="5693" y="21028"/>
                    <a:pt x="5743" y="21036"/>
                  </a:cubicBezTo>
                  <a:cubicBezTo>
                    <a:pt x="6150" y="21116"/>
                    <a:pt x="6560" y="21187"/>
                    <a:pt x="6966" y="21271"/>
                  </a:cubicBezTo>
                  <a:cubicBezTo>
                    <a:pt x="7490" y="21379"/>
                    <a:pt x="8009" y="21534"/>
                    <a:pt x="8541" y="21597"/>
                  </a:cubicBezTo>
                  <a:cubicBezTo>
                    <a:pt x="9270" y="21681"/>
                    <a:pt x="10007" y="21723"/>
                    <a:pt x="10740" y="21736"/>
                  </a:cubicBezTo>
                  <a:cubicBezTo>
                    <a:pt x="11746" y="21748"/>
                    <a:pt x="12751" y="21702"/>
                    <a:pt x="13756" y="21698"/>
                  </a:cubicBezTo>
                  <a:cubicBezTo>
                    <a:pt x="14648" y="21698"/>
                    <a:pt x="15520" y="21547"/>
                    <a:pt x="16374" y="21312"/>
                  </a:cubicBezTo>
                  <a:cubicBezTo>
                    <a:pt x="17275" y="21070"/>
                    <a:pt x="18163" y="20760"/>
                    <a:pt x="19059" y="20475"/>
                  </a:cubicBezTo>
                  <a:cubicBezTo>
                    <a:pt x="19272" y="20408"/>
                    <a:pt x="19486" y="20320"/>
                    <a:pt x="19767" y="20215"/>
                  </a:cubicBezTo>
                  <a:close/>
                  <a:moveTo>
                    <a:pt x="3683" y="11754"/>
                  </a:moveTo>
                  <a:cubicBezTo>
                    <a:pt x="3846" y="11172"/>
                    <a:pt x="4013" y="10510"/>
                    <a:pt x="4215" y="9861"/>
                  </a:cubicBezTo>
                  <a:cubicBezTo>
                    <a:pt x="4554" y="8759"/>
                    <a:pt x="4901" y="7662"/>
                    <a:pt x="5270" y="6573"/>
                  </a:cubicBezTo>
                  <a:cubicBezTo>
                    <a:pt x="5534" y="5785"/>
                    <a:pt x="5802" y="4998"/>
                    <a:pt x="6129" y="4236"/>
                  </a:cubicBezTo>
                  <a:cubicBezTo>
                    <a:pt x="6422" y="3561"/>
                    <a:pt x="6732" y="2891"/>
                    <a:pt x="7188" y="2305"/>
                  </a:cubicBezTo>
                  <a:cubicBezTo>
                    <a:pt x="7272" y="2200"/>
                    <a:pt x="7339" y="2083"/>
                    <a:pt x="7415" y="1974"/>
                  </a:cubicBezTo>
                  <a:cubicBezTo>
                    <a:pt x="7775" y="1463"/>
                    <a:pt x="8277" y="1140"/>
                    <a:pt x="8835" y="889"/>
                  </a:cubicBezTo>
                  <a:cubicBezTo>
                    <a:pt x="9676" y="508"/>
                    <a:pt x="10577" y="374"/>
                    <a:pt x="11478" y="235"/>
                  </a:cubicBezTo>
                  <a:cubicBezTo>
                    <a:pt x="11846" y="181"/>
                    <a:pt x="12219" y="114"/>
                    <a:pt x="12592" y="76"/>
                  </a:cubicBezTo>
                  <a:cubicBezTo>
                    <a:pt x="12923" y="43"/>
                    <a:pt x="13253" y="47"/>
                    <a:pt x="13589" y="30"/>
                  </a:cubicBezTo>
                  <a:cubicBezTo>
                    <a:pt x="14267" y="1"/>
                    <a:pt x="14921" y="168"/>
                    <a:pt x="15574" y="302"/>
                  </a:cubicBezTo>
                  <a:cubicBezTo>
                    <a:pt x="16198" y="432"/>
                    <a:pt x="16722" y="763"/>
                    <a:pt x="17191" y="1170"/>
                  </a:cubicBezTo>
                  <a:cubicBezTo>
                    <a:pt x="17564" y="1488"/>
                    <a:pt x="17978" y="1777"/>
                    <a:pt x="18188" y="2254"/>
                  </a:cubicBezTo>
                  <a:cubicBezTo>
                    <a:pt x="18418" y="2782"/>
                    <a:pt x="18686" y="3297"/>
                    <a:pt x="18900" y="3833"/>
                  </a:cubicBezTo>
                  <a:cubicBezTo>
                    <a:pt x="19331" y="4914"/>
                    <a:pt x="19746" y="6003"/>
                    <a:pt x="20152" y="7096"/>
                  </a:cubicBezTo>
                  <a:cubicBezTo>
                    <a:pt x="20491" y="8014"/>
                    <a:pt x="20814" y="8939"/>
                    <a:pt x="21136" y="9861"/>
                  </a:cubicBezTo>
                  <a:cubicBezTo>
                    <a:pt x="21224" y="10112"/>
                    <a:pt x="21279" y="10376"/>
                    <a:pt x="21363" y="10627"/>
                  </a:cubicBezTo>
                  <a:cubicBezTo>
                    <a:pt x="21451" y="10883"/>
                    <a:pt x="21572" y="11109"/>
                    <a:pt x="21853" y="11218"/>
                  </a:cubicBezTo>
                  <a:cubicBezTo>
                    <a:pt x="22158" y="11331"/>
                    <a:pt x="22318" y="11607"/>
                    <a:pt x="22481" y="11871"/>
                  </a:cubicBezTo>
                  <a:cubicBezTo>
                    <a:pt x="22917" y="12571"/>
                    <a:pt x="23076" y="13363"/>
                    <a:pt x="23264" y="14142"/>
                  </a:cubicBezTo>
                  <a:cubicBezTo>
                    <a:pt x="23767" y="16253"/>
                    <a:pt x="24202" y="18385"/>
                    <a:pt x="24848" y="20462"/>
                  </a:cubicBezTo>
                  <a:cubicBezTo>
                    <a:pt x="24923" y="20701"/>
                    <a:pt x="24969" y="20952"/>
                    <a:pt x="25032" y="21199"/>
                  </a:cubicBezTo>
                  <a:cubicBezTo>
                    <a:pt x="24588" y="21790"/>
                    <a:pt x="23976" y="22154"/>
                    <a:pt x="23369" y="22523"/>
                  </a:cubicBezTo>
                  <a:cubicBezTo>
                    <a:pt x="22506" y="23051"/>
                    <a:pt x="21593" y="23470"/>
                    <a:pt x="20651" y="23826"/>
                  </a:cubicBezTo>
                  <a:cubicBezTo>
                    <a:pt x="18988" y="24450"/>
                    <a:pt x="17295" y="24936"/>
                    <a:pt x="15511" y="25116"/>
                  </a:cubicBezTo>
                  <a:cubicBezTo>
                    <a:pt x="14213" y="25250"/>
                    <a:pt x="12918" y="25342"/>
                    <a:pt x="11616" y="25392"/>
                  </a:cubicBezTo>
                  <a:cubicBezTo>
                    <a:pt x="10879" y="25421"/>
                    <a:pt x="10137" y="25438"/>
                    <a:pt x="9404" y="25392"/>
                  </a:cubicBezTo>
                  <a:cubicBezTo>
                    <a:pt x="8240" y="25321"/>
                    <a:pt x="7067" y="25246"/>
                    <a:pt x="5936" y="24952"/>
                  </a:cubicBezTo>
                  <a:cubicBezTo>
                    <a:pt x="4809" y="24663"/>
                    <a:pt x="3670" y="24370"/>
                    <a:pt x="2594" y="23939"/>
                  </a:cubicBezTo>
                  <a:cubicBezTo>
                    <a:pt x="1781" y="23616"/>
                    <a:pt x="926" y="23336"/>
                    <a:pt x="214" y="22787"/>
                  </a:cubicBezTo>
                  <a:cubicBezTo>
                    <a:pt x="64" y="22670"/>
                    <a:pt x="1" y="22556"/>
                    <a:pt x="64" y="22376"/>
                  </a:cubicBezTo>
                  <a:cubicBezTo>
                    <a:pt x="240" y="21882"/>
                    <a:pt x="420" y="21392"/>
                    <a:pt x="575" y="20894"/>
                  </a:cubicBezTo>
                  <a:cubicBezTo>
                    <a:pt x="818" y="20102"/>
                    <a:pt x="998" y="19298"/>
                    <a:pt x="1148" y="18481"/>
                  </a:cubicBezTo>
                  <a:cubicBezTo>
                    <a:pt x="1379" y="17233"/>
                    <a:pt x="1601" y="15976"/>
                    <a:pt x="2015" y="14766"/>
                  </a:cubicBezTo>
                  <a:cubicBezTo>
                    <a:pt x="2170" y="14322"/>
                    <a:pt x="2288" y="13865"/>
                    <a:pt x="2401" y="13409"/>
                  </a:cubicBezTo>
                  <a:cubicBezTo>
                    <a:pt x="2526" y="12898"/>
                    <a:pt x="2824" y="12487"/>
                    <a:pt x="3155" y="12102"/>
                  </a:cubicBezTo>
                  <a:cubicBezTo>
                    <a:pt x="3272" y="11968"/>
                    <a:pt x="3461" y="11897"/>
                    <a:pt x="3683" y="11754"/>
                  </a:cubicBezTo>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2"/>
            <p:cNvSpPr/>
            <p:nvPr/>
          </p:nvSpPr>
          <p:spPr>
            <a:xfrm>
              <a:off x="1569783" y="2795056"/>
              <a:ext cx="332670" cy="444552"/>
            </a:xfrm>
            <a:custGeom>
              <a:avLst/>
              <a:gdLst/>
              <a:ahLst/>
              <a:cxnLst/>
              <a:rect l="l" t="t" r="r" b="b"/>
              <a:pathLst>
                <a:path w="5254" h="7021" extrusionOk="0">
                  <a:moveTo>
                    <a:pt x="5006" y="3062"/>
                  </a:moveTo>
                  <a:cubicBezTo>
                    <a:pt x="4960" y="2781"/>
                    <a:pt x="4897" y="2430"/>
                    <a:pt x="4843" y="2078"/>
                  </a:cubicBezTo>
                  <a:cubicBezTo>
                    <a:pt x="4738" y="1424"/>
                    <a:pt x="4374" y="947"/>
                    <a:pt x="3821" y="616"/>
                  </a:cubicBezTo>
                  <a:cubicBezTo>
                    <a:pt x="3674" y="528"/>
                    <a:pt x="3502" y="457"/>
                    <a:pt x="3335" y="440"/>
                  </a:cubicBezTo>
                  <a:cubicBezTo>
                    <a:pt x="2820" y="398"/>
                    <a:pt x="2313" y="499"/>
                    <a:pt x="1848" y="716"/>
                  </a:cubicBezTo>
                  <a:cubicBezTo>
                    <a:pt x="1295" y="972"/>
                    <a:pt x="889" y="1382"/>
                    <a:pt x="700" y="1990"/>
                  </a:cubicBezTo>
                  <a:cubicBezTo>
                    <a:pt x="562" y="2438"/>
                    <a:pt x="495" y="2894"/>
                    <a:pt x="445" y="3359"/>
                  </a:cubicBezTo>
                  <a:cubicBezTo>
                    <a:pt x="365" y="4059"/>
                    <a:pt x="478" y="4721"/>
                    <a:pt x="654" y="5382"/>
                  </a:cubicBezTo>
                  <a:cubicBezTo>
                    <a:pt x="788" y="5885"/>
                    <a:pt x="1165" y="6216"/>
                    <a:pt x="1630" y="6388"/>
                  </a:cubicBezTo>
                  <a:cubicBezTo>
                    <a:pt x="2376" y="6668"/>
                    <a:pt x="3138" y="6597"/>
                    <a:pt x="3850" y="6258"/>
                  </a:cubicBezTo>
                  <a:cubicBezTo>
                    <a:pt x="4508" y="5944"/>
                    <a:pt x="4830" y="5357"/>
                    <a:pt x="4926" y="4662"/>
                  </a:cubicBezTo>
                  <a:cubicBezTo>
                    <a:pt x="4993" y="4164"/>
                    <a:pt x="4977" y="3653"/>
                    <a:pt x="5006" y="3062"/>
                  </a:cubicBezTo>
                  <a:close/>
                  <a:moveTo>
                    <a:pt x="5249" y="4658"/>
                  </a:moveTo>
                  <a:cubicBezTo>
                    <a:pt x="5199" y="5420"/>
                    <a:pt x="4843" y="6082"/>
                    <a:pt x="4227" y="6488"/>
                  </a:cubicBezTo>
                  <a:cubicBezTo>
                    <a:pt x="3678" y="6848"/>
                    <a:pt x="2996" y="7020"/>
                    <a:pt x="2313" y="6920"/>
                  </a:cubicBezTo>
                  <a:cubicBezTo>
                    <a:pt x="1869" y="6857"/>
                    <a:pt x="1412" y="6790"/>
                    <a:pt x="1031" y="6501"/>
                  </a:cubicBezTo>
                  <a:cubicBezTo>
                    <a:pt x="545" y="6132"/>
                    <a:pt x="277" y="5625"/>
                    <a:pt x="172" y="5043"/>
                  </a:cubicBezTo>
                  <a:cubicBezTo>
                    <a:pt x="38" y="4264"/>
                    <a:pt x="1" y="3468"/>
                    <a:pt x="172" y="2689"/>
                  </a:cubicBezTo>
                  <a:cubicBezTo>
                    <a:pt x="290" y="2157"/>
                    <a:pt x="390" y="1621"/>
                    <a:pt x="755" y="1173"/>
                  </a:cubicBezTo>
                  <a:cubicBezTo>
                    <a:pt x="1060" y="800"/>
                    <a:pt x="1400" y="490"/>
                    <a:pt x="1848" y="327"/>
                  </a:cubicBezTo>
                  <a:cubicBezTo>
                    <a:pt x="2367" y="138"/>
                    <a:pt x="2899" y="0"/>
                    <a:pt x="3460" y="92"/>
                  </a:cubicBezTo>
                  <a:cubicBezTo>
                    <a:pt x="3611" y="113"/>
                    <a:pt x="3770" y="163"/>
                    <a:pt x="3904" y="239"/>
                  </a:cubicBezTo>
                  <a:cubicBezTo>
                    <a:pt x="4901" y="775"/>
                    <a:pt x="5236" y="1671"/>
                    <a:pt x="5253" y="2739"/>
                  </a:cubicBezTo>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2"/>
            <p:cNvSpPr/>
            <p:nvPr/>
          </p:nvSpPr>
          <p:spPr>
            <a:xfrm>
              <a:off x="1716421" y="2860269"/>
              <a:ext cx="128978" cy="170324"/>
            </a:xfrm>
            <a:custGeom>
              <a:avLst/>
              <a:gdLst/>
              <a:ahLst/>
              <a:cxnLst/>
              <a:rect l="l" t="t" r="r" b="b"/>
              <a:pathLst>
                <a:path w="2037" h="2690" extrusionOk="0">
                  <a:moveTo>
                    <a:pt x="587" y="0"/>
                  </a:moveTo>
                  <a:cubicBezTo>
                    <a:pt x="497" y="0"/>
                    <a:pt x="406" y="23"/>
                    <a:pt x="336" y="38"/>
                  </a:cubicBezTo>
                  <a:cubicBezTo>
                    <a:pt x="256" y="51"/>
                    <a:pt x="202" y="88"/>
                    <a:pt x="152" y="109"/>
                  </a:cubicBezTo>
                  <a:cubicBezTo>
                    <a:pt x="55" y="160"/>
                    <a:pt x="1" y="202"/>
                    <a:pt x="1" y="202"/>
                  </a:cubicBezTo>
                  <a:cubicBezTo>
                    <a:pt x="1" y="202"/>
                    <a:pt x="51" y="248"/>
                    <a:pt x="143" y="306"/>
                  </a:cubicBezTo>
                  <a:cubicBezTo>
                    <a:pt x="185" y="336"/>
                    <a:pt x="248" y="373"/>
                    <a:pt x="294" y="415"/>
                  </a:cubicBezTo>
                  <a:cubicBezTo>
                    <a:pt x="344" y="461"/>
                    <a:pt x="399" y="495"/>
                    <a:pt x="453" y="549"/>
                  </a:cubicBezTo>
                  <a:cubicBezTo>
                    <a:pt x="504" y="599"/>
                    <a:pt x="562" y="641"/>
                    <a:pt x="608" y="700"/>
                  </a:cubicBezTo>
                  <a:cubicBezTo>
                    <a:pt x="663" y="746"/>
                    <a:pt x="705" y="809"/>
                    <a:pt x="751" y="863"/>
                  </a:cubicBezTo>
                  <a:cubicBezTo>
                    <a:pt x="788" y="922"/>
                    <a:pt x="830" y="972"/>
                    <a:pt x="864" y="1039"/>
                  </a:cubicBezTo>
                  <a:cubicBezTo>
                    <a:pt x="902" y="1094"/>
                    <a:pt x="935" y="1165"/>
                    <a:pt x="973" y="1232"/>
                  </a:cubicBezTo>
                  <a:lnTo>
                    <a:pt x="1023" y="1332"/>
                  </a:lnTo>
                  <a:cubicBezTo>
                    <a:pt x="1036" y="1370"/>
                    <a:pt x="1057" y="1408"/>
                    <a:pt x="1073" y="1446"/>
                  </a:cubicBezTo>
                  <a:cubicBezTo>
                    <a:pt x="1103" y="1525"/>
                    <a:pt x="1136" y="1601"/>
                    <a:pt x="1165" y="1676"/>
                  </a:cubicBezTo>
                  <a:cubicBezTo>
                    <a:pt x="1232" y="1848"/>
                    <a:pt x="1295" y="2011"/>
                    <a:pt x="1346" y="2145"/>
                  </a:cubicBezTo>
                  <a:cubicBezTo>
                    <a:pt x="1379" y="2220"/>
                    <a:pt x="1404" y="2292"/>
                    <a:pt x="1429" y="2355"/>
                  </a:cubicBezTo>
                  <a:cubicBezTo>
                    <a:pt x="1459" y="2422"/>
                    <a:pt x="1484" y="2480"/>
                    <a:pt x="1505" y="2530"/>
                  </a:cubicBezTo>
                  <a:cubicBezTo>
                    <a:pt x="1547" y="2627"/>
                    <a:pt x="1580" y="2690"/>
                    <a:pt x="1580" y="2690"/>
                  </a:cubicBezTo>
                  <a:cubicBezTo>
                    <a:pt x="1580" y="2690"/>
                    <a:pt x="1630" y="2644"/>
                    <a:pt x="1697" y="2556"/>
                  </a:cubicBezTo>
                  <a:cubicBezTo>
                    <a:pt x="1735" y="2509"/>
                    <a:pt x="1777" y="2459"/>
                    <a:pt x="1810" y="2392"/>
                  </a:cubicBezTo>
                  <a:cubicBezTo>
                    <a:pt x="1848" y="2325"/>
                    <a:pt x="1890" y="2250"/>
                    <a:pt x="1919" y="2162"/>
                  </a:cubicBezTo>
                  <a:cubicBezTo>
                    <a:pt x="1986" y="1990"/>
                    <a:pt x="2037" y="1776"/>
                    <a:pt x="2032" y="1534"/>
                  </a:cubicBezTo>
                  <a:cubicBezTo>
                    <a:pt x="2037" y="1475"/>
                    <a:pt x="2028" y="1412"/>
                    <a:pt x="2020" y="1353"/>
                  </a:cubicBezTo>
                  <a:cubicBezTo>
                    <a:pt x="2016" y="1291"/>
                    <a:pt x="2007" y="1228"/>
                    <a:pt x="1986" y="1161"/>
                  </a:cubicBezTo>
                  <a:cubicBezTo>
                    <a:pt x="1970" y="1098"/>
                    <a:pt x="1957" y="1035"/>
                    <a:pt x="1936" y="972"/>
                  </a:cubicBezTo>
                  <a:lnTo>
                    <a:pt x="1852" y="784"/>
                  </a:lnTo>
                  <a:cubicBezTo>
                    <a:pt x="1785" y="662"/>
                    <a:pt x="1714" y="537"/>
                    <a:pt x="1609" y="436"/>
                  </a:cubicBezTo>
                  <a:cubicBezTo>
                    <a:pt x="1521" y="331"/>
                    <a:pt x="1404" y="248"/>
                    <a:pt x="1291" y="176"/>
                  </a:cubicBezTo>
                  <a:cubicBezTo>
                    <a:pt x="1170" y="109"/>
                    <a:pt x="1052" y="55"/>
                    <a:pt x="935" y="34"/>
                  </a:cubicBezTo>
                  <a:cubicBezTo>
                    <a:pt x="822" y="1"/>
                    <a:pt x="709" y="1"/>
                    <a:pt x="608" y="1"/>
                  </a:cubicBezTo>
                  <a:cubicBezTo>
                    <a:pt x="601" y="0"/>
                    <a:pt x="594" y="0"/>
                    <a:pt x="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2"/>
            <p:cNvSpPr/>
            <p:nvPr/>
          </p:nvSpPr>
          <p:spPr>
            <a:xfrm>
              <a:off x="1101379" y="3059012"/>
              <a:ext cx="138855" cy="513378"/>
            </a:xfrm>
            <a:custGeom>
              <a:avLst/>
              <a:gdLst/>
              <a:ahLst/>
              <a:cxnLst/>
              <a:rect l="l" t="t" r="r" b="b"/>
              <a:pathLst>
                <a:path w="2193" h="8108" extrusionOk="0">
                  <a:moveTo>
                    <a:pt x="2069" y="1"/>
                  </a:moveTo>
                  <a:cubicBezTo>
                    <a:pt x="2007" y="1"/>
                    <a:pt x="1945" y="41"/>
                    <a:pt x="1945" y="120"/>
                  </a:cubicBezTo>
                  <a:cubicBezTo>
                    <a:pt x="1937" y="1406"/>
                    <a:pt x="1413" y="2625"/>
                    <a:pt x="1049" y="3840"/>
                  </a:cubicBezTo>
                  <a:cubicBezTo>
                    <a:pt x="642" y="5197"/>
                    <a:pt x="312" y="6566"/>
                    <a:pt x="18" y="7953"/>
                  </a:cubicBezTo>
                  <a:cubicBezTo>
                    <a:pt x="1" y="8046"/>
                    <a:pt x="81" y="8108"/>
                    <a:pt x="153" y="8108"/>
                  </a:cubicBezTo>
                  <a:cubicBezTo>
                    <a:pt x="201" y="8108"/>
                    <a:pt x="246" y="8081"/>
                    <a:pt x="257" y="8020"/>
                  </a:cubicBezTo>
                  <a:cubicBezTo>
                    <a:pt x="571" y="6516"/>
                    <a:pt x="940" y="5033"/>
                    <a:pt x="1388" y="3563"/>
                  </a:cubicBezTo>
                  <a:cubicBezTo>
                    <a:pt x="1736" y="2432"/>
                    <a:pt x="2184" y="1318"/>
                    <a:pt x="2192" y="120"/>
                  </a:cubicBezTo>
                  <a:cubicBezTo>
                    <a:pt x="2192" y="41"/>
                    <a:pt x="2130" y="1"/>
                    <a:pt x="20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2"/>
            <p:cNvSpPr/>
            <p:nvPr/>
          </p:nvSpPr>
          <p:spPr>
            <a:xfrm>
              <a:off x="2275049" y="3012159"/>
              <a:ext cx="143414" cy="497612"/>
            </a:xfrm>
            <a:custGeom>
              <a:avLst/>
              <a:gdLst/>
              <a:ahLst/>
              <a:cxnLst/>
              <a:rect l="l" t="t" r="r" b="b"/>
              <a:pathLst>
                <a:path w="2265" h="7859" extrusionOk="0">
                  <a:moveTo>
                    <a:pt x="152" y="0"/>
                  </a:moveTo>
                  <a:cubicBezTo>
                    <a:pt x="77" y="0"/>
                    <a:pt x="1" y="61"/>
                    <a:pt x="28" y="152"/>
                  </a:cubicBezTo>
                  <a:cubicBezTo>
                    <a:pt x="418" y="1409"/>
                    <a:pt x="544" y="2720"/>
                    <a:pt x="862" y="3993"/>
                  </a:cubicBezTo>
                  <a:cubicBezTo>
                    <a:pt x="1185" y="5271"/>
                    <a:pt x="1733" y="6477"/>
                    <a:pt x="2005" y="7767"/>
                  </a:cubicBezTo>
                  <a:cubicBezTo>
                    <a:pt x="2019" y="7831"/>
                    <a:pt x="2065" y="7859"/>
                    <a:pt x="2114" y="7859"/>
                  </a:cubicBezTo>
                  <a:cubicBezTo>
                    <a:pt x="2187" y="7859"/>
                    <a:pt x="2264" y="7797"/>
                    <a:pt x="2244" y="7704"/>
                  </a:cubicBezTo>
                  <a:cubicBezTo>
                    <a:pt x="1972" y="6410"/>
                    <a:pt x="1423" y="5208"/>
                    <a:pt x="1101" y="3926"/>
                  </a:cubicBezTo>
                  <a:cubicBezTo>
                    <a:pt x="782" y="2653"/>
                    <a:pt x="657" y="1346"/>
                    <a:pt x="267" y="85"/>
                  </a:cubicBezTo>
                  <a:cubicBezTo>
                    <a:pt x="249" y="26"/>
                    <a:pt x="201" y="0"/>
                    <a:pt x="1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22"/>
            <p:cNvSpPr/>
            <p:nvPr/>
          </p:nvSpPr>
          <p:spPr>
            <a:xfrm>
              <a:off x="1323551" y="3447380"/>
              <a:ext cx="891384" cy="116061"/>
            </a:xfrm>
            <a:custGeom>
              <a:avLst/>
              <a:gdLst/>
              <a:ahLst/>
              <a:cxnLst/>
              <a:rect l="l" t="t" r="r" b="b"/>
              <a:pathLst>
                <a:path w="14078" h="1833" extrusionOk="0">
                  <a:moveTo>
                    <a:pt x="13884" y="1"/>
                  </a:moveTo>
                  <a:cubicBezTo>
                    <a:pt x="13867" y="1"/>
                    <a:pt x="13848" y="5"/>
                    <a:pt x="13829" y="14"/>
                  </a:cubicBezTo>
                  <a:cubicBezTo>
                    <a:pt x="11576" y="1069"/>
                    <a:pt x="9197" y="1274"/>
                    <a:pt x="6751" y="1429"/>
                  </a:cubicBezTo>
                  <a:cubicBezTo>
                    <a:pt x="5760" y="1494"/>
                    <a:pt x="4723" y="1591"/>
                    <a:pt x="3694" y="1591"/>
                  </a:cubicBezTo>
                  <a:cubicBezTo>
                    <a:pt x="2509" y="1591"/>
                    <a:pt x="1335" y="1462"/>
                    <a:pt x="254" y="1002"/>
                  </a:cubicBezTo>
                  <a:cubicBezTo>
                    <a:pt x="236" y="994"/>
                    <a:pt x="217" y="991"/>
                    <a:pt x="200" y="991"/>
                  </a:cubicBezTo>
                  <a:cubicBezTo>
                    <a:pt x="80" y="991"/>
                    <a:pt x="0" y="1161"/>
                    <a:pt x="128" y="1216"/>
                  </a:cubicBezTo>
                  <a:cubicBezTo>
                    <a:pt x="1265" y="1698"/>
                    <a:pt x="2487" y="1833"/>
                    <a:pt x="3721" y="1833"/>
                  </a:cubicBezTo>
                  <a:cubicBezTo>
                    <a:pt x="4738" y="1833"/>
                    <a:pt x="5762" y="1741"/>
                    <a:pt x="6751" y="1676"/>
                  </a:cubicBezTo>
                  <a:cubicBezTo>
                    <a:pt x="9243" y="1517"/>
                    <a:pt x="11655" y="1304"/>
                    <a:pt x="13951" y="227"/>
                  </a:cubicBezTo>
                  <a:cubicBezTo>
                    <a:pt x="14078" y="169"/>
                    <a:pt x="14000" y="1"/>
                    <a:pt x="138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22"/>
            <p:cNvSpPr/>
            <p:nvPr/>
          </p:nvSpPr>
          <p:spPr>
            <a:xfrm>
              <a:off x="1378572" y="3436807"/>
              <a:ext cx="80730" cy="62684"/>
            </a:xfrm>
            <a:custGeom>
              <a:avLst/>
              <a:gdLst/>
              <a:ahLst/>
              <a:cxnLst/>
              <a:rect l="l" t="t" r="r" b="b"/>
              <a:pathLst>
                <a:path w="1275" h="990" extrusionOk="0">
                  <a:moveTo>
                    <a:pt x="637" y="1"/>
                  </a:moveTo>
                  <a:cubicBezTo>
                    <a:pt x="1" y="1"/>
                    <a:pt x="1" y="989"/>
                    <a:pt x="637" y="989"/>
                  </a:cubicBezTo>
                  <a:cubicBezTo>
                    <a:pt x="1274" y="989"/>
                    <a:pt x="1274" y="1"/>
                    <a:pt x="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2"/>
            <p:cNvSpPr/>
            <p:nvPr/>
          </p:nvSpPr>
          <p:spPr>
            <a:xfrm>
              <a:off x="1503746" y="3449280"/>
              <a:ext cx="80983" cy="62621"/>
            </a:xfrm>
            <a:custGeom>
              <a:avLst/>
              <a:gdLst/>
              <a:ahLst/>
              <a:cxnLst/>
              <a:rect l="l" t="t" r="r" b="b"/>
              <a:pathLst>
                <a:path w="1279" h="989" extrusionOk="0">
                  <a:moveTo>
                    <a:pt x="642" y="0"/>
                  </a:moveTo>
                  <a:cubicBezTo>
                    <a:pt x="5" y="0"/>
                    <a:pt x="1" y="989"/>
                    <a:pt x="642" y="989"/>
                  </a:cubicBezTo>
                  <a:cubicBezTo>
                    <a:pt x="1278" y="989"/>
                    <a:pt x="1278" y="0"/>
                    <a:pt x="6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22"/>
            <p:cNvSpPr/>
            <p:nvPr/>
          </p:nvSpPr>
          <p:spPr>
            <a:xfrm>
              <a:off x="1629173" y="3449280"/>
              <a:ext cx="80730" cy="62621"/>
            </a:xfrm>
            <a:custGeom>
              <a:avLst/>
              <a:gdLst/>
              <a:ahLst/>
              <a:cxnLst/>
              <a:rect l="l" t="t" r="r" b="b"/>
              <a:pathLst>
                <a:path w="1275" h="989" extrusionOk="0">
                  <a:moveTo>
                    <a:pt x="638" y="0"/>
                  </a:moveTo>
                  <a:cubicBezTo>
                    <a:pt x="1" y="0"/>
                    <a:pt x="1" y="989"/>
                    <a:pt x="638" y="989"/>
                  </a:cubicBezTo>
                  <a:cubicBezTo>
                    <a:pt x="1274" y="989"/>
                    <a:pt x="1274" y="0"/>
                    <a:pt x="6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2"/>
            <p:cNvSpPr/>
            <p:nvPr/>
          </p:nvSpPr>
          <p:spPr>
            <a:xfrm>
              <a:off x="1534580" y="2331850"/>
              <a:ext cx="412577" cy="147023"/>
            </a:xfrm>
            <a:custGeom>
              <a:avLst/>
              <a:gdLst/>
              <a:ahLst/>
              <a:cxnLst/>
              <a:rect l="l" t="t" r="r" b="b"/>
              <a:pathLst>
                <a:path w="6516" h="2322" extrusionOk="0">
                  <a:moveTo>
                    <a:pt x="6216" y="1"/>
                  </a:moveTo>
                  <a:cubicBezTo>
                    <a:pt x="6117" y="1"/>
                    <a:pt x="6015" y="51"/>
                    <a:pt x="5968" y="166"/>
                  </a:cubicBezTo>
                  <a:cubicBezTo>
                    <a:pt x="5518" y="1278"/>
                    <a:pt x="4361" y="1833"/>
                    <a:pt x="3201" y="1833"/>
                  </a:cubicBezTo>
                  <a:cubicBezTo>
                    <a:pt x="2127" y="1833"/>
                    <a:pt x="1051" y="1357"/>
                    <a:pt x="532" y="405"/>
                  </a:cubicBezTo>
                  <a:cubicBezTo>
                    <a:pt x="485" y="318"/>
                    <a:pt x="412" y="282"/>
                    <a:pt x="338" y="282"/>
                  </a:cubicBezTo>
                  <a:cubicBezTo>
                    <a:pt x="172" y="282"/>
                    <a:pt x="0" y="461"/>
                    <a:pt x="104" y="652"/>
                  </a:cubicBezTo>
                  <a:cubicBezTo>
                    <a:pt x="718" y="1778"/>
                    <a:pt x="1930" y="2322"/>
                    <a:pt x="3148" y="2322"/>
                  </a:cubicBezTo>
                  <a:cubicBezTo>
                    <a:pt x="4522" y="2322"/>
                    <a:pt x="5904" y="1629"/>
                    <a:pt x="6442" y="296"/>
                  </a:cubicBezTo>
                  <a:cubicBezTo>
                    <a:pt x="6515" y="118"/>
                    <a:pt x="6369" y="1"/>
                    <a:pt x="62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22"/>
            <p:cNvSpPr/>
            <p:nvPr/>
          </p:nvSpPr>
          <p:spPr>
            <a:xfrm>
              <a:off x="1599794" y="2320074"/>
              <a:ext cx="267263" cy="91747"/>
            </a:xfrm>
            <a:custGeom>
              <a:avLst/>
              <a:gdLst/>
              <a:ahLst/>
              <a:cxnLst/>
              <a:rect l="l" t="t" r="r" b="b"/>
              <a:pathLst>
                <a:path w="4221" h="1449" extrusionOk="0">
                  <a:moveTo>
                    <a:pt x="4067" y="0"/>
                  </a:moveTo>
                  <a:cubicBezTo>
                    <a:pt x="4020" y="0"/>
                    <a:pt x="3977" y="27"/>
                    <a:pt x="3967" y="88"/>
                  </a:cubicBezTo>
                  <a:cubicBezTo>
                    <a:pt x="3840" y="906"/>
                    <a:pt x="3214" y="1206"/>
                    <a:pt x="2492" y="1206"/>
                  </a:cubicBezTo>
                  <a:cubicBezTo>
                    <a:pt x="1682" y="1206"/>
                    <a:pt x="751" y="829"/>
                    <a:pt x="268" y="382"/>
                  </a:cubicBezTo>
                  <a:cubicBezTo>
                    <a:pt x="242" y="357"/>
                    <a:pt x="213" y="347"/>
                    <a:pt x="185" y="347"/>
                  </a:cubicBezTo>
                  <a:cubicBezTo>
                    <a:pt x="87" y="347"/>
                    <a:pt x="1" y="472"/>
                    <a:pt x="92" y="553"/>
                  </a:cubicBezTo>
                  <a:cubicBezTo>
                    <a:pt x="628" y="1052"/>
                    <a:pt x="1626" y="1449"/>
                    <a:pt x="2507" y="1449"/>
                  </a:cubicBezTo>
                  <a:cubicBezTo>
                    <a:pt x="3335" y="1449"/>
                    <a:pt x="4061" y="1099"/>
                    <a:pt x="4205" y="155"/>
                  </a:cubicBezTo>
                  <a:cubicBezTo>
                    <a:pt x="4221" y="62"/>
                    <a:pt x="4140" y="0"/>
                    <a:pt x="4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2"/>
            <p:cNvSpPr/>
            <p:nvPr/>
          </p:nvSpPr>
          <p:spPr>
            <a:xfrm>
              <a:off x="1030339" y="3659609"/>
              <a:ext cx="177542" cy="172667"/>
            </a:xfrm>
            <a:custGeom>
              <a:avLst/>
              <a:gdLst/>
              <a:ahLst/>
              <a:cxnLst/>
              <a:rect l="l" t="t" r="r" b="b"/>
              <a:pathLst>
                <a:path w="2804" h="2727" extrusionOk="0">
                  <a:moveTo>
                    <a:pt x="1551" y="1"/>
                  </a:moveTo>
                  <a:cubicBezTo>
                    <a:pt x="822" y="1"/>
                    <a:pt x="437" y="1113"/>
                    <a:pt x="68" y="1600"/>
                  </a:cubicBezTo>
                  <a:cubicBezTo>
                    <a:pt x="0" y="1691"/>
                    <a:pt x="86" y="1778"/>
                    <a:pt x="176" y="1778"/>
                  </a:cubicBezTo>
                  <a:cubicBezTo>
                    <a:pt x="214" y="1778"/>
                    <a:pt x="253" y="1763"/>
                    <a:pt x="282" y="1726"/>
                  </a:cubicBezTo>
                  <a:cubicBezTo>
                    <a:pt x="587" y="1322"/>
                    <a:pt x="946" y="255"/>
                    <a:pt x="1558" y="255"/>
                  </a:cubicBezTo>
                  <a:cubicBezTo>
                    <a:pt x="1627" y="255"/>
                    <a:pt x="1698" y="268"/>
                    <a:pt x="1773" y="297"/>
                  </a:cubicBezTo>
                  <a:cubicBezTo>
                    <a:pt x="2548" y="603"/>
                    <a:pt x="2292" y="1939"/>
                    <a:pt x="2179" y="2572"/>
                  </a:cubicBezTo>
                  <a:cubicBezTo>
                    <a:pt x="2164" y="2665"/>
                    <a:pt x="2245" y="2727"/>
                    <a:pt x="2317" y="2727"/>
                  </a:cubicBezTo>
                  <a:cubicBezTo>
                    <a:pt x="2364" y="2727"/>
                    <a:pt x="2408" y="2700"/>
                    <a:pt x="2418" y="2639"/>
                  </a:cubicBezTo>
                  <a:cubicBezTo>
                    <a:pt x="2556" y="1864"/>
                    <a:pt x="2803" y="444"/>
                    <a:pt x="1869" y="67"/>
                  </a:cubicBezTo>
                  <a:cubicBezTo>
                    <a:pt x="1756" y="21"/>
                    <a:pt x="1650" y="1"/>
                    <a:pt x="1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22"/>
            <p:cNvSpPr/>
            <p:nvPr/>
          </p:nvSpPr>
          <p:spPr>
            <a:xfrm>
              <a:off x="1305380" y="3738941"/>
              <a:ext cx="176466" cy="168235"/>
            </a:xfrm>
            <a:custGeom>
              <a:avLst/>
              <a:gdLst/>
              <a:ahLst/>
              <a:cxnLst/>
              <a:rect l="l" t="t" r="r" b="b"/>
              <a:pathLst>
                <a:path w="2787" h="2657" extrusionOk="0">
                  <a:moveTo>
                    <a:pt x="1437" y="1"/>
                  </a:moveTo>
                  <a:cubicBezTo>
                    <a:pt x="563" y="1"/>
                    <a:pt x="117" y="1174"/>
                    <a:pt x="13" y="1914"/>
                  </a:cubicBezTo>
                  <a:cubicBezTo>
                    <a:pt x="1" y="2006"/>
                    <a:pt x="80" y="2068"/>
                    <a:pt x="151" y="2068"/>
                  </a:cubicBezTo>
                  <a:cubicBezTo>
                    <a:pt x="198" y="2068"/>
                    <a:pt x="242" y="2040"/>
                    <a:pt x="252" y="1976"/>
                  </a:cubicBezTo>
                  <a:cubicBezTo>
                    <a:pt x="337" y="1366"/>
                    <a:pt x="706" y="245"/>
                    <a:pt x="1438" y="245"/>
                  </a:cubicBezTo>
                  <a:cubicBezTo>
                    <a:pt x="1540" y="245"/>
                    <a:pt x="1648" y="266"/>
                    <a:pt x="1764" y="313"/>
                  </a:cubicBezTo>
                  <a:cubicBezTo>
                    <a:pt x="2556" y="640"/>
                    <a:pt x="2338" y="1859"/>
                    <a:pt x="2334" y="2538"/>
                  </a:cubicBezTo>
                  <a:cubicBezTo>
                    <a:pt x="2332" y="2617"/>
                    <a:pt x="2392" y="2657"/>
                    <a:pt x="2454" y="2657"/>
                  </a:cubicBezTo>
                  <a:cubicBezTo>
                    <a:pt x="2516" y="2657"/>
                    <a:pt x="2579" y="2617"/>
                    <a:pt x="2581" y="2538"/>
                  </a:cubicBezTo>
                  <a:cubicBezTo>
                    <a:pt x="2585" y="1692"/>
                    <a:pt x="2786" y="297"/>
                    <a:pt x="1693" y="33"/>
                  </a:cubicBezTo>
                  <a:cubicBezTo>
                    <a:pt x="1604" y="11"/>
                    <a:pt x="1518" y="1"/>
                    <a:pt x="1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22"/>
            <p:cNvSpPr/>
            <p:nvPr/>
          </p:nvSpPr>
          <p:spPr>
            <a:xfrm>
              <a:off x="1622841" y="3748945"/>
              <a:ext cx="181595" cy="167855"/>
            </a:xfrm>
            <a:custGeom>
              <a:avLst/>
              <a:gdLst/>
              <a:ahLst/>
              <a:cxnLst/>
              <a:rect l="l" t="t" r="r" b="b"/>
              <a:pathLst>
                <a:path w="2868" h="2651" extrusionOk="0">
                  <a:moveTo>
                    <a:pt x="1202" y="1"/>
                  </a:moveTo>
                  <a:cubicBezTo>
                    <a:pt x="1151" y="1"/>
                    <a:pt x="1101" y="3"/>
                    <a:pt x="1052" y="9"/>
                  </a:cubicBezTo>
                  <a:cubicBezTo>
                    <a:pt x="0" y="126"/>
                    <a:pt x="38" y="1550"/>
                    <a:pt x="38" y="2329"/>
                  </a:cubicBezTo>
                  <a:cubicBezTo>
                    <a:pt x="38" y="2409"/>
                    <a:pt x="100" y="2449"/>
                    <a:pt x="162" y="2449"/>
                  </a:cubicBezTo>
                  <a:cubicBezTo>
                    <a:pt x="223" y="2449"/>
                    <a:pt x="285" y="2409"/>
                    <a:pt x="285" y="2329"/>
                  </a:cubicBezTo>
                  <a:cubicBezTo>
                    <a:pt x="285" y="1663"/>
                    <a:pt x="210" y="289"/>
                    <a:pt x="1156" y="252"/>
                  </a:cubicBezTo>
                  <a:cubicBezTo>
                    <a:pt x="1186" y="250"/>
                    <a:pt x="1215" y="250"/>
                    <a:pt x="1243" y="250"/>
                  </a:cubicBezTo>
                  <a:cubicBezTo>
                    <a:pt x="2532" y="250"/>
                    <a:pt x="2475" y="1629"/>
                    <a:pt x="2614" y="2560"/>
                  </a:cubicBezTo>
                  <a:cubicBezTo>
                    <a:pt x="2624" y="2624"/>
                    <a:pt x="2669" y="2651"/>
                    <a:pt x="2717" y="2651"/>
                  </a:cubicBezTo>
                  <a:cubicBezTo>
                    <a:pt x="2788" y="2651"/>
                    <a:pt x="2868" y="2590"/>
                    <a:pt x="2853" y="2497"/>
                  </a:cubicBezTo>
                  <a:cubicBezTo>
                    <a:pt x="2765" y="1898"/>
                    <a:pt x="2824" y="1215"/>
                    <a:pt x="2497" y="683"/>
                  </a:cubicBezTo>
                  <a:cubicBezTo>
                    <a:pt x="2238" y="261"/>
                    <a:pt x="1703" y="1"/>
                    <a:pt x="12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22"/>
            <p:cNvSpPr/>
            <p:nvPr/>
          </p:nvSpPr>
          <p:spPr>
            <a:xfrm>
              <a:off x="1987472" y="3709817"/>
              <a:ext cx="173933" cy="169248"/>
            </a:xfrm>
            <a:custGeom>
              <a:avLst/>
              <a:gdLst/>
              <a:ahLst/>
              <a:cxnLst/>
              <a:rect l="l" t="t" r="r" b="b"/>
              <a:pathLst>
                <a:path w="2747" h="2673" extrusionOk="0">
                  <a:moveTo>
                    <a:pt x="1328" y="0"/>
                  </a:moveTo>
                  <a:cubicBezTo>
                    <a:pt x="1207" y="0"/>
                    <a:pt x="1078" y="25"/>
                    <a:pt x="939" y="78"/>
                  </a:cubicBezTo>
                  <a:cubicBezTo>
                    <a:pt x="1" y="443"/>
                    <a:pt x="252" y="1775"/>
                    <a:pt x="214" y="2554"/>
                  </a:cubicBezTo>
                  <a:cubicBezTo>
                    <a:pt x="210" y="2633"/>
                    <a:pt x="270" y="2673"/>
                    <a:pt x="332" y="2673"/>
                  </a:cubicBezTo>
                  <a:cubicBezTo>
                    <a:pt x="393" y="2673"/>
                    <a:pt x="457" y="2633"/>
                    <a:pt x="461" y="2554"/>
                  </a:cubicBezTo>
                  <a:cubicBezTo>
                    <a:pt x="495" y="1909"/>
                    <a:pt x="260" y="832"/>
                    <a:pt x="872" y="388"/>
                  </a:cubicBezTo>
                  <a:cubicBezTo>
                    <a:pt x="1035" y="271"/>
                    <a:pt x="1185" y="221"/>
                    <a:pt x="1323" y="221"/>
                  </a:cubicBezTo>
                  <a:cubicBezTo>
                    <a:pt x="2025" y="221"/>
                    <a:pt x="2405" y="1533"/>
                    <a:pt x="2493" y="2093"/>
                  </a:cubicBezTo>
                  <a:cubicBezTo>
                    <a:pt x="2503" y="2154"/>
                    <a:pt x="2546" y="2181"/>
                    <a:pt x="2594" y="2181"/>
                  </a:cubicBezTo>
                  <a:cubicBezTo>
                    <a:pt x="2666" y="2181"/>
                    <a:pt x="2747" y="2119"/>
                    <a:pt x="2732" y="2026"/>
                  </a:cubicBezTo>
                  <a:cubicBezTo>
                    <a:pt x="2618" y="1293"/>
                    <a:pt x="2206" y="0"/>
                    <a:pt x="13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22"/>
            <p:cNvSpPr/>
            <p:nvPr/>
          </p:nvSpPr>
          <p:spPr>
            <a:xfrm>
              <a:off x="2289548" y="3611047"/>
              <a:ext cx="175516" cy="180265"/>
            </a:xfrm>
            <a:custGeom>
              <a:avLst/>
              <a:gdLst/>
              <a:ahLst/>
              <a:cxnLst/>
              <a:rect l="l" t="t" r="r" b="b"/>
              <a:pathLst>
                <a:path w="2772" h="2847" extrusionOk="0">
                  <a:moveTo>
                    <a:pt x="1422" y="0"/>
                  </a:moveTo>
                  <a:cubicBezTo>
                    <a:pt x="1271" y="0"/>
                    <a:pt x="1110" y="39"/>
                    <a:pt x="939" y="126"/>
                  </a:cubicBezTo>
                  <a:cubicBezTo>
                    <a:pt x="1" y="608"/>
                    <a:pt x="373" y="1889"/>
                    <a:pt x="290" y="2727"/>
                  </a:cubicBezTo>
                  <a:cubicBezTo>
                    <a:pt x="281" y="2807"/>
                    <a:pt x="339" y="2847"/>
                    <a:pt x="401" y="2847"/>
                  </a:cubicBezTo>
                  <a:cubicBezTo>
                    <a:pt x="462" y="2847"/>
                    <a:pt x="528" y="2807"/>
                    <a:pt x="537" y="2727"/>
                  </a:cubicBezTo>
                  <a:cubicBezTo>
                    <a:pt x="600" y="2074"/>
                    <a:pt x="357" y="1240"/>
                    <a:pt x="717" y="650"/>
                  </a:cubicBezTo>
                  <a:cubicBezTo>
                    <a:pt x="878" y="389"/>
                    <a:pt x="1131" y="264"/>
                    <a:pt x="1389" y="264"/>
                  </a:cubicBezTo>
                  <a:cubicBezTo>
                    <a:pt x="1613" y="264"/>
                    <a:pt x="1840" y="358"/>
                    <a:pt x="2015" y="541"/>
                  </a:cubicBezTo>
                  <a:cubicBezTo>
                    <a:pt x="2308" y="838"/>
                    <a:pt x="2455" y="1270"/>
                    <a:pt x="2518" y="1672"/>
                  </a:cubicBezTo>
                  <a:cubicBezTo>
                    <a:pt x="2528" y="1735"/>
                    <a:pt x="2572" y="1763"/>
                    <a:pt x="2620" y="1763"/>
                  </a:cubicBezTo>
                  <a:cubicBezTo>
                    <a:pt x="2692" y="1763"/>
                    <a:pt x="2772" y="1702"/>
                    <a:pt x="2757" y="1609"/>
                  </a:cubicBezTo>
                  <a:cubicBezTo>
                    <a:pt x="2645" y="914"/>
                    <a:pt x="2157" y="0"/>
                    <a:pt x="14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2"/>
            <p:cNvSpPr/>
            <p:nvPr/>
          </p:nvSpPr>
          <p:spPr>
            <a:xfrm>
              <a:off x="1413585" y="2463290"/>
              <a:ext cx="108273" cy="17539"/>
            </a:xfrm>
            <a:custGeom>
              <a:avLst/>
              <a:gdLst/>
              <a:ahLst/>
              <a:cxnLst/>
              <a:rect l="l" t="t" r="r" b="b"/>
              <a:pathLst>
                <a:path w="1710" h="277" extrusionOk="0">
                  <a:moveTo>
                    <a:pt x="181" y="0"/>
                  </a:moveTo>
                  <a:cubicBezTo>
                    <a:pt x="1" y="0"/>
                    <a:pt x="1" y="277"/>
                    <a:pt x="181" y="277"/>
                  </a:cubicBezTo>
                  <a:lnTo>
                    <a:pt x="1534" y="277"/>
                  </a:lnTo>
                  <a:cubicBezTo>
                    <a:pt x="1710" y="277"/>
                    <a:pt x="1710" y="0"/>
                    <a:pt x="15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2"/>
            <p:cNvSpPr/>
            <p:nvPr/>
          </p:nvSpPr>
          <p:spPr>
            <a:xfrm>
              <a:off x="1397440" y="2495644"/>
              <a:ext cx="98965" cy="17539"/>
            </a:xfrm>
            <a:custGeom>
              <a:avLst/>
              <a:gdLst/>
              <a:ahLst/>
              <a:cxnLst/>
              <a:rect l="l" t="t" r="r" b="b"/>
              <a:pathLst>
                <a:path w="1563" h="277" extrusionOk="0">
                  <a:moveTo>
                    <a:pt x="176" y="0"/>
                  </a:moveTo>
                  <a:cubicBezTo>
                    <a:pt x="0" y="0"/>
                    <a:pt x="0" y="277"/>
                    <a:pt x="176" y="277"/>
                  </a:cubicBezTo>
                  <a:lnTo>
                    <a:pt x="1387" y="277"/>
                  </a:lnTo>
                  <a:cubicBezTo>
                    <a:pt x="1562" y="277"/>
                    <a:pt x="1562" y="0"/>
                    <a:pt x="13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2"/>
            <p:cNvSpPr/>
            <p:nvPr/>
          </p:nvSpPr>
          <p:spPr>
            <a:xfrm>
              <a:off x="1381294" y="2528187"/>
              <a:ext cx="115111" cy="20262"/>
            </a:xfrm>
            <a:custGeom>
              <a:avLst/>
              <a:gdLst/>
              <a:ahLst/>
              <a:cxnLst/>
              <a:rect l="l" t="t" r="r" b="b"/>
              <a:pathLst>
                <a:path w="1818" h="320" extrusionOk="0">
                  <a:moveTo>
                    <a:pt x="157" y="0"/>
                  </a:moveTo>
                  <a:cubicBezTo>
                    <a:pt x="0" y="0"/>
                    <a:pt x="10" y="254"/>
                    <a:pt x="176" y="278"/>
                  </a:cubicBezTo>
                  <a:cubicBezTo>
                    <a:pt x="437" y="311"/>
                    <a:pt x="697" y="320"/>
                    <a:pt x="957" y="320"/>
                  </a:cubicBezTo>
                  <a:cubicBezTo>
                    <a:pt x="1185" y="320"/>
                    <a:pt x="1413" y="313"/>
                    <a:pt x="1642" y="311"/>
                  </a:cubicBezTo>
                  <a:cubicBezTo>
                    <a:pt x="1817" y="311"/>
                    <a:pt x="1817" y="39"/>
                    <a:pt x="1642" y="39"/>
                  </a:cubicBezTo>
                  <a:cubicBezTo>
                    <a:pt x="1424" y="39"/>
                    <a:pt x="1207" y="44"/>
                    <a:pt x="990" y="44"/>
                  </a:cubicBezTo>
                  <a:cubicBezTo>
                    <a:pt x="719" y="44"/>
                    <a:pt x="448" y="36"/>
                    <a:pt x="176" y="1"/>
                  </a:cubicBezTo>
                  <a:cubicBezTo>
                    <a:pt x="169" y="1"/>
                    <a:pt x="163" y="0"/>
                    <a:pt x="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2"/>
            <p:cNvSpPr/>
            <p:nvPr/>
          </p:nvSpPr>
          <p:spPr>
            <a:xfrm>
              <a:off x="1361223" y="3198366"/>
              <a:ext cx="98015" cy="20072"/>
            </a:xfrm>
            <a:custGeom>
              <a:avLst/>
              <a:gdLst/>
              <a:ahLst/>
              <a:cxnLst/>
              <a:rect l="l" t="t" r="r" b="b"/>
              <a:pathLst>
                <a:path w="1548" h="317" extrusionOk="0">
                  <a:moveTo>
                    <a:pt x="1384" y="1"/>
                  </a:moveTo>
                  <a:cubicBezTo>
                    <a:pt x="1380" y="1"/>
                    <a:pt x="1376" y="1"/>
                    <a:pt x="1372" y="1"/>
                  </a:cubicBezTo>
                  <a:cubicBezTo>
                    <a:pt x="1146" y="24"/>
                    <a:pt x="918" y="46"/>
                    <a:pt x="691" y="46"/>
                  </a:cubicBezTo>
                  <a:cubicBezTo>
                    <a:pt x="539" y="46"/>
                    <a:pt x="388" y="36"/>
                    <a:pt x="237" y="9"/>
                  </a:cubicBezTo>
                  <a:cubicBezTo>
                    <a:pt x="227" y="7"/>
                    <a:pt x="216" y="6"/>
                    <a:pt x="207" y="6"/>
                  </a:cubicBezTo>
                  <a:cubicBezTo>
                    <a:pt x="53" y="6"/>
                    <a:pt x="0" y="242"/>
                    <a:pt x="162" y="273"/>
                  </a:cubicBezTo>
                  <a:cubicBezTo>
                    <a:pt x="342" y="305"/>
                    <a:pt x="521" y="317"/>
                    <a:pt x="700" y="317"/>
                  </a:cubicBezTo>
                  <a:cubicBezTo>
                    <a:pt x="924" y="317"/>
                    <a:pt x="1147" y="298"/>
                    <a:pt x="1372" y="277"/>
                  </a:cubicBezTo>
                  <a:cubicBezTo>
                    <a:pt x="1544" y="261"/>
                    <a:pt x="1548" y="1"/>
                    <a:pt x="1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2"/>
            <p:cNvSpPr/>
            <p:nvPr/>
          </p:nvSpPr>
          <p:spPr>
            <a:xfrm>
              <a:off x="1360274" y="3231036"/>
              <a:ext cx="78324" cy="17286"/>
            </a:xfrm>
            <a:custGeom>
              <a:avLst/>
              <a:gdLst/>
              <a:ahLst/>
              <a:cxnLst/>
              <a:rect l="l" t="t" r="r" b="b"/>
              <a:pathLst>
                <a:path w="1237" h="273" extrusionOk="0">
                  <a:moveTo>
                    <a:pt x="177" y="0"/>
                  </a:moveTo>
                  <a:cubicBezTo>
                    <a:pt x="1" y="0"/>
                    <a:pt x="1" y="272"/>
                    <a:pt x="177" y="272"/>
                  </a:cubicBezTo>
                  <a:lnTo>
                    <a:pt x="1056" y="272"/>
                  </a:lnTo>
                  <a:cubicBezTo>
                    <a:pt x="1236" y="272"/>
                    <a:pt x="1236" y="0"/>
                    <a:pt x="10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22"/>
            <p:cNvSpPr/>
            <p:nvPr/>
          </p:nvSpPr>
          <p:spPr>
            <a:xfrm>
              <a:off x="1351030" y="3265732"/>
              <a:ext cx="122329" cy="22098"/>
            </a:xfrm>
            <a:custGeom>
              <a:avLst/>
              <a:gdLst/>
              <a:ahLst/>
              <a:cxnLst/>
              <a:rect l="l" t="t" r="r" b="b"/>
              <a:pathLst>
                <a:path w="1932" h="349" extrusionOk="0">
                  <a:moveTo>
                    <a:pt x="165" y="0"/>
                  </a:moveTo>
                  <a:cubicBezTo>
                    <a:pt x="0" y="0"/>
                    <a:pt x="4" y="265"/>
                    <a:pt x="176" y="277"/>
                  </a:cubicBezTo>
                  <a:cubicBezTo>
                    <a:pt x="704" y="315"/>
                    <a:pt x="1227" y="349"/>
                    <a:pt x="1751" y="349"/>
                  </a:cubicBezTo>
                  <a:cubicBezTo>
                    <a:pt x="1931" y="349"/>
                    <a:pt x="1931" y="76"/>
                    <a:pt x="1751" y="76"/>
                  </a:cubicBezTo>
                  <a:cubicBezTo>
                    <a:pt x="1227" y="72"/>
                    <a:pt x="704" y="39"/>
                    <a:pt x="176" y="1"/>
                  </a:cubicBezTo>
                  <a:cubicBezTo>
                    <a:pt x="172" y="1"/>
                    <a:pt x="168" y="0"/>
                    <a:pt x="1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CUSTOM_27">
    <p:spTree>
      <p:nvGrpSpPr>
        <p:cNvPr id="1" name="Shape 695"/>
        <p:cNvGrpSpPr/>
        <p:nvPr/>
      </p:nvGrpSpPr>
      <p:grpSpPr>
        <a:xfrm>
          <a:off x="0" y="0"/>
          <a:ext cx="0" cy="0"/>
          <a:chOff x="0" y="0"/>
          <a:chExt cx="0" cy="0"/>
        </a:xfrm>
      </p:grpSpPr>
      <p:sp>
        <p:nvSpPr>
          <p:cNvPr id="696" name="Google Shape;696;p23"/>
          <p:cNvSpPr/>
          <p:nvPr/>
        </p:nvSpPr>
        <p:spPr>
          <a:xfrm rot="10800000" flipH="1">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grpSp>
        <p:nvGrpSpPr>
          <p:cNvPr id="697" name="Google Shape;697;p23"/>
          <p:cNvGrpSpPr/>
          <p:nvPr/>
        </p:nvGrpSpPr>
        <p:grpSpPr>
          <a:xfrm rot="-8100000" flipH="1">
            <a:off x="7763086" y="3252258"/>
            <a:ext cx="1302697" cy="211934"/>
            <a:chOff x="5036125" y="918175"/>
            <a:chExt cx="1302709" cy="211936"/>
          </a:xfrm>
        </p:grpSpPr>
        <p:sp>
          <p:nvSpPr>
            <p:cNvPr id="698" name="Google Shape;698;p23"/>
            <p:cNvSpPr/>
            <p:nvPr/>
          </p:nvSpPr>
          <p:spPr>
            <a:xfrm>
              <a:off x="5036125" y="918175"/>
              <a:ext cx="1302709" cy="129061"/>
            </a:xfrm>
            <a:custGeom>
              <a:avLst/>
              <a:gdLst/>
              <a:ahLst/>
              <a:cxnLst/>
              <a:rect l="l" t="t" r="r" b="b"/>
              <a:pathLst>
                <a:path w="22933" h="2272" fill="none" extrusionOk="0">
                  <a:moveTo>
                    <a:pt x="22933" y="1136"/>
                  </a:moveTo>
                  <a:cubicBezTo>
                    <a:pt x="22933" y="1764"/>
                    <a:pt x="17800" y="2271"/>
                    <a:pt x="11464" y="2271"/>
                  </a:cubicBezTo>
                  <a:cubicBezTo>
                    <a:pt x="5133" y="2271"/>
                    <a:pt x="1" y="1764"/>
                    <a:pt x="1" y="1136"/>
                  </a:cubicBezTo>
                  <a:cubicBezTo>
                    <a:pt x="1" y="508"/>
                    <a:pt x="5133" y="1"/>
                    <a:pt x="11464" y="1"/>
                  </a:cubicBezTo>
                  <a:cubicBezTo>
                    <a:pt x="17800" y="1"/>
                    <a:pt x="22933" y="508"/>
                    <a:pt x="22933" y="1136"/>
                  </a:cubicBezTo>
                  <a:close/>
                </a:path>
              </a:pathLst>
            </a:custGeom>
            <a:noFill/>
            <a:ln w="9525" cap="flat" cmpd="sng">
              <a:solidFill>
                <a:srgbClr val="FFFFFF"/>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3"/>
            <p:cNvSpPr/>
            <p:nvPr/>
          </p:nvSpPr>
          <p:spPr>
            <a:xfrm>
              <a:off x="5834498" y="968387"/>
              <a:ext cx="161724" cy="161724"/>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3"/>
            <p:cNvSpPr/>
            <p:nvPr/>
          </p:nvSpPr>
          <p:spPr>
            <a:xfrm>
              <a:off x="5596850" y="1001817"/>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3"/>
            <p:cNvSpPr/>
            <p:nvPr/>
          </p:nvSpPr>
          <p:spPr>
            <a:xfrm>
              <a:off x="5359200" y="993255"/>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2" name="Google Shape;702;p23"/>
          <p:cNvSpPr/>
          <p:nvPr/>
        </p:nvSpPr>
        <p:spPr>
          <a:xfrm rot="5400000" flipH="1">
            <a:off x="212268" y="2037769"/>
            <a:ext cx="1334664" cy="1334664"/>
          </a:xfrm>
          <a:prstGeom prst="irregularSeal1">
            <a:avLst/>
          </a:prstGeom>
          <a:solidFill>
            <a:schemeClr val="accent4"/>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3" name="Google Shape;703;p23"/>
          <p:cNvGrpSpPr/>
          <p:nvPr/>
        </p:nvGrpSpPr>
        <p:grpSpPr>
          <a:xfrm rot="10800000" flipH="1">
            <a:off x="333655" y="1255974"/>
            <a:ext cx="276554" cy="246143"/>
            <a:chOff x="8633480" y="351983"/>
            <a:chExt cx="276554" cy="246143"/>
          </a:xfrm>
        </p:grpSpPr>
        <p:sp>
          <p:nvSpPr>
            <p:cNvPr id="704" name="Google Shape;704;p23"/>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3"/>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6" name="Google Shape;706;p23"/>
          <p:cNvSpPr/>
          <p:nvPr/>
        </p:nvSpPr>
        <p:spPr>
          <a:xfrm rot="8100000" flipH="1">
            <a:off x="409955" y="4670027"/>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23"/>
          <p:cNvSpPr/>
          <p:nvPr/>
        </p:nvSpPr>
        <p:spPr>
          <a:xfrm rot="-8100000" flipH="1">
            <a:off x="263213" y="3867375"/>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23"/>
          <p:cNvSpPr/>
          <p:nvPr/>
        </p:nvSpPr>
        <p:spPr>
          <a:xfrm rot="-8100000" flipH="1">
            <a:off x="8648766" y="686463"/>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3"/>
          <p:cNvSpPr/>
          <p:nvPr/>
        </p:nvSpPr>
        <p:spPr>
          <a:xfrm rot="10800000" flipH="1">
            <a:off x="5829240" y="26136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23"/>
          <p:cNvSpPr/>
          <p:nvPr/>
        </p:nvSpPr>
        <p:spPr>
          <a:xfrm rot="10800000" flipH="1">
            <a:off x="5392915" y="483371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3"/>
          <p:cNvSpPr/>
          <p:nvPr/>
        </p:nvSpPr>
        <p:spPr>
          <a:xfrm rot="10800000" flipH="1">
            <a:off x="486252" y="24987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23"/>
          <p:cNvSpPr/>
          <p:nvPr/>
        </p:nvSpPr>
        <p:spPr>
          <a:xfrm rot="-8100000" flipH="1">
            <a:off x="3114803" y="4824383"/>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3"/>
          <p:cNvSpPr/>
          <p:nvPr/>
        </p:nvSpPr>
        <p:spPr>
          <a:xfrm rot="10800000" flipH="1">
            <a:off x="1772940" y="4794842"/>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23"/>
          <p:cNvSpPr/>
          <p:nvPr/>
        </p:nvSpPr>
        <p:spPr>
          <a:xfrm rot="10800000" flipH="1">
            <a:off x="8095215" y="4791517"/>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23"/>
          <p:cNvSpPr/>
          <p:nvPr/>
        </p:nvSpPr>
        <p:spPr>
          <a:xfrm rot="10800000" flipH="1">
            <a:off x="6720715" y="4794842"/>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23"/>
          <p:cNvSpPr/>
          <p:nvPr/>
        </p:nvSpPr>
        <p:spPr>
          <a:xfrm rot="-8100000" flipH="1">
            <a:off x="3771203" y="267833"/>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3"/>
          <p:cNvSpPr/>
          <p:nvPr/>
        </p:nvSpPr>
        <p:spPr>
          <a:xfrm rot="10800000" flipH="1">
            <a:off x="7377115" y="238292"/>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23"/>
          <p:cNvSpPr/>
          <p:nvPr/>
        </p:nvSpPr>
        <p:spPr>
          <a:xfrm rot="-8100000" flipH="1">
            <a:off x="8627353" y="4282533"/>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3"/>
          <p:cNvSpPr/>
          <p:nvPr/>
        </p:nvSpPr>
        <p:spPr>
          <a:xfrm>
            <a:off x="744725" y="1312825"/>
            <a:ext cx="76545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720" name="Google Shape;720;p23"/>
          <p:cNvSpPr/>
          <p:nvPr/>
        </p:nvSpPr>
        <p:spPr>
          <a:xfrm>
            <a:off x="744750" y="495300"/>
            <a:ext cx="7654500" cy="817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3"/>
          <p:cNvSpPr txBox="1">
            <a:spLocks noGrp="1"/>
          </p:cNvSpPr>
          <p:nvPr>
            <p:ph type="body" idx="1"/>
          </p:nvPr>
        </p:nvSpPr>
        <p:spPr>
          <a:xfrm>
            <a:off x="1034400" y="1693325"/>
            <a:ext cx="3420000" cy="2775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accent1"/>
              </a:buClr>
              <a:buSzPts val="1400"/>
              <a:buFont typeface="Nunito"/>
              <a:buChar char="●"/>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2" name="Google Shape;722;p23"/>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723" name="Google Shape;723;p23"/>
          <p:cNvSpPr txBox="1">
            <a:spLocks noGrp="1"/>
          </p:cNvSpPr>
          <p:nvPr>
            <p:ph type="body" idx="2"/>
          </p:nvPr>
        </p:nvSpPr>
        <p:spPr>
          <a:xfrm>
            <a:off x="4691023" y="1693325"/>
            <a:ext cx="3420000" cy="2775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accent1"/>
              </a:buClr>
              <a:buSzPts val="1400"/>
              <a:buFont typeface="Nunito"/>
              <a:buChar char="●"/>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4" name="Google Shape;724;p23"/>
          <p:cNvSpPr/>
          <p:nvPr/>
        </p:nvSpPr>
        <p:spPr>
          <a:xfrm rot="-1799983" flipH="1">
            <a:off x="8499216" y="1542688"/>
            <a:ext cx="276553" cy="246141"/>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23"/>
          <p:cNvSpPr/>
          <p:nvPr/>
        </p:nvSpPr>
        <p:spPr>
          <a:xfrm rot="3600036" flipH="1">
            <a:off x="8514492" y="2495213"/>
            <a:ext cx="245988" cy="245988"/>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CUSTOM_24_1">
    <p:spTree>
      <p:nvGrpSpPr>
        <p:cNvPr id="1" name="Shape 726"/>
        <p:cNvGrpSpPr/>
        <p:nvPr/>
      </p:nvGrpSpPr>
      <p:grpSpPr>
        <a:xfrm>
          <a:off x="0" y="0"/>
          <a:ext cx="0" cy="0"/>
          <a:chOff x="0" y="0"/>
          <a:chExt cx="0" cy="0"/>
        </a:xfrm>
      </p:grpSpPr>
      <p:sp>
        <p:nvSpPr>
          <p:cNvPr id="727" name="Google Shape;727;p24"/>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grpSp>
        <p:nvGrpSpPr>
          <p:cNvPr id="728" name="Google Shape;728;p24"/>
          <p:cNvGrpSpPr/>
          <p:nvPr/>
        </p:nvGrpSpPr>
        <p:grpSpPr>
          <a:xfrm rot="8100000">
            <a:off x="93343" y="3122241"/>
            <a:ext cx="1302697" cy="211934"/>
            <a:chOff x="5036125" y="918175"/>
            <a:chExt cx="1302709" cy="211936"/>
          </a:xfrm>
        </p:grpSpPr>
        <p:sp>
          <p:nvSpPr>
            <p:cNvPr id="729" name="Google Shape;729;p24"/>
            <p:cNvSpPr/>
            <p:nvPr/>
          </p:nvSpPr>
          <p:spPr>
            <a:xfrm>
              <a:off x="5036125" y="918175"/>
              <a:ext cx="1302709" cy="129061"/>
            </a:xfrm>
            <a:custGeom>
              <a:avLst/>
              <a:gdLst/>
              <a:ahLst/>
              <a:cxnLst/>
              <a:rect l="l" t="t" r="r" b="b"/>
              <a:pathLst>
                <a:path w="22933" h="2272" fill="none" extrusionOk="0">
                  <a:moveTo>
                    <a:pt x="22933" y="1136"/>
                  </a:moveTo>
                  <a:cubicBezTo>
                    <a:pt x="22933" y="1764"/>
                    <a:pt x="17800" y="2271"/>
                    <a:pt x="11464" y="2271"/>
                  </a:cubicBezTo>
                  <a:cubicBezTo>
                    <a:pt x="5133" y="2271"/>
                    <a:pt x="1" y="1764"/>
                    <a:pt x="1" y="1136"/>
                  </a:cubicBezTo>
                  <a:cubicBezTo>
                    <a:pt x="1" y="508"/>
                    <a:pt x="5133" y="1"/>
                    <a:pt x="11464" y="1"/>
                  </a:cubicBezTo>
                  <a:cubicBezTo>
                    <a:pt x="17800" y="1"/>
                    <a:pt x="22933" y="508"/>
                    <a:pt x="22933" y="1136"/>
                  </a:cubicBezTo>
                  <a:close/>
                </a:path>
              </a:pathLst>
            </a:custGeom>
            <a:noFill/>
            <a:ln w="9525" cap="flat" cmpd="sng">
              <a:solidFill>
                <a:srgbClr val="FFFFFF"/>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24"/>
            <p:cNvSpPr/>
            <p:nvPr/>
          </p:nvSpPr>
          <p:spPr>
            <a:xfrm>
              <a:off x="5834498" y="968387"/>
              <a:ext cx="161724" cy="161724"/>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4"/>
            <p:cNvSpPr/>
            <p:nvPr/>
          </p:nvSpPr>
          <p:spPr>
            <a:xfrm>
              <a:off x="5596850" y="1001817"/>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24"/>
            <p:cNvSpPr/>
            <p:nvPr/>
          </p:nvSpPr>
          <p:spPr>
            <a:xfrm>
              <a:off x="5359200" y="993255"/>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3" name="Google Shape;733;p24"/>
          <p:cNvSpPr/>
          <p:nvPr/>
        </p:nvSpPr>
        <p:spPr>
          <a:xfrm rot="5787315">
            <a:off x="170055" y="1226724"/>
            <a:ext cx="1170038" cy="1170038"/>
          </a:xfrm>
          <a:prstGeom prst="irregularSeal1">
            <a:avLst/>
          </a:prstGeom>
          <a:solidFill>
            <a:schemeClr val="accent1"/>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34" name="Google Shape;734;p24"/>
          <p:cNvGrpSpPr/>
          <p:nvPr/>
        </p:nvGrpSpPr>
        <p:grpSpPr>
          <a:xfrm rot="10800000">
            <a:off x="8587266" y="2857457"/>
            <a:ext cx="276554" cy="246143"/>
            <a:chOff x="8633480" y="351983"/>
            <a:chExt cx="276554" cy="246143"/>
          </a:xfrm>
        </p:grpSpPr>
        <p:sp>
          <p:nvSpPr>
            <p:cNvPr id="735" name="Google Shape;735;p24"/>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24"/>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7" name="Google Shape;737;p24"/>
          <p:cNvSpPr/>
          <p:nvPr/>
        </p:nvSpPr>
        <p:spPr>
          <a:xfrm rot="-8100000">
            <a:off x="8587267" y="4578709"/>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24"/>
          <p:cNvSpPr/>
          <p:nvPr/>
        </p:nvSpPr>
        <p:spPr>
          <a:xfrm rot="9000036">
            <a:off x="8552452" y="1229520"/>
            <a:ext cx="245988" cy="245988"/>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24"/>
          <p:cNvSpPr/>
          <p:nvPr/>
        </p:nvSpPr>
        <p:spPr>
          <a:xfrm rot="8100000">
            <a:off x="379021" y="595145"/>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24"/>
          <p:cNvSpPr/>
          <p:nvPr/>
        </p:nvSpPr>
        <p:spPr>
          <a:xfrm rot="10800000">
            <a:off x="6983660" y="19132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24"/>
          <p:cNvSpPr/>
          <p:nvPr/>
        </p:nvSpPr>
        <p:spPr>
          <a:xfrm rot="10800000">
            <a:off x="8663585" y="46562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24"/>
          <p:cNvSpPr/>
          <p:nvPr/>
        </p:nvSpPr>
        <p:spPr>
          <a:xfrm rot="-9900016">
            <a:off x="8763737" y="166153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24"/>
          <p:cNvSpPr/>
          <p:nvPr/>
        </p:nvSpPr>
        <p:spPr>
          <a:xfrm rot="8100000">
            <a:off x="6016365" y="4733065"/>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24"/>
          <p:cNvSpPr/>
          <p:nvPr/>
        </p:nvSpPr>
        <p:spPr>
          <a:xfrm rot="10800000">
            <a:off x="6983661" y="476930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24"/>
          <p:cNvSpPr/>
          <p:nvPr/>
        </p:nvSpPr>
        <p:spPr>
          <a:xfrm rot="10800000">
            <a:off x="395186" y="399757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24"/>
          <p:cNvSpPr/>
          <p:nvPr/>
        </p:nvSpPr>
        <p:spPr>
          <a:xfrm rot="10800000">
            <a:off x="2473961" y="470352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24"/>
          <p:cNvSpPr/>
          <p:nvPr/>
        </p:nvSpPr>
        <p:spPr>
          <a:xfrm rot="8100000">
            <a:off x="5814690" y="204415"/>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24"/>
          <p:cNvSpPr/>
          <p:nvPr/>
        </p:nvSpPr>
        <p:spPr>
          <a:xfrm rot="10800000">
            <a:off x="3103836" y="23617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24"/>
          <p:cNvSpPr/>
          <p:nvPr/>
        </p:nvSpPr>
        <p:spPr>
          <a:xfrm rot="8100000">
            <a:off x="503815" y="4191215"/>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24"/>
          <p:cNvSpPr/>
          <p:nvPr/>
        </p:nvSpPr>
        <p:spPr>
          <a:xfrm>
            <a:off x="744725" y="1312825"/>
            <a:ext cx="76545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751" name="Google Shape;751;p24"/>
          <p:cNvSpPr/>
          <p:nvPr/>
        </p:nvSpPr>
        <p:spPr>
          <a:xfrm>
            <a:off x="744750" y="495300"/>
            <a:ext cx="7654500" cy="81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24"/>
          <p:cNvSpPr txBox="1">
            <a:spLocks noGrp="1"/>
          </p:cNvSpPr>
          <p:nvPr>
            <p:ph type="body" idx="1"/>
          </p:nvPr>
        </p:nvSpPr>
        <p:spPr>
          <a:xfrm>
            <a:off x="1034400" y="1714500"/>
            <a:ext cx="3420000" cy="2753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accent2"/>
              </a:buClr>
              <a:buSzPts val="1400"/>
              <a:buChar char="●"/>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53" name="Google Shape;753;p24"/>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754" name="Google Shape;754;p24"/>
          <p:cNvSpPr txBox="1">
            <a:spLocks noGrp="1"/>
          </p:cNvSpPr>
          <p:nvPr>
            <p:ph type="body" idx="2"/>
          </p:nvPr>
        </p:nvSpPr>
        <p:spPr>
          <a:xfrm>
            <a:off x="4691023" y="1714500"/>
            <a:ext cx="3420000" cy="2753700"/>
          </a:xfrm>
          <a:prstGeom prst="rect">
            <a:avLst/>
          </a:prstGeom>
          <a:noFill/>
          <a:ln>
            <a:noFill/>
          </a:ln>
        </p:spPr>
        <p:txBody>
          <a:bodyPr spcFirstLastPara="1" wrap="square" lIns="91425" tIns="91425" rIns="91425" bIns="91425" anchor="t" anchorCtr="0">
            <a:normAutofit/>
          </a:bodyPr>
          <a:lstStyle>
            <a:lvl1pPr marL="457200" lvl="0" indent="-317500" algn="l">
              <a:lnSpc>
                <a:spcPct val="100000"/>
              </a:lnSpc>
              <a:spcBef>
                <a:spcPts val="0"/>
              </a:spcBef>
              <a:spcAft>
                <a:spcPts val="0"/>
              </a:spcAft>
              <a:buClr>
                <a:schemeClr val="accent2"/>
              </a:buClr>
              <a:buSzPts val="1400"/>
              <a:buChar char="●"/>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755"/>
        <p:cNvGrpSpPr/>
        <p:nvPr/>
      </p:nvGrpSpPr>
      <p:grpSpPr>
        <a:xfrm>
          <a:off x="0" y="0"/>
          <a:ext cx="0" cy="0"/>
          <a:chOff x="0" y="0"/>
          <a:chExt cx="0" cy="0"/>
        </a:xfrm>
      </p:grpSpPr>
      <p:sp>
        <p:nvSpPr>
          <p:cNvPr id="756" name="Google Shape;756;p25"/>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757" name="Google Shape;757;p25"/>
          <p:cNvSpPr/>
          <p:nvPr/>
        </p:nvSpPr>
        <p:spPr>
          <a:xfrm>
            <a:off x="744725" y="1312825"/>
            <a:ext cx="76545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758" name="Google Shape;758;p25"/>
          <p:cNvSpPr/>
          <p:nvPr/>
        </p:nvSpPr>
        <p:spPr>
          <a:xfrm>
            <a:off x="744750" y="495300"/>
            <a:ext cx="7654500" cy="817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25"/>
          <p:cNvSpPr txBox="1">
            <a:spLocks noGrp="1"/>
          </p:cNvSpPr>
          <p:nvPr>
            <p:ph type="body" idx="1"/>
          </p:nvPr>
        </p:nvSpPr>
        <p:spPr>
          <a:xfrm>
            <a:off x="917100" y="1492824"/>
            <a:ext cx="7309800" cy="2975400"/>
          </a:xfrm>
          <a:prstGeom prst="rect">
            <a:avLst/>
          </a:prstGeom>
          <a:noFill/>
          <a:ln>
            <a:noFill/>
          </a:ln>
        </p:spPr>
        <p:txBody>
          <a:bodyPr spcFirstLastPara="1" wrap="square" lIns="91425" tIns="91425" rIns="91425" bIns="91425" anchor="t" anchorCtr="0">
            <a:normAutofit/>
          </a:bodyPr>
          <a:lstStyle>
            <a:lvl1pPr marL="457200" lvl="0" indent="-279400" algn="l">
              <a:lnSpc>
                <a:spcPct val="100000"/>
              </a:lnSpc>
              <a:spcBef>
                <a:spcPts val="0"/>
              </a:spcBef>
              <a:spcAft>
                <a:spcPts val="0"/>
              </a:spcAft>
              <a:buSzPts val="800"/>
              <a:buChar char="●"/>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760" name="Google Shape;760;p25"/>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761" name="Google Shape;761;p25"/>
          <p:cNvSpPr/>
          <p:nvPr/>
        </p:nvSpPr>
        <p:spPr>
          <a:xfrm>
            <a:off x="379775" y="4648100"/>
            <a:ext cx="183300" cy="183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25"/>
          <p:cNvSpPr/>
          <p:nvPr/>
        </p:nvSpPr>
        <p:spPr>
          <a:xfrm>
            <a:off x="4794700" y="218959"/>
            <a:ext cx="135900" cy="135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5"/>
          <p:cNvSpPr/>
          <p:nvPr/>
        </p:nvSpPr>
        <p:spPr>
          <a:xfrm>
            <a:off x="8655150" y="616350"/>
            <a:ext cx="183300" cy="183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25"/>
          <p:cNvSpPr/>
          <p:nvPr/>
        </p:nvSpPr>
        <p:spPr>
          <a:xfrm>
            <a:off x="485225" y="3367975"/>
            <a:ext cx="94500" cy="945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5"/>
          <p:cNvSpPr/>
          <p:nvPr/>
        </p:nvSpPr>
        <p:spPr>
          <a:xfrm>
            <a:off x="8699550" y="3973250"/>
            <a:ext cx="94500" cy="945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25"/>
          <p:cNvSpPr/>
          <p:nvPr/>
        </p:nvSpPr>
        <p:spPr>
          <a:xfrm>
            <a:off x="8622950" y="1869625"/>
            <a:ext cx="94500" cy="945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7" name="Google Shape;767;p25"/>
          <p:cNvGrpSpPr/>
          <p:nvPr/>
        </p:nvGrpSpPr>
        <p:grpSpPr>
          <a:xfrm rot="-5400000">
            <a:off x="8018846" y="2862723"/>
            <a:ext cx="1302709" cy="211936"/>
            <a:chOff x="5036125" y="918175"/>
            <a:chExt cx="1302709" cy="211936"/>
          </a:xfrm>
        </p:grpSpPr>
        <p:sp>
          <p:nvSpPr>
            <p:cNvPr id="768" name="Google Shape;768;p25"/>
            <p:cNvSpPr/>
            <p:nvPr/>
          </p:nvSpPr>
          <p:spPr>
            <a:xfrm>
              <a:off x="5036125" y="918175"/>
              <a:ext cx="1302709" cy="129061"/>
            </a:xfrm>
            <a:custGeom>
              <a:avLst/>
              <a:gdLst/>
              <a:ahLst/>
              <a:cxnLst/>
              <a:rect l="l" t="t" r="r" b="b"/>
              <a:pathLst>
                <a:path w="22933" h="2272" fill="none" extrusionOk="0">
                  <a:moveTo>
                    <a:pt x="22933" y="1136"/>
                  </a:moveTo>
                  <a:cubicBezTo>
                    <a:pt x="22933" y="1764"/>
                    <a:pt x="17800" y="2271"/>
                    <a:pt x="11464" y="2271"/>
                  </a:cubicBezTo>
                  <a:cubicBezTo>
                    <a:pt x="5133" y="2271"/>
                    <a:pt x="1" y="1764"/>
                    <a:pt x="1" y="1136"/>
                  </a:cubicBezTo>
                  <a:cubicBezTo>
                    <a:pt x="1" y="508"/>
                    <a:pt x="5133" y="1"/>
                    <a:pt x="11464" y="1"/>
                  </a:cubicBezTo>
                  <a:cubicBezTo>
                    <a:pt x="17800" y="1"/>
                    <a:pt x="22933" y="508"/>
                    <a:pt x="22933" y="1136"/>
                  </a:cubicBezTo>
                  <a:close/>
                </a:path>
              </a:pathLst>
            </a:custGeom>
            <a:noFill/>
            <a:ln w="9525" cap="flat" cmpd="sng">
              <a:solidFill>
                <a:srgbClr val="FFFFFF"/>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25"/>
            <p:cNvSpPr/>
            <p:nvPr/>
          </p:nvSpPr>
          <p:spPr>
            <a:xfrm>
              <a:off x="5834498" y="968387"/>
              <a:ext cx="161724" cy="161724"/>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25"/>
            <p:cNvSpPr/>
            <p:nvPr/>
          </p:nvSpPr>
          <p:spPr>
            <a:xfrm>
              <a:off x="5596850" y="1001817"/>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5"/>
            <p:cNvSpPr/>
            <p:nvPr/>
          </p:nvSpPr>
          <p:spPr>
            <a:xfrm>
              <a:off x="5359200" y="993255"/>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2" name="Google Shape;772;p25"/>
          <p:cNvGrpSpPr/>
          <p:nvPr/>
        </p:nvGrpSpPr>
        <p:grpSpPr>
          <a:xfrm rot="-5400000">
            <a:off x="8554840" y="334128"/>
            <a:ext cx="170551" cy="151796"/>
            <a:chOff x="8633480" y="351983"/>
            <a:chExt cx="276554" cy="246143"/>
          </a:xfrm>
        </p:grpSpPr>
        <p:sp>
          <p:nvSpPr>
            <p:cNvPr id="773" name="Google Shape;773;p25"/>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25"/>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5" name="Google Shape;775;p25"/>
          <p:cNvSpPr/>
          <p:nvPr/>
        </p:nvSpPr>
        <p:spPr>
          <a:xfrm rot="-2700000">
            <a:off x="333146" y="584934"/>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5"/>
          <p:cNvSpPr/>
          <p:nvPr/>
        </p:nvSpPr>
        <p:spPr>
          <a:xfrm rot="-7199980">
            <a:off x="6150804" y="4741991"/>
            <a:ext cx="178566" cy="178566"/>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5"/>
          <p:cNvSpPr/>
          <p:nvPr/>
        </p:nvSpPr>
        <p:spPr>
          <a:xfrm rot="-5400000">
            <a:off x="6564154" y="4769297"/>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25"/>
          <p:cNvSpPr/>
          <p:nvPr/>
        </p:nvSpPr>
        <p:spPr>
          <a:xfrm rot="-4500016">
            <a:off x="354168" y="3633975"/>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5"/>
          <p:cNvSpPr/>
          <p:nvPr/>
        </p:nvSpPr>
        <p:spPr>
          <a:xfrm rot="-5400000">
            <a:off x="203374" y="3286076"/>
            <a:ext cx="176400" cy="176400"/>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25"/>
          <p:cNvSpPr/>
          <p:nvPr/>
        </p:nvSpPr>
        <p:spPr>
          <a:xfrm rot="5400000">
            <a:off x="6765814" y="281841"/>
            <a:ext cx="94500" cy="945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5"/>
          <p:cNvSpPr/>
          <p:nvPr/>
        </p:nvSpPr>
        <p:spPr>
          <a:xfrm rot="899984">
            <a:off x="6470364" y="15078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5"/>
          <p:cNvSpPr/>
          <p:nvPr/>
        </p:nvSpPr>
        <p:spPr>
          <a:xfrm>
            <a:off x="2005789" y="178449"/>
            <a:ext cx="176400" cy="176400"/>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8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
  <p:cSld name="CUSTOM_1">
    <p:spTree>
      <p:nvGrpSpPr>
        <p:cNvPr id="1" name="Shape 784"/>
        <p:cNvGrpSpPr/>
        <p:nvPr/>
      </p:nvGrpSpPr>
      <p:grpSpPr>
        <a:xfrm>
          <a:off x="0" y="0"/>
          <a:ext cx="0" cy="0"/>
          <a:chOff x="0" y="0"/>
          <a:chExt cx="0" cy="0"/>
        </a:xfrm>
      </p:grpSpPr>
      <p:sp>
        <p:nvSpPr>
          <p:cNvPr id="785" name="Google Shape;785;p27"/>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18">
    <p:spTree>
      <p:nvGrpSpPr>
        <p:cNvPr id="1" name="Shape 786"/>
        <p:cNvGrpSpPr/>
        <p:nvPr/>
      </p:nvGrpSpPr>
      <p:grpSpPr>
        <a:xfrm>
          <a:off x="0" y="0"/>
          <a:ext cx="0" cy="0"/>
          <a:chOff x="0" y="0"/>
          <a:chExt cx="0" cy="0"/>
        </a:xfrm>
      </p:grpSpPr>
      <p:sp>
        <p:nvSpPr>
          <p:cNvPr id="787" name="Google Shape;787;p28"/>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788" name="Google Shape;788;p28"/>
          <p:cNvSpPr/>
          <p:nvPr/>
        </p:nvSpPr>
        <p:spPr>
          <a:xfrm rot="-2700000">
            <a:off x="357254" y="3520262"/>
            <a:ext cx="273757" cy="243654"/>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8"/>
          <p:cNvSpPr/>
          <p:nvPr/>
        </p:nvSpPr>
        <p:spPr>
          <a:xfrm rot="-5400000">
            <a:off x="8671630" y="3839616"/>
            <a:ext cx="122698" cy="122698"/>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8"/>
          <p:cNvSpPr/>
          <p:nvPr/>
        </p:nvSpPr>
        <p:spPr>
          <a:xfrm rot="10800000">
            <a:off x="564126" y="4343762"/>
            <a:ext cx="77700" cy="77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8"/>
          <p:cNvSpPr/>
          <p:nvPr/>
        </p:nvSpPr>
        <p:spPr>
          <a:xfrm rot="-5400000">
            <a:off x="8671621" y="1933192"/>
            <a:ext cx="122698" cy="122698"/>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8"/>
          <p:cNvSpPr/>
          <p:nvPr/>
        </p:nvSpPr>
        <p:spPr>
          <a:xfrm rot="-5400000">
            <a:off x="2276902" y="295786"/>
            <a:ext cx="122698" cy="122698"/>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8"/>
          <p:cNvSpPr/>
          <p:nvPr/>
        </p:nvSpPr>
        <p:spPr>
          <a:xfrm rot="-8100000">
            <a:off x="8662386" y="2748040"/>
            <a:ext cx="141168" cy="141168"/>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8"/>
          <p:cNvSpPr/>
          <p:nvPr/>
        </p:nvSpPr>
        <p:spPr>
          <a:xfrm rot="-5400000">
            <a:off x="2075883" y="317971"/>
            <a:ext cx="78300" cy="78300"/>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28"/>
          <p:cNvSpPr/>
          <p:nvPr/>
        </p:nvSpPr>
        <p:spPr>
          <a:xfrm rot="-5400000">
            <a:off x="4248823" y="378624"/>
            <a:ext cx="78300" cy="78300"/>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8"/>
          <p:cNvSpPr/>
          <p:nvPr/>
        </p:nvSpPr>
        <p:spPr>
          <a:xfrm rot="-8100000">
            <a:off x="2183421" y="4825370"/>
            <a:ext cx="141168" cy="141168"/>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7" name="Google Shape;797;p28"/>
          <p:cNvGrpSpPr/>
          <p:nvPr/>
        </p:nvGrpSpPr>
        <p:grpSpPr>
          <a:xfrm rot="10800000">
            <a:off x="8509876" y="352444"/>
            <a:ext cx="273761" cy="243657"/>
            <a:chOff x="8633480" y="351983"/>
            <a:chExt cx="276554" cy="246143"/>
          </a:xfrm>
        </p:grpSpPr>
        <p:sp>
          <p:nvSpPr>
            <p:cNvPr id="798" name="Google Shape;798;p28"/>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28"/>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0" name="Google Shape;800;p28"/>
          <p:cNvSpPr/>
          <p:nvPr/>
        </p:nvSpPr>
        <p:spPr>
          <a:xfrm rot="-8100000">
            <a:off x="8512989" y="4482582"/>
            <a:ext cx="273757" cy="243654"/>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28"/>
          <p:cNvSpPr/>
          <p:nvPr/>
        </p:nvSpPr>
        <p:spPr>
          <a:xfrm rot="8100000">
            <a:off x="7023150" y="4690510"/>
            <a:ext cx="243501" cy="243501"/>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8"/>
          <p:cNvSpPr/>
          <p:nvPr/>
        </p:nvSpPr>
        <p:spPr>
          <a:xfrm rot="8100000">
            <a:off x="456997" y="417489"/>
            <a:ext cx="243501" cy="243501"/>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28"/>
          <p:cNvSpPr/>
          <p:nvPr/>
        </p:nvSpPr>
        <p:spPr>
          <a:xfrm rot="10800000">
            <a:off x="4530629" y="295770"/>
            <a:ext cx="122698" cy="122698"/>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28"/>
          <p:cNvSpPr/>
          <p:nvPr/>
        </p:nvSpPr>
        <p:spPr>
          <a:xfrm rot="10800000">
            <a:off x="8754490" y="1540641"/>
            <a:ext cx="78300" cy="78300"/>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28"/>
          <p:cNvSpPr/>
          <p:nvPr/>
        </p:nvSpPr>
        <p:spPr>
          <a:xfrm rot="10800000">
            <a:off x="8585488" y="1674932"/>
            <a:ext cx="122698" cy="122698"/>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28"/>
          <p:cNvSpPr/>
          <p:nvPr/>
        </p:nvSpPr>
        <p:spPr>
          <a:xfrm rot="8100000">
            <a:off x="4540130" y="4741666"/>
            <a:ext cx="141168" cy="141168"/>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28"/>
          <p:cNvSpPr/>
          <p:nvPr/>
        </p:nvSpPr>
        <p:spPr>
          <a:xfrm rot="10800000">
            <a:off x="4896474" y="4856795"/>
            <a:ext cx="78300" cy="78300"/>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28"/>
          <p:cNvSpPr/>
          <p:nvPr/>
        </p:nvSpPr>
        <p:spPr>
          <a:xfrm rot="10800000">
            <a:off x="641823" y="4727781"/>
            <a:ext cx="78300" cy="78300"/>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28"/>
          <p:cNvSpPr/>
          <p:nvPr/>
        </p:nvSpPr>
        <p:spPr>
          <a:xfrm rot="10800000">
            <a:off x="1939630" y="4856795"/>
            <a:ext cx="78300" cy="78300"/>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28"/>
          <p:cNvSpPr/>
          <p:nvPr/>
        </p:nvSpPr>
        <p:spPr>
          <a:xfrm rot="8100000">
            <a:off x="5875461" y="286535"/>
            <a:ext cx="141168" cy="141168"/>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28"/>
          <p:cNvSpPr/>
          <p:nvPr/>
        </p:nvSpPr>
        <p:spPr>
          <a:xfrm rot="10800000">
            <a:off x="7238767" y="274834"/>
            <a:ext cx="78300" cy="78300"/>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28"/>
          <p:cNvSpPr/>
          <p:nvPr/>
        </p:nvSpPr>
        <p:spPr>
          <a:xfrm rot="8100000">
            <a:off x="452137" y="4533806"/>
            <a:ext cx="141168" cy="141168"/>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28"/>
          <p:cNvSpPr/>
          <p:nvPr/>
        </p:nvSpPr>
        <p:spPr>
          <a:xfrm rot="-5400000">
            <a:off x="518915" y="1975225"/>
            <a:ext cx="122698" cy="122698"/>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28"/>
          <p:cNvSpPr/>
          <p:nvPr/>
        </p:nvSpPr>
        <p:spPr>
          <a:xfrm rot="10800000">
            <a:off x="432782" y="1716965"/>
            <a:ext cx="122698" cy="122698"/>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815"/>
        <p:cNvGrpSpPr/>
        <p:nvPr/>
      </p:nvGrpSpPr>
      <p:grpSpPr>
        <a:xfrm>
          <a:off x="0" y="0"/>
          <a:ext cx="0" cy="0"/>
          <a:chOff x="0" y="0"/>
          <a:chExt cx="0" cy="0"/>
        </a:xfrm>
      </p:grpSpPr>
      <p:sp>
        <p:nvSpPr>
          <p:cNvPr id="816" name="Google Shape;816;p29"/>
          <p:cNvSpPr/>
          <p:nvPr/>
        </p:nvSpPr>
        <p:spPr>
          <a:xfrm>
            <a:off x="83425" y="5040600"/>
            <a:ext cx="3393000" cy="96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29"/>
          <p:cNvSpPr/>
          <p:nvPr/>
        </p:nvSpPr>
        <p:spPr>
          <a:xfrm>
            <a:off x="8399288" y="4128588"/>
            <a:ext cx="259800" cy="259800"/>
          </a:xfrm>
          <a:prstGeom prst="star4">
            <a:avLst>
              <a:gd name="adj" fmla="val 125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29"/>
          <p:cNvSpPr/>
          <p:nvPr/>
        </p:nvSpPr>
        <p:spPr>
          <a:xfrm rot="5400000">
            <a:off x="8526497" y="4450220"/>
            <a:ext cx="259800" cy="259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29"/>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grpSp>
        <p:nvGrpSpPr>
          <p:cNvPr id="820" name="Google Shape;820;p29"/>
          <p:cNvGrpSpPr/>
          <p:nvPr/>
        </p:nvGrpSpPr>
        <p:grpSpPr>
          <a:xfrm rot="-2700000">
            <a:off x="7763086" y="1679308"/>
            <a:ext cx="1302697" cy="211934"/>
            <a:chOff x="5036125" y="918175"/>
            <a:chExt cx="1302709" cy="211936"/>
          </a:xfrm>
        </p:grpSpPr>
        <p:sp>
          <p:nvSpPr>
            <p:cNvPr id="821" name="Google Shape;821;p29"/>
            <p:cNvSpPr/>
            <p:nvPr/>
          </p:nvSpPr>
          <p:spPr>
            <a:xfrm>
              <a:off x="5036125" y="918175"/>
              <a:ext cx="1302709" cy="129061"/>
            </a:xfrm>
            <a:custGeom>
              <a:avLst/>
              <a:gdLst/>
              <a:ahLst/>
              <a:cxnLst/>
              <a:rect l="l" t="t" r="r" b="b"/>
              <a:pathLst>
                <a:path w="22933" h="2272" fill="none" extrusionOk="0">
                  <a:moveTo>
                    <a:pt x="22933" y="1136"/>
                  </a:moveTo>
                  <a:cubicBezTo>
                    <a:pt x="22933" y="1764"/>
                    <a:pt x="17800" y="2271"/>
                    <a:pt x="11464" y="2271"/>
                  </a:cubicBezTo>
                  <a:cubicBezTo>
                    <a:pt x="5133" y="2271"/>
                    <a:pt x="1" y="1764"/>
                    <a:pt x="1" y="1136"/>
                  </a:cubicBezTo>
                  <a:cubicBezTo>
                    <a:pt x="1" y="508"/>
                    <a:pt x="5133" y="1"/>
                    <a:pt x="11464" y="1"/>
                  </a:cubicBezTo>
                  <a:cubicBezTo>
                    <a:pt x="17800" y="1"/>
                    <a:pt x="22933" y="508"/>
                    <a:pt x="22933" y="1136"/>
                  </a:cubicBezTo>
                  <a:close/>
                </a:path>
              </a:pathLst>
            </a:custGeom>
            <a:noFill/>
            <a:ln w="9525" cap="flat" cmpd="sng">
              <a:solidFill>
                <a:srgbClr val="FFFFFF"/>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29"/>
            <p:cNvSpPr/>
            <p:nvPr/>
          </p:nvSpPr>
          <p:spPr>
            <a:xfrm>
              <a:off x="5834498" y="968387"/>
              <a:ext cx="161724" cy="161724"/>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29"/>
            <p:cNvSpPr/>
            <p:nvPr/>
          </p:nvSpPr>
          <p:spPr>
            <a:xfrm>
              <a:off x="5596850" y="1001817"/>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29"/>
            <p:cNvSpPr/>
            <p:nvPr/>
          </p:nvSpPr>
          <p:spPr>
            <a:xfrm>
              <a:off x="5359200" y="993255"/>
              <a:ext cx="161724" cy="94848"/>
            </a:xfrm>
            <a:custGeom>
              <a:avLst/>
              <a:gdLst/>
              <a:ahLst/>
              <a:cxnLst/>
              <a:rect l="l" t="t" r="r" b="b"/>
              <a:pathLst>
                <a:path w="2847" h="2847" extrusionOk="0">
                  <a:moveTo>
                    <a:pt x="1423" y="0"/>
                  </a:moveTo>
                  <a:cubicBezTo>
                    <a:pt x="639" y="0"/>
                    <a:pt x="0" y="639"/>
                    <a:pt x="0" y="1424"/>
                  </a:cubicBezTo>
                  <a:cubicBezTo>
                    <a:pt x="0" y="2208"/>
                    <a:pt x="639" y="2847"/>
                    <a:pt x="1423" y="2847"/>
                  </a:cubicBezTo>
                  <a:cubicBezTo>
                    <a:pt x="2208" y="2847"/>
                    <a:pt x="2847" y="2208"/>
                    <a:pt x="2847" y="1424"/>
                  </a:cubicBezTo>
                  <a:cubicBezTo>
                    <a:pt x="2847" y="639"/>
                    <a:pt x="2208" y="0"/>
                    <a:pt x="1423" y="0"/>
                  </a:cubicBezTo>
                  <a:close/>
                </a:path>
              </a:pathLst>
            </a:custGeom>
            <a:solidFill>
              <a:srgbClr val="6ECC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5" name="Google Shape;825;p29"/>
          <p:cNvSpPr/>
          <p:nvPr/>
        </p:nvSpPr>
        <p:spPr>
          <a:xfrm rot="-5012685">
            <a:off x="7829406" y="2655420"/>
            <a:ext cx="1170038" cy="1170038"/>
          </a:xfrm>
          <a:prstGeom prst="irregularSeal1">
            <a:avLst/>
          </a:prstGeom>
          <a:solidFill>
            <a:schemeClr val="accent1"/>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29"/>
          <p:cNvSpPr/>
          <p:nvPr/>
        </p:nvSpPr>
        <p:spPr>
          <a:xfrm rot="5400000">
            <a:off x="212268" y="1771067"/>
            <a:ext cx="1334664" cy="1334664"/>
          </a:xfrm>
          <a:prstGeom prst="irregularSeal1">
            <a:avLst/>
          </a:prstGeom>
          <a:solidFill>
            <a:schemeClr val="accent4"/>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7" name="Google Shape;827;p29"/>
          <p:cNvGrpSpPr/>
          <p:nvPr/>
        </p:nvGrpSpPr>
        <p:grpSpPr>
          <a:xfrm>
            <a:off x="333655" y="3641383"/>
            <a:ext cx="276554" cy="246143"/>
            <a:chOff x="8633480" y="351983"/>
            <a:chExt cx="276554" cy="246143"/>
          </a:xfrm>
        </p:grpSpPr>
        <p:sp>
          <p:nvSpPr>
            <p:cNvPr id="828" name="Google Shape;828;p29"/>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29"/>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0" name="Google Shape;830;p29"/>
          <p:cNvSpPr/>
          <p:nvPr/>
        </p:nvSpPr>
        <p:spPr>
          <a:xfrm rot="2700000">
            <a:off x="409955" y="227331"/>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29"/>
          <p:cNvSpPr/>
          <p:nvPr/>
        </p:nvSpPr>
        <p:spPr>
          <a:xfrm rot="-2700000">
            <a:off x="263213" y="1030138"/>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29"/>
          <p:cNvSpPr/>
          <p:nvPr/>
        </p:nvSpPr>
        <p:spPr>
          <a:xfrm rot="-2700000">
            <a:off x="8648766" y="4211050"/>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29"/>
          <p:cNvSpPr/>
          <p:nvPr/>
        </p:nvSpPr>
        <p:spPr>
          <a:xfrm>
            <a:off x="5829240" y="4758183"/>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29"/>
          <p:cNvSpPr/>
          <p:nvPr/>
        </p:nvSpPr>
        <p:spPr>
          <a:xfrm>
            <a:off x="5392915" y="185833"/>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29"/>
          <p:cNvSpPr/>
          <p:nvPr/>
        </p:nvSpPr>
        <p:spPr>
          <a:xfrm>
            <a:off x="486252" y="4769671"/>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29"/>
          <p:cNvSpPr/>
          <p:nvPr/>
        </p:nvSpPr>
        <p:spPr>
          <a:xfrm rot="-2700000">
            <a:off x="3114803" y="176510"/>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29"/>
          <p:cNvSpPr/>
          <p:nvPr/>
        </p:nvSpPr>
        <p:spPr>
          <a:xfrm>
            <a:off x="1772940" y="269558"/>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29"/>
          <p:cNvSpPr/>
          <p:nvPr/>
        </p:nvSpPr>
        <p:spPr>
          <a:xfrm>
            <a:off x="8095215" y="272883"/>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29"/>
          <p:cNvSpPr/>
          <p:nvPr/>
        </p:nvSpPr>
        <p:spPr>
          <a:xfrm>
            <a:off x="6720715" y="269558"/>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29"/>
          <p:cNvSpPr/>
          <p:nvPr/>
        </p:nvSpPr>
        <p:spPr>
          <a:xfrm rot="-2700000">
            <a:off x="3771203" y="4733060"/>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29"/>
          <p:cNvSpPr/>
          <p:nvPr/>
        </p:nvSpPr>
        <p:spPr>
          <a:xfrm>
            <a:off x="7377115" y="4826108"/>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29"/>
          <p:cNvSpPr/>
          <p:nvPr/>
        </p:nvSpPr>
        <p:spPr>
          <a:xfrm>
            <a:off x="744725" y="1312825"/>
            <a:ext cx="76545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843" name="Google Shape;843;p29"/>
          <p:cNvSpPr/>
          <p:nvPr/>
        </p:nvSpPr>
        <p:spPr>
          <a:xfrm>
            <a:off x="744750" y="495300"/>
            <a:ext cx="7654500" cy="8175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29"/>
          <p:cNvSpPr/>
          <p:nvPr/>
        </p:nvSpPr>
        <p:spPr>
          <a:xfrm rot="-2700000">
            <a:off x="8627353" y="718360"/>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CUSTOM_19">
    <p:spTree>
      <p:nvGrpSpPr>
        <p:cNvPr id="1" name="Shape 845"/>
        <p:cNvGrpSpPr/>
        <p:nvPr/>
      </p:nvGrpSpPr>
      <p:grpSpPr>
        <a:xfrm>
          <a:off x="0" y="0"/>
          <a:ext cx="0" cy="0"/>
          <a:chOff x="0" y="0"/>
          <a:chExt cx="0" cy="0"/>
        </a:xfrm>
      </p:grpSpPr>
      <p:sp>
        <p:nvSpPr>
          <p:cNvPr id="846" name="Google Shape;846;p30"/>
          <p:cNvSpPr/>
          <p:nvPr/>
        </p:nvSpPr>
        <p:spPr>
          <a:xfrm flipH="1">
            <a:off x="3560450" y="106600"/>
            <a:ext cx="5481600" cy="49350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Oxanium ExtraBold"/>
              <a:ea typeface="Oxanium ExtraBold"/>
              <a:cs typeface="Oxanium ExtraBold"/>
              <a:sym typeface="Oxanium ExtraBold"/>
            </a:endParaRPr>
          </a:p>
        </p:txBody>
      </p:sp>
      <p:sp>
        <p:nvSpPr>
          <p:cNvPr id="847" name="Google Shape;847;p30"/>
          <p:cNvSpPr/>
          <p:nvPr/>
        </p:nvSpPr>
        <p:spPr>
          <a:xfrm flipH="1">
            <a:off x="105125" y="104650"/>
            <a:ext cx="3310800" cy="49350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8" name="Google Shape;848;p30"/>
          <p:cNvGrpSpPr/>
          <p:nvPr/>
        </p:nvGrpSpPr>
        <p:grpSpPr>
          <a:xfrm flipH="1">
            <a:off x="118889" y="126925"/>
            <a:ext cx="3283272" cy="4742733"/>
            <a:chOff x="4640225" y="113800"/>
            <a:chExt cx="4394100" cy="2050025"/>
          </a:xfrm>
        </p:grpSpPr>
        <p:sp>
          <p:nvSpPr>
            <p:cNvPr id="849" name="Google Shape;849;p30"/>
            <p:cNvSpPr/>
            <p:nvPr/>
          </p:nvSpPr>
          <p:spPr>
            <a:xfrm>
              <a:off x="4640225" y="113800"/>
              <a:ext cx="4394100" cy="625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30"/>
            <p:cNvSpPr/>
            <p:nvPr/>
          </p:nvSpPr>
          <p:spPr>
            <a:xfrm>
              <a:off x="4640225" y="830813"/>
              <a:ext cx="4394100" cy="247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30"/>
            <p:cNvSpPr/>
            <p:nvPr/>
          </p:nvSpPr>
          <p:spPr>
            <a:xfrm>
              <a:off x="4640225" y="1169851"/>
              <a:ext cx="4394100" cy="213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30"/>
            <p:cNvSpPr/>
            <p:nvPr/>
          </p:nvSpPr>
          <p:spPr>
            <a:xfrm>
              <a:off x="4640225" y="1584500"/>
              <a:ext cx="4394100" cy="144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30"/>
            <p:cNvSpPr/>
            <p:nvPr/>
          </p:nvSpPr>
          <p:spPr>
            <a:xfrm>
              <a:off x="4640225" y="2018925"/>
              <a:ext cx="4394100" cy="144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7">
    <p:spTree>
      <p:nvGrpSpPr>
        <p:cNvPr id="1" name="Shape 31"/>
        <p:cNvGrpSpPr/>
        <p:nvPr/>
      </p:nvGrpSpPr>
      <p:grpSpPr>
        <a:xfrm>
          <a:off x="0" y="0"/>
          <a:ext cx="0" cy="0"/>
          <a:chOff x="0" y="0"/>
          <a:chExt cx="0" cy="0"/>
        </a:xfrm>
      </p:grpSpPr>
      <p:sp>
        <p:nvSpPr>
          <p:cNvPr id="32" name="Google Shape;32;p4"/>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33" name="Google Shape;33;p4"/>
          <p:cNvSpPr/>
          <p:nvPr/>
        </p:nvSpPr>
        <p:spPr>
          <a:xfrm>
            <a:off x="744750" y="495300"/>
            <a:ext cx="7654500" cy="817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
          <p:cNvSpPr txBox="1">
            <a:spLocks noGrp="1"/>
          </p:cNvSpPr>
          <p:nvPr>
            <p:ph type="title"/>
          </p:nvPr>
        </p:nvSpPr>
        <p:spPr>
          <a:xfrm>
            <a:off x="744800" y="1312913"/>
            <a:ext cx="888300" cy="1111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lvl1pPr lvl="0" algn="ctr">
              <a:lnSpc>
                <a:spcPct val="100000"/>
              </a:lnSpc>
              <a:spcBef>
                <a:spcPts val="0"/>
              </a:spcBef>
              <a:spcAft>
                <a:spcPts val="0"/>
              </a:spcAft>
              <a:buSzPts val="12000"/>
              <a:buNone/>
              <a:defRPr sz="3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5" name="Google Shape;35;p4"/>
          <p:cNvSpPr txBox="1">
            <a:spLocks noGrp="1"/>
          </p:cNvSpPr>
          <p:nvPr>
            <p:ph type="title" idx="2"/>
          </p:nvPr>
        </p:nvSpPr>
        <p:spPr>
          <a:xfrm>
            <a:off x="765750" y="616350"/>
            <a:ext cx="7612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36" name="Google Shape;36;p4"/>
          <p:cNvSpPr txBox="1">
            <a:spLocks noGrp="1"/>
          </p:cNvSpPr>
          <p:nvPr>
            <p:ph type="subTitle" idx="1"/>
          </p:nvPr>
        </p:nvSpPr>
        <p:spPr>
          <a:xfrm>
            <a:off x="1632934" y="1314850"/>
            <a:ext cx="2939100" cy="378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7" name="Google Shape;37;p4"/>
          <p:cNvSpPr txBox="1">
            <a:spLocks noGrp="1"/>
          </p:cNvSpPr>
          <p:nvPr>
            <p:ph type="title" idx="3"/>
          </p:nvPr>
        </p:nvSpPr>
        <p:spPr>
          <a:xfrm>
            <a:off x="744525" y="2426438"/>
            <a:ext cx="888300" cy="1111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lvl1pPr lvl="0" algn="ctr">
              <a:lnSpc>
                <a:spcPct val="100000"/>
              </a:lnSpc>
              <a:spcBef>
                <a:spcPts val="0"/>
              </a:spcBef>
              <a:spcAft>
                <a:spcPts val="0"/>
              </a:spcAft>
              <a:buSzPts val="12000"/>
              <a:buNone/>
              <a:defRPr sz="3000"/>
            </a:lvl1pPr>
            <a:lvl2pPr lvl="1" algn="ctr">
              <a:lnSpc>
                <a:spcPct val="100000"/>
              </a:lnSpc>
              <a:spcBef>
                <a:spcPts val="0"/>
              </a:spcBef>
              <a:spcAft>
                <a:spcPts val="0"/>
              </a:spcAft>
              <a:buSzPts val="12000"/>
              <a:buNone/>
              <a:defRPr sz="12000" u="sng"/>
            </a:lvl2pPr>
            <a:lvl3pPr lvl="2" algn="ctr">
              <a:lnSpc>
                <a:spcPct val="100000"/>
              </a:lnSpc>
              <a:spcBef>
                <a:spcPts val="0"/>
              </a:spcBef>
              <a:spcAft>
                <a:spcPts val="0"/>
              </a:spcAft>
              <a:buSzPts val="12000"/>
              <a:buNone/>
              <a:defRPr sz="12000" u="sng"/>
            </a:lvl3pPr>
            <a:lvl4pPr lvl="3" algn="ctr">
              <a:lnSpc>
                <a:spcPct val="100000"/>
              </a:lnSpc>
              <a:spcBef>
                <a:spcPts val="0"/>
              </a:spcBef>
              <a:spcAft>
                <a:spcPts val="0"/>
              </a:spcAft>
              <a:buSzPts val="12000"/>
              <a:buNone/>
              <a:defRPr sz="12000" u="sng"/>
            </a:lvl4pPr>
            <a:lvl5pPr lvl="4" algn="ctr">
              <a:lnSpc>
                <a:spcPct val="100000"/>
              </a:lnSpc>
              <a:spcBef>
                <a:spcPts val="0"/>
              </a:spcBef>
              <a:spcAft>
                <a:spcPts val="0"/>
              </a:spcAft>
              <a:buSzPts val="12000"/>
              <a:buNone/>
              <a:defRPr sz="12000" u="sng"/>
            </a:lvl5pPr>
            <a:lvl6pPr lvl="5" algn="ctr">
              <a:lnSpc>
                <a:spcPct val="100000"/>
              </a:lnSpc>
              <a:spcBef>
                <a:spcPts val="0"/>
              </a:spcBef>
              <a:spcAft>
                <a:spcPts val="0"/>
              </a:spcAft>
              <a:buSzPts val="12000"/>
              <a:buNone/>
              <a:defRPr sz="12000" u="sng"/>
            </a:lvl6pPr>
            <a:lvl7pPr lvl="6" algn="ctr">
              <a:lnSpc>
                <a:spcPct val="100000"/>
              </a:lnSpc>
              <a:spcBef>
                <a:spcPts val="0"/>
              </a:spcBef>
              <a:spcAft>
                <a:spcPts val="0"/>
              </a:spcAft>
              <a:buSzPts val="12000"/>
              <a:buNone/>
              <a:defRPr sz="12000" u="sng"/>
            </a:lvl7pPr>
            <a:lvl8pPr lvl="7" algn="ctr">
              <a:lnSpc>
                <a:spcPct val="100000"/>
              </a:lnSpc>
              <a:spcBef>
                <a:spcPts val="0"/>
              </a:spcBef>
              <a:spcAft>
                <a:spcPts val="0"/>
              </a:spcAft>
              <a:buSzPts val="12000"/>
              <a:buNone/>
              <a:defRPr sz="12000" u="sng"/>
            </a:lvl8pPr>
            <a:lvl9pPr lvl="8" algn="ctr">
              <a:lnSpc>
                <a:spcPct val="100000"/>
              </a:lnSpc>
              <a:spcBef>
                <a:spcPts val="0"/>
              </a:spcBef>
              <a:spcAft>
                <a:spcPts val="0"/>
              </a:spcAft>
              <a:buSzPts val="12000"/>
              <a:buNone/>
              <a:defRPr sz="12000" u="sng"/>
            </a:lvl9pPr>
          </a:lstStyle>
          <a:p>
            <a:endParaRPr/>
          </a:p>
        </p:txBody>
      </p:sp>
      <p:sp>
        <p:nvSpPr>
          <p:cNvPr id="38" name="Google Shape;38;p4"/>
          <p:cNvSpPr txBox="1">
            <a:spLocks noGrp="1"/>
          </p:cNvSpPr>
          <p:nvPr>
            <p:ph type="subTitle" idx="4"/>
          </p:nvPr>
        </p:nvSpPr>
        <p:spPr>
          <a:xfrm>
            <a:off x="1632659" y="2428375"/>
            <a:ext cx="2939100" cy="378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9" name="Google Shape;39;p4"/>
          <p:cNvSpPr txBox="1">
            <a:spLocks noGrp="1"/>
          </p:cNvSpPr>
          <p:nvPr>
            <p:ph type="title" idx="5"/>
          </p:nvPr>
        </p:nvSpPr>
        <p:spPr>
          <a:xfrm>
            <a:off x="744800" y="3541682"/>
            <a:ext cx="888300" cy="1111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lvl1pPr lvl="0" algn="ctr">
              <a:lnSpc>
                <a:spcPct val="100000"/>
              </a:lnSpc>
              <a:spcBef>
                <a:spcPts val="0"/>
              </a:spcBef>
              <a:spcAft>
                <a:spcPts val="0"/>
              </a:spcAft>
              <a:buSzPts val="12000"/>
              <a:buNone/>
              <a:defRPr sz="3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40" name="Google Shape;40;p4"/>
          <p:cNvSpPr txBox="1">
            <a:spLocks noGrp="1"/>
          </p:cNvSpPr>
          <p:nvPr>
            <p:ph type="subTitle" idx="6"/>
          </p:nvPr>
        </p:nvSpPr>
        <p:spPr>
          <a:xfrm>
            <a:off x="1632934" y="3539638"/>
            <a:ext cx="2939100" cy="378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41" name="Google Shape;41;p4"/>
          <p:cNvSpPr txBox="1">
            <a:spLocks noGrp="1"/>
          </p:cNvSpPr>
          <p:nvPr>
            <p:ph type="title" idx="7"/>
          </p:nvPr>
        </p:nvSpPr>
        <p:spPr>
          <a:xfrm>
            <a:off x="4570525" y="1313238"/>
            <a:ext cx="888300" cy="1111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lvl1pPr lvl="0" algn="ctr">
              <a:lnSpc>
                <a:spcPct val="100000"/>
              </a:lnSpc>
              <a:spcBef>
                <a:spcPts val="0"/>
              </a:spcBef>
              <a:spcAft>
                <a:spcPts val="0"/>
              </a:spcAft>
              <a:buSzPts val="12000"/>
              <a:buNone/>
              <a:defRPr sz="3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42" name="Google Shape;42;p4"/>
          <p:cNvSpPr txBox="1">
            <a:spLocks noGrp="1"/>
          </p:cNvSpPr>
          <p:nvPr>
            <p:ph type="subTitle" idx="8"/>
          </p:nvPr>
        </p:nvSpPr>
        <p:spPr>
          <a:xfrm>
            <a:off x="5458659" y="1315175"/>
            <a:ext cx="2939100" cy="378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700" b="1">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43" name="Google Shape;43;p4"/>
          <p:cNvSpPr txBox="1">
            <a:spLocks noGrp="1"/>
          </p:cNvSpPr>
          <p:nvPr>
            <p:ph type="title" idx="9"/>
          </p:nvPr>
        </p:nvSpPr>
        <p:spPr>
          <a:xfrm>
            <a:off x="4570250" y="2426763"/>
            <a:ext cx="888300" cy="1111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lvl1pPr lvl="0" algn="ctr">
              <a:lnSpc>
                <a:spcPct val="100000"/>
              </a:lnSpc>
              <a:spcBef>
                <a:spcPts val="0"/>
              </a:spcBef>
              <a:spcAft>
                <a:spcPts val="0"/>
              </a:spcAft>
              <a:buSzPts val="12000"/>
              <a:buNone/>
              <a:defRPr sz="3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44" name="Google Shape;44;p4"/>
          <p:cNvSpPr txBox="1">
            <a:spLocks noGrp="1"/>
          </p:cNvSpPr>
          <p:nvPr>
            <p:ph type="subTitle" idx="13"/>
          </p:nvPr>
        </p:nvSpPr>
        <p:spPr>
          <a:xfrm>
            <a:off x="5458384" y="2428700"/>
            <a:ext cx="2939100" cy="378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45" name="Google Shape;45;p4"/>
          <p:cNvSpPr txBox="1">
            <a:spLocks noGrp="1"/>
          </p:cNvSpPr>
          <p:nvPr>
            <p:ph type="title" idx="14"/>
          </p:nvPr>
        </p:nvSpPr>
        <p:spPr>
          <a:xfrm>
            <a:off x="4570525" y="3541682"/>
            <a:ext cx="888300" cy="1111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lvl1pPr lvl="0" algn="ctr">
              <a:lnSpc>
                <a:spcPct val="100000"/>
              </a:lnSpc>
              <a:spcBef>
                <a:spcPts val="0"/>
              </a:spcBef>
              <a:spcAft>
                <a:spcPts val="0"/>
              </a:spcAft>
              <a:buSzPts val="12000"/>
              <a:buNone/>
              <a:defRPr sz="3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46" name="Google Shape;46;p4"/>
          <p:cNvSpPr txBox="1">
            <a:spLocks noGrp="1"/>
          </p:cNvSpPr>
          <p:nvPr>
            <p:ph type="subTitle" idx="15"/>
          </p:nvPr>
        </p:nvSpPr>
        <p:spPr>
          <a:xfrm>
            <a:off x="5458659" y="3539638"/>
            <a:ext cx="2939100" cy="378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700"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47" name="Google Shape;47;p4"/>
          <p:cNvSpPr/>
          <p:nvPr/>
        </p:nvSpPr>
        <p:spPr>
          <a:xfrm>
            <a:off x="290006" y="2182560"/>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
          <p:cNvSpPr/>
          <p:nvPr/>
        </p:nvSpPr>
        <p:spPr>
          <a:xfrm>
            <a:off x="446639" y="2229828"/>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
          <p:cNvSpPr/>
          <p:nvPr/>
        </p:nvSpPr>
        <p:spPr>
          <a:xfrm rot="-8100000">
            <a:off x="8513531" y="4650860"/>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rot="-8100000">
            <a:off x="8545310" y="4745219"/>
            <a:ext cx="68635"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rot="8100000">
            <a:off x="8528802" y="1252658"/>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rot="8100000">
            <a:off x="305286" y="667296"/>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10800000">
            <a:off x="3246849" y="24219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rot="10800000">
            <a:off x="366299" y="280207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p:nvPr/>
        </p:nvSpPr>
        <p:spPr>
          <a:xfrm rot="10800000">
            <a:off x="3683174" y="481454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
          <p:cNvSpPr/>
          <p:nvPr/>
        </p:nvSpPr>
        <p:spPr>
          <a:xfrm rot="10800000">
            <a:off x="8713799" y="100707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
          <p:cNvSpPr/>
          <p:nvPr/>
        </p:nvSpPr>
        <p:spPr>
          <a:xfrm rot="10800000">
            <a:off x="8589837" y="180687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
          <p:cNvSpPr/>
          <p:nvPr/>
        </p:nvSpPr>
        <p:spPr>
          <a:xfrm rot="8100000">
            <a:off x="5942629" y="480521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
          <p:cNvSpPr/>
          <p:nvPr/>
        </p:nvSpPr>
        <p:spPr>
          <a:xfrm rot="10800000">
            <a:off x="388725" y="460855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p:nvPr/>
        </p:nvSpPr>
        <p:spPr>
          <a:xfrm rot="10800000">
            <a:off x="254350" y="257812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
          <p:cNvSpPr/>
          <p:nvPr/>
        </p:nvSpPr>
        <p:spPr>
          <a:xfrm rot="10800000">
            <a:off x="3934125" y="477567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
          <p:cNvSpPr/>
          <p:nvPr/>
        </p:nvSpPr>
        <p:spPr>
          <a:xfrm rot="8100000">
            <a:off x="5286229" y="24866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
          <p:cNvSpPr/>
          <p:nvPr/>
        </p:nvSpPr>
        <p:spPr>
          <a:xfrm rot="10800000">
            <a:off x="8612263" y="345855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
          <p:cNvSpPr txBox="1">
            <a:spLocks noGrp="1"/>
          </p:cNvSpPr>
          <p:nvPr>
            <p:ph type="subTitle" idx="16"/>
          </p:nvPr>
        </p:nvSpPr>
        <p:spPr>
          <a:xfrm>
            <a:off x="1632934" y="1695682"/>
            <a:ext cx="2937600" cy="730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lvl1pPr lvl="0" algn="l">
              <a:lnSpc>
                <a:spcPct val="115000"/>
              </a:lnSpc>
              <a:spcBef>
                <a:spcPts val="0"/>
              </a:spcBef>
              <a:spcAft>
                <a:spcPts val="0"/>
              </a:spcAft>
              <a:buClr>
                <a:schemeClr val="dk1"/>
              </a:buClr>
              <a:buSzPts val="1400"/>
              <a:buNone/>
              <a:defRPr/>
            </a:lvl1pPr>
            <a:lvl2pPr lvl="1" algn="l">
              <a:lnSpc>
                <a:spcPct val="115000"/>
              </a:lnSpc>
              <a:spcBef>
                <a:spcPts val="0"/>
              </a:spcBef>
              <a:spcAft>
                <a:spcPts val="0"/>
              </a:spcAft>
              <a:buClr>
                <a:schemeClr val="dk1"/>
              </a:buClr>
              <a:buSzPts val="1400"/>
              <a:buNone/>
              <a:defRPr>
                <a:solidFill>
                  <a:schemeClr val="dk1"/>
                </a:solidFill>
              </a:defRPr>
            </a:lvl2pPr>
            <a:lvl3pPr lvl="2" algn="l">
              <a:lnSpc>
                <a:spcPct val="115000"/>
              </a:lnSpc>
              <a:spcBef>
                <a:spcPts val="0"/>
              </a:spcBef>
              <a:spcAft>
                <a:spcPts val="0"/>
              </a:spcAft>
              <a:buClr>
                <a:schemeClr val="dk1"/>
              </a:buClr>
              <a:buSzPts val="1400"/>
              <a:buNone/>
              <a:defRPr>
                <a:solidFill>
                  <a:schemeClr val="dk1"/>
                </a:solidFill>
              </a:defRPr>
            </a:lvl3pPr>
            <a:lvl4pPr lvl="3" algn="l">
              <a:lnSpc>
                <a:spcPct val="115000"/>
              </a:lnSpc>
              <a:spcBef>
                <a:spcPts val="0"/>
              </a:spcBef>
              <a:spcAft>
                <a:spcPts val="0"/>
              </a:spcAft>
              <a:buClr>
                <a:schemeClr val="dk1"/>
              </a:buClr>
              <a:buSzPts val="1400"/>
              <a:buNone/>
              <a:defRPr>
                <a:solidFill>
                  <a:schemeClr val="dk1"/>
                </a:solidFill>
              </a:defRPr>
            </a:lvl4pPr>
            <a:lvl5pPr lvl="4" algn="l">
              <a:lnSpc>
                <a:spcPct val="115000"/>
              </a:lnSpc>
              <a:spcBef>
                <a:spcPts val="0"/>
              </a:spcBef>
              <a:spcAft>
                <a:spcPts val="0"/>
              </a:spcAft>
              <a:buClr>
                <a:schemeClr val="dk1"/>
              </a:buClr>
              <a:buSzPts val="1400"/>
              <a:buNone/>
              <a:defRPr>
                <a:solidFill>
                  <a:schemeClr val="dk1"/>
                </a:solidFill>
              </a:defRPr>
            </a:lvl5pPr>
            <a:lvl6pPr lvl="5" algn="l">
              <a:lnSpc>
                <a:spcPct val="115000"/>
              </a:lnSpc>
              <a:spcBef>
                <a:spcPts val="0"/>
              </a:spcBef>
              <a:spcAft>
                <a:spcPts val="0"/>
              </a:spcAft>
              <a:buClr>
                <a:schemeClr val="dk1"/>
              </a:buClr>
              <a:buSzPts val="1400"/>
              <a:buNone/>
              <a:defRPr>
                <a:solidFill>
                  <a:schemeClr val="dk1"/>
                </a:solidFill>
              </a:defRPr>
            </a:lvl6pPr>
            <a:lvl7pPr lvl="6" algn="l">
              <a:lnSpc>
                <a:spcPct val="115000"/>
              </a:lnSpc>
              <a:spcBef>
                <a:spcPts val="0"/>
              </a:spcBef>
              <a:spcAft>
                <a:spcPts val="0"/>
              </a:spcAft>
              <a:buClr>
                <a:schemeClr val="dk1"/>
              </a:buClr>
              <a:buSzPts val="1400"/>
              <a:buNone/>
              <a:defRPr>
                <a:solidFill>
                  <a:schemeClr val="dk1"/>
                </a:solidFill>
              </a:defRPr>
            </a:lvl7pPr>
            <a:lvl8pPr lvl="7" algn="l">
              <a:lnSpc>
                <a:spcPct val="115000"/>
              </a:lnSpc>
              <a:spcBef>
                <a:spcPts val="0"/>
              </a:spcBef>
              <a:spcAft>
                <a:spcPts val="0"/>
              </a:spcAft>
              <a:buClr>
                <a:schemeClr val="dk1"/>
              </a:buClr>
              <a:buSzPts val="1400"/>
              <a:buNone/>
              <a:defRPr>
                <a:solidFill>
                  <a:schemeClr val="dk1"/>
                </a:solidFill>
              </a:defRPr>
            </a:lvl8pPr>
            <a:lvl9pPr lvl="8" algn="l">
              <a:lnSpc>
                <a:spcPct val="115000"/>
              </a:lnSpc>
              <a:spcBef>
                <a:spcPts val="0"/>
              </a:spcBef>
              <a:spcAft>
                <a:spcPts val="0"/>
              </a:spcAft>
              <a:buClr>
                <a:schemeClr val="dk1"/>
              </a:buClr>
              <a:buSzPts val="1400"/>
              <a:buNone/>
              <a:defRPr>
                <a:solidFill>
                  <a:schemeClr val="dk1"/>
                </a:solidFill>
              </a:defRPr>
            </a:lvl9pPr>
          </a:lstStyle>
          <a:p>
            <a:endParaRPr/>
          </a:p>
        </p:txBody>
      </p:sp>
      <p:sp>
        <p:nvSpPr>
          <p:cNvPr id="65" name="Google Shape;65;p4"/>
          <p:cNvSpPr txBox="1">
            <a:spLocks noGrp="1"/>
          </p:cNvSpPr>
          <p:nvPr>
            <p:ph type="subTitle" idx="17"/>
          </p:nvPr>
        </p:nvSpPr>
        <p:spPr>
          <a:xfrm>
            <a:off x="1632934" y="2808882"/>
            <a:ext cx="2937600" cy="730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lvl1pPr lvl="0" algn="l">
              <a:lnSpc>
                <a:spcPct val="115000"/>
              </a:lnSpc>
              <a:spcBef>
                <a:spcPts val="0"/>
              </a:spcBef>
              <a:spcAft>
                <a:spcPts val="0"/>
              </a:spcAft>
              <a:buClr>
                <a:schemeClr val="dk1"/>
              </a:buClr>
              <a:buSzPts val="1400"/>
              <a:buNone/>
              <a:defRPr/>
            </a:lvl1pPr>
            <a:lvl2pPr lvl="1" algn="l">
              <a:lnSpc>
                <a:spcPct val="115000"/>
              </a:lnSpc>
              <a:spcBef>
                <a:spcPts val="0"/>
              </a:spcBef>
              <a:spcAft>
                <a:spcPts val="0"/>
              </a:spcAft>
              <a:buClr>
                <a:schemeClr val="dk1"/>
              </a:buClr>
              <a:buSzPts val="1400"/>
              <a:buNone/>
              <a:defRPr>
                <a:solidFill>
                  <a:schemeClr val="dk1"/>
                </a:solidFill>
              </a:defRPr>
            </a:lvl2pPr>
            <a:lvl3pPr lvl="2" algn="l">
              <a:lnSpc>
                <a:spcPct val="115000"/>
              </a:lnSpc>
              <a:spcBef>
                <a:spcPts val="0"/>
              </a:spcBef>
              <a:spcAft>
                <a:spcPts val="0"/>
              </a:spcAft>
              <a:buClr>
                <a:schemeClr val="dk1"/>
              </a:buClr>
              <a:buSzPts val="1400"/>
              <a:buNone/>
              <a:defRPr>
                <a:solidFill>
                  <a:schemeClr val="dk1"/>
                </a:solidFill>
              </a:defRPr>
            </a:lvl3pPr>
            <a:lvl4pPr lvl="3" algn="l">
              <a:lnSpc>
                <a:spcPct val="115000"/>
              </a:lnSpc>
              <a:spcBef>
                <a:spcPts val="0"/>
              </a:spcBef>
              <a:spcAft>
                <a:spcPts val="0"/>
              </a:spcAft>
              <a:buClr>
                <a:schemeClr val="dk1"/>
              </a:buClr>
              <a:buSzPts val="1400"/>
              <a:buNone/>
              <a:defRPr>
                <a:solidFill>
                  <a:schemeClr val="dk1"/>
                </a:solidFill>
              </a:defRPr>
            </a:lvl4pPr>
            <a:lvl5pPr lvl="4" algn="l">
              <a:lnSpc>
                <a:spcPct val="115000"/>
              </a:lnSpc>
              <a:spcBef>
                <a:spcPts val="0"/>
              </a:spcBef>
              <a:spcAft>
                <a:spcPts val="0"/>
              </a:spcAft>
              <a:buClr>
                <a:schemeClr val="dk1"/>
              </a:buClr>
              <a:buSzPts val="1400"/>
              <a:buNone/>
              <a:defRPr>
                <a:solidFill>
                  <a:schemeClr val="dk1"/>
                </a:solidFill>
              </a:defRPr>
            </a:lvl5pPr>
            <a:lvl6pPr lvl="5" algn="l">
              <a:lnSpc>
                <a:spcPct val="115000"/>
              </a:lnSpc>
              <a:spcBef>
                <a:spcPts val="0"/>
              </a:spcBef>
              <a:spcAft>
                <a:spcPts val="0"/>
              </a:spcAft>
              <a:buClr>
                <a:schemeClr val="dk1"/>
              </a:buClr>
              <a:buSzPts val="1400"/>
              <a:buNone/>
              <a:defRPr>
                <a:solidFill>
                  <a:schemeClr val="dk1"/>
                </a:solidFill>
              </a:defRPr>
            </a:lvl6pPr>
            <a:lvl7pPr lvl="6" algn="l">
              <a:lnSpc>
                <a:spcPct val="115000"/>
              </a:lnSpc>
              <a:spcBef>
                <a:spcPts val="0"/>
              </a:spcBef>
              <a:spcAft>
                <a:spcPts val="0"/>
              </a:spcAft>
              <a:buClr>
                <a:schemeClr val="dk1"/>
              </a:buClr>
              <a:buSzPts val="1400"/>
              <a:buNone/>
              <a:defRPr>
                <a:solidFill>
                  <a:schemeClr val="dk1"/>
                </a:solidFill>
              </a:defRPr>
            </a:lvl7pPr>
            <a:lvl8pPr lvl="7" algn="l">
              <a:lnSpc>
                <a:spcPct val="115000"/>
              </a:lnSpc>
              <a:spcBef>
                <a:spcPts val="0"/>
              </a:spcBef>
              <a:spcAft>
                <a:spcPts val="0"/>
              </a:spcAft>
              <a:buClr>
                <a:schemeClr val="dk1"/>
              </a:buClr>
              <a:buSzPts val="1400"/>
              <a:buNone/>
              <a:defRPr>
                <a:solidFill>
                  <a:schemeClr val="dk1"/>
                </a:solidFill>
              </a:defRPr>
            </a:lvl8pPr>
            <a:lvl9pPr lvl="8" algn="l">
              <a:lnSpc>
                <a:spcPct val="115000"/>
              </a:lnSpc>
              <a:spcBef>
                <a:spcPts val="0"/>
              </a:spcBef>
              <a:spcAft>
                <a:spcPts val="0"/>
              </a:spcAft>
              <a:buClr>
                <a:schemeClr val="dk1"/>
              </a:buClr>
              <a:buSzPts val="1400"/>
              <a:buNone/>
              <a:defRPr>
                <a:solidFill>
                  <a:schemeClr val="dk1"/>
                </a:solidFill>
              </a:defRPr>
            </a:lvl9pPr>
          </a:lstStyle>
          <a:p>
            <a:endParaRPr/>
          </a:p>
        </p:txBody>
      </p:sp>
      <p:sp>
        <p:nvSpPr>
          <p:cNvPr id="66" name="Google Shape;66;p4"/>
          <p:cNvSpPr txBox="1">
            <a:spLocks noGrp="1"/>
          </p:cNvSpPr>
          <p:nvPr>
            <p:ph type="subTitle" idx="18"/>
          </p:nvPr>
        </p:nvSpPr>
        <p:spPr>
          <a:xfrm>
            <a:off x="1632934" y="3922082"/>
            <a:ext cx="2937600" cy="730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lvl1pPr lvl="0" algn="l">
              <a:lnSpc>
                <a:spcPct val="115000"/>
              </a:lnSpc>
              <a:spcBef>
                <a:spcPts val="0"/>
              </a:spcBef>
              <a:spcAft>
                <a:spcPts val="0"/>
              </a:spcAft>
              <a:buClr>
                <a:schemeClr val="dk1"/>
              </a:buClr>
              <a:buSzPts val="1400"/>
              <a:buNone/>
              <a:defRPr/>
            </a:lvl1pPr>
            <a:lvl2pPr lvl="1" algn="l">
              <a:lnSpc>
                <a:spcPct val="115000"/>
              </a:lnSpc>
              <a:spcBef>
                <a:spcPts val="0"/>
              </a:spcBef>
              <a:spcAft>
                <a:spcPts val="0"/>
              </a:spcAft>
              <a:buClr>
                <a:schemeClr val="dk1"/>
              </a:buClr>
              <a:buSzPts val="1400"/>
              <a:buNone/>
              <a:defRPr>
                <a:solidFill>
                  <a:schemeClr val="dk1"/>
                </a:solidFill>
              </a:defRPr>
            </a:lvl2pPr>
            <a:lvl3pPr lvl="2" algn="l">
              <a:lnSpc>
                <a:spcPct val="115000"/>
              </a:lnSpc>
              <a:spcBef>
                <a:spcPts val="0"/>
              </a:spcBef>
              <a:spcAft>
                <a:spcPts val="0"/>
              </a:spcAft>
              <a:buClr>
                <a:schemeClr val="dk1"/>
              </a:buClr>
              <a:buSzPts val="1400"/>
              <a:buNone/>
              <a:defRPr>
                <a:solidFill>
                  <a:schemeClr val="dk1"/>
                </a:solidFill>
              </a:defRPr>
            </a:lvl3pPr>
            <a:lvl4pPr lvl="3" algn="l">
              <a:lnSpc>
                <a:spcPct val="115000"/>
              </a:lnSpc>
              <a:spcBef>
                <a:spcPts val="0"/>
              </a:spcBef>
              <a:spcAft>
                <a:spcPts val="0"/>
              </a:spcAft>
              <a:buClr>
                <a:schemeClr val="dk1"/>
              </a:buClr>
              <a:buSzPts val="1400"/>
              <a:buNone/>
              <a:defRPr>
                <a:solidFill>
                  <a:schemeClr val="dk1"/>
                </a:solidFill>
              </a:defRPr>
            </a:lvl4pPr>
            <a:lvl5pPr lvl="4" algn="l">
              <a:lnSpc>
                <a:spcPct val="115000"/>
              </a:lnSpc>
              <a:spcBef>
                <a:spcPts val="0"/>
              </a:spcBef>
              <a:spcAft>
                <a:spcPts val="0"/>
              </a:spcAft>
              <a:buClr>
                <a:schemeClr val="dk1"/>
              </a:buClr>
              <a:buSzPts val="1400"/>
              <a:buNone/>
              <a:defRPr>
                <a:solidFill>
                  <a:schemeClr val="dk1"/>
                </a:solidFill>
              </a:defRPr>
            </a:lvl5pPr>
            <a:lvl6pPr lvl="5" algn="l">
              <a:lnSpc>
                <a:spcPct val="115000"/>
              </a:lnSpc>
              <a:spcBef>
                <a:spcPts val="0"/>
              </a:spcBef>
              <a:spcAft>
                <a:spcPts val="0"/>
              </a:spcAft>
              <a:buClr>
                <a:schemeClr val="dk1"/>
              </a:buClr>
              <a:buSzPts val="1400"/>
              <a:buNone/>
              <a:defRPr>
                <a:solidFill>
                  <a:schemeClr val="dk1"/>
                </a:solidFill>
              </a:defRPr>
            </a:lvl6pPr>
            <a:lvl7pPr lvl="6" algn="l">
              <a:lnSpc>
                <a:spcPct val="115000"/>
              </a:lnSpc>
              <a:spcBef>
                <a:spcPts val="0"/>
              </a:spcBef>
              <a:spcAft>
                <a:spcPts val="0"/>
              </a:spcAft>
              <a:buClr>
                <a:schemeClr val="dk1"/>
              </a:buClr>
              <a:buSzPts val="1400"/>
              <a:buNone/>
              <a:defRPr>
                <a:solidFill>
                  <a:schemeClr val="dk1"/>
                </a:solidFill>
              </a:defRPr>
            </a:lvl7pPr>
            <a:lvl8pPr lvl="7" algn="l">
              <a:lnSpc>
                <a:spcPct val="115000"/>
              </a:lnSpc>
              <a:spcBef>
                <a:spcPts val="0"/>
              </a:spcBef>
              <a:spcAft>
                <a:spcPts val="0"/>
              </a:spcAft>
              <a:buClr>
                <a:schemeClr val="dk1"/>
              </a:buClr>
              <a:buSzPts val="1400"/>
              <a:buNone/>
              <a:defRPr>
                <a:solidFill>
                  <a:schemeClr val="dk1"/>
                </a:solidFill>
              </a:defRPr>
            </a:lvl8pPr>
            <a:lvl9pPr lvl="8" algn="l">
              <a:lnSpc>
                <a:spcPct val="115000"/>
              </a:lnSpc>
              <a:spcBef>
                <a:spcPts val="0"/>
              </a:spcBef>
              <a:spcAft>
                <a:spcPts val="0"/>
              </a:spcAft>
              <a:buClr>
                <a:schemeClr val="dk1"/>
              </a:buClr>
              <a:buSzPts val="1400"/>
              <a:buNone/>
              <a:defRPr>
                <a:solidFill>
                  <a:schemeClr val="dk1"/>
                </a:solidFill>
              </a:defRPr>
            </a:lvl9pPr>
          </a:lstStyle>
          <a:p>
            <a:endParaRPr/>
          </a:p>
        </p:txBody>
      </p:sp>
      <p:sp>
        <p:nvSpPr>
          <p:cNvPr id="67" name="Google Shape;67;p4"/>
          <p:cNvSpPr txBox="1">
            <a:spLocks noGrp="1"/>
          </p:cNvSpPr>
          <p:nvPr>
            <p:ph type="subTitle" idx="19"/>
          </p:nvPr>
        </p:nvSpPr>
        <p:spPr>
          <a:xfrm>
            <a:off x="5459134" y="1695682"/>
            <a:ext cx="2937600" cy="730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lvl1pPr lvl="0" algn="l">
              <a:lnSpc>
                <a:spcPct val="115000"/>
              </a:lnSpc>
              <a:spcBef>
                <a:spcPts val="0"/>
              </a:spcBef>
              <a:spcAft>
                <a:spcPts val="0"/>
              </a:spcAft>
              <a:buClr>
                <a:schemeClr val="dk1"/>
              </a:buClr>
              <a:buSzPts val="1400"/>
              <a:buNone/>
              <a:defRPr/>
            </a:lvl1pPr>
            <a:lvl2pPr lvl="1" algn="l">
              <a:lnSpc>
                <a:spcPct val="115000"/>
              </a:lnSpc>
              <a:spcBef>
                <a:spcPts val="0"/>
              </a:spcBef>
              <a:spcAft>
                <a:spcPts val="0"/>
              </a:spcAft>
              <a:buClr>
                <a:schemeClr val="dk1"/>
              </a:buClr>
              <a:buSzPts val="1400"/>
              <a:buNone/>
              <a:defRPr>
                <a:solidFill>
                  <a:schemeClr val="dk1"/>
                </a:solidFill>
              </a:defRPr>
            </a:lvl2pPr>
            <a:lvl3pPr lvl="2" algn="l">
              <a:lnSpc>
                <a:spcPct val="115000"/>
              </a:lnSpc>
              <a:spcBef>
                <a:spcPts val="0"/>
              </a:spcBef>
              <a:spcAft>
                <a:spcPts val="0"/>
              </a:spcAft>
              <a:buClr>
                <a:schemeClr val="dk1"/>
              </a:buClr>
              <a:buSzPts val="1400"/>
              <a:buNone/>
              <a:defRPr>
                <a:solidFill>
                  <a:schemeClr val="dk1"/>
                </a:solidFill>
              </a:defRPr>
            </a:lvl3pPr>
            <a:lvl4pPr lvl="3" algn="l">
              <a:lnSpc>
                <a:spcPct val="115000"/>
              </a:lnSpc>
              <a:spcBef>
                <a:spcPts val="0"/>
              </a:spcBef>
              <a:spcAft>
                <a:spcPts val="0"/>
              </a:spcAft>
              <a:buClr>
                <a:schemeClr val="dk1"/>
              </a:buClr>
              <a:buSzPts val="1400"/>
              <a:buNone/>
              <a:defRPr>
                <a:solidFill>
                  <a:schemeClr val="dk1"/>
                </a:solidFill>
              </a:defRPr>
            </a:lvl4pPr>
            <a:lvl5pPr lvl="4" algn="l">
              <a:lnSpc>
                <a:spcPct val="115000"/>
              </a:lnSpc>
              <a:spcBef>
                <a:spcPts val="0"/>
              </a:spcBef>
              <a:spcAft>
                <a:spcPts val="0"/>
              </a:spcAft>
              <a:buClr>
                <a:schemeClr val="dk1"/>
              </a:buClr>
              <a:buSzPts val="1400"/>
              <a:buNone/>
              <a:defRPr>
                <a:solidFill>
                  <a:schemeClr val="dk1"/>
                </a:solidFill>
              </a:defRPr>
            </a:lvl5pPr>
            <a:lvl6pPr lvl="5" algn="l">
              <a:lnSpc>
                <a:spcPct val="115000"/>
              </a:lnSpc>
              <a:spcBef>
                <a:spcPts val="0"/>
              </a:spcBef>
              <a:spcAft>
                <a:spcPts val="0"/>
              </a:spcAft>
              <a:buClr>
                <a:schemeClr val="dk1"/>
              </a:buClr>
              <a:buSzPts val="1400"/>
              <a:buNone/>
              <a:defRPr>
                <a:solidFill>
                  <a:schemeClr val="dk1"/>
                </a:solidFill>
              </a:defRPr>
            </a:lvl6pPr>
            <a:lvl7pPr lvl="6" algn="l">
              <a:lnSpc>
                <a:spcPct val="115000"/>
              </a:lnSpc>
              <a:spcBef>
                <a:spcPts val="0"/>
              </a:spcBef>
              <a:spcAft>
                <a:spcPts val="0"/>
              </a:spcAft>
              <a:buClr>
                <a:schemeClr val="dk1"/>
              </a:buClr>
              <a:buSzPts val="1400"/>
              <a:buNone/>
              <a:defRPr>
                <a:solidFill>
                  <a:schemeClr val="dk1"/>
                </a:solidFill>
              </a:defRPr>
            </a:lvl7pPr>
            <a:lvl8pPr lvl="7" algn="l">
              <a:lnSpc>
                <a:spcPct val="115000"/>
              </a:lnSpc>
              <a:spcBef>
                <a:spcPts val="0"/>
              </a:spcBef>
              <a:spcAft>
                <a:spcPts val="0"/>
              </a:spcAft>
              <a:buClr>
                <a:schemeClr val="dk1"/>
              </a:buClr>
              <a:buSzPts val="1400"/>
              <a:buNone/>
              <a:defRPr>
                <a:solidFill>
                  <a:schemeClr val="dk1"/>
                </a:solidFill>
              </a:defRPr>
            </a:lvl8pPr>
            <a:lvl9pPr lvl="8" algn="l">
              <a:lnSpc>
                <a:spcPct val="115000"/>
              </a:lnSpc>
              <a:spcBef>
                <a:spcPts val="0"/>
              </a:spcBef>
              <a:spcAft>
                <a:spcPts val="0"/>
              </a:spcAft>
              <a:buClr>
                <a:schemeClr val="dk1"/>
              </a:buClr>
              <a:buSzPts val="1400"/>
              <a:buNone/>
              <a:defRPr>
                <a:solidFill>
                  <a:schemeClr val="dk1"/>
                </a:solidFill>
              </a:defRPr>
            </a:lvl9pPr>
          </a:lstStyle>
          <a:p>
            <a:endParaRPr/>
          </a:p>
        </p:txBody>
      </p:sp>
      <p:sp>
        <p:nvSpPr>
          <p:cNvPr id="68" name="Google Shape;68;p4"/>
          <p:cNvSpPr txBox="1">
            <a:spLocks noGrp="1"/>
          </p:cNvSpPr>
          <p:nvPr>
            <p:ph type="subTitle" idx="20"/>
          </p:nvPr>
        </p:nvSpPr>
        <p:spPr>
          <a:xfrm>
            <a:off x="5459134" y="2808882"/>
            <a:ext cx="2937600" cy="730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lvl1pPr lvl="0" algn="l">
              <a:lnSpc>
                <a:spcPct val="115000"/>
              </a:lnSpc>
              <a:spcBef>
                <a:spcPts val="0"/>
              </a:spcBef>
              <a:spcAft>
                <a:spcPts val="0"/>
              </a:spcAft>
              <a:buClr>
                <a:schemeClr val="dk1"/>
              </a:buClr>
              <a:buSzPts val="1400"/>
              <a:buNone/>
              <a:defRPr/>
            </a:lvl1pPr>
            <a:lvl2pPr lvl="1" algn="l">
              <a:lnSpc>
                <a:spcPct val="115000"/>
              </a:lnSpc>
              <a:spcBef>
                <a:spcPts val="0"/>
              </a:spcBef>
              <a:spcAft>
                <a:spcPts val="0"/>
              </a:spcAft>
              <a:buClr>
                <a:schemeClr val="dk1"/>
              </a:buClr>
              <a:buSzPts val="1400"/>
              <a:buNone/>
              <a:defRPr>
                <a:solidFill>
                  <a:schemeClr val="dk1"/>
                </a:solidFill>
              </a:defRPr>
            </a:lvl2pPr>
            <a:lvl3pPr lvl="2" algn="l">
              <a:lnSpc>
                <a:spcPct val="115000"/>
              </a:lnSpc>
              <a:spcBef>
                <a:spcPts val="0"/>
              </a:spcBef>
              <a:spcAft>
                <a:spcPts val="0"/>
              </a:spcAft>
              <a:buClr>
                <a:schemeClr val="dk1"/>
              </a:buClr>
              <a:buSzPts val="1400"/>
              <a:buNone/>
              <a:defRPr>
                <a:solidFill>
                  <a:schemeClr val="dk1"/>
                </a:solidFill>
              </a:defRPr>
            </a:lvl3pPr>
            <a:lvl4pPr lvl="3" algn="l">
              <a:lnSpc>
                <a:spcPct val="115000"/>
              </a:lnSpc>
              <a:spcBef>
                <a:spcPts val="0"/>
              </a:spcBef>
              <a:spcAft>
                <a:spcPts val="0"/>
              </a:spcAft>
              <a:buClr>
                <a:schemeClr val="dk1"/>
              </a:buClr>
              <a:buSzPts val="1400"/>
              <a:buNone/>
              <a:defRPr>
                <a:solidFill>
                  <a:schemeClr val="dk1"/>
                </a:solidFill>
              </a:defRPr>
            </a:lvl4pPr>
            <a:lvl5pPr lvl="4" algn="l">
              <a:lnSpc>
                <a:spcPct val="115000"/>
              </a:lnSpc>
              <a:spcBef>
                <a:spcPts val="0"/>
              </a:spcBef>
              <a:spcAft>
                <a:spcPts val="0"/>
              </a:spcAft>
              <a:buClr>
                <a:schemeClr val="dk1"/>
              </a:buClr>
              <a:buSzPts val="1400"/>
              <a:buNone/>
              <a:defRPr>
                <a:solidFill>
                  <a:schemeClr val="dk1"/>
                </a:solidFill>
              </a:defRPr>
            </a:lvl5pPr>
            <a:lvl6pPr lvl="5" algn="l">
              <a:lnSpc>
                <a:spcPct val="115000"/>
              </a:lnSpc>
              <a:spcBef>
                <a:spcPts val="0"/>
              </a:spcBef>
              <a:spcAft>
                <a:spcPts val="0"/>
              </a:spcAft>
              <a:buClr>
                <a:schemeClr val="dk1"/>
              </a:buClr>
              <a:buSzPts val="1400"/>
              <a:buNone/>
              <a:defRPr>
                <a:solidFill>
                  <a:schemeClr val="dk1"/>
                </a:solidFill>
              </a:defRPr>
            </a:lvl6pPr>
            <a:lvl7pPr lvl="6" algn="l">
              <a:lnSpc>
                <a:spcPct val="115000"/>
              </a:lnSpc>
              <a:spcBef>
                <a:spcPts val="0"/>
              </a:spcBef>
              <a:spcAft>
                <a:spcPts val="0"/>
              </a:spcAft>
              <a:buClr>
                <a:schemeClr val="dk1"/>
              </a:buClr>
              <a:buSzPts val="1400"/>
              <a:buNone/>
              <a:defRPr>
                <a:solidFill>
                  <a:schemeClr val="dk1"/>
                </a:solidFill>
              </a:defRPr>
            </a:lvl7pPr>
            <a:lvl8pPr lvl="7" algn="l">
              <a:lnSpc>
                <a:spcPct val="115000"/>
              </a:lnSpc>
              <a:spcBef>
                <a:spcPts val="0"/>
              </a:spcBef>
              <a:spcAft>
                <a:spcPts val="0"/>
              </a:spcAft>
              <a:buClr>
                <a:schemeClr val="dk1"/>
              </a:buClr>
              <a:buSzPts val="1400"/>
              <a:buNone/>
              <a:defRPr>
                <a:solidFill>
                  <a:schemeClr val="dk1"/>
                </a:solidFill>
              </a:defRPr>
            </a:lvl8pPr>
            <a:lvl9pPr lvl="8" algn="l">
              <a:lnSpc>
                <a:spcPct val="115000"/>
              </a:lnSpc>
              <a:spcBef>
                <a:spcPts val="0"/>
              </a:spcBef>
              <a:spcAft>
                <a:spcPts val="0"/>
              </a:spcAft>
              <a:buClr>
                <a:schemeClr val="dk1"/>
              </a:buClr>
              <a:buSzPts val="1400"/>
              <a:buNone/>
              <a:defRPr>
                <a:solidFill>
                  <a:schemeClr val="dk1"/>
                </a:solidFill>
              </a:defRPr>
            </a:lvl9pPr>
          </a:lstStyle>
          <a:p>
            <a:endParaRPr/>
          </a:p>
        </p:txBody>
      </p:sp>
      <p:sp>
        <p:nvSpPr>
          <p:cNvPr id="69" name="Google Shape;69;p4"/>
          <p:cNvSpPr txBox="1">
            <a:spLocks noGrp="1"/>
          </p:cNvSpPr>
          <p:nvPr>
            <p:ph type="subTitle" idx="21"/>
          </p:nvPr>
        </p:nvSpPr>
        <p:spPr>
          <a:xfrm>
            <a:off x="5459134" y="3922082"/>
            <a:ext cx="2937600" cy="730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lvl1pPr lvl="0" algn="l">
              <a:lnSpc>
                <a:spcPct val="115000"/>
              </a:lnSpc>
              <a:spcBef>
                <a:spcPts val="0"/>
              </a:spcBef>
              <a:spcAft>
                <a:spcPts val="0"/>
              </a:spcAft>
              <a:buClr>
                <a:schemeClr val="dk1"/>
              </a:buClr>
              <a:buSzPts val="1400"/>
              <a:buNone/>
              <a:defRPr/>
            </a:lvl1pPr>
            <a:lvl2pPr lvl="1" algn="l">
              <a:lnSpc>
                <a:spcPct val="115000"/>
              </a:lnSpc>
              <a:spcBef>
                <a:spcPts val="0"/>
              </a:spcBef>
              <a:spcAft>
                <a:spcPts val="0"/>
              </a:spcAft>
              <a:buClr>
                <a:schemeClr val="dk1"/>
              </a:buClr>
              <a:buSzPts val="1400"/>
              <a:buNone/>
              <a:defRPr>
                <a:solidFill>
                  <a:schemeClr val="dk1"/>
                </a:solidFill>
              </a:defRPr>
            </a:lvl2pPr>
            <a:lvl3pPr lvl="2" algn="l">
              <a:lnSpc>
                <a:spcPct val="115000"/>
              </a:lnSpc>
              <a:spcBef>
                <a:spcPts val="0"/>
              </a:spcBef>
              <a:spcAft>
                <a:spcPts val="0"/>
              </a:spcAft>
              <a:buClr>
                <a:schemeClr val="dk1"/>
              </a:buClr>
              <a:buSzPts val="1400"/>
              <a:buNone/>
              <a:defRPr>
                <a:solidFill>
                  <a:schemeClr val="dk1"/>
                </a:solidFill>
              </a:defRPr>
            </a:lvl3pPr>
            <a:lvl4pPr lvl="3" algn="l">
              <a:lnSpc>
                <a:spcPct val="115000"/>
              </a:lnSpc>
              <a:spcBef>
                <a:spcPts val="0"/>
              </a:spcBef>
              <a:spcAft>
                <a:spcPts val="0"/>
              </a:spcAft>
              <a:buClr>
                <a:schemeClr val="dk1"/>
              </a:buClr>
              <a:buSzPts val="1400"/>
              <a:buNone/>
              <a:defRPr>
                <a:solidFill>
                  <a:schemeClr val="dk1"/>
                </a:solidFill>
              </a:defRPr>
            </a:lvl4pPr>
            <a:lvl5pPr lvl="4" algn="l">
              <a:lnSpc>
                <a:spcPct val="115000"/>
              </a:lnSpc>
              <a:spcBef>
                <a:spcPts val="0"/>
              </a:spcBef>
              <a:spcAft>
                <a:spcPts val="0"/>
              </a:spcAft>
              <a:buClr>
                <a:schemeClr val="dk1"/>
              </a:buClr>
              <a:buSzPts val="1400"/>
              <a:buNone/>
              <a:defRPr>
                <a:solidFill>
                  <a:schemeClr val="dk1"/>
                </a:solidFill>
              </a:defRPr>
            </a:lvl5pPr>
            <a:lvl6pPr lvl="5" algn="l">
              <a:lnSpc>
                <a:spcPct val="115000"/>
              </a:lnSpc>
              <a:spcBef>
                <a:spcPts val="0"/>
              </a:spcBef>
              <a:spcAft>
                <a:spcPts val="0"/>
              </a:spcAft>
              <a:buClr>
                <a:schemeClr val="dk1"/>
              </a:buClr>
              <a:buSzPts val="1400"/>
              <a:buNone/>
              <a:defRPr>
                <a:solidFill>
                  <a:schemeClr val="dk1"/>
                </a:solidFill>
              </a:defRPr>
            </a:lvl6pPr>
            <a:lvl7pPr lvl="6" algn="l">
              <a:lnSpc>
                <a:spcPct val="115000"/>
              </a:lnSpc>
              <a:spcBef>
                <a:spcPts val="0"/>
              </a:spcBef>
              <a:spcAft>
                <a:spcPts val="0"/>
              </a:spcAft>
              <a:buClr>
                <a:schemeClr val="dk1"/>
              </a:buClr>
              <a:buSzPts val="1400"/>
              <a:buNone/>
              <a:defRPr>
                <a:solidFill>
                  <a:schemeClr val="dk1"/>
                </a:solidFill>
              </a:defRPr>
            </a:lvl7pPr>
            <a:lvl8pPr lvl="7" algn="l">
              <a:lnSpc>
                <a:spcPct val="115000"/>
              </a:lnSpc>
              <a:spcBef>
                <a:spcPts val="0"/>
              </a:spcBef>
              <a:spcAft>
                <a:spcPts val="0"/>
              </a:spcAft>
              <a:buClr>
                <a:schemeClr val="dk1"/>
              </a:buClr>
              <a:buSzPts val="1400"/>
              <a:buNone/>
              <a:defRPr>
                <a:solidFill>
                  <a:schemeClr val="dk1"/>
                </a:solidFill>
              </a:defRPr>
            </a:lvl8pPr>
            <a:lvl9pPr lvl="8" algn="l">
              <a:lnSpc>
                <a:spcPct val="115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5">
  <p:cSld name="CUSTOM_22">
    <p:spTree>
      <p:nvGrpSpPr>
        <p:cNvPr id="1" name="Shape 854"/>
        <p:cNvGrpSpPr/>
        <p:nvPr/>
      </p:nvGrpSpPr>
      <p:grpSpPr>
        <a:xfrm>
          <a:off x="0" y="0"/>
          <a:ext cx="0" cy="0"/>
          <a:chOff x="0" y="0"/>
          <a:chExt cx="0" cy="0"/>
        </a:xfrm>
      </p:grpSpPr>
      <p:sp>
        <p:nvSpPr>
          <p:cNvPr id="855" name="Google Shape;855;p31"/>
          <p:cNvSpPr/>
          <p:nvPr/>
        </p:nvSpPr>
        <p:spPr>
          <a:xfrm flipH="1">
            <a:off x="5730375" y="102900"/>
            <a:ext cx="3310800" cy="4936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Oxanium ExtraBold"/>
                <a:ea typeface="Oxanium ExtraBold"/>
                <a:cs typeface="Oxanium ExtraBold"/>
                <a:sym typeface="Oxanium ExtraBold"/>
              </a:rPr>
              <a:t> </a:t>
            </a:r>
            <a:endParaRPr sz="3000" b="0" i="0" u="none" strike="noStrike" cap="none">
              <a:solidFill>
                <a:srgbClr val="000000"/>
              </a:solidFill>
              <a:latin typeface="Oxanium ExtraBold"/>
              <a:ea typeface="Oxanium ExtraBold"/>
              <a:cs typeface="Oxanium ExtraBold"/>
              <a:sym typeface="Oxanium ExtraBold"/>
            </a:endParaRPr>
          </a:p>
        </p:txBody>
      </p:sp>
      <p:sp>
        <p:nvSpPr>
          <p:cNvPr id="856" name="Google Shape;856;p31"/>
          <p:cNvSpPr/>
          <p:nvPr/>
        </p:nvSpPr>
        <p:spPr>
          <a:xfrm flipH="1">
            <a:off x="103050" y="102900"/>
            <a:ext cx="5482500" cy="37023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Oxanium ExtraBold"/>
              <a:ea typeface="Oxanium ExtraBold"/>
              <a:cs typeface="Oxanium ExtraBold"/>
              <a:sym typeface="Oxanium ExtraBold"/>
            </a:endParaRPr>
          </a:p>
        </p:txBody>
      </p:sp>
      <p:sp>
        <p:nvSpPr>
          <p:cNvPr id="857" name="Google Shape;857;p31"/>
          <p:cNvSpPr/>
          <p:nvPr/>
        </p:nvSpPr>
        <p:spPr>
          <a:xfrm flipH="1">
            <a:off x="102900" y="3805125"/>
            <a:ext cx="5482800" cy="12354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31"/>
          <p:cNvSpPr/>
          <p:nvPr/>
        </p:nvSpPr>
        <p:spPr>
          <a:xfrm flipH="1">
            <a:off x="8616189" y="1338657"/>
            <a:ext cx="104090" cy="104086"/>
          </a:xfrm>
          <a:custGeom>
            <a:avLst/>
            <a:gdLst/>
            <a:ahLst/>
            <a:cxnLst/>
            <a:rect l="l" t="t" r="r" b="b"/>
            <a:pathLst>
              <a:path w="786" h="786" extrusionOk="0">
                <a:moveTo>
                  <a:pt x="786" y="393"/>
                </a:moveTo>
                <a:cubicBezTo>
                  <a:pt x="786" y="607"/>
                  <a:pt x="608" y="785"/>
                  <a:pt x="393" y="785"/>
                </a:cubicBezTo>
                <a:cubicBezTo>
                  <a:pt x="173" y="785"/>
                  <a:pt x="1" y="607"/>
                  <a:pt x="1" y="393"/>
                </a:cubicBezTo>
                <a:cubicBezTo>
                  <a:pt x="1" y="178"/>
                  <a:pt x="173" y="0"/>
                  <a:pt x="393" y="0"/>
                </a:cubicBezTo>
                <a:cubicBezTo>
                  <a:pt x="608" y="0"/>
                  <a:pt x="786" y="178"/>
                  <a:pt x="786" y="39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31"/>
          <p:cNvSpPr/>
          <p:nvPr/>
        </p:nvSpPr>
        <p:spPr>
          <a:xfrm rot="-2280387" flipH="1">
            <a:off x="7475391" y="2845580"/>
            <a:ext cx="16473" cy="3132"/>
          </a:xfrm>
          <a:custGeom>
            <a:avLst/>
            <a:gdLst/>
            <a:ahLst/>
            <a:cxnLst/>
            <a:rect l="l" t="t" r="r" b="b"/>
            <a:pathLst>
              <a:path w="142" h="27" extrusionOk="0">
                <a:moveTo>
                  <a:pt x="1" y="0"/>
                </a:moveTo>
                <a:lnTo>
                  <a:pt x="1" y="0"/>
                </a:lnTo>
                <a:cubicBezTo>
                  <a:pt x="22" y="16"/>
                  <a:pt x="48" y="26"/>
                  <a:pt x="74" y="26"/>
                </a:cubicBezTo>
                <a:cubicBezTo>
                  <a:pt x="100" y="26"/>
                  <a:pt x="121" y="21"/>
                  <a:pt x="142" y="11"/>
                </a:cubicBezTo>
                <a:lnTo>
                  <a:pt x="1" y="0"/>
                </a:lnTo>
                <a:close/>
              </a:path>
            </a:pathLst>
          </a:custGeom>
          <a:solidFill>
            <a:srgbClr val="1B1B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0" name="Google Shape;860;p31"/>
          <p:cNvGrpSpPr/>
          <p:nvPr/>
        </p:nvGrpSpPr>
        <p:grpSpPr>
          <a:xfrm flipH="1">
            <a:off x="5740498" y="112000"/>
            <a:ext cx="3292677" cy="4918026"/>
            <a:chOff x="110900" y="112000"/>
            <a:chExt cx="3292677" cy="4918026"/>
          </a:xfrm>
        </p:grpSpPr>
        <p:sp>
          <p:nvSpPr>
            <p:cNvPr id="861" name="Google Shape;861;p31"/>
            <p:cNvSpPr/>
            <p:nvPr/>
          </p:nvSpPr>
          <p:spPr>
            <a:xfrm>
              <a:off x="110900" y="112000"/>
              <a:ext cx="1381009" cy="4918026"/>
            </a:xfrm>
            <a:custGeom>
              <a:avLst/>
              <a:gdLst/>
              <a:ahLst/>
              <a:cxnLst/>
              <a:rect l="l" t="t" r="r" b="b"/>
              <a:pathLst>
                <a:path w="6803" h="21541" fill="none" extrusionOk="0">
                  <a:moveTo>
                    <a:pt x="6802" y="21541"/>
                  </a:moveTo>
                  <a:lnTo>
                    <a:pt x="1"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31"/>
            <p:cNvSpPr/>
            <p:nvPr/>
          </p:nvSpPr>
          <p:spPr>
            <a:xfrm>
              <a:off x="410328" y="112000"/>
              <a:ext cx="1129289" cy="4918026"/>
            </a:xfrm>
            <a:custGeom>
              <a:avLst/>
              <a:gdLst/>
              <a:ahLst/>
              <a:cxnLst/>
              <a:rect l="l" t="t" r="r" b="b"/>
              <a:pathLst>
                <a:path w="5563" h="21541" fill="none" extrusionOk="0">
                  <a:moveTo>
                    <a:pt x="5563" y="21541"/>
                  </a:moveTo>
                  <a:lnTo>
                    <a:pt x="1"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31"/>
            <p:cNvSpPr/>
            <p:nvPr/>
          </p:nvSpPr>
          <p:spPr>
            <a:xfrm>
              <a:off x="708943" y="112000"/>
              <a:ext cx="879599" cy="4918026"/>
            </a:xfrm>
            <a:custGeom>
              <a:avLst/>
              <a:gdLst/>
              <a:ahLst/>
              <a:cxnLst/>
              <a:rect l="l" t="t" r="r" b="b"/>
              <a:pathLst>
                <a:path w="4333" h="21541" fill="none" extrusionOk="0">
                  <a:moveTo>
                    <a:pt x="4332" y="21541"/>
                  </a:moveTo>
                  <a:lnTo>
                    <a:pt x="0"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31"/>
            <p:cNvSpPr/>
            <p:nvPr/>
          </p:nvSpPr>
          <p:spPr>
            <a:xfrm>
              <a:off x="1008371" y="112000"/>
              <a:ext cx="627879" cy="4918026"/>
            </a:xfrm>
            <a:custGeom>
              <a:avLst/>
              <a:gdLst/>
              <a:ahLst/>
              <a:cxnLst/>
              <a:rect l="l" t="t" r="r" b="b"/>
              <a:pathLst>
                <a:path w="3093" h="21541" fill="none" extrusionOk="0">
                  <a:moveTo>
                    <a:pt x="3093" y="21541"/>
                  </a:moveTo>
                  <a:lnTo>
                    <a:pt x="1"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31"/>
            <p:cNvSpPr/>
            <p:nvPr/>
          </p:nvSpPr>
          <p:spPr>
            <a:xfrm>
              <a:off x="1308001" y="112000"/>
              <a:ext cx="377174" cy="4918026"/>
            </a:xfrm>
            <a:custGeom>
              <a:avLst/>
              <a:gdLst/>
              <a:ahLst/>
              <a:cxnLst/>
              <a:rect l="l" t="t" r="r" b="b"/>
              <a:pathLst>
                <a:path w="1858" h="21541" fill="none" extrusionOk="0">
                  <a:moveTo>
                    <a:pt x="1857" y="21541"/>
                  </a:moveTo>
                  <a:lnTo>
                    <a:pt x="0"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31"/>
            <p:cNvSpPr/>
            <p:nvPr/>
          </p:nvSpPr>
          <p:spPr>
            <a:xfrm>
              <a:off x="1607429" y="112000"/>
              <a:ext cx="125454" cy="4918026"/>
            </a:xfrm>
            <a:custGeom>
              <a:avLst/>
              <a:gdLst/>
              <a:ahLst/>
              <a:cxnLst/>
              <a:rect l="l" t="t" r="r" b="b"/>
              <a:pathLst>
                <a:path w="618" h="21541" fill="none" extrusionOk="0">
                  <a:moveTo>
                    <a:pt x="618" y="21541"/>
                  </a:moveTo>
                  <a:lnTo>
                    <a:pt x="1"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31"/>
            <p:cNvSpPr/>
            <p:nvPr/>
          </p:nvSpPr>
          <p:spPr>
            <a:xfrm>
              <a:off x="1780590" y="112000"/>
              <a:ext cx="126469" cy="4918026"/>
            </a:xfrm>
            <a:custGeom>
              <a:avLst/>
              <a:gdLst/>
              <a:ahLst/>
              <a:cxnLst/>
              <a:rect l="l" t="t" r="r" b="b"/>
              <a:pathLst>
                <a:path w="623" h="21541" fill="none" extrusionOk="0">
                  <a:moveTo>
                    <a:pt x="0" y="21541"/>
                  </a:moveTo>
                  <a:lnTo>
                    <a:pt x="623"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31"/>
            <p:cNvSpPr/>
            <p:nvPr/>
          </p:nvSpPr>
          <p:spPr>
            <a:xfrm>
              <a:off x="1829513" y="112000"/>
              <a:ext cx="376159" cy="4918026"/>
            </a:xfrm>
            <a:custGeom>
              <a:avLst/>
              <a:gdLst/>
              <a:ahLst/>
              <a:cxnLst/>
              <a:rect l="l" t="t" r="r" b="b"/>
              <a:pathLst>
                <a:path w="1853" h="21541" fill="none" extrusionOk="0">
                  <a:moveTo>
                    <a:pt x="0" y="21541"/>
                  </a:moveTo>
                  <a:lnTo>
                    <a:pt x="1852"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31"/>
            <p:cNvSpPr/>
            <p:nvPr/>
          </p:nvSpPr>
          <p:spPr>
            <a:xfrm>
              <a:off x="1877218" y="112000"/>
              <a:ext cx="627879" cy="4918026"/>
            </a:xfrm>
            <a:custGeom>
              <a:avLst/>
              <a:gdLst/>
              <a:ahLst/>
              <a:cxnLst/>
              <a:rect l="l" t="t" r="r" b="b"/>
              <a:pathLst>
                <a:path w="3093" h="21541" fill="none" extrusionOk="0">
                  <a:moveTo>
                    <a:pt x="0" y="21541"/>
                  </a:moveTo>
                  <a:lnTo>
                    <a:pt x="3093"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31"/>
            <p:cNvSpPr/>
            <p:nvPr/>
          </p:nvSpPr>
          <p:spPr>
            <a:xfrm>
              <a:off x="1926142" y="112000"/>
              <a:ext cx="878584" cy="4918026"/>
            </a:xfrm>
            <a:custGeom>
              <a:avLst/>
              <a:gdLst/>
              <a:ahLst/>
              <a:cxnLst/>
              <a:rect l="l" t="t" r="r" b="b"/>
              <a:pathLst>
                <a:path w="4328" h="21541" fill="none" extrusionOk="0">
                  <a:moveTo>
                    <a:pt x="0" y="21541"/>
                  </a:moveTo>
                  <a:lnTo>
                    <a:pt x="4327"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31"/>
            <p:cNvSpPr/>
            <p:nvPr/>
          </p:nvSpPr>
          <p:spPr>
            <a:xfrm>
              <a:off x="1973847" y="112000"/>
              <a:ext cx="1130304" cy="4918026"/>
            </a:xfrm>
            <a:custGeom>
              <a:avLst/>
              <a:gdLst/>
              <a:ahLst/>
              <a:cxnLst/>
              <a:rect l="l" t="t" r="r" b="b"/>
              <a:pathLst>
                <a:path w="5568" h="21541" fill="none" extrusionOk="0">
                  <a:moveTo>
                    <a:pt x="1" y="21541"/>
                  </a:moveTo>
                  <a:lnTo>
                    <a:pt x="5568"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31"/>
            <p:cNvSpPr/>
            <p:nvPr/>
          </p:nvSpPr>
          <p:spPr>
            <a:xfrm>
              <a:off x="2022771" y="112000"/>
              <a:ext cx="1380806" cy="4918026"/>
            </a:xfrm>
            <a:custGeom>
              <a:avLst/>
              <a:gdLst/>
              <a:ahLst/>
              <a:cxnLst/>
              <a:rect l="l" t="t" r="r" b="b"/>
              <a:pathLst>
                <a:path w="6802" h="21541" fill="none" extrusionOk="0">
                  <a:moveTo>
                    <a:pt x="0" y="21541"/>
                  </a:moveTo>
                  <a:lnTo>
                    <a:pt x="6802"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3" name="Google Shape;873;p31"/>
          <p:cNvSpPr/>
          <p:nvPr/>
        </p:nvSpPr>
        <p:spPr>
          <a:xfrm rot="1127933" flipH="1">
            <a:off x="7611638" y="1577590"/>
            <a:ext cx="208047" cy="519767"/>
          </a:xfrm>
          <a:custGeom>
            <a:avLst/>
            <a:gdLst/>
            <a:ahLst/>
            <a:cxnLst/>
            <a:rect l="l" t="t" r="r" b="b"/>
            <a:pathLst>
              <a:path w="1571" h="3925" extrusionOk="0">
                <a:moveTo>
                  <a:pt x="785" y="0"/>
                </a:moveTo>
                <a:cubicBezTo>
                  <a:pt x="351" y="0"/>
                  <a:pt x="0" y="879"/>
                  <a:pt x="0" y="1962"/>
                </a:cubicBezTo>
                <a:cubicBezTo>
                  <a:pt x="0" y="3045"/>
                  <a:pt x="351" y="3924"/>
                  <a:pt x="785" y="3924"/>
                </a:cubicBezTo>
                <a:cubicBezTo>
                  <a:pt x="1219" y="3924"/>
                  <a:pt x="1570" y="3045"/>
                  <a:pt x="1570" y="1962"/>
                </a:cubicBezTo>
                <a:cubicBezTo>
                  <a:pt x="1570" y="879"/>
                  <a:pt x="1219" y="0"/>
                  <a:pt x="785" y="0"/>
                </a:cubicBezTo>
                <a:close/>
              </a:path>
            </a:pathLst>
          </a:custGeom>
          <a:solidFill>
            <a:srgbClr val="FAC0D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31"/>
          <p:cNvSpPr/>
          <p:nvPr/>
        </p:nvSpPr>
        <p:spPr>
          <a:xfrm rot="-2700000" flipH="1">
            <a:off x="8476903" y="564745"/>
            <a:ext cx="253075" cy="252929"/>
          </a:xfrm>
          <a:custGeom>
            <a:avLst/>
            <a:gdLst/>
            <a:ahLst/>
            <a:cxnLst/>
            <a:rect l="l" t="t" r="r" b="b"/>
            <a:pathLst>
              <a:path w="1911" h="1910" extrusionOk="0">
                <a:moveTo>
                  <a:pt x="817" y="534"/>
                </a:moveTo>
                <a:lnTo>
                  <a:pt x="958" y="0"/>
                </a:lnTo>
                <a:lnTo>
                  <a:pt x="1099" y="534"/>
                </a:lnTo>
                <a:cubicBezTo>
                  <a:pt x="1131" y="675"/>
                  <a:pt x="1241" y="780"/>
                  <a:pt x="1377" y="816"/>
                </a:cubicBezTo>
                <a:lnTo>
                  <a:pt x="1910" y="958"/>
                </a:lnTo>
                <a:lnTo>
                  <a:pt x="1377" y="1099"/>
                </a:lnTo>
                <a:cubicBezTo>
                  <a:pt x="1241" y="1130"/>
                  <a:pt x="1131" y="1240"/>
                  <a:pt x="1094" y="1376"/>
                </a:cubicBezTo>
                <a:lnTo>
                  <a:pt x="953" y="1910"/>
                </a:lnTo>
                <a:lnTo>
                  <a:pt x="817" y="1376"/>
                </a:lnTo>
                <a:cubicBezTo>
                  <a:pt x="780" y="1235"/>
                  <a:pt x="670" y="1130"/>
                  <a:pt x="534" y="1094"/>
                </a:cubicBezTo>
                <a:lnTo>
                  <a:pt x="1" y="953"/>
                </a:lnTo>
                <a:lnTo>
                  <a:pt x="534" y="811"/>
                </a:lnTo>
                <a:cubicBezTo>
                  <a:pt x="675" y="780"/>
                  <a:pt x="780" y="670"/>
                  <a:pt x="817" y="534"/>
                </a:cubicBezTo>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31"/>
          <p:cNvSpPr/>
          <p:nvPr/>
        </p:nvSpPr>
        <p:spPr>
          <a:xfrm flipH="1">
            <a:off x="6803028" y="1067573"/>
            <a:ext cx="172998" cy="172898"/>
          </a:xfrm>
          <a:custGeom>
            <a:avLst/>
            <a:gdLst/>
            <a:ahLst/>
            <a:cxnLst/>
            <a:rect l="l" t="t" r="r" b="b"/>
            <a:pathLst>
              <a:path w="1911" h="1910" extrusionOk="0">
                <a:moveTo>
                  <a:pt x="817" y="534"/>
                </a:moveTo>
                <a:lnTo>
                  <a:pt x="958" y="0"/>
                </a:lnTo>
                <a:lnTo>
                  <a:pt x="1099" y="534"/>
                </a:lnTo>
                <a:cubicBezTo>
                  <a:pt x="1131" y="675"/>
                  <a:pt x="1241" y="780"/>
                  <a:pt x="1377" y="816"/>
                </a:cubicBezTo>
                <a:lnTo>
                  <a:pt x="1910" y="958"/>
                </a:lnTo>
                <a:lnTo>
                  <a:pt x="1377" y="1099"/>
                </a:lnTo>
                <a:cubicBezTo>
                  <a:pt x="1241" y="1130"/>
                  <a:pt x="1131" y="1240"/>
                  <a:pt x="1094" y="1376"/>
                </a:cubicBezTo>
                <a:lnTo>
                  <a:pt x="953" y="1910"/>
                </a:lnTo>
                <a:lnTo>
                  <a:pt x="817" y="1376"/>
                </a:lnTo>
                <a:cubicBezTo>
                  <a:pt x="780" y="1235"/>
                  <a:pt x="670" y="1130"/>
                  <a:pt x="534" y="1094"/>
                </a:cubicBezTo>
                <a:lnTo>
                  <a:pt x="1" y="953"/>
                </a:lnTo>
                <a:lnTo>
                  <a:pt x="534" y="811"/>
                </a:lnTo>
                <a:cubicBezTo>
                  <a:pt x="675" y="780"/>
                  <a:pt x="780" y="670"/>
                  <a:pt x="817" y="534"/>
                </a:cubicBezTo>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31"/>
          <p:cNvSpPr/>
          <p:nvPr/>
        </p:nvSpPr>
        <p:spPr>
          <a:xfrm flipH="1">
            <a:off x="6166814" y="870107"/>
            <a:ext cx="104090" cy="104086"/>
          </a:xfrm>
          <a:custGeom>
            <a:avLst/>
            <a:gdLst/>
            <a:ahLst/>
            <a:cxnLst/>
            <a:rect l="l" t="t" r="r" b="b"/>
            <a:pathLst>
              <a:path w="786" h="786" extrusionOk="0">
                <a:moveTo>
                  <a:pt x="786" y="393"/>
                </a:moveTo>
                <a:cubicBezTo>
                  <a:pt x="786" y="607"/>
                  <a:pt x="608" y="785"/>
                  <a:pt x="393" y="785"/>
                </a:cubicBezTo>
                <a:cubicBezTo>
                  <a:pt x="173" y="785"/>
                  <a:pt x="1" y="607"/>
                  <a:pt x="1" y="393"/>
                </a:cubicBezTo>
                <a:cubicBezTo>
                  <a:pt x="1" y="178"/>
                  <a:pt x="173" y="0"/>
                  <a:pt x="393" y="0"/>
                </a:cubicBezTo>
                <a:cubicBezTo>
                  <a:pt x="608" y="0"/>
                  <a:pt x="786" y="178"/>
                  <a:pt x="786" y="39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31"/>
          <p:cNvSpPr/>
          <p:nvPr/>
        </p:nvSpPr>
        <p:spPr>
          <a:xfrm rot="1809743" flipH="1">
            <a:off x="7978018" y="720229"/>
            <a:ext cx="92966" cy="184335"/>
          </a:xfrm>
          <a:custGeom>
            <a:avLst/>
            <a:gdLst/>
            <a:ahLst/>
            <a:cxnLst/>
            <a:rect l="l" t="t" r="r" b="b"/>
            <a:pathLst>
              <a:path w="702" h="1392" extrusionOk="0">
                <a:moveTo>
                  <a:pt x="351" y="0"/>
                </a:moveTo>
                <a:cubicBezTo>
                  <a:pt x="157" y="0"/>
                  <a:pt x="0" y="309"/>
                  <a:pt x="0" y="696"/>
                </a:cubicBezTo>
                <a:cubicBezTo>
                  <a:pt x="0" y="1083"/>
                  <a:pt x="157" y="1392"/>
                  <a:pt x="351" y="1392"/>
                </a:cubicBezTo>
                <a:cubicBezTo>
                  <a:pt x="545" y="1392"/>
                  <a:pt x="702" y="1083"/>
                  <a:pt x="702" y="696"/>
                </a:cubicBezTo>
                <a:cubicBezTo>
                  <a:pt x="702" y="309"/>
                  <a:pt x="545" y="0"/>
                  <a:pt x="351" y="0"/>
                </a:cubicBezTo>
                <a:close/>
              </a:path>
            </a:pathLst>
          </a:custGeom>
          <a:solidFill>
            <a:srgbClr val="FA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31"/>
          <p:cNvSpPr/>
          <p:nvPr/>
        </p:nvSpPr>
        <p:spPr>
          <a:xfrm rot="-3249475" flipH="1">
            <a:off x="6933670" y="1701829"/>
            <a:ext cx="252942" cy="252931"/>
          </a:xfrm>
          <a:custGeom>
            <a:avLst/>
            <a:gdLst/>
            <a:ahLst/>
            <a:cxnLst/>
            <a:rect l="l" t="t" r="r" b="b"/>
            <a:pathLst>
              <a:path w="1910" h="1910" extrusionOk="0">
                <a:moveTo>
                  <a:pt x="816" y="534"/>
                </a:moveTo>
                <a:lnTo>
                  <a:pt x="958" y="0"/>
                </a:lnTo>
                <a:lnTo>
                  <a:pt x="1094" y="534"/>
                </a:lnTo>
                <a:cubicBezTo>
                  <a:pt x="1130" y="675"/>
                  <a:pt x="1240" y="780"/>
                  <a:pt x="1376" y="816"/>
                </a:cubicBezTo>
                <a:lnTo>
                  <a:pt x="1910" y="958"/>
                </a:lnTo>
                <a:lnTo>
                  <a:pt x="1376" y="1099"/>
                </a:lnTo>
                <a:cubicBezTo>
                  <a:pt x="1235" y="1130"/>
                  <a:pt x="1130" y="1240"/>
                  <a:pt x="1094" y="1376"/>
                </a:cubicBezTo>
                <a:lnTo>
                  <a:pt x="952" y="1910"/>
                </a:lnTo>
                <a:lnTo>
                  <a:pt x="811" y="1376"/>
                </a:lnTo>
                <a:cubicBezTo>
                  <a:pt x="780" y="1240"/>
                  <a:pt x="670" y="1130"/>
                  <a:pt x="534" y="1094"/>
                </a:cubicBezTo>
                <a:lnTo>
                  <a:pt x="0" y="952"/>
                </a:lnTo>
                <a:lnTo>
                  <a:pt x="534" y="811"/>
                </a:lnTo>
                <a:cubicBezTo>
                  <a:pt x="670" y="780"/>
                  <a:pt x="780" y="670"/>
                  <a:pt x="816" y="534"/>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31"/>
          <p:cNvSpPr/>
          <p:nvPr/>
        </p:nvSpPr>
        <p:spPr>
          <a:xfrm flipH="1">
            <a:off x="7205639" y="760357"/>
            <a:ext cx="104090" cy="104086"/>
          </a:xfrm>
          <a:custGeom>
            <a:avLst/>
            <a:gdLst/>
            <a:ahLst/>
            <a:cxnLst/>
            <a:rect l="l" t="t" r="r" b="b"/>
            <a:pathLst>
              <a:path w="786" h="786" extrusionOk="0">
                <a:moveTo>
                  <a:pt x="786" y="393"/>
                </a:moveTo>
                <a:cubicBezTo>
                  <a:pt x="786" y="607"/>
                  <a:pt x="608" y="785"/>
                  <a:pt x="393" y="785"/>
                </a:cubicBezTo>
                <a:cubicBezTo>
                  <a:pt x="173" y="785"/>
                  <a:pt x="1" y="607"/>
                  <a:pt x="1" y="393"/>
                </a:cubicBezTo>
                <a:cubicBezTo>
                  <a:pt x="1" y="178"/>
                  <a:pt x="173" y="0"/>
                  <a:pt x="393" y="0"/>
                </a:cubicBezTo>
                <a:cubicBezTo>
                  <a:pt x="608" y="0"/>
                  <a:pt x="786" y="178"/>
                  <a:pt x="786" y="39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31"/>
          <p:cNvSpPr/>
          <p:nvPr/>
        </p:nvSpPr>
        <p:spPr>
          <a:xfrm rot="-2700000" flipH="1">
            <a:off x="8312879" y="2259298"/>
            <a:ext cx="172998" cy="172900"/>
          </a:xfrm>
          <a:custGeom>
            <a:avLst/>
            <a:gdLst/>
            <a:ahLst/>
            <a:cxnLst/>
            <a:rect l="l" t="t" r="r" b="b"/>
            <a:pathLst>
              <a:path w="1911" h="1910" extrusionOk="0">
                <a:moveTo>
                  <a:pt x="817" y="534"/>
                </a:moveTo>
                <a:lnTo>
                  <a:pt x="958" y="0"/>
                </a:lnTo>
                <a:lnTo>
                  <a:pt x="1099" y="534"/>
                </a:lnTo>
                <a:cubicBezTo>
                  <a:pt x="1131" y="675"/>
                  <a:pt x="1241" y="780"/>
                  <a:pt x="1377" y="816"/>
                </a:cubicBezTo>
                <a:lnTo>
                  <a:pt x="1910" y="958"/>
                </a:lnTo>
                <a:lnTo>
                  <a:pt x="1377" y="1099"/>
                </a:lnTo>
                <a:cubicBezTo>
                  <a:pt x="1241" y="1130"/>
                  <a:pt x="1131" y="1240"/>
                  <a:pt x="1094" y="1376"/>
                </a:cubicBezTo>
                <a:lnTo>
                  <a:pt x="953" y="1910"/>
                </a:lnTo>
                <a:lnTo>
                  <a:pt x="817" y="1376"/>
                </a:lnTo>
                <a:cubicBezTo>
                  <a:pt x="780" y="1235"/>
                  <a:pt x="670" y="1130"/>
                  <a:pt x="534" y="1094"/>
                </a:cubicBezTo>
                <a:lnTo>
                  <a:pt x="1" y="953"/>
                </a:lnTo>
                <a:lnTo>
                  <a:pt x="534" y="811"/>
                </a:lnTo>
                <a:cubicBezTo>
                  <a:pt x="675" y="780"/>
                  <a:pt x="780" y="670"/>
                  <a:pt x="817" y="534"/>
                </a:cubicBezTo>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31"/>
          <p:cNvSpPr/>
          <p:nvPr/>
        </p:nvSpPr>
        <p:spPr>
          <a:xfrm rot="5400000">
            <a:off x="1916865" y="317606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31"/>
          <p:cNvSpPr/>
          <p:nvPr/>
        </p:nvSpPr>
        <p:spPr>
          <a:xfrm>
            <a:off x="1782975" y="65165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31"/>
          <p:cNvSpPr/>
          <p:nvPr/>
        </p:nvSpPr>
        <p:spPr>
          <a:xfrm>
            <a:off x="5083402" y="175688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31"/>
          <p:cNvSpPr/>
          <p:nvPr/>
        </p:nvSpPr>
        <p:spPr>
          <a:xfrm rot="8100000">
            <a:off x="4660602" y="3054421"/>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31"/>
          <p:cNvSpPr/>
          <p:nvPr/>
        </p:nvSpPr>
        <p:spPr>
          <a:xfrm>
            <a:off x="4774225" y="830488"/>
            <a:ext cx="183300" cy="183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86" name="Google Shape;886;p31"/>
          <p:cNvGrpSpPr/>
          <p:nvPr/>
        </p:nvGrpSpPr>
        <p:grpSpPr>
          <a:xfrm rot="-5400000">
            <a:off x="735315" y="3012853"/>
            <a:ext cx="170551" cy="151796"/>
            <a:chOff x="8633480" y="351983"/>
            <a:chExt cx="276554" cy="246143"/>
          </a:xfrm>
        </p:grpSpPr>
        <p:sp>
          <p:nvSpPr>
            <p:cNvPr id="887" name="Google Shape;887;p31"/>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31"/>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9" name="Google Shape;889;p31"/>
          <p:cNvSpPr/>
          <p:nvPr/>
        </p:nvSpPr>
        <p:spPr>
          <a:xfrm rot="899984">
            <a:off x="1645089" y="49493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31"/>
          <p:cNvSpPr/>
          <p:nvPr/>
        </p:nvSpPr>
        <p:spPr>
          <a:xfrm rot="8100000">
            <a:off x="3511286" y="588625"/>
            <a:ext cx="205151" cy="205151"/>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31"/>
          <p:cNvSpPr/>
          <p:nvPr/>
        </p:nvSpPr>
        <p:spPr>
          <a:xfrm>
            <a:off x="588094" y="882550"/>
            <a:ext cx="79200" cy="792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31"/>
          <p:cNvSpPr/>
          <p:nvPr/>
        </p:nvSpPr>
        <p:spPr>
          <a:xfrm rot="5400000">
            <a:off x="4803890" y="189206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31"/>
          <p:cNvSpPr/>
          <p:nvPr/>
        </p:nvSpPr>
        <p:spPr>
          <a:xfrm>
            <a:off x="705150" y="191450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6">
  <p:cSld name="CUSTOM_26">
    <p:spTree>
      <p:nvGrpSpPr>
        <p:cNvPr id="1" name="Shape 894"/>
        <p:cNvGrpSpPr/>
        <p:nvPr/>
      </p:nvGrpSpPr>
      <p:grpSpPr>
        <a:xfrm>
          <a:off x="0" y="0"/>
          <a:ext cx="0" cy="0"/>
          <a:chOff x="0" y="0"/>
          <a:chExt cx="0" cy="0"/>
        </a:xfrm>
      </p:grpSpPr>
      <p:sp>
        <p:nvSpPr>
          <p:cNvPr id="895" name="Google Shape;895;p32"/>
          <p:cNvSpPr/>
          <p:nvPr/>
        </p:nvSpPr>
        <p:spPr>
          <a:xfrm>
            <a:off x="1885500" y="1434900"/>
            <a:ext cx="7155600" cy="3604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Oxanium ExtraBold"/>
              <a:ea typeface="Oxanium ExtraBold"/>
              <a:cs typeface="Oxanium ExtraBold"/>
              <a:sym typeface="Oxanium ExtraBold"/>
            </a:endParaRPr>
          </a:p>
        </p:txBody>
      </p:sp>
      <p:sp>
        <p:nvSpPr>
          <p:cNvPr id="896" name="Google Shape;896;p32"/>
          <p:cNvSpPr/>
          <p:nvPr/>
        </p:nvSpPr>
        <p:spPr>
          <a:xfrm>
            <a:off x="102900" y="1434900"/>
            <a:ext cx="1671600" cy="3604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Oxanium ExtraBold"/>
                <a:ea typeface="Oxanium ExtraBold"/>
                <a:cs typeface="Oxanium ExtraBold"/>
                <a:sym typeface="Oxanium ExtraBold"/>
              </a:rPr>
              <a:t> </a:t>
            </a:r>
            <a:endParaRPr sz="3000" b="0" i="0" u="none" strike="noStrike" cap="none">
              <a:solidFill>
                <a:srgbClr val="000000"/>
              </a:solidFill>
              <a:latin typeface="Oxanium ExtraBold"/>
              <a:ea typeface="Oxanium ExtraBold"/>
              <a:cs typeface="Oxanium ExtraBold"/>
              <a:sym typeface="Oxanium ExtraBold"/>
            </a:endParaRPr>
          </a:p>
        </p:txBody>
      </p:sp>
      <p:sp>
        <p:nvSpPr>
          <p:cNvPr id="897" name="Google Shape;897;p32"/>
          <p:cNvSpPr/>
          <p:nvPr/>
        </p:nvSpPr>
        <p:spPr>
          <a:xfrm>
            <a:off x="102900" y="102900"/>
            <a:ext cx="8937900" cy="12099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1">
  <p:cSld name="CAPTION_ONLY_1">
    <p:bg>
      <p:bgPr>
        <a:solidFill>
          <a:schemeClr val="accent1"/>
        </a:solidFill>
        <a:effectLst/>
      </p:bgPr>
    </p:bg>
    <p:spTree>
      <p:nvGrpSpPr>
        <p:cNvPr id="1" name="Shape 898"/>
        <p:cNvGrpSpPr/>
        <p:nvPr/>
      </p:nvGrpSpPr>
      <p:grpSpPr>
        <a:xfrm>
          <a:off x="0" y="0"/>
          <a:ext cx="0" cy="0"/>
          <a:chOff x="0" y="0"/>
          <a:chExt cx="0" cy="0"/>
        </a:xfrm>
      </p:grpSpPr>
      <p:sp>
        <p:nvSpPr>
          <p:cNvPr id="899" name="Google Shape;899;p33"/>
          <p:cNvSpPr txBox="1">
            <a:spLocks noGrp="1"/>
          </p:cNvSpPr>
          <p:nvPr>
            <p:ph type="title"/>
          </p:nvPr>
        </p:nvSpPr>
        <p:spPr>
          <a:xfrm>
            <a:off x="720000" y="4089600"/>
            <a:ext cx="7704000" cy="5901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sz="20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5"/>
          <p:cNvSpPr/>
          <p:nvPr/>
        </p:nvSpPr>
        <p:spPr>
          <a:xfrm flipH="1">
            <a:off x="5730375" y="102900"/>
            <a:ext cx="3310800" cy="4936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Oxanium ExtraBold"/>
                <a:ea typeface="Oxanium ExtraBold"/>
                <a:cs typeface="Oxanium ExtraBold"/>
                <a:sym typeface="Oxanium ExtraBold"/>
              </a:rPr>
              <a:t> </a:t>
            </a:r>
            <a:endParaRPr sz="3000" b="0" i="0" u="none" strike="noStrike" cap="none">
              <a:solidFill>
                <a:srgbClr val="000000"/>
              </a:solidFill>
              <a:latin typeface="Oxanium ExtraBold"/>
              <a:ea typeface="Oxanium ExtraBold"/>
              <a:cs typeface="Oxanium ExtraBold"/>
              <a:sym typeface="Oxanium ExtraBold"/>
            </a:endParaRPr>
          </a:p>
        </p:txBody>
      </p:sp>
      <p:sp>
        <p:nvSpPr>
          <p:cNvPr id="72" name="Google Shape;72;p5"/>
          <p:cNvSpPr/>
          <p:nvPr/>
        </p:nvSpPr>
        <p:spPr>
          <a:xfrm flipH="1">
            <a:off x="103050" y="102900"/>
            <a:ext cx="5482500" cy="37023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Oxanium ExtraBold"/>
              <a:ea typeface="Oxanium ExtraBold"/>
              <a:cs typeface="Oxanium ExtraBold"/>
              <a:sym typeface="Oxanium ExtraBold"/>
            </a:endParaRPr>
          </a:p>
        </p:txBody>
      </p:sp>
      <p:sp>
        <p:nvSpPr>
          <p:cNvPr id="73" name="Google Shape;73;p5"/>
          <p:cNvSpPr/>
          <p:nvPr/>
        </p:nvSpPr>
        <p:spPr>
          <a:xfrm flipH="1">
            <a:off x="102900" y="3805125"/>
            <a:ext cx="5482800" cy="1235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5"/>
          <p:cNvSpPr txBox="1">
            <a:spLocks noGrp="1"/>
          </p:cNvSpPr>
          <p:nvPr>
            <p:ph type="title"/>
          </p:nvPr>
        </p:nvSpPr>
        <p:spPr>
          <a:xfrm flipH="1">
            <a:off x="1078800" y="2042024"/>
            <a:ext cx="3530700" cy="842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4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5" name="Google Shape;75;p5"/>
          <p:cNvSpPr txBox="1">
            <a:spLocks noGrp="1"/>
          </p:cNvSpPr>
          <p:nvPr>
            <p:ph type="subTitle" idx="1"/>
          </p:nvPr>
        </p:nvSpPr>
        <p:spPr>
          <a:xfrm flipH="1">
            <a:off x="102900" y="3940125"/>
            <a:ext cx="5482500" cy="946200"/>
          </a:xfrm>
          <a:prstGeom prst="rect">
            <a:avLst/>
          </a:prstGeom>
          <a:noFill/>
          <a:ln>
            <a:noFill/>
          </a:ln>
        </p:spPr>
        <p:txBody>
          <a:bodyPr spcFirstLastPara="1" wrap="square" lIns="630000" tIns="91425" rIns="617975" bIns="91425" anchor="ctr" anchorCtr="0">
            <a:noAutofit/>
          </a:bodyPr>
          <a:lstStyle>
            <a:lvl1pPr lvl="0" algn="ctr">
              <a:lnSpc>
                <a:spcPct val="100000"/>
              </a:lnSpc>
              <a:spcBef>
                <a:spcPts val="0"/>
              </a:spcBef>
              <a:spcAft>
                <a:spcPts val="0"/>
              </a:spcAft>
              <a:buSzPts val="1400"/>
              <a:buNone/>
              <a:defRPr sz="16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76" name="Google Shape;76;p5"/>
          <p:cNvSpPr txBox="1">
            <a:spLocks noGrp="1"/>
          </p:cNvSpPr>
          <p:nvPr>
            <p:ph type="title" idx="2"/>
          </p:nvPr>
        </p:nvSpPr>
        <p:spPr>
          <a:xfrm flipH="1">
            <a:off x="1188750" y="913717"/>
            <a:ext cx="3310800" cy="1216200"/>
          </a:xfrm>
          <a:prstGeom prst="rect">
            <a:avLst/>
          </a:prstGeom>
          <a:noFill/>
          <a:ln>
            <a:noFill/>
          </a:ln>
        </p:spPr>
        <p:txBody>
          <a:bodyPr spcFirstLastPara="1" wrap="square" lIns="0" tIns="91425" rIns="0" bIns="91425" anchor="b" anchorCtr="0">
            <a:normAutofit/>
          </a:bodyPr>
          <a:lstStyle>
            <a:lvl1pPr lvl="0" algn="ctr">
              <a:lnSpc>
                <a:spcPct val="100000"/>
              </a:lnSpc>
              <a:spcBef>
                <a:spcPts val="0"/>
              </a:spcBef>
              <a:spcAft>
                <a:spcPts val="0"/>
              </a:spcAft>
              <a:buSzPts val="5000"/>
              <a:buNone/>
              <a:defRPr sz="6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77" name="Google Shape;77;p5"/>
          <p:cNvSpPr/>
          <p:nvPr/>
        </p:nvSpPr>
        <p:spPr>
          <a:xfrm flipH="1">
            <a:off x="8616189" y="1338657"/>
            <a:ext cx="104090" cy="104086"/>
          </a:xfrm>
          <a:custGeom>
            <a:avLst/>
            <a:gdLst/>
            <a:ahLst/>
            <a:cxnLst/>
            <a:rect l="l" t="t" r="r" b="b"/>
            <a:pathLst>
              <a:path w="786" h="786" extrusionOk="0">
                <a:moveTo>
                  <a:pt x="786" y="393"/>
                </a:moveTo>
                <a:cubicBezTo>
                  <a:pt x="786" y="607"/>
                  <a:pt x="608" y="785"/>
                  <a:pt x="393" y="785"/>
                </a:cubicBezTo>
                <a:cubicBezTo>
                  <a:pt x="173" y="785"/>
                  <a:pt x="1" y="607"/>
                  <a:pt x="1" y="393"/>
                </a:cubicBezTo>
                <a:cubicBezTo>
                  <a:pt x="1" y="178"/>
                  <a:pt x="173" y="0"/>
                  <a:pt x="393" y="0"/>
                </a:cubicBezTo>
                <a:cubicBezTo>
                  <a:pt x="608" y="0"/>
                  <a:pt x="786" y="178"/>
                  <a:pt x="786" y="39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5"/>
          <p:cNvSpPr/>
          <p:nvPr/>
        </p:nvSpPr>
        <p:spPr>
          <a:xfrm rot="-2280387" flipH="1">
            <a:off x="7475391" y="2845580"/>
            <a:ext cx="16473" cy="3132"/>
          </a:xfrm>
          <a:custGeom>
            <a:avLst/>
            <a:gdLst/>
            <a:ahLst/>
            <a:cxnLst/>
            <a:rect l="l" t="t" r="r" b="b"/>
            <a:pathLst>
              <a:path w="142" h="27" extrusionOk="0">
                <a:moveTo>
                  <a:pt x="1" y="0"/>
                </a:moveTo>
                <a:lnTo>
                  <a:pt x="1" y="0"/>
                </a:lnTo>
                <a:cubicBezTo>
                  <a:pt x="22" y="16"/>
                  <a:pt x="48" y="26"/>
                  <a:pt x="74" y="26"/>
                </a:cubicBezTo>
                <a:cubicBezTo>
                  <a:pt x="100" y="26"/>
                  <a:pt x="121" y="21"/>
                  <a:pt x="142" y="11"/>
                </a:cubicBezTo>
                <a:lnTo>
                  <a:pt x="1" y="0"/>
                </a:lnTo>
                <a:close/>
              </a:path>
            </a:pathLst>
          </a:custGeom>
          <a:solidFill>
            <a:srgbClr val="1B1B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 name="Google Shape;79;p5"/>
          <p:cNvGrpSpPr/>
          <p:nvPr/>
        </p:nvGrpSpPr>
        <p:grpSpPr>
          <a:xfrm flipH="1">
            <a:off x="5740498" y="112000"/>
            <a:ext cx="3292677" cy="4918026"/>
            <a:chOff x="110900" y="112000"/>
            <a:chExt cx="3292677" cy="4918026"/>
          </a:xfrm>
        </p:grpSpPr>
        <p:sp>
          <p:nvSpPr>
            <p:cNvPr id="80" name="Google Shape;80;p5"/>
            <p:cNvSpPr/>
            <p:nvPr/>
          </p:nvSpPr>
          <p:spPr>
            <a:xfrm>
              <a:off x="110900" y="112000"/>
              <a:ext cx="1381009" cy="4918026"/>
            </a:xfrm>
            <a:custGeom>
              <a:avLst/>
              <a:gdLst/>
              <a:ahLst/>
              <a:cxnLst/>
              <a:rect l="l" t="t" r="r" b="b"/>
              <a:pathLst>
                <a:path w="6803" h="21541" fill="none" extrusionOk="0">
                  <a:moveTo>
                    <a:pt x="6802" y="21541"/>
                  </a:moveTo>
                  <a:lnTo>
                    <a:pt x="1"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5"/>
            <p:cNvSpPr/>
            <p:nvPr/>
          </p:nvSpPr>
          <p:spPr>
            <a:xfrm>
              <a:off x="410328" y="112000"/>
              <a:ext cx="1129289" cy="4918026"/>
            </a:xfrm>
            <a:custGeom>
              <a:avLst/>
              <a:gdLst/>
              <a:ahLst/>
              <a:cxnLst/>
              <a:rect l="l" t="t" r="r" b="b"/>
              <a:pathLst>
                <a:path w="5563" h="21541" fill="none" extrusionOk="0">
                  <a:moveTo>
                    <a:pt x="5563" y="21541"/>
                  </a:moveTo>
                  <a:lnTo>
                    <a:pt x="1"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
            <p:cNvSpPr/>
            <p:nvPr/>
          </p:nvSpPr>
          <p:spPr>
            <a:xfrm>
              <a:off x="708943" y="112000"/>
              <a:ext cx="879599" cy="4918026"/>
            </a:xfrm>
            <a:custGeom>
              <a:avLst/>
              <a:gdLst/>
              <a:ahLst/>
              <a:cxnLst/>
              <a:rect l="l" t="t" r="r" b="b"/>
              <a:pathLst>
                <a:path w="4333" h="21541" fill="none" extrusionOk="0">
                  <a:moveTo>
                    <a:pt x="4332" y="21541"/>
                  </a:moveTo>
                  <a:lnTo>
                    <a:pt x="0"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
            <p:cNvSpPr/>
            <p:nvPr/>
          </p:nvSpPr>
          <p:spPr>
            <a:xfrm>
              <a:off x="1008371" y="112000"/>
              <a:ext cx="627879" cy="4918026"/>
            </a:xfrm>
            <a:custGeom>
              <a:avLst/>
              <a:gdLst/>
              <a:ahLst/>
              <a:cxnLst/>
              <a:rect l="l" t="t" r="r" b="b"/>
              <a:pathLst>
                <a:path w="3093" h="21541" fill="none" extrusionOk="0">
                  <a:moveTo>
                    <a:pt x="3093" y="21541"/>
                  </a:moveTo>
                  <a:lnTo>
                    <a:pt x="1"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
            <p:cNvSpPr/>
            <p:nvPr/>
          </p:nvSpPr>
          <p:spPr>
            <a:xfrm>
              <a:off x="1308001" y="112000"/>
              <a:ext cx="377174" cy="4918026"/>
            </a:xfrm>
            <a:custGeom>
              <a:avLst/>
              <a:gdLst/>
              <a:ahLst/>
              <a:cxnLst/>
              <a:rect l="l" t="t" r="r" b="b"/>
              <a:pathLst>
                <a:path w="1858" h="21541" fill="none" extrusionOk="0">
                  <a:moveTo>
                    <a:pt x="1857" y="21541"/>
                  </a:moveTo>
                  <a:lnTo>
                    <a:pt x="0"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
            <p:cNvSpPr/>
            <p:nvPr/>
          </p:nvSpPr>
          <p:spPr>
            <a:xfrm>
              <a:off x="1607429" y="112000"/>
              <a:ext cx="125454" cy="4918026"/>
            </a:xfrm>
            <a:custGeom>
              <a:avLst/>
              <a:gdLst/>
              <a:ahLst/>
              <a:cxnLst/>
              <a:rect l="l" t="t" r="r" b="b"/>
              <a:pathLst>
                <a:path w="618" h="21541" fill="none" extrusionOk="0">
                  <a:moveTo>
                    <a:pt x="618" y="21541"/>
                  </a:moveTo>
                  <a:lnTo>
                    <a:pt x="1"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
            <p:cNvSpPr/>
            <p:nvPr/>
          </p:nvSpPr>
          <p:spPr>
            <a:xfrm>
              <a:off x="1780590" y="112000"/>
              <a:ext cx="126469" cy="4918026"/>
            </a:xfrm>
            <a:custGeom>
              <a:avLst/>
              <a:gdLst/>
              <a:ahLst/>
              <a:cxnLst/>
              <a:rect l="l" t="t" r="r" b="b"/>
              <a:pathLst>
                <a:path w="623" h="21541" fill="none" extrusionOk="0">
                  <a:moveTo>
                    <a:pt x="0" y="21541"/>
                  </a:moveTo>
                  <a:lnTo>
                    <a:pt x="623"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
            <p:cNvSpPr/>
            <p:nvPr/>
          </p:nvSpPr>
          <p:spPr>
            <a:xfrm>
              <a:off x="1829513" y="112000"/>
              <a:ext cx="376159" cy="4918026"/>
            </a:xfrm>
            <a:custGeom>
              <a:avLst/>
              <a:gdLst/>
              <a:ahLst/>
              <a:cxnLst/>
              <a:rect l="l" t="t" r="r" b="b"/>
              <a:pathLst>
                <a:path w="1853" h="21541" fill="none" extrusionOk="0">
                  <a:moveTo>
                    <a:pt x="0" y="21541"/>
                  </a:moveTo>
                  <a:lnTo>
                    <a:pt x="1852"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
            <p:cNvSpPr/>
            <p:nvPr/>
          </p:nvSpPr>
          <p:spPr>
            <a:xfrm>
              <a:off x="1877218" y="112000"/>
              <a:ext cx="627879" cy="4918026"/>
            </a:xfrm>
            <a:custGeom>
              <a:avLst/>
              <a:gdLst/>
              <a:ahLst/>
              <a:cxnLst/>
              <a:rect l="l" t="t" r="r" b="b"/>
              <a:pathLst>
                <a:path w="3093" h="21541" fill="none" extrusionOk="0">
                  <a:moveTo>
                    <a:pt x="0" y="21541"/>
                  </a:moveTo>
                  <a:lnTo>
                    <a:pt x="3093"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
            <p:cNvSpPr/>
            <p:nvPr/>
          </p:nvSpPr>
          <p:spPr>
            <a:xfrm>
              <a:off x="1926142" y="112000"/>
              <a:ext cx="878584" cy="4918026"/>
            </a:xfrm>
            <a:custGeom>
              <a:avLst/>
              <a:gdLst/>
              <a:ahLst/>
              <a:cxnLst/>
              <a:rect l="l" t="t" r="r" b="b"/>
              <a:pathLst>
                <a:path w="4328" h="21541" fill="none" extrusionOk="0">
                  <a:moveTo>
                    <a:pt x="0" y="21541"/>
                  </a:moveTo>
                  <a:lnTo>
                    <a:pt x="4327"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
            <p:cNvSpPr/>
            <p:nvPr/>
          </p:nvSpPr>
          <p:spPr>
            <a:xfrm>
              <a:off x="1973847" y="112000"/>
              <a:ext cx="1130304" cy="4918026"/>
            </a:xfrm>
            <a:custGeom>
              <a:avLst/>
              <a:gdLst/>
              <a:ahLst/>
              <a:cxnLst/>
              <a:rect l="l" t="t" r="r" b="b"/>
              <a:pathLst>
                <a:path w="5568" h="21541" fill="none" extrusionOk="0">
                  <a:moveTo>
                    <a:pt x="1" y="21541"/>
                  </a:moveTo>
                  <a:lnTo>
                    <a:pt x="5568"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
            <p:cNvSpPr/>
            <p:nvPr/>
          </p:nvSpPr>
          <p:spPr>
            <a:xfrm>
              <a:off x="2022771" y="112000"/>
              <a:ext cx="1380806" cy="4918026"/>
            </a:xfrm>
            <a:custGeom>
              <a:avLst/>
              <a:gdLst/>
              <a:ahLst/>
              <a:cxnLst/>
              <a:rect l="l" t="t" r="r" b="b"/>
              <a:pathLst>
                <a:path w="6802" h="21541" fill="none" extrusionOk="0">
                  <a:moveTo>
                    <a:pt x="0" y="21541"/>
                  </a:moveTo>
                  <a:lnTo>
                    <a:pt x="6802" y="1"/>
                  </a:lnTo>
                </a:path>
              </a:pathLst>
            </a:custGeom>
            <a:noFill/>
            <a:ln w="19050" cap="flat" cmpd="sng">
              <a:solidFill>
                <a:schemeClr val="lt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 name="Google Shape;92;p5"/>
          <p:cNvSpPr/>
          <p:nvPr/>
        </p:nvSpPr>
        <p:spPr>
          <a:xfrm rot="1127933" flipH="1">
            <a:off x="7611638" y="1577590"/>
            <a:ext cx="208047" cy="519767"/>
          </a:xfrm>
          <a:custGeom>
            <a:avLst/>
            <a:gdLst/>
            <a:ahLst/>
            <a:cxnLst/>
            <a:rect l="l" t="t" r="r" b="b"/>
            <a:pathLst>
              <a:path w="1571" h="3925" extrusionOk="0">
                <a:moveTo>
                  <a:pt x="785" y="0"/>
                </a:moveTo>
                <a:cubicBezTo>
                  <a:pt x="351" y="0"/>
                  <a:pt x="0" y="879"/>
                  <a:pt x="0" y="1962"/>
                </a:cubicBezTo>
                <a:cubicBezTo>
                  <a:pt x="0" y="3045"/>
                  <a:pt x="351" y="3924"/>
                  <a:pt x="785" y="3924"/>
                </a:cubicBezTo>
                <a:cubicBezTo>
                  <a:pt x="1219" y="3924"/>
                  <a:pt x="1570" y="3045"/>
                  <a:pt x="1570" y="1962"/>
                </a:cubicBezTo>
                <a:cubicBezTo>
                  <a:pt x="1570" y="879"/>
                  <a:pt x="1219" y="0"/>
                  <a:pt x="785" y="0"/>
                </a:cubicBezTo>
                <a:close/>
              </a:path>
            </a:pathLst>
          </a:custGeom>
          <a:solidFill>
            <a:srgbClr val="FAC0D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
          <p:cNvSpPr/>
          <p:nvPr/>
        </p:nvSpPr>
        <p:spPr>
          <a:xfrm rot="-2700000" flipH="1">
            <a:off x="8476903" y="564745"/>
            <a:ext cx="253075" cy="252929"/>
          </a:xfrm>
          <a:custGeom>
            <a:avLst/>
            <a:gdLst/>
            <a:ahLst/>
            <a:cxnLst/>
            <a:rect l="l" t="t" r="r" b="b"/>
            <a:pathLst>
              <a:path w="1911" h="1910" extrusionOk="0">
                <a:moveTo>
                  <a:pt x="817" y="534"/>
                </a:moveTo>
                <a:lnTo>
                  <a:pt x="958" y="0"/>
                </a:lnTo>
                <a:lnTo>
                  <a:pt x="1099" y="534"/>
                </a:lnTo>
                <a:cubicBezTo>
                  <a:pt x="1131" y="675"/>
                  <a:pt x="1241" y="780"/>
                  <a:pt x="1377" y="816"/>
                </a:cubicBezTo>
                <a:lnTo>
                  <a:pt x="1910" y="958"/>
                </a:lnTo>
                <a:lnTo>
                  <a:pt x="1377" y="1099"/>
                </a:lnTo>
                <a:cubicBezTo>
                  <a:pt x="1241" y="1130"/>
                  <a:pt x="1131" y="1240"/>
                  <a:pt x="1094" y="1376"/>
                </a:cubicBezTo>
                <a:lnTo>
                  <a:pt x="953" y="1910"/>
                </a:lnTo>
                <a:lnTo>
                  <a:pt x="817" y="1376"/>
                </a:lnTo>
                <a:cubicBezTo>
                  <a:pt x="780" y="1235"/>
                  <a:pt x="670" y="1130"/>
                  <a:pt x="534" y="1094"/>
                </a:cubicBezTo>
                <a:lnTo>
                  <a:pt x="1" y="953"/>
                </a:lnTo>
                <a:lnTo>
                  <a:pt x="534" y="811"/>
                </a:lnTo>
                <a:cubicBezTo>
                  <a:pt x="675" y="780"/>
                  <a:pt x="780" y="670"/>
                  <a:pt x="817" y="534"/>
                </a:cubicBezTo>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
          <p:cNvSpPr/>
          <p:nvPr/>
        </p:nvSpPr>
        <p:spPr>
          <a:xfrm flipH="1">
            <a:off x="6803028" y="1067573"/>
            <a:ext cx="172998" cy="172898"/>
          </a:xfrm>
          <a:custGeom>
            <a:avLst/>
            <a:gdLst/>
            <a:ahLst/>
            <a:cxnLst/>
            <a:rect l="l" t="t" r="r" b="b"/>
            <a:pathLst>
              <a:path w="1911" h="1910" extrusionOk="0">
                <a:moveTo>
                  <a:pt x="817" y="534"/>
                </a:moveTo>
                <a:lnTo>
                  <a:pt x="958" y="0"/>
                </a:lnTo>
                <a:lnTo>
                  <a:pt x="1099" y="534"/>
                </a:lnTo>
                <a:cubicBezTo>
                  <a:pt x="1131" y="675"/>
                  <a:pt x="1241" y="780"/>
                  <a:pt x="1377" y="816"/>
                </a:cubicBezTo>
                <a:lnTo>
                  <a:pt x="1910" y="958"/>
                </a:lnTo>
                <a:lnTo>
                  <a:pt x="1377" y="1099"/>
                </a:lnTo>
                <a:cubicBezTo>
                  <a:pt x="1241" y="1130"/>
                  <a:pt x="1131" y="1240"/>
                  <a:pt x="1094" y="1376"/>
                </a:cubicBezTo>
                <a:lnTo>
                  <a:pt x="953" y="1910"/>
                </a:lnTo>
                <a:lnTo>
                  <a:pt x="817" y="1376"/>
                </a:lnTo>
                <a:cubicBezTo>
                  <a:pt x="780" y="1235"/>
                  <a:pt x="670" y="1130"/>
                  <a:pt x="534" y="1094"/>
                </a:cubicBezTo>
                <a:lnTo>
                  <a:pt x="1" y="953"/>
                </a:lnTo>
                <a:lnTo>
                  <a:pt x="534" y="811"/>
                </a:lnTo>
                <a:cubicBezTo>
                  <a:pt x="675" y="780"/>
                  <a:pt x="780" y="670"/>
                  <a:pt x="817" y="534"/>
                </a:cubicBezTo>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5"/>
          <p:cNvSpPr/>
          <p:nvPr/>
        </p:nvSpPr>
        <p:spPr>
          <a:xfrm flipH="1">
            <a:off x="6166814" y="870107"/>
            <a:ext cx="104090" cy="104086"/>
          </a:xfrm>
          <a:custGeom>
            <a:avLst/>
            <a:gdLst/>
            <a:ahLst/>
            <a:cxnLst/>
            <a:rect l="l" t="t" r="r" b="b"/>
            <a:pathLst>
              <a:path w="786" h="786" extrusionOk="0">
                <a:moveTo>
                  <a:pt x="786" y="393"/>
                </a:moveTo>
                <a:cubicBezTo>
                  <a:pt x="786" y="607"/>
                  <a:pt x="608" y="785"/>
                  <a:pt x="393" y="785"/>
                </a:cubicBezTo>
                <a:cubicBezTo>
                  <a:pt x="173" y="785"/>
                  <a:pt x="1" y="607"/>
                  <a:pt x="1" y="393"/>
                </a:cubicBezTo>
                <a:cubicBezTo>
                  <a:pt x="1" y="178"/>
                  <a:pt x="173" y="0"/>
                  <a:pt x="393" y="0"/>
                </a:cubicBezTo>
                <a:cubicBezTo>
                  <a:pt x="608" y="0"/>
                  <a:pt x="786" y="178"/>
                  <a:pt x="786" y="39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5"/>
          <p:cNvSpPr/>
          <p:nvPr/>
        </p:nvSpPr>
        <p:spPr>
          <a:xfrm rot="1809743" flipH="1">
            <a:off x="7978018" y="720229"/>
            <a:ext cx="92966" cy="184335"/>
          </a:xfrm>
          <a:custGeom>
            <a:avLst/>
            <a:gdLst/>
            <a:ahLst/>
            <a:cxnLst/>
            <a:rect l="l" t="t" r="r" b="b"/>
            <a:pathLst>
              <a:path w="702" h="1392" extrusionOk="0">
                <a:moveTo>
                  <a:pt x="351" y="0"/>
                </a:moveTo>
                <a:cubicBezTo>
                  <a:pt x="157" y="0"/>
                  <a:pt x="0" y="309"/>
                  <a:pt x="0" y="696"/>
                </a:cubicBezTo>
                <a:cubicBezTo>
                  <a:pt x="0" y="1083"/>
                  <a:pt x="157" y="1392"/>
                  <a:pt x="351" y="1392"/>
                </a:cubicBezTo>
                <a:cubicBezTo>
                  <a:pt x="545" y="1392"/>
                  <a:pt x="702" y="1083"/>
                  <a:pt x="702" y="696"/>
                </a:cubicBezTo>
                <a:cubicBezTo>
                  <a:pt x="702" y="309"/>
                  <a:pt x="545" y="0"/>
                  <a:pt x="351" y="0"/>
                </a:cubicBezTo>
                <a:close/>
              </a:path>
            </a:pathLst>
          </a:custGeom>
          <a:solidFill>
            <a:srgbClr val="FA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
          <p:cNvSpPr/>
          <p:nvPr/>
        </p:nvSpPr>
        <p:spPr>
          <a:xfrm rot="-3249475" flipH="1">
            <a:off x="6933670" y="1701829"/>
            <a:ext cx="252942" cy="252931"/>
          </a:xfrm>
          <a:custGeom>
            <a:avLst/>
            <a:gdLst/>
            <a:ahLst/>
            <a:cxnLst/>
            <a:rect l="l" t="t" r="r" b="b"/>
            <a:pathLst>
              <a:path w="1910" h="1910" extrusionOk="0">
                <a:moveTo>
                  <a:pt x="816" y="534"/>
                </a:moveTo>
                <a:lnTo>
                  <a:pt x="958" y="0"/>
                </a:lnTo>
                <a:lnTo>
                  <a:pt x="1094" y="534"/>
                </a:lnTo>
                <a:cubicBezTo>
                  <a:pt x="1130" y="675"/>
                  <a:pt x="1240" y="780"/>
                  <a:pt x="1376" y="816"/>
                </a:cubicBezTo>
                <a:lnTo>
                  <a:pt x="1910" y="958"/>
                </a:lnTo>
                <a:lnTo>
                  <a:pt x="1376" y="1099"/>
                </a:lnTo>
                <a:cubicBezTo>
                  <a:pt x="1235" y="1130"/>
                  <a:pt x="1130" y="1240"/>
                  <a:pt x="1094" y="1376"/>
                </a:cubicBezTo>
                <a:lnTo>
                  <a:pt x="952" y="1910"/>
                </a:lnTo>
                <a:lnTo>
                  <a:pt x="811" y="1376"/>
                </a:lnTo>
                <a:cubicBezTo>
                  <a:pt x="780" y="1240"/>
                  <a:pt x="670" y="1130"/>
                  <a:pt x="534" y="1094"/>
                </a:cubicBezTo>
                <a:lnTo>
                  <a:pt x="0" y="952"/>
                </a:lnTo>
                <a:lnTo>
                  <a:pt x="534" y="811"/>
                </a:lnTo>
                <a:cubicBezTo>
                  <a:pt x="670" y="780"/>
                  <a:pt x="780" y="670"/>
                  <a:pt x="816" y="534"/>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
          <p:cNvSpPr/>
          <p:nvPr/>
        </p:nvSpPr>
        <p:spPr>
          <a:xfrm flipH="1">
            <a:off x="7205639" y="760357"/>
            <a:ext cx="104090" cy="104086"/>
          </a:xfrm>
          <a:custGeom>
            <a:avLst/>
            <a:gdLst/>
            <a:ahLst/>
            <a:cxnLst/>
            <a:rect l="l" t="t" r="r" b="b"/>
            <a:pathLst>
              <a:path w="786" h="786" extrusionOk="0">
                <a:moveTo>
                  <a:pt x="786" y="393"/>
                </a:moveTo>
                <a:cubicBezTo>
                  <a:pt x="786" y="607"/>
                  <a:pt x="608" y="785"/>
                  <a:pt x="393" y="785"/>
                </a:cubicBezTo>
                <a:cubicBezTo>
                  <a:pt x="173" y="785"/>
                  <a:pt x="1" y="607"/>
                  <a:pt x="1" y="393"/>
                </a:cubicBezTo>
                <a:cubicBezTo>
                  <a:pt x="1" y="178"/>
                  <a:pt x="173" y="0"/>
                  <a:pt x="393" y="0"/>
                </a:cubicBezTo>
                <a:cubicBezTo>
                  <a:pt x="608" y="0"/>
                  <a:pt x="786" y="178"/>
                  <a:pt x="786" y="39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
          <p:cNvSpPr/>
          <p:nvPr/>
        </p:nvSpPr>
        <p:spPr>
          <a:xfrm rot="-2700000" flipH="1">
            <a:off x="8312879" y="2259298"/>
            <a:ext cx="172998" cy="172900"/>
          </a:xfrm>
          <a:custGeom>
            <a:avLst/>
            <a:gdLst/>
            <a:ahLst/>
            <a:cxnLst/>
            <a:rect l="l" t="t" r="r" b="b"/>
            <a:pathLst>
              <a:path w="1911" h="1910" extrusionOk="0">
                <a:moveTo>
                  <a:pt x="817" y="534"/>
                </a:moveTo>
                <a:lnTo>
                  <a:pt x="958" y="0"/>
                </a:lnTo>
                <a:lnTo>
                  <a:pt x="1099" y="534"/>
                </a:lnTo>
                <a:cubicBezTo>
                  <a:pt x="1131" y="675"/>
                  <a:pt x="1241" y="780"/>
                  <a:pt x="1377" y="816"/>
                </a:cubicBezTo>
                <a:lnTo>
                  <a:pt x="1910" y="958"/>
                </a:lnTo>
                <a:lnTo>
                  <a:pt x="1377" y="1099"/>
                </a:lnTo>
                <a:cubicBezTo>
                  <a:pt x="1241" y="1130"/>
                  <a:pt x="1131" y="1240"/>
                  <a:pt x="1094" y="1376"/>
                </a:cubicBezTo>
                <a:lnTo>
                  <a:pt x="953" y="1910"/>
                </a:lnTo>
                <a:lnTo>
                  <a:pt x="817" y="1376"/>
                </a:lnTo>
                <a:cubicBezTo>
                  <a:pt x="780" y="1235"/>
                  <a:pt x="670" y="1130"/>
                  <a:pt x="534" y="1094"/>
                </a:cubicBezTo>
                <a:lnTo>
                  <a:pt x="1" y="953"/>
                </a:lnTo>
                <a:lnTo>
                  <a:pt x="534" y="811"/>
                </a:lnTo>
                <a:cubicBezTo>
                  <a:pt x="675" y="780"/>
                  <a:pt x="780" y="670"/>
                  <a:pt x="817" y="534"/>
                </a:cubicBezTo>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
          <p:cNvSpPr/>
          <p:nvPr/>
        </p:nvSpPr>
        <p:spPr>
          <a:xfrm rot="5400000">
            <a:off x="1916865" y="317606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
          <p:cNvSpPr/>
          <p:nvPr/>
        </p:nvSpPr>
        <p:spPr>
          <a:xfrm>
            <a:off x="1782975" y="65165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
          <p:cNvSpPr/>
          <p:nvPr/>
        </p:nvSpPr>
        <p:spPr>
          <a:xfrm>
            <a:off x="5083402" y="175688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
          <p:cNvSpPr/>
          <p:nvPr/>
        </p:nvSpPr>
        <p:spPr>
          <a:xfrm rot="8100000">
            <a:off x="4660602" y="3054421"/>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
          <p:cNvSpPr/>
          <p:nvPr/>
        </p:nvSpPr>
        <p:spPr>
          <a:xfrm>
            <a:off x="4774225" y="830488"/>
            <a:ext cx="183300" cy="183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 name="Google Shape;105;p5"/>
          <p:cNvGrpSpPr/>
          <p:nvPr/>
        </p:nvGrpSpPr>
        <p:grpSpPr>
          <a:xfrm rot="-5400000">
            <a:off x="735315" y="3012853"/>
            <a:ext cx="170551" cy="151796"/>
            <a:chOff x="8633480" y="351983"/>
            <a:chExt cx="276554" cy="246143"/>
          </a:xfrm>
        </p:grpSpPr>
        <p:sp>
          <p:nvSpPr>
            <p:cNvPr id="106" name="Google Shape;106;p5"/>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8" name="Google Shape;108;p5"/>
          <p:cNvSpPr/>
          <p:nvPr/>
        </p:nvSpPr>
        <p:spPr>
          <a:xfrm rot="899984">
            <a:off x="1645089" y="49493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5"/>
          <p:cNvSpPr/>
          <p:nvPr/>
        </p:nvSpPr>
        <p:spPr>
          <a:xfrm rot="8100000">
            <a:off x="3511286" y="588625"/>
            <a:ext cx="205151" cy="205151"/>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
          <p:cNvSpPr/>
          <p:nvPr/>
        </p:nvSpPr>
        <p:spPr>
          <a:xfrm>
            <a:off x="588094" y="882550"/>
            <a:ext cx="79200" cy="792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
          <p:cNvSpPr/>
          <p:nvPr/>
        </p:nvSpPr>
        <p:spPr>
          <a:xfrm rot="5400000">
            <a:off x="4803890" y="189206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
          <p:cNvSpPr/>
          <p:nvPr/>
        </p:nvSpPr>
        <p:spPr>
          <a:xfrm>
            <a:off x="705150" y="191450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5"/>
          <p:cNvGrpSpPr/>
          <p:nvPr/>
        </p:nvGrpSpPr>
        <p:grpSpPr>
          <a:xfrm>
            <a:off x="6488472" y="2416126"/>
            <a:ext cx="1796731" cy="2624500"/>
            <a:chOff x="6488472" y="2416126"/>
            <a:chExt cx="1796731" cy="2624500"/>
          </a:xfrm>
        </p:grpSpPr>
        <p:sp>
          <p:nvSpPr>
            <p:cNvPr id="114" name="Google Shape;114;p5"/>
            <p:cNvSpPr/>
            <p:nvPr/>
          </p:nvSpPr>
          <p:spPr>
            <a:xfrm flipH="1">
              <a:off x="6660313" y="3775027"/>
              <a:ext cx="1416151" cy="1265599"/>
            </a:xfrm>
            <a:custGeom>
              <a:avLst/>
              <a:gdLst/>
              <a:ahLst/>
              <a:cxnLst/>
              <a:rect l="l" t="t" r="r" b="b"/>
              <a:pathLst>
                <a:path w="9444" h="8440" extrusionOk="0">
                  <a:moveTo>
                    <a:pt x="9444" y="1"/>
                  </a:moveTo>
                  <a:lnTo>
                    <a:pt x="0" y="110"/>
                  </a:lnTo>
                  <a:lnTo>
                    <a:pt x="0" y="8440"/>
                  </a:lnTo>
                  <a:lnTo>
                    <a:pt x="9444" y="8440"/>
                  </a:lnTo>
                  <a:lnTo>
                    <a:pt x="9444"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
            <p:cNvSpPr/>
            <p:nvPr/>
          </p:nvSpPr>
          <p:spPr>
            <a:xfrm flipH="1">
              <a:off x="6659413" y="3734239"/>
              <a:ext cx="1412403" cy="115463"/>
            </a:xfrm>
            <a:custGeom>
              <a:avLst/>
              <a:gdLst/>
              <a:ahLst/>
              <a:cxnLst/>
              <a:rect l="l" t="t" r="r" b="b"/>
              <a:pathLst>
                <a:path w="9419" h="770" extrusionOk="0">
                  <a:moveTo>
                    <a:pt x="4709" y="0"/>
                  </a:moveTo>
                  <a:cubicBezTo>
                    <a:pt x="2109" y="0"/>
                    <a:pt x="0" y="168"/>
                    <a:pt x="0" y="382"/>
                  </a:cubicBezTo>
                  <a:cubicBezTo>
                    <a:pt x="0" y="597"/>
                    <a:pt x="2109" y="770"/>
                    <a:pt x="4709" y="770"/>
                  </a:cubicBezTo>
                  <a:cubicBezTo>
                    <a:pt x="7310" y="770"/>
                    <a:pt x="9418" y="597"/>
                    <a:pt x="9418" y="382"/>
                  </a:cubicBezTo>
                  <a:cubicBezTo>
                    <a:pt x="9418" y="168"/>
                    <a:pt x="7310" y="0"/>
                    <a:pt x="470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
            <p:cNvSpPr/>
            <p:nvPr/>
          </p:nvSpPr>
          <p:spPr>
            <a:xfrm flipH="1">
              <a:off x="6659413" y="3734239"/>
              <a:ext cx="1412403" cy="115463"/>
            </a:xfrm>
            <a:custGeom>
              <a:avLst/>
              <a:gdLst/>
              <a:ahLst/>
              <a:cxnLst/>
              <a:rect l="l" t="t" r="r" b="b"/>
              <a:pathLst>
                <a:path w="9419" h="770" fill="none" extrusionOk="0">
                  <a:moveTo>
                    <a:pt x="9418" y="382"/>
                  </a:moveTo>
                  <a:cubicBezTo>
                    <a:pt x="9418" y="597"/>
                    <a:pt x="7310" y="770"/>
                    <a:pt x="4709" y="770"/>
                  </a:cubicBezTo>
                  <a:cubicBezTo>
                    <a:pt x="2109" y="770"/>
                    <a:pt x="0" y="597"/>
                    <a:pt x="0" y="382"/>
                  </a:cubicBezTo>
                  <a:cubicBezTo>
                    <a:pt x="0" y="168"/>
                    <a:pt x="2109" y="0"/>
                    <a:pt x="4709" y="0"/>
                  </a:cubicBezTo>
                  <a:cubicBezTo>
                    <a:pt x="7310" y="0"/>
                    <a:pt x="9418" y="168"/>
                    <a:pt x="9418" y="382"/>
                  </a:cubicBezTo>
                  <a:close/>
                </a:path>
              </a:pathLst>
            </a:custGeom>
            <a:solidFill>
              <a:schemeClr val="accent2"/>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
            <p:cNvSpPr/>
            <p:nvPr/>
          </p:nvSpPr>
          <p:spPr>
            <a:xfrm flipH="1">
              <a:off x="6927805" y="2875891"/>
              <a:ext cx="22793" cy="22193"/>
            </a:xfrm>
            <a:custGeom>
              <a:avLst/>
              <a:gdLst/>
              <a:ahLst/>
              <a:cxnLst/>
              <a:rect l="l" t="t" r="r" b="b"/>
              <a:pathLst>
                <a:path w="152" h="148" extrusionOk="0">
                  <a:moveTo>
                    <a:pt x="73" y="1"/>
                  </a:moveTo>
                  <a:cubicBezTo>
                    <a:pt x="31" y="1"/>
                    <a:pt x="0" y="32"/>
                    <a:pt x="0" y="74"/>
                  </a:cubicBezTo>
                  <a:cubicBezTo>
                    <a:pt x="0" y="116"/>
                    <a:pt x="31" y="147"/>
                    <a:pt x="73" y="147"/>
                  </a:cubicBezTo>
                  <a:cubicBezTo>
                    <a:pt x="115" y="147"/>
                    <a:pt x="152" y="116"/>
                    <a:pt x="152" y="74"/>
                  </a:cubicBezTo>
                  <a:cubicBezTo>
                    <a:pt x="152" y="32"/>
                    <a:pt x="115" y="1"/>
                    <a:pt x="7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
            <p:cNvSpPr/>
            <p:nvPr/>
          </p:nvSpPr>
          <p:spPr>
            <a:xfrm flipH="1">
              <a:off x="6927805" y="2935574"/>
              <a:ext cx="22793" cy="17394"/>
            </a:xfrm>
            <a:custGeom>
              <a:avLst/>
              <a:gdLst/>
              <a:ahLst/>
              <a:cxnLst/>
              <a:rect l="l" t="t" r="r" b="b"/>
              <a:pathLst>
                <a:path w="152" h="116" extrusionOk="0">
                  <a:moveTo>
                    <a:pt x="73" y="0"/>
                  </a:moveTo>
                  <a:cubicBezTo>
                    <a:pt x="31" y="0"/>
                    <a:pt x="0" y="32"/>
                    <a:pt x="0" y="73"/>
                  </a:cubicBezTo>
                  <a:cubicBezTo>
                    <a:pt x="0" y="89"/>
                    <a:pt x="5" y="105"/>
                    <a:pt x="11" y="115"/>
                  </a:cubicBezTo>
                  <a:lnTo>
                    <a:pt x="147" y="84"/>
                  </a:lnTo>
                  <a:cubicBezTo>
                    <a:pt x="147" y="84"/>
                    <a:pt x="152" y="79"/>
                    <a:pt x="152" y="73"/>
                  </a:cubicBezTo>
                  <a:cubicBezTo>
                    <a:pt x="152" y="32"/>
                    <a:pt x="115" y="0"/>
                    <a:pt x="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
            <p:cNvSpPr/>
            <p:nvPr/>
          </p:nvSpPr>
          <p:spPr>
            <a:xfrm flipH="1">
              <a:off x="6809340" y="3274474"/>
              <a:ext cx="23692" cy="324347"/>
            </a:xfrm>
            <a:custGeom>
              <a:avLst/>
              <a:gdLst/>
              <a:ahLst/>
              <a:cxnLst/>
              <a:rect l="l" t="t" r="r" b="b"/>
              <a:pathLst>
                <a:path w="158" h="2163" extrusionOk="0">
                  <a:moveTo>
                    <a:pt x="79" y="0"/>
                  </a:moveTo>
                  <a:cubicBezTo>
                    <a:pt x="40" y="0"/>
                    <a:pt x="1" y="27"/>
                    <a:pt x="1" y="79"/>
                  </a:cubicBezTo>
                  <a:lnTo>
                    <a:pt x="1" y="2088"/>
                  </a:lnTo>
                  <a:cubicBezTo>
                    <a:pt x="1" y="2138"/>
                    <a:pt x="40" y="2163"/>
                    <a:pt x="79" y="2163"/>
                  </a:cubicBezTo>
                  <a:cubicBezTo>
                    <a:pt x="119" y="2163"/>
                    <a:pt x="158" y="2138"/>
                    <a:pt x="158" y="2088"/>
                  </a:cubicBezTo>
                  <a:lnTo>
                    <a:pt x="158" y="79"/>
                  </a:lnTo>
                  <a:cubicBezTo>
                    <a:pt x="158" y="27"/>
                    <a:pt x="119" y="0"/>
                    <a:pt x="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
            <p:cNvSpPr/>
            <p:nvPr/>
          </p:nvSpPr>
          <p:spPr>
            <a:xfrm flipH="1">
              <a:off x="6741862" y="3583533"/>
              <a:ext cx="95820" cy="23692"/>
            </a:xfrm>
            <a:custGeom>
              <a:avLst/>
              <a:gdLst/>
              <a:ahLst/>
              <a:cxnLst/>
              <a:rect l="l" t="t" r="r" b="b"/>
              <a:pathLst>
                <a:path w="639" h="158" extrusionOk="0">
                  <a:moveTo>
                    <a:pt x="105" y="1"/>
                  </a:moveTo>
                  <a:cubicBezTo>
                    <a:pt x="0" y="1"/>
                    <a:pt x="0" y="158"/>
                    <a:pt x="105" y="158"/>
                  </a:cubicBezTo>
                  <a:lnTo>
                    <a:pt x="539" y="158"/>
                  </a:lnTo>
                  <a:cubicBezTo>
                    <a:pt x="639" y="158"/>
                    <a:pt x="639" y="1"/>
                    <a:pt x="53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
            <p:cNvSpPr/>
            <p:nvPr/>
          </p:nvSpPr>
          <p:spPr>
            <a:xfrm flipH="1">
              <a:off x="7974345" y="3274474"/>
              <a:ext cx="23692" cy="324347"/>
            </a:xfrm>
            <a:custGeom>
              <a:avLst/>
              <a:gdLst/>
              <a:ahLst/>
              <a:cxnLst/>
              <a:rect l="l" t="t" r="r" b="b"/>
              <a:pathLst>
                <a:path w="158" h="2163" extrusionOk="0">
                  <a:moveTo>
                    <a:pt x="79" y="0"/>
                  </a:moveTo>
                  <a:cubicBezTo>
                    <a:pt x="39" y="0"/>
                    <a:pt x="0" y="27"/>
                    <a:pt x="0" y="79"/>
                  </a:cubicBezTo>
                  <a:lnTo>
                    <a:pt x="0" y="2088"/>
                  </a:lnTo>
                  <a:cubicBezTo>
                    <a:pt x="0" y="2138"/>
                    <a:pt x="39" y="2163"/>
                    <a:pt x="79" y="2163"/>
                  </a:cubicBezTo>
                  <a:cubicBezTo>
                    <a:pt x="118" y="2163"/>
                    <a:pt x="157" y="2138"/>
                    <a:pt x="157" y="2088"/>
                  </a:cubicBezTo>
                  <a:lnTo>
                    <a:pt x="157" y="79"/>
                  </a:lnTo>
                  <a:cubicBezTo>
                    <a:pt x="157" y="27"/>
                    <a:pt x="118" y="0"/>
                    <a:pt x="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
            <p:cNvSpPr/>
            <p:nvPr/>
          </p:nvSpPr>
          <p:spPr>
            <a:xfrm flipH="1">
              <a:off x="7970448" y="3583533"/>
              <a:ext cx="95820" cy="23692"/>
            </a:xfrm>
            <a:custGeom>
              <a:avLst/>
              <a:gdLst/>
              <a:ahLst/>
              <a:cxnLst/>
              <a:rect l="l" t="t" r="r" b="b"/>
              <a:pathLst>
                <a:path w="639" h="158" extrusionOk="0">
                  <a:moveTo>
                    <a:pt x="99" y="1"/>
                  </a:moveTo>
                  <a:cubicBezTo>
                    <a:pt x="0" y="1"/>
                    <a:pt x="0" y="158"/>
                    <a:pt x="99" y="158"/>
                  </a:cubicBezTo>
                  <a:lnTo>
                    <a:pt x="539" y="158"/>
                  </a:lnTo>
                  <a:cubicBezTo>
                    <a:pt x="638" y="158"/>
                    <a:pt x="638" y="1"/>
                    <a:pt x="53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
            <p:cNvSpPr/>
            <p:nvPr/>
          </p:nvSpPr>
          <p:spPr>
            <a:xfrm flipH="1">
              <a:off x="7089470" y="3381993"/>
              <a:ext cx="625302" cy="104517"/>
            </a:xfrm>
            <a:custGeom>
              <a:avLst/>
              <a:gdLst/>
              <a:ahLst/>
              <a:cxnLst/>
              <a:rect l="l" t="t" r="r" b="b"/>
              <a:pathLst>
                <a:path w="4170" h="697" extrusionOk="0">
                  <a:moveTo>
                    <a:pt x="3762" y="0"/>
                  </a:moveTo>
                  <a:cubicBezTo>
                    <a:pt x="2642" y="0"/>
                    <a:pt x="1523" y="68"/>
                    <a:pt x="403" y="68"/>
                  </a:cubicBezTo>
                  <a:cubicBezTo>
                    <a:pt x="2" y="68"/>
                    <a:pt x="0" y="696"/>
                    <a:pt x="398" y="696"/>
                  </a:cubicBezTo>
                  <a:cubicBezTo>
                    <a:pt x="400" y="696"/>
                    <a:pt x="401" y="696"/>
                    <a:pt x="403" y="696"/>
                  </a:cubicBezTo>
                  <a:cubicBezTo>
                    <a:pt x="1523" y="696"/>
                    <a:pt x="2642" y="633"/>
                    <a:pt x="3762" y="633"/>
                  </a:cubicBezTo>
                  <a:cubicBezTo>
                    <a:pt x="4170" y="628"/>
                    <a:pt x="4170" y="0"/>
                    <a:pt x="37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
            <p:cNvSpPr/>
            <p:nvPr/>
          </p:nvSpPr>
          <p:spPr>
            <a:xfrm flipH="1">
              <a:off x="7490290" y="3496109"/>
              <a:ext cx="75426" cy="72727"/>
            </a:xfrm>
            <a:custGeom>
              <a:avLst/>
              <a:gdLst/>
              <a:ahLst/>
              <a:cxnLst/>
              <a:rect l="l" t="t" r="r" b="b"/>
              <a:pathLst>
                <a:path w="503" h="485" extrusionOk="0">
                  <a:moveTo>
                    <a:pt x="31" y="1"/>
                  </a:moveTo>
                  <a:cubicBezTo>
                    <a:pt x="18" y="1"/>
                    <a:pt x="5" y="8"/>
                    <a:pt x="5" y="24"/>
                  </a:cubicBezTo>
                  <a:cubicBezTo>
                    <a:pt x="0" y="173"/>
                    <a:pt x="36" y="485"/>
                    <a:pt x="246" y="485"/>
                  </a:cubicBezTo>
                  <a:cubicBezTo>
                    <a:pt x="249" y="485"/>
                    <a:pt x="253" y="485"/>
                    <a:pt x="256" y="484"/>
                  </a:cubicBezTo>
                  <a:cubicBezTo>
                    <a:pt x="466" y="479"/>
                    <a:pt x="502" y="181"/>
                    <a:pt x="492" y="24"/>
                  </a:cubicBezTo>
                  <a:cubicBezTo>
                    <a:pt x="492" y="8"/>
                    <a:pt x="479" y="1"/>
                    <a:pt x="466" y="1"/>
                  </a:cubicBezTo>
                  <a:cubicBezTo>
                    <a:pt x="453" y="1"/>
                    <a:pt x="440" y="8"/>
                    <a:pt x="440" y="24"/>
                  </a:cubicBezTo>
                  <a:cubicBezTo>
                    <a:pt x="445" y="150"/>
                    <a:pt x="429" y="422"/>
                    <a:pt x="256" y="432"/>
                  </a:cubicBezTo>
                  <a:cubicBezTo>
                    <a:pt x="253" y="432"/>
                    <a:pt x="250" y="432"/>
                    <a:pt x="247" y="432"/>
                  </a:cubicBezTo>
                  <a:cubicBezTo>
                    <a:pt x="73" y="432"/>
                    <a:pt x="58" y="142"/>
                    <a:pt x="58" y="24"/>
                  </a:cubicBezTo>
                  <a:cubicBezTo>
                    <a:pt x="58" y="8"/>
                    <a:pt x="45" y="1"/>
                    <a:pt x="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
            <p:cNvSpPr/>
            <p:nvPr/>
          </p:nvSpPr>
          <p:spPr>
            <a:xfrm flipH="1">
              <a:off x="7360128" y="3493260"/>
              <a:ext cx="75426" cy="80225"/>
            </a:xfrm>
            <a:custGeom>
              <a:avLst/>
              <a:gdLst/>
              <a:ahLst/>
              <a:cxnLst/>
              <a:rect l="l" t="t" r="r" b="b"/>
              <a:pathLst>
                <a:path w="503" h="535" extrusionOk="0">
                  <a:moveTo>
                    <a:pt x="84" y="1"/>
                  </a:moveTo>
                  <a:cubicBezTo>
                    <a:pt x="75" y="1"/>
                    <a:pt x="66" y="7"/>
                    <a:pt x="63" y="22"/>
                  </a:cubicBezTo>
                  <a:cubicBezTo>
                    <a:pt x="32" y="169"/>
                    <a:pt x="1" y="483"/>
                    <a:pt x="205" y="530"/>
                  </a:cubicBezTo>
                  <a:cubicBezTo>
                    <a:pt x="220" y="533"/>
                    <a:pt x="235" y="535"/>
                    <a:pt x="250" y="535"/>
                  </a:cubicBezTo>
                  <a:cubicBezTo>
                    <a:pt x="332" y="535"/>
                    <a:pt x="415" y="489"/>
                    <a:pt x="451" y="415"/>
                  </a:cubicBezTo>
                  <a:cubicBezTo>
                    <a:pt x="503" y="299"/>
                    <a:pt x="466" y="163"/>
                    <a:pt x="466" y="43"/>
                  </a:cubicBezTo>
                  <a:cubicBezTo>
                    <a:pt x="466" y="27"/>
                    <a:pt x="453" y="20"/>
                    <a:pt x="440" y="20"/>
                  </a:cubicBezTo>
                  <a:cubicBezTo>
                    <a:pt x="427" y="20"/>
                    <a:pt x="414" y="27"/>
                    <a:pt x="414" y="43"/>
                  </a:cubicBezTo>
                  <a:cubicBezTo>
                    <a:pt x="414" y="127"/>
                    <a:pt x="430" y="216"/>
                    <a:pt x="424" y="299"/>
                  </a:cubicBezTo>
                  <a:cubicBezTo>
                    <a:pt x="416" y="392"/>
                    <a:pt x="351" y="482"/>
                    <a:pt x="258" y="482"/>
                  </a:cubicBezTo>
                  <a:cubicBezTo>
                    <a:pt x="241" y="482"/>
                    <a:pt x="223" y="479"/>
                    <a:pt x="205" y="472"/>
                  </a:cubicBezTo>
                  <a:cubicBezTo>
                    <a:pt x="53" y="425"/>
                    <a:pt x="90" y="153"/>
                    <a:pt x="110" y="33"/>
                  </a:cubicBezTo>
                  <a:cubicBezTo>
                    <a:pt x="114" y="14"/>
                    <a:pt x="98" y="1"/>
                    <a:pt x="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
            <p:cNvSpPr/>
            <p:nvPr/>
          </p:nvSpPr>
          <p:spPr>
            <a:xfrm flipH="1">
              <a:off x="7242413" y="3496109"/>
              <a:ext cx="73477" cy="71227"/>
            </a:xfrm>
            <a:custGeom>
              <a:avLst/>
              <a:gdLst/>
              <a:ahLst/>
              <a:cxnLst/>
              <a:rect l="l" t="t" r="r" b="b"/>
              <a:pathLst>
                <a:path w="490" h="475" extrusionOk="0">
                  <a:moveTo>
                    <a:pt x="433" y="0"/>
                  </a:moveTo>
                  <a:cubicBezTo>
                    <a:pt x="418" y="0"/>
                    <a:pt x="403" y="13"/>
                    <a:pt x="406" y="35"/>
                  </a:cubicBezTo>
                  <a:cubicBezTo>
                    <a:pt x="430" y="169"/>
                    <a:pt x="428" y="423"/>
                    <a:pt x="245" y="423"/>
                  </a:cubicBezTo>
                  <a:cubicBezTo>
                    <a:pt x="228" y="423"/>
                    <a:pt x="211" y="421"/>
                    <a:pt x="191" y="416"/>
                  </a:cubicBezTo>
                  <a:cubicBezTo>
                    <a:pt x="45" y="390"/>
                    <a:pt x="66" y="155"/>
                    <a:pt x="55" y="40"/>
                  </a:cubicBezTo>
                  <a:cubicBezTo>
                    <a:pt x="53" y="24"/>
                    <a:pt x="38" y="16"/>
                    <a:pt x="25" y="16"/>
                  </a:cubicBezTo>
                  <a:cubicBezTo>
                    <a:pt x="12" y="16"/>
                    <a:pt x="1" y="24"/>
                    <a:pt x="3" y="40"/>
                  </a:cubicBezTo>
                  <a:cubicBezTo>
                    <a:pt x="14" y="197"/>
                    <a:pt x="3" y="469"/>
                    <a:pt x="223" y="474"/>
                  </a:cubicBezTo>
                  <a:cubicBezTo>
                    <a:pt x="225" y="474"/>
                    <a:pt x="228" y="474"/>
                    <a:pt x="230" y="474"/>
                  </a:cubicBezTo>
                  <a:cubicBezTo>
                    <a:pt x="474" y="474"/>
                    <a:pt x="489" y="200"/>
                    <a:pt x="458" y="19"/>
                  </a:cubicBezTo>
                  <a:cubicBezTo>
                    <a:pt x="454" y="6"/>
                    <a:pt x="444" y="0"/>
                    <a:pt x="4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
            <p:cNvSpPr/>
            <p:nvPr/>
          </p:nvSpPr>
          <p:spPr>
            <a:xfrm flipH="1">
              <a:off x="7382020" y="2444618"/>
              <a:ext cx="15895" cy="123711"/>
            </a:xfrm>
            <a:custGeom>
              <a:avLst/>
              <a:gdLst/>
              <a:ahLst/>
              <a:cxnLst/>
              <a:rect l="l" t="t" r="r" b="b"/>
              <a:pathLst>
                <a:path w="106" h="825" extrusionOk="0">
                  <a:moveTo>
                    <a:pt x="53" y="0"/>
                  </a:moveTo>
                  <a:cubicBezTo>
                    <a:pt x="27" y="0"/>
                    <a:pt x="1" y="17"/>
                    <a:pt x="1" y="51"/>
                  </a:cubicBezTo>
                  <a:lnTo>
                    <a:pt x="1" y="773"/>
                  </a:lnTo>
                  <a:cubicBezTo>
                    <a:pt x="1" y="807"/>
                    <a:pt x="27" y="824"/>
                    <a:pt x="53" y="824"/>
                  </a:cubicBezTo>
                  <a:cubicBezTo>
                    <a:pt x="79" y="824"/>
                    <a:pt x="105" y="807"/>
                    <a:pt x="105" y="773"/>
                  </a:cubicBezTo>
                  <a:lnTo>
                    <a:pt x="105" y="51"/>
                  </a:lnTo>
                  <a:cubicBezTo>
                    <a:pt x="105" y="17"/>
                    <a:pt x="79" y="0"/>
                    <a:pt x="5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5"/>
            <p:cNvSpPr/>
            <p:nvPr/>
          </p:nvSpPr>
          <p:spPr>
            <a:xfrm flipH="1">
              <a:off x="7359228" y="2416126"/>
              <a:ext cx="61331" cy="47235"/>
            </a:xfrm>
            <a:custGeom>
              <a:avLst/>
              <a:gdLst/>
              <a:ahLst/>
              <a:cxnLst/>
              <a:rect l="l" t="t" r="r" b="b"/>
              <a:pathLst>
                <a:path w="409" h="315" extrusionOk="0">
                  <a:moveTo>
                    <a:pt x="204" y="1"/>
                  </a:moveTo>
                  <a:cubicBezTo>
                    <a:pt x="0" y="1"/>
                    <a:pt x="0" y="315"/>
                    <a:pt x="204" y="315"/>
                  </a:cubicBezTo>
                  <a:cubicBezTo>
                    <a:pt x="408" y="315"/>
                    <a:pt x="408" y="1"/>
                    <a:pt x="204"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5"/>
            <p:cNvSpPr/>
            <p:nvPr/>
          </p:nvSpPr>
          <p:spPr>
            <a:xfrm flipH="1">
              <a:off x="7309145" y="2512698"/>
              <a:ext cx="158500" cy="91171"/>
            </a:xfrm>
            <a:custGeom>
              <a:avLst/>
              <a:gdLst/>
              <a:ahLst/>
              <a:cxnLst/>
              <a:rect l="l" t="t" r="r" b="b"/>
              <a:pathLst>
                <a:path w="1057" h="608" extrusionOk="0">
                  <a:moveTo>
                    <a:pt x="0" y="607"/>
                  </a:moveTo>
                  <a:cubicBezTo>
                    <a:pt x="0" y="0"/>
                    <a:pt x="1057" y="68"/>
                    <a:pt x="1020" y="607"/>
                  </a:cubicBez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
            <p:cNvSpPr/>
            <p:nvPr/>
          </p:nvSpPr>
          <p:spPr>
            <a:xfrm flipH="1">
              <a:off x="7309445" y="2535341"/>
              <a:ext cx="162549" cy="71977"/>
            </a:xfrm>
            <a:custGeom>
              <a:avLst/>
              <a:gdLst/>
              <a:ahLst/>
              <a:cxnLst/>
              <a:rect l="l" t="t" r="r" b="b"/>
              <a:pathLst>
                <a:path w="1084" h="480" extrusionOk="0">
                  <a:moveTo>
                    <a:pt x="550" y="1"/>
                  </a:moveTo>
                  <a:cubicBezTo>
                    <a:pt x="283" y="1"/>
                    <a:pt x="13" y="151"/>
                    <a:pt x="3" y="456"/>
                  </a:cubicBezTo>
                  <a:cubicBezTo>
                    <a:pt x="0" y="472"/>
                    <a:pt x="12" y="480"/>
                    <a:pt x="25" y="480"/>
                  </a:cubicBezTo>
                  <a:cubicBezTo>
                    <a:pt x="38" y="480"/>
                    <a:pt x="53" y="472"/>
                    <a:pt x="55" y="456"/>
                  </a:cubicBezTo>
                  <a:cubicBezTo>
                    <a:pt x="66" y="185"/>
                    <a:pt x="308" y="52"/>
                    <a:pt x="548" y="52"/>
                  </a:cubicBezTo>
                  <a:cubicBezTo>
                    <a:pt x="789" y="52"/>
                    <a:pt x="1028" y="188"/>
                    <a:pt x="1023" y="456"/>
                  </a:cubicBezTo>
                  <a:cubicBezTo>
                    <a:pt x="1023" y="472"/>
                    <a:pt x="1036" y="480"/>
                    <a:pt x="1049" y="480"/>
                  </a:cubicBezTo>
                  <a:cubicBezTo>
                    <a:pt x="1062" y="480"/>
                    <a:pt x="1076" y="472"/>
                    <a:pt x="1076" y="456"/>
                  </a:cubicBezTo>
                  <a:cubicBezTo>
                    <a:pt x="1083" y="154"/>
                    <a:pt x="818" y="1"/>
                    <a:pt x="55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
            <p:cNvSpPr/>
            <p:nvPr/>
          </p:nvSpPr>
          <p:spPr>
            <a:xfrm flipH="1">
              <a:off x="6488472" y="2589475"/>
              <a:ext cx="1796731" cy="854579"/>
            </a:xfrm>
            <a:custGeom>
              <a:avLst/>
              <a:gdLst/>
              <a:ahLst/>
              <a:cxnLst/>
              <a:rect l="l" t="t" r="r" b="b"/>
              <a:pathLst>
                <a:path w="11982" h="5699" extrusionOk="0">
                  <a:moveTo>
                    <a:pt x="8733" y="4762"/>
                  </a:moveTo>
                  <a:cubicBezTo>
                    <a:pt x="8670" y="4752"/>
                    <a:pt x="8623" y="4741"/>
                    <a:pt x="8576" y="4736"/>
                  </a:cubicBezTo>
                  <a:cubicBezTo>
                    <a:pt x="8241" y="4725"/>
                    <a:pt x="7901" y="4699"/>
                    <a:pt x="7566" y="4704"/>
                  </a:cubicBezTo>
                  <a:cubicBezTo>
                    <a:pt x="7027" y="4710"/>
                    <a:pt x="6493" y="4736"/>
                    <a:pt x="5954" y="4752"/>
                  </a:cubicBezTo>
                  <a:cubicBezTo>
                    <a:pt x="5630" y="4762"/>
                    <a:pt x="5306" y="4757"/>
                    <a:pt x="4981" y="4762"/>
                  </a:cubicBezTo>
                  <a:cubicBezTo>
                    <a:pt x="4662" y="4767"/>
                    <a:pt x="4343" y="4783"/>
                    <a:pt x="4024" y="4783"/>
                  </a:cubicBezTo>
                  <a:cubicBezTo>
                    <a:pt x="3820" y="4783"/>
                    <a:pt x="3616" y="4767"/>
                    <a:pt x="3412" y="4762"/>
                  </a:cubicBezTo>
                  <a:cubicBezTo>
                    <a:pt x="3286" y="4762"/>
                    <a:pt x="3155" y="4767"/>
                    <a:pt x="3024" y="4773"/>
                  </a:cubicBezTo>
                  <a:cubicBezTo>
                    <a:pt x="2977" y="4773"/>
                    <a:pt x="2935" y="4783"/>
                    <a:pt x="2883" y="4788"/>
                  </a:cubicBezTo>
                  <a:cubicBezTo>
                    <a:pt x="2967" y="5055"/>
                    <a:pt x="3119" y="5243"/>
                    <a:pt x="3365" y="5353"/>
                  </a:cubicBezTo>
                  <a:cubicBezTo>
                    <a:pt x="3584" y="5447"/>
                    <a:pt x="3809" y="5495"/>
                    <a:pt x="4045" y="5505"/>
                  </a:cubicBezTo>
                  <a:cubicBezTo>
                    <a:pt x="4557" y="5521"/>
                    <a:pt x="5075" y="5526"/>
                    <a:pt x="5588" y="5547"/>
                  </a:cubicBezTo>
                  <a:cubicBezTo>
                    <a:pt x="5939" y="5563"/>
                    <a:pt x="6284" y="5547"/>
                    <a:pt x="6629" y="5484"/>
                  </a:cubicBezTo>
                  <a:cubicBezTo>
                    <a:pt x="6833" y="5447"/>
                    <a:pt x="7043" y="5406"/>
                    <a:pt x="7252" y="5421"/>
                  </a:cubicBezTo>
                  <a:cubicBezTo>
                    <a:pt x="7304" y="5427"/>
                    <a:pt x="7357" y="5416"/>
                    <a:pt x="7404" y="5406"/>
                  </a:cubicBezTo>
                  <a:cubicBezTo>
                    <a:pt x="7623" y="5364"/>
                    <a:pt x="7838" y="5311"/>
                    <a:pt x="8058" y="5280"/>
                  </a:cubicBezTo>
                  <a:cubicBezTo>
                    <a:pt x="8377" y="5228"/>
                    <a:pt x="8565" y="5024"/>
                    <a:pt x="8733" y="4762"/>
                  </a:cubicBezTo>
                  <a:moveTo>
                    <a:pt x="2815" y="2544"/>
                  </a:moveTo>
                  <a:cubicBezTo>
                    <a:pt x="2836" y="2549"/>
                    <a:pt x="2852" y="2549"/>
                    <a:pt x="2862" y="2549"/>
                  </a:cubicBezTo>
                  <a:cubicBezTo>
                    <a:pt x="3438" y="2570"/>
                    <a:pt x="4008" y="2601"/>
                    <a:pt x="4584" y="2612"/>
                  </a:cubicBezTo>
                  <a:cubicBezTo>
                    <a:pt x="5133" y="2622"/>
                    <a:pt x="5682" y="2633"/>
                    <a:pt x="6232" y="2617"/>
                  </a:cubicBezTo>
                  <a:cubicBezTo>
                    <a:pt x="7048" y="2596"/>
                    <a:pt x="7864" y="2549"/>
                    <a:pt x="8675" y="2512"/>
                  </a:cubicBezTo>
                  <a:cubicBezTo>
                    <a:pt x="8816" y="2507"/>
                    <a:pt x="8952" y="2497"/>
                    <a:pt x="9094" y="2486"/>
                  </a:cubicBezTo>
                  <a:cubicBezTo>
                    <a:pt x="9047" y="2230"/>
                    <a:pt x="8989" y="1989"/>
                    <a:pt x="8874" y="1769"/>
                  </a:cubicBezTo>
                  <a:cubicBezTo>
                    <a:pt x="8816" y="1654"/>
                    <a:pt x="8816" y="1654"/>
                    <a:pt x="8686" y="1665"/>
                  </a:cubicBezTo>
                  <a:cubicBezTo>
                    <a:pt x="8372" y="1691"/>
                    <a:pt x="8052" y="1722"/>
                    <a:pt x="7739" y="1738"/>
                  </a:cubicBezTo>
                  <a:cubicBezTo>
                    <a:pt x="7325" y="1759"/>
                    <a:pt x="6912" y="1764"/>
                    <a:pt x="6499" y="1775"/>
                  </a:cubicBezTo>
                  <a:cubicBezTo>
                    <a:pt x="5771" y="1795"/>
                    <a:pt x="5044" y="1816"/>
                    <a:pt x="4317" y="1837"/>
                  </a:cubicBezTo>
                  <a:cubicBezTo>
                    <a:pt x="3945" y="1843"/>
                    <a:pt x="3569" y="1848"/>
                    <a:pt x="3192" y="1853"/>
                  </a:cubicBezTo>
                  <a:cubicBezTo>
                    <a:pt x="3124" y="1853"/>
                    <a:pt x="3066" y="1863"/>
                    <a:pt x="3035" y="1932"/>
                  </a:cubicBezTo>
                  <a:cubicBezTo>
                    <a:pt x="2946" y="2125"/>
                    <a:pt x="2852" y="2319"/>
                    <a:pt x="2815" y="2544"/>
                  </a:cubicBezTo>
                  <a:moveTo>
                    <a:pt x="3192" y="1733"/>
                  </a:moveTo>
                  <a:cubicBezTo>
                    <a:pt x="5044" y="1707"/>
                    <a:pt x="6880" y="1686"/>
                    <a:pt x="8733" y="1544"/>
                  </a:cubicBezTo>
                  <a:cubicBezTo>
                    <a:pt x="8706" y="1497"/>
                    <a:pt x="8696" y="1471"/>
                    <a:pt x="8675" y="1450"/>
                  </a:cubicBezTo>
                  <a:cubicBezTo>
                    <a:pt x="8466" y="1209"/>
                    <a:pt x="8267" y="964"/>
                    <a:pt x="8047" y="739"/>
                  </a:cubicBezTo>
                  <a:cubicBezTo>
                    <a:pt x="7927" y="618"/>
                    <a:pt x="7775" y="508"/>
                    <a:pt x="7618" y="446"/>
                  </a:cubicBezTo>
                  <a:cubicBezTo>
                    <a:pt x="7226" y="294"/>
                    <a:pt x="6828" y="179"/>
                    <a:pt x="6404" y="163"/>
                  </a:cubicBezTo>
                  <a:cubicBezTo>
                    <a:pt x="5902" y="147"/>
                    <a:pt x="5415" y="137"/>
                    <a:pt x="4929" y="299"/>
                  </a:cubicBezTo>
                  <a:cubicBezTo>
                    <a:pt x="4557" y="419"/>
                    <a:pt x="4217" y="587"/>
                    <a:pt x="3909" y="822"/>
                  </a:cubicBezTo>
                  <a:cubicBezTo>
                    <a:pt x="3595" y="1058"/>
                    <a:pt x="3365" y="1361"/>
                    <a:pt x="3192" y="1733"/>
                  </a:cubicBezTo>
                  <a:moveTo>
                    <a:pt x="3495" y="2706"/>
                  </a:moveTo>
                  <a:cubicBezTo>
                    <a:pt x="3103" y="2706"/>
                    <a:pt x="2737" y="2706"/>
                    <a:pt x="2376" y="2711"/>
                  </a:cubicBezTo>
                  <a:cubicBezTo>
                    <a:pt x="2166" y="2711"/>
                    <a:pt x="1957" y="2722"/>
                    <a:pt x="1748" y="2732"/>
                  </a:cubicBezTo>
                  <a:cubicBezTo>
                    <a:pt x="1387" y="2753"/>
                    <a:pt x="1052" y="2868"/>
                    <a:pt x="717" y="2994"/>
                  </a:cubicBezTo>
                  <a:cubicBezTo>
                    <a:pt x="461" y="3083"/>
                    <a:pt x="278" y="3266"/>
                    <a:pt x="220" y="3543"/>
                  </a:cubicBezTo>
                  <a:cubicBezTo>
                    <a:pt x="162" y="3846"/>
                    <a:pt x="267" y="4108"/>
                    <a:pt x="450" y="4343"/>
                  </a:cubicBezTo>
                  <a:cubicBezTo>
                    <a:pt x="492" y="4396"/>
                    <a:pt x="565" y="4427"/>
                    <a:pt x="628" y="4443"/>
                  </a:cubicBezTo>
                  <a:cubicBezTo>
                    <a:pt x="1246" y="4600"/>
                    <a:pt x="1879" y="4642"/>
                    <a:pt x="2512" y="4652"/>
                  </a:cubicBezTo>
                  <a:cubicBezTo>
                    <a:pt x="3176" y="4663"/>
                    <a:pt x="3841" y="4657"/>
                    <a:pt x="4505" y="4642"/>
                  </a:cubicBezTo>
                  <a:cubicBezTo>
                    <a:pt x="5164" y="4631"/>
                    <a:pt x="5818" y="4610"/>
                    <a:pt x="6478" y="4595"/>
                  </a:cubicBezTo>
                  <a:cubicBezTo>
                    <a:pt x="6860" y="4584"/>
                    <a:pt x="7241" y="4574"/>
                    <a:pt x="7623" y="4579"/>
                  </a:cubicBezTo>
                  <a:cubicBezTo>
                    <a:pt x="7927" y="4579"/>
                    <a:pt x="8225" y="4600"/>
                    <a:pt x="8529" y="4605"/>
                  </a:cubicBezTo>
                  <a:cubicBezTo>
                    <a:pt x="8722" y="4610"/>
                    <a:pt x="8921" y="4600"/>
                    <a:pt x="9120" y="4610"/>
                  </a:cubicBezTo>
                  <a:cubicBezTo>
                    <a:pt x="9439" y="4621"/>
                    <a:pt x="9753" y="4636"/>
                    <a:pt x="10072" y="4595"/>
                  </a:cubicBezTo>
                  <a:cubicBezTo>
                    <a:pt x="10386" y="4553"/>
                    <a:pt x="10360" y="4511"/>
                    <a:pt x="10674" y="4474"/>
                  </a:cubicBezTo>
                  <a:cubicBezTo>
                    <a:pt x="10941" y="4443"/>
                    <a:pt x="11181" y="4364"/>
                    <a:pt x="11411" y="4234"/>
                  </a:cubicBezTo>
                  <a:cubicBezTo>
                    <a:pt x="11731" y="4045"/>
                    <a:pt x="11767" y="3778"/>
                    <a:pt x="11731" y="3407"/>
                  </a:cubicBezTo>
                  <a:cubicBezTo>
                    <a:pt x="11626" y="3219"/>
                    <a:pt x="11521" y="3035"/>
                    <a:pt x="11411" y="2847"/>
                  </a:cubicBezTo>
                  <a:cubicBezTo>
                    <a:pt x="11401" y="2831"/>
                    <a:pt x="11380" y="2821"/>
                    <a:pt x="11364" y="2810"/>
                  </a:cubicBezTo>
                  <a:cubicBezTo>
                    <a:pt x="11197" y="2711"/>
                    <a:pt x="11024" y="2622"/>
                    <a:pt x="10831" y="2612"/>
                  </a:cubicBezTo>
                  <a:cubicBezTo>
                    <a:pt x="10449" y="2596"/>
                    <a:pt x="10396" y="2580"/>
                    <a:pt x="10009" y="2586"/>
                  </a:cubicBezTo>
                  <a:cubicBezTo>
                    <a:pt x="9596" y="2591"/>
                    <a:pt x="9188" y="2627"/>
                    <a:pt x="8774" y="2643"/>
                  </a:cubicBezTo>
                  <a:cubicBezTo>
                    <a:pt x="8382" y="2659"/>
                    <a:pt x="7995" y="2659"/>
                    <a:pt x="7608" y="2674"/>
                  </a:cubicBezTo>
                  <a:cubicBezTo>
                    <a:pt x="7043" y="2695"/>
                    <a:pt x="6478" y="2732"/>
                    <a:pt x="5907" y="2753"/>
                  </a:cubicBezTo>
                  <a:cubicBezTo>
                    <a:pt x="5583" y="2763"/>
                    <a:pt x="5259" y="2748"/>
                    <a:pt x="4934" y="2742"/>
                  </a:cubicBezTo>
                  <a:cubicBezTo>
                    <a:pt x="4442" y="2732"/>
                    <a:pt x="3956" y="2716"/>
                    <a:pt x="3495" y="2706"/>
                  </a:cubicBezTo>
                  <a:moveTo>
                    <a:pt x="6959" y="106"/>
                  </a:moveTo>
                  <a:cubicBezTo>
                    <a:pt x="7221" y="158"/>
                    <a:pt x="7487" y="242"/>
                    <a:pt x="7733" y="362"/>
                  </a:cubicBezTo>
                  <a:cubicBezTo>
                    <a:pt x="7995" y="487"/>
                    <a:pt x="8220" y="681"/>
                    <a:pt x="8408" y="911"/>
                  </a:cubicBezTo>
                  <a:cubicBezTo>
                    <a:pt x="8544" y="1089"/>
                    <a:pt x="8680" y="1272"/>
                    <a:pt x="8816" y="1450"/>
                  </a:cubicBezTo>
                  <a:cubicBezTo>
                    <a:pt x="8822" y="1450"/>
                    <a:pt x="8822" y="1455"/>
                    <a:pt x="8822" y="1455"/>
                  </a:cubicBezTo>
                  <a:cubicBezTo>
                    <a:pt x="9041" y="1612"/>
                    <a:pt x="9057" y="1874"/>
                    <a:pt x="9146" y="2094"/>
                  </a:cubicBezTo>
                  <a:cubicBezTo>
                    <a:pt x="9193" y="2198"/>
                    <a:pt x="9224" y="2308"/>
                    <a:pt x="9261" y="2418"/>
                  </a:cubicBezTo>
                  <a:cubicBezTo>
                    <a:pt x="9277" y="2470"/>
                    <a:pt x="9298" y="2486"/>
                    <a:pt x="9350" y="2486"/>
                  </a:cubicBezTo>
                  <a:cubicBezTo>
                    <a:pt x="9596" y="2470"/>
                    <a:pt x="9837" y="2449"/>
                    <a:pt x="10082" y="2449"/>
                  </a:cubicBezTo>
                  <a:cubicBezTo>
                    <a:pt x="10438" y="2444"/>
                    <a:pt x="10454" y="2449"/>
                    <a:pt x="10810" y="2470"/>
                  </a:cubicBezTo>
                  <a:cubicBezTo>
                    <a:pt x="10946" y="2476"/>
                    <a:pt x="11087" y="2533"/>
                    <a:pt x="11223" y="2570"/>
                  </a:cubicBezTo>
                  <a:cubicBezTo>
                    <a:pt x="11589" y="2669"/>
                    <a:pt x="11982" y="3245"/>
                    <a:pt x="11898" y="3648"/>
                  </a:cubicBezTo>
                  <a:cubicBezTo>
                    <a:pt x="11882" y="3721"/>
                    <a:pt x="11882" y="3794"/>
                    <a:pt x="11867" y="3862"/>
                  </a:cubicBezTo>
                  <a:cubicBezTo>
                    <a:pt x="11809" y="4150"/>
                    <a:pt x="11605" y="4317"/>
                    <a:pt x="11359" y="4412"/>
                  </a:cubicBezTo>
                  <a:cubicBezTo>
                    <a:pt x="11134" y="4500"/>
                    <a:pt x="10899" y="4558"/>
                    <a:pt x="10663" y="4600"/>
                  </a:cubicBezTo>
                  <a:cubicBezTo>
                    <a:pt x="10145" y="4694"/>
                    <a:pt x="9957" y="4762"/>
                    <a:pt x="9428" y="4757"/>
                  </a:cubicBezTo>
                  <a:cubicBezTo>
                    <a:pt x="9287" y="4752"/>
                    <a:pt x="9151" y="4741"/>
                    <a:pt x="9010" y="4731"/>
                  </a:cubicBezTo>
                  <a:cubicBezTo>
                    <a:pt x="8926" y="4725"/>
                    <a:pt x="8884" y="4762"/>
                    <a:pt x="8842" y="4835"/>
                  </a:cubicBezTo>
                  <a:cubicBezTo>
                    <a:pt x="8654" y="5154"/>
                    <a:pt x="8398" y="5385"/>
                    <a:pt x="8016" y="5442"/>
                  </a:cubicBezTo>
                  <a:cubicBezTo>
                    <a:pt x="7780" y="5474"/>
                    <a:pt x="7545" y="5526"/>
                    <a:pt x="7309" y="5552"/>
                  </a:cubicBezTo>
                  <a:cubicBezTo>
                    <a:pt x="7116" y="5578"/>
                    <a:pt x="6917" y="5568"/>
                    <a:pt x="6724" y="5599"/>
                  </a:cubicBezTo>
                  <a:cubicBezTo>
                    <a:pt x="6399" y="5657"/>
                    <a:pt x="6069" y="5699"/>
                    <a:pt x="5740" y="5688"/>
                  </a:cubicBezTo>
                  <a:cubicBezTo>
                    <a:pt x="5086" y="5667"/>
                    <a:pt x="4432" y="5652"/>
                    <a:pt x="3778" y="5625"/>
                  </a:cubicBezTo>
                  <a:cubicBezTo>
                    <a:pt x="3501" y="5615"/>
                    <a:pt x="3249" y="5495"/>
                    <a:pt x="3035" y="5327"/>
                  </a:cubicBezTo>
                  <a:cubicBezTo>
                    <a:pt x="2888" y="5212"/>
                    <a:pt x="2805" y="5055"/>
                    <a:pt x="2758" y="4882"/>
                  </a:cubicBezTo>
                  <a:cubicBezTo>
                    <a:pt x="2742" y="4804"/>
                    <a:pt x="2705" y="4788"/>
                    <a:pt x="2632" y="4788"/>
                  </a:cubicBezTo>
                  <a:cubicBezTo>
                    <a:pt x="2339" y="4778"/>
                    <a:pt x="2041" y="4767"/>
                    <a:pt x="1748" y="4757"/>
                  </a:cubicBezTo>
                  <a:cubicBezTo>
                    <a:pt x="1397" y="4752"/>
                    <a:pt x="1057" y="4673"/>
                    <a:pt x="712" y="4605"/>
                  </a:cubicBezTo>
                  <a:cubicBezTo>
                    <a:pt x="675" y="4600"/>
                    <a:pt x="639" y="4584"/>
                    <a:pt x="602" y="4584"/>
                  </a:cubicBezTo>
                  <a:cubicBezTo>
                    <a:pt x="429" y="4579"/>
                    <a:pt x="325" y="4480"/>
                    <a:pt x="241" y="4343"/>
                  </a:cubicBezTo>
                  <a:cubicBezTo>
                    <a:pt x="74" y="4077"/>
                    <a:pt x="0" y="3789"/>
                    <a:pt x="74" y="3480"/>
                  </a:cubicBezTo>
                  <a:cubicBezTo>
                    <a:pt x="147" y="3182"/>
                    <a:pt x="330" y="2973"/>
                    <a:pt x="633" y="2879"/>
                  </a:cubicBezTo>
                  <a:cubicBezTo>
                    <a:pt x="832" y="2816"/>
                    <a:pt x="1026" y="2716"/>
                    <a:pt x="1235" y="2680"/>
                  </a:cubicBezTo>
                  <a:cubicBezTo>
                    <a:pt x="1544" y="2627"/>
                    <a:pt x="1863" y="2612"/>
                    <a:pt x="2177" y="2580"/>
                  </a:cubicBezTo>
                  <a:cubicBezTo>
                    <a:pt x="2308" y="2570"/>
                    <a:pt x="2438" y="2570"/>
                    <a:pt x="2569" y="2554"/>
                  </a:cubicBezTo>
                  <a:cubicBezTo>
                    <a:pt x="2601" y="2554"/>
                    <a:pt x="2642" y="2523"/>
                    <a:pt x="2648" y="2497"/>
                  </a:cubicBezTo>
                  <a:cubicBezTo>
                    <a:pt x="2799" y="2031"/>
                    <a:pt x="3072" y="1628"/>
                    <a:pt x="3349" y="1236"/>
                  </a:cubicBezTo>
                  <a:cubicBezTo>
                    <a:pt x="3715" y="718"/>
                    <a:pt x="4223" y="393"/>
                    <a:pt x="4824" y="189"/>
                  </a:cubicBezTo>
                  <a:cubicBezTo>
                    <a:pt x="5238" y="53"/>
                    <a:pt x="5651" y="1"/>
                    <a:pt x="6080" y="32"/>
                  </a:cubicBezTo>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
            <p:cNvSpPr/>
            <p:nvPr/>
          </p:nvSpPr>
          <p:spPr>
            <a:xfrm flipH="1">
              <a:off x="6520561" y="2976362"/>
              <a:ext cx="1740349" cy="312351"/>
            </a:xfrm>
            <a:custGeom>
              <a:avLst/>
              <a:gdLst/>
              <a:ahLst/>
              <a:cxnLst/>
              <a:rect l="l" t="t" r="r" b="b"/>
              <a:pathLst>
                <a:path w="11606" h="2083" extrusionOk="0">
                  <a:moveTo>
                    <a:pt x="3333" y="126"/>
                  </a:moveTo>
                  <a:cubicBezTo>
                    <a:pt x="3794" y="136"/>
                    <a:pt x="4280" y="152"/>
                    <a:pt x="4772" y="162"/>
                  </a:cubicBezTo>
                  <a:cubicBezTo>
                    <a:pt x="5097" y="168"/>
                    <a:pt x="5421" y="183"/>
                    <a:pt x="5745" y="173"/>
                  </a:cubicBezTo>
                  <a:cubicBezTo>
                    <a:pt x="6316" y="152"/>
                    <a:pt x="6881" y="115"/>
                    <a:pt x="7446" y="94"/>
                  </a:cubicBezTo>
                  <a:cubicBezTo>
                    <a:pt x="7833" y="79"/>
                    <a:pt x="8220" y="79"/>
                    <a:pt x="8612" y="63"/>
                  </a:cubicBezTo>
                  <a:cubicBezTo>
                    <a:pt x="9026" y="47"/>
                    <a:pt x="9434" y="11"/>
                    <a:pt x="9847" y="6"/>
                  </a:cubicBezTo>
                  <a:cubicBezTo>
                    <a:pt x="10234" y="0"/>
                    <a:pt x="10287" y="16"/>
                    <a:pt x="10669" y="32"/>
                  </a:cubicBezTo>
                  <a:cubicBezTo>
                    <a:pt x="10862" y="42"/>
                    <a:pt x="11035" y="131"/>
                    <a:pt x="11202" y="230"/>
                  </a:cubicBezTo>
                  <a:cubicBezTo>
                    <a:pt x="11218" y="241"/>
                    <a:pt x="11239" y="251"/>
                    <a:pt x="11249" y="267"/>
                  </a:cubicBezTo>
                  <a:cubicBezTo>
                    <a:pt x="11359" y="455"/>
                    <a:pt x="11464" y="639"/>
                    <a:pt x="11569" y="827"/>
                  </a:cubicBezTo>
                  <a:cubicBezTo>
                    <a:pt x="11605" y="1198"/>
                    <a:pt x="11569" y="1465"/>
                    <a:pt x="11249" y="1654"/>
                  </a:cubicBezTo>
                  <a:cubicBezTo>
                    <a:pt x="11019" y="1784"/>
                    <a:pt x="10779" y="1863"/>
                    <a:pt x="10512" y="1894"/>
                  </a:cubicBezTo>
                  <a:cubicBezTo>
                    <a:pt x="10198" y="1931"/>
                    <a:pt x="10224" y="1973"/>
                    <a:pt x="9910" y="2015"/>
                  </a:cubicBezTo>
                  <a:cubicBezTo>
                    <a:pt x="9591" y="2056"/>
                    <a:pt x="9277" y="2041"/>
                    <a:pt x="8958" y="2030"/>
                  </a:cubicBezTo>
                  <a:cubicBezTo>
                    <a:pt x="8759" y="2020"/>
                    <a:pt x="8560" y="2030"/>
                    <a:pt x="8367" y="2025"/>
                  </a:cubicBezTo>
                  <a:cubicBezTo>
                    <a:pt x="8063" y="2020"/>
                    <a:pt x="7765" y="1999"/>
                    <a:pt x="7461" y="1999"/>
                  </a:cubicBezTo>
                  <a:cubicBezTo>
                    <a:pt x="7079" y="1994"/>
                    <a:pt x="6698" y="2004"/>
                    <a:pt x="6316" y="2015"/>
                  </a:cubicBezTo>
                  <a:cubicBezTo>
                    <a:pt x="5656" y="2030"/>
                    <a:pt x="5002" y="2051"/>
                    <a:pt x="4343" y="2062"/>
                  </a:cubicBezTo>
                  <a:cubicBezTo>
                    <a:pt x="3679" y="2077"/>
                    <a:pt x="3014" y="2083"/>
                    <a:pt x="2350" y="2072"/>
                  </a:cubicBezTo>
                  <a:cubicBezTo>
                    <a:pt x="1717" y="2062"/>
                    <a:pt x="1084" y="2020"/>
                    <a:pt x="466" y="1863"/>
                  </a:cubicBezTo>
                  <a:cubicBezTo>
                    <a:pt x="403" y="1847"/>
                    <a:pt x="330" y="1816"/>
                    <a:pt x="288" y="1763"/>
                  </a:cubicBezTo>
                  <a:cubicBezTo>
                    <a:pt x="105" y="1528"/>
                    <a:pt x="0" y="1266"/>
                    <a:pt x="58" y="963"/>
                  </a:cubicBezTo>
                  <a:cubicBezTo>
                    <a:pt x="116" y="686"/>
                    <a:pt x="299" y="503"/>
                    <a:pt x="555" y="414"/>
                  </a:cubicBezTo>
                  <a:cubicBezTo>
                    <a:pt x="890" y="288"/>
                    <a:pt x="1225" y="173"/>
                    <a:pt x="1586" y="152"/>
                  </a:cubicBezTo>
                  <a:cubicBezTo>
                    <a:pt x="1795" y="142"/>
                    <a:pt x="2004" y="131"/>
                    <a:pt x="2214" y="131"/>
                  </a:cubicBezTo>
                  <a:cubicBezTo>
                    <a:pt x="2575" y="126"/>
                    <a:pt x="2941" y="126"/>
                    <a:pt x="3333" y="126"/>
                  </a:cubicBez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
            <p:cNvSpPr/>
            <p:nvPr/>
          </p:nvSpPr>
          <p:spPr>
            <a:xfrm flipH="1">
              <a:off x="6975657" y="2609869"/>
              <a:ext cx="831037" cy="239474"/>
            </a:xfrm>
            <a:custGeom>
              <a:avLst/>
              <a:gdLst/>
              <a:ahLst/>
              <a:cxnLst/>
              <a:rect l="l" t="t" r="r" b="b"/>
              <a:pathLst>
                <a:path w="5542" h="1597" extrusionOk="0">
                  <a:moveTo>
                    <a:pt x="1" y="1597"/>
                  </a:moveTo>
                  <a:cubicBezTo>
                    <a:pt x="174" y="1225"/>
                    <a:pt x="404" y="922"/>
                    <a:pt x="718" y="686"/>
                  </a:cubicBezTo>
                  <a:cubicBezTo>
                    <a:pt x="1026" y="451"/>
                    <a:pt x="1366" y="283"/>
                    <a:pt x="1738" y="163"/>
                  </a:cubicBezTo>
                  <a:cubicBezTo>
                    <a:pt x="2224" y="1"/>
                    <a:pt x="2711" y="11"/>
                    <a:pt x="3213" y="27"/>
                  </a:cubicBezTo>
                  <a:cubicBezTo>
                    <a:pt x="3637" y="43"/>
                    <a:pt x="4035" y="158"/>
                    <a:pt x="4427" y="310"/>
                  </a:cubicBezTo>
                  <a:cubicBezTo>
                    <a:pt x="4584" y="372"/>
                    <a:pt x="4736" y="482"/>
                    <a:pt x="4856" y="603"/>
                  </a:cubicBezTo>
                  <a:cubicBezTo>
                    <a:pt x="5076" y="828"/>
                    <a:pt x="5275" y="1073"/>
                    <a:pt x="5484" y="1314"/>
                  </a:cubicBezTo>
                  <a:cubicBezTo>
                    <a:pt x="5505" y="1335"/>
                    <a:pt x="5515" y="1361"/>
                    <a:pt x="5542" y="1408"/>
                  </a:cubicBezTo>
                  <a:cubicBezTo>
                    <a:pt x="3689" y="1550"/>
                    <a:pt x="1853" y="1571"/>
                    <a:pt x="1" y="1597"/>
                  </a:cubicBezTo>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
            <p:cNvSpPr/>
            <p:nvPr/>
          </p:nvSpPr>
          <p:spPr>
            <a:xfrm flipH="1">
              <a:off x="6921526" y="2837502"/>
              <a:ext cx="941552" cy="146803"/>
            </a:xfrm>
            <a:custGeom>
              <a:avLst/>
              <a:gdLst/>
              <a:ahLst/>
              <a:cxnLst/>
              <a:rect l="l" t="t" r="r" b="b"/>
              <a:pathLst>
                <a:path w="6279" h="979" extrusionOk="0">
                  <a:moveTo>
                    <a:pt x="0" y="890"/>
                  </a:moveTo>
                  <a:cubicBezTo>
                    <a:pt x="37" y="665"/>
                    <a:pt x="131" y="471"/>
                    <a:pt x="220" y="278"/>
                  </a:cubicBezTo>
                  <a:cubicBezTo>
                    <a:pt x="251" y="209"/>
                    <a:pt x="309" y="199"/>
                    <a:pt x="377" y="199"/>
                  </a:cubicBezTo>
                  <a:cubicBezTo>
                    <a:pt x="754" y="194"/>
                    <a:pt x="1130" y="189"/>
                    <a:pt x="1502" y="183"/>
                  </a:cubicBezTo>
                  <a:cubicBezTo>
                    <a:pt x="2229" y="162"/>
                    <a:pt x="2956" y="141"/>
                    <a:pt x="3684" y="121"/>
                  </a:cubicBezTo>
                  <a:cubicBezTo>
                    <a:pt x="4097" y="110"/>
                    <a:pt x="4510" y="105"/>
                    <a:pt x="4924" y="84"/>
                  </a:cubicBezTo>
                  <a:cubicBezTo>
                    <a:pt x="5237" y="73"/>
                    <a:pt x="5557" y="37"/>
                    <a:pt x="5871" y="11"/>
                  </a:cubicBezTo>
                  <a:cubicBezTo>
                    <a:pt x="6001" y="0"/>
                    <a:pt x="6001" y="0"/>
                    <a:pt x="6059" y="115"/>
                  </a:cubicBezTo>
                  <a:cubicBezTo>
                    <a:pt x="6174" y="335"/>
                    <a:pt x="6232" y="576"/>
                    <a:pt x="6279" y="832"/>
                  </a:cubicBezTo>
                  <a:cubicBezTo>
                    <a:pt x="6137" y="843"/>
                    <a:pt x="6001" y="853"/>
                    <a:pt x="5860" y="858"/>
                  </a:cubicBezTo>
                  <a:cubicBezTo>
                    <a:pt x="5049" y="895"/>
                    <a:pt x="4233" y="942"/>
                    <a:pt x="3417" y="963"/>
                  </a:cubicBezTo>
                  <a:cubicBezTo>
                    <a:pt x="2867" y="979"/>
                    <a:pt x="2318" y="968"/>
                    <a:pt x="1769" y="958"/>
                  </a:cubicBezTo>
                  <a:cubicBezTo>
                    <a:pt x="1193" y="947"/>
                    <a:pt x="623" y="916"/>
                    <a:pt x="47" y="895"/>
                  </a:cubicBezTo>
                  <a:cubicBezTo>
                    <a:pt x="37" y="895"/>
                    <a:pt x="21" y="895"/>
                    <a:pt x="0" y="890"/>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
            <p:cNvSpPr/>
            <p:nvPr/>
          </p:nvSpPr>
          <p:spPr>
            <a:xfrm flipH="1">
              <a:off x="6975658" y="3294118"/>
              <a:ext cx="877222" cy="129559"/>
            </a:xfrm>
            <a:custGeom>
              <a:avLst/>
              <a:gdLst/>
              <a:ahLst/>
              <a:cxnLst/>
              <a:rect l="l" t="t" r="r" b="b"/>
              <a:pathLst>
                <a:path w="5850" h="864" extrusionOk="0">
                  <a:moveTo>
                    <a:pt x="5850" y="63"/>
                  </a:moveTo>
                  <a:cubicBezTo>
                    <a:pt x="5682" y="325"/>
                    <a:pt x="5494" y="529"/>
                    <a:pt x="5175" y="581"/>
                  </a:cubicBezTo>
                  <a:cubicBezTo>
                    <a:pt x="4955" y="612"/>
                    <a:pt x="4740" y="665"/>
                    <a:pt x="4521" y="707"/>
                  </a:cubicBezTo>
                  <a:cubicBezTo>
                    <a:pt x="4474" y="717"/>
                    <a:pt x="4421" y="728"/>
                    <a:pt x="4369" y="722"/>
                  </a:cubicBezTo>
                  <a:cubicBezTo>
                    <a:pt x="4160" y="707"/>
                    <a:pt x="3950" y="748"/>
                    <a:pt x="3746" y="785"/>
                  </a:cubicBezTo>
                  <a:cubicBezTo>
                    <a:pt x="3401" y="848"/>
                    <a:pt x="3056" y="864"/>
                    <a:pt x="2705" y="848"/>
                  </a:cubicBezTo>
                  <a:cubicBezTo>
                    <a:pt x="2192" y="827"/>
                    <a:pt x="1674" y="822"/>
                    <a:pt x="1162" y="806"/>
                  </a:cubicBezTo>
                  <a:cubicBezTo>
                    <a:pt x="926" y="796"/>
                    <a:pt x="701" y="748"/>
                    <a:pt x="482" y="654"/>
                  </a:cubicBezTo>
                  <a:cubicBezTo>
                    <a:pt x="236" y="544"/>
                    <a:pt x="84" y="356"/>
                    <a:pt x="0" y="89"/>
                  </a:cubicBezTo>
                  <a:cubicBezTo>
                    <a:pt x="52" y="84"/>
                    <a:pt x="94" y="74"/>
                    <a:pt x="141" y="74"/>
                  </a:cubicBezTo>
                  <a:cubicBezTo>
                    <a:pt x="272" y="68"/>
                    <a:pt x="403" y="63"/>
                    <a:pt x="529" y="63"/>
                  </a:cubicBezTo>
                  <a:cubicBezTo>
                    <a:pt x="733" y="68"/>
                    <a:pt x="937" y="84"/>
                    <a:pt x="1141" y="84"/>
                  </a:cubicBezTo>
                  <a:cubicBezTo>
                    <a:pt x="1460" y="84"/>
                    <a:pt x="1779" y="68"/>
                    <a:pt x="2098" y="63"/>
                  </a:cubicBezTo>
                  <a:cubicBezTo>
                    <a:pt x="2423" y="58"/>
                    <a:pt x="2747" y="63"/>
                    <a:pt x="3071" y="53"/>
                  </a:cubicBezTo>
                  <a:cubicBezTo>
                    <a:pt x="3610" y="37"/>
                    <a:pt x="4144" y="11"/>
                    <a:pt x="4683" y="5"/>
                  </a:cubicBezTo>
                  <a:cubicBezTo>
                    <a:pt x="5018" y="0"/>
                    <a:pt x="5358" y="26"/>
                    <a:pt x="5693" y="37"/>
                  </a:cubicBezTo>
                  <a:cubicBezTo>
                    <a:pt x="5740" y="42"/>
                    <a:pt x="5787" y="53"/>
                    <a:pt x="5850" y="63"/>
                  </a:cubicBez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
            <p:cNvSpPr/>
            <p:nvPr/>
          </p:nvSpPr>
          <p:spPr>
            <a:xfrm flipH="1">
              <a:off x="7732767" y="2906482"/>
              <a:ext cx="40187" cy="31490"/>
            </a:xfrm>
            <a:custGeom>
              <a:avLst/>
              <a:gdLst/>
              <a:ahLst/>
              <a:cxnLst/>
              <a:rect l="l" t="t" r="r" b="b"/>
              <a:pathLst>
                <a:path w="268" h="210" extrusionOk="0">
                  <a:moveTo>
                    <a:pt x="132" y="1"/>
                  </a:moveTo>
                  <a:cubicBezTo>
                    <a:pt x="1" y="1"/>
                    <a:pt x="1" y="210"/>
                    <a:pt x="132" y="210"/>
                  </a:cubicBezTo>
                  <a:cubicBezTo>
                    <a:pt x="268" y="210"/>
                    <a:pt x="268" y="1"/>
                    <a:pt x="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
            <p:cNvSpPr/>
            <p:nvPr/>
          </p:nvSpPr>
          <p:spPr>
            <a:xfrm flipH="1">
              <a:off x="7605605" y="2906482"/>
              <a:ext cx="40937" cy="31490"/>
            </a:xfrm>
            <a:custGeom>
              <a:avLst/>
              <a:gdLst/>
              <a:ahLst/>
              <a:cxnLst/>
              <a:rect l="l" t="t" r="r" b="b"/>
              <a:pathLst>
                <a:path w="273" h="210" extrusionOk="0">
                  <a:moveTo>
                    <a:pt x="136" y="1"/>
                  </a:moveTo>
                  <a:cubicBezTo>
                    <a:pt x="0" y="1"/>
                    <a:pt x="0" y="210"/>
                    <a:pt x="136" y="210"/>
                  </a:cubicBezTo>
                  <a:cubicBezTo>
                    <a:pt x="272" y="210"/>
                    <a:pt x="272" y="1"/>
                    <a:pt x="1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
            <p:cNvSpPr/>
            <p:nvPr/>
          </p:nvSpPr>
          <p:spPr>
            <a:xfrm flipH="1">
              <a:off x="7466746" y="2906482"/>
              <a:ext cx="40937" cy="31490"/>
            </a:xfrm>
            <a:custGeom>
              <a:avLst/>
              <a:gdLst/>
              <a:ahLst/>
              <a:cxnLst/>
              <a:rect l="l" t="t" r="r" b="b"/>
              <a:pathLst>
                <a:path w="273" h="210" extrusionOk="0">
                  <a:moveTo>
                    <a:pt x="136" y="1"/>
                  </a:moveTo>
                  <a:cubicBezTo>
                    <a:pt x="0" y="1"/>
                    <a:pt x="0" y="210"/>
                    <a:pt x="136" y="210"/>
                  </a:cubicBezTo>
                  <a:cubicBezTo>
                    <a:pt x="267" y="210"/>
                    <a:pt x="272" y="1"/>
                    <a:pt x="1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
            <p:cNvSpPr/>
            <p:nvPr/>
          </p:nvSpPr>
          <p:spPr>
            <a:xfrm flipH="1">
              <a:off x="7316191" y="2906482"/>
              <a:ext cx="40937" cy="31490"/>
            </a:xfrm>
            <a:custGeom>
              <a:avLst/>
              <a:gdLst/>
              <a:ahLst/>
              <a:cxnLst/>
              <a:rect l="l" t="t" r="r" b="b"/>
              <a:pathLst>
                <a:path w="273" h="210" extrusionOk="0">
                  <a:moveTo>
                    <a:pt x="137" y="1"/>
                  </a:moveTo>
                  <a:cubicBezTo>
                    <a:pt x="1" y="1"/>
                    <a:pt x="1" y="210"/>
                    <a:pt x="137" y="210"/>
                  </a:cubicBezTo>
                  <a:cubicBezTo>
                    <a:pt x="273" y="210"/>
                    <a:pt x="273"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
            <p:cNvSpPr/>
            <p:nvPr/>
          </p:nvSpPr>
          <p:spPr>
            <a:xfrm flipH="1">
              <a:off x="7165485" y="2906482"/>
              <a:ext cx="40937" cy="31490"/>
            </a:xfrm>
            <a:custGeom>
              <a:avLst/>
              <a:gdLst/>
              <a:ahLst/>
              <a:cxnLst/>
              <a:rect l="l" t="t" r="r" b="b"/>
              <a:pathLst>
                <a:path w="273" h="210" extrusionOk="0">
                  <a:moveTo>
                    <a:pt x="136" y="1"/>
                  </a:moveTo>
                  <a:cubicBezTo>
                    <a:pt x="0" y="1"/>
                    <a:pt x="0" y="210"/>
                    <a:pt x="136" y="210"/>
                  </a:cubicBezTo>
                  <a:cubicBezTo>
                    <a:pt x="272" y="210"/>
                    <a:pt x="272" y="1"/>
                    <a:pt x="1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
            <p:cNvSpPr/>
            <p:nvPr/>
          </p:nvSpPr>
          <p:spPr>
            <a:xfrm flipH="1">
              <a:off x="7014780" y="2893886"/>
              <a:ext cx="41087" cy="31640"/>
            </a:xfrm>
            <a:custGeom>
              <a:avLst/>
              <a:gdLst/>
              <a:ahLst/>
              <a:cxnLst/>
              <a:rect l="l" t="t" r="r" b="b"/>
              <a:pathLst>
                <a:path w="274" h="211" extrusionOk="0">
                  <a:moveTo>
                    <a:pt x="137" y="1"/>
                  </a:moveTo>
                  <a:cubicBezTo>
                    <a:pt x="1" y="1"/>
                    <a:pt x="1" y="210"/>
                    <a:pt x="137" y="210"/>
                  </a:cubicBezTo>
                  <a:cubicBezTo>
                    <a:pt x="273" y="210"/>
                    <a:pt x="273"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
            <p:cNvSpPr/>
            <p:nvPr/>
          </p:nvSpPr>
          <p:spPr>
            <a:xfrm flipH="1">
              <a:off x="7121553" y="2657405"/>
              <a:ext cx="265266" cy="119812"/>
            </a:xfrm>
            <a:custGeom>
              <a:avLst/>
              <a:gdLst/>
              <a:ahLst/>
              <a:cxnLst/>
              <a:rect l="l" t="t" r="r" b="b"/>
              <a:pathLst>
                <a:path w="1769" h="799" extrusionOk="0">
                  <a:moveTo>
                    <a:pt x="423" y="0"/>
                  </a:moveTo>
                  <a:cubicBezTo>
                    <a:pt x="278" y="0"/>
                    <a:pt x="132" y="24"/>
                    <a:pt x="0" y="76"/>
                  </a:cubicBezTo>
                  <a:cubicBezTo>
                    <a:pt x="167" y="97"/>
                    <a:pt x="330" y="129"/>
                    <a:pt x="481" y="165"/>
                  </a:cubicBezTo>
                  <a:cubicBezTo>
                    <a:pt x="638" y="207"/>
                    <a:pt x="790" y="254"/>
                    <a:pt x="937" y="312"/>
                  </a:cubicBezTo>
                  <a:cubicBezTo>
                    <a:pt x="1088" y="369"/>
                    <a:pt x="1230" y="437"/>
                    <a:pt x="1366" y="516"/>
                  </a:cubicBezTo>
                  <a:cubicBezTo>
                    <a:pt x="1507" y="594"/>
                    <a:pt x="1638" y="688"/>
                    <a:pt x="1768" y="798"/>
                  </a:cubicBezTo>
                  <a:cubicBezTo>
                    <a:pt x="1711" y="636"/>
                    <a:pt x="1596" y="495"/>
                    <a:pt x="1465" y="385"/>
                  </a:cubicBezTo>
                  <a:cubicBezTo>
                    <a:pt x="1329" y="270"/>
                    <a:pt x="1177" y="181"/>
                    <a:pt x="1015" y="118"/>
                  </a:cubicBezTo>
                  <a:cubicBezTo>
                    <a:pt x="853" y="50"/>
                    <a:pt x="680" y="14"/>
                    <a:pt x="508" y="3"/>
                  </a:cubicBezTo>
                  <a:cubicBezTo>
                    <a:pt x="480" y="1"/>
                    <a:pt x="451" y="0"/>
                    <a:pt x="4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
            <p:cNvSpPr/>
            <p:nvPr/>
          </p:nvSpPr>
          <p:spPr>
            <a:xfrm flipH="1">
              <a:off x="7932060" y="3063486"/>
              <a:ext cx="164948" cy="146803"/>
            </a:xfrm>
            <a:custGeom>
              <a:avLst/>
              <a:gdLst/>
              <a:ahLst/>
              <a:cxnLst/>
              <a:rect l="l" t="t" r="r" b="b"/>
              <a:pathLst>
                <a:path w="1100" h="979" extrusionOk="0">
                  <a:moveTo>
                    <a:pt x="1094" y="460"/>
                  </a:moveTo>
                  <a:cubicBezTo>
                    <a:pt x="1089" y="675"/>
                    <a:pt x="979" y="821"/>
                    <a:pt x="775" y="900"/>
                  </a:cubicBezTo>
                  <a:cubicBezTo>
                    <a:pt x="571" y="978"/>
                    <a:pt x="341" y="942"/>
                    <a:pt x="221" y="795"/>
                  </a:cubicBezTo>
                  <a:cubicBezTo>
                    <a:pt x="1" y="539"/>
                    <a:pt x="95" y="188"/>
                    <a:pt x="414" y="63"/>
                  </a:cubicBezTo>
                  <a:cubicBezTo>
                    <a:pt x="550" y="5"/>
                    <a:pt x="697" y="0"/>
                    <a:pt x="833" y="37"/>
                  </a:cubicBezTo>
                  <a:cubicBezTo>
                    <a:pt x="896" y="52"/>
                    <a:pt x="958" y="94"/>
                    <a:pt x="995" y="147"/>
                  </a:cubicBezTo>
                  <a:cubicBezTo>
                    <a:pt x="1058" y="241"/>
                    <a:pt x="1100" y="351"/>
                    <a:pt x="1094" y="460"/>
                  </a:cubicBezTo>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
            <p:cNvSpPr/>
            <p:nvPr/>
          </p:nvSpPr>
          <p:spPr>
            <a:xfrm flipH="1">
              <a:off x="7913167" y="3045341"/>
              <a:ext cx="194039" cy="183692"/>
            </a:xfrm>
            <a:custGeom>
              <a:avLst/>
              <a:gdLst/>
              <a:ahLst/>
              <a:cxnLst/>
              <a:rect l="l" t="t" r="r" b="b"/>
              <a:pathLst>
                <a:path w="1294" h="1225" extrusionOk="0">
                  <a:moveTo>
                    <a:pt x="1162" y="581"/>
                  </a:moveTo>
                  <a:cubicBezTo>
                    <a:pt x="1168" y="472"/>
                    <a:pt x="1126" y="362"/>
                    <a:pt x="1063" y="268"/>
                  </a:cubicBezTo>
                  <a:cubicBezTo>
                    <a:pt x="1026" y="215"/>
                    <a:pt x="964" y="173"/>
                    <a:pt x="901" y="158"/>
                  </a:cubicBezTo>
                  <a:cubicBezTo>
                    <a:pt x="765" y="121"/>
                    <a:pt x="618" y="126"/>
                    <a:pt x="482" y="184"/>
                  </a:cubicBezTo>
                  <a:cubicBezTo>
                    <a:pt x="163" y="309"/>
                    <a:pt x="69" y="660"/>
                    <a:pt x="289" y="916"/>
                  </a:cubicBezTo>
                  <a:cubicBezTo>
                    <a:pt x="409" y="1063"/>
                    <a:pt x="639" y="1099"/>
                    <a:pt x="843" y="1021"/>
                  </a:cubicBezTo>
                  <a:cubicBezTo>
                    <a:pt x="1047" y="942"/>
                    <a:pt x="1157" y="796"/>
                    <a:pt x="1162" y="581"/>
                  </a:cubicBezTo>
                  <a:moveTo>
                    <a:pt x="1267" y="571"/>
                  </a:moveTo>
                  <a:cubicBezTo>
                    <a:pt x="1293" y="890"/>
                    <a:pt x="1063" y="1099"/>
                    <a:pt x="775" y="1167"/>
                  </a:cubicBezTo>
                  <a:cubicBezTo>
                    <a:pt x="524" y="1225"/>
                    <a:pt x="299" y="1157"/>
                    <a:pt x="147" y="942"/>
                  </a:cubicBezTo>
                  <a:cubicBezTo>
                    <a:pt x="11" y="744"/>
                    <a:pt x="1" y="440"/>
                    <a:pt x="236" y="205"/>
                  </a:cubicBezTo>
                  <a:cubicBezTo>
                    <a:pt x="409" y="37"/>
                    <a:pt x="624" y="1"/>
                    <a:pt x="854" y="32"/>
                  </a:cubicBezTo>
                  <a:cubicBezTo>
                    <a:pt x="948" y="48"/>
                    <a:pt x="1053" y="48"/>
                    <a:pt x="1121" y="142"/>
                  </a:cubicBezTo>
                  <a:cubicBezTo>
                    <a:pt x="1189" y="241"/>
                    <a:pt x="1262" y="435"/>
                    <a:pt x="1267" y="5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
            <p:cNvSpPr/>
            <p:nvPr/>
          </p:nvSpPr>
          <p:spPr>
            <a:xfrm flipH="1">
              <a:off x="7629900" y="3063486"/>
              <a:ext cx="164948" cy="146803"/>
            </a:xfrm>
            <a:custGeom>
              <a:avLst/>
              <a:gdLst/>
              <a:ahLst/>
              <a:cxnLst/>
              <a:rect l="l" t="t" r="r" b="b"/>
              <a:pathLst>
                <a:path w="1100" h="979" extrusionOk="0">
                  <a:moveTo>
                    <a:pt x="1094" y="460"/>
                  </a:moveTo>
                  <a:cubicBezTo>
                    <a:pt x="1089" y="675"/>
                    <a:pt x="984" y="821"/>
                    <a:pt x="775" y="900"/>
                  </a:cubicBezTo>
                  <a:cubicBezTo>
                    <a:pt x="571" y="978"/>
                    <a:pt x="340" y="942"/>
                    <a:pt x="220" y="795"/>
                  </a:cubicBezTo>
                  <a:cubicBezTo>
                    <a:pt x="0" y="539"/>
                    <a:pt x="95" y="188"/>
                    <a:pt x="419" y="63"/>
                  </a:cubicBezTo>
                  <a:cubicBezTo>
                    <a:pt x="550" y="5"/>
                    <a:pt x="696" y="0"/>
                    <a:pt x="832" y="37"/>
                  </a:cubicBezTo>
                  <a:cubicBezTo>
                    <a:pt x="895" y="52"/>
                    <a:pt x="958" y="94"/>
                    <a:pt x="994" y="147"/>
                  </a:cubicBezTo>
                  <a:cubicBezTo>
                    <a:pt x="1062" y="241"/>
                    <a:pt x="1099" y="351"/>
                    <a:pt x="1094" y="46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
            <p:cNvSpPr/>
            <p:nvPr/>
          </p:nvSpPr>
          <p:spPr>
            <a:xfrm flipH="1">
              <a:off x="7611156" y="3045341"/>
              <a:ext cx="193889" cy="183692"/>
            </a:xfrm>
            <a:custGeom>
              <a:avLst/>
              <a:gdLst/>
              <a:ahLst/>
              <a:cxnLst/>
              <a:rect l="l" t="t" r="r" b="b"/>
              <a:pathLst>
                <a:path w="1293" h="1225" extrusionOk="0">
                  <a:moveTo>
                    <a:pt x="1162" y="581"/>
                  </a:moveTo>
                  <a:cubicBezTo>
                    <a:pt x="1167" y="472"/>
                    <a:pt x="1130" y="362"/>
                    <a:pt x="1062" y="268"/>
                  </a:cubicBezTo>
                  <a:cubicBezTo>
                    <a:pt x="1026" y="215"/>
                    <a:pt x="963" y="173"/>
                    <a:pt x="900" y="158"/>
                  </a:cubicBezTo>
                  <a:cubicBezTo>
                    <a:pt x="764" y="121"/>
                    <a:pt x="618" y="126"/>
                    <a:pt x="487" y="184"/>
                  </a:cubicBezTo>
                  <a:cubicBezTo>
                    <a:pt x="163" y="309"/>
                    <a:pt x="68" y="660"/>
                    <a:pt x="288" y="916"/>
                  </a:cubicBezTo>
                  <a:cubicBezTo>
                    <a:pt x="408" y="1063"/>
                    <a:pt x="639" y="1099"/>
                    <a:pt x="843" y="1021"/>
                  </a:cubicBezTo>
                  <a:cubicBezTo>
                    <a:pt x="1052" y="942"/>
                    <a:pt x="1157" y="796"/>
                    <a:pt x="1162" y="581"/>
                  </a:cubicBezTo>
                  <a:close/>
                  <a:moveTo>
                    <a:pt x="1272" y="571"/>
                  </a:moveTo>
                  <a:cubicBezTo>
                    <a:pt x="1293" y="890"/>
                    <a:pt x="1062" y="1099"/>
                    <a:pt x="775" y="1167"/>
                  </a:cubicBezTo>
                  <a:cubicBezTo>
                    <a:pt x="524" y="1225"/>
                    <a:pt x="299" y="1157"/>
                    <a:pt x="147" y="942"/>
                  </a:cubicBezTo>
                  <a:cubicBezTo>
                    <a:pt x="11" y="744"/>
                    <a:pt x="0" y="440"/>
                    <a:pt x="236" y="205"/>
                  </a:cubicBezTo>
                  <a:cubicBezTo>
                    <a:pt x="408" y="37"/>
                    <a:pt x="623" y="1"/>
                    <a:pt x="853" y="32"/>
                  </a:cubicBezTo>
                  <a:cubicBezTo>
                    <a:pt x="947" y="48"/>
                    <a:pt x="1052" y="48"/>
                    <a:pt x="1120" y="142"/>
                  </a:cubicBezTo>
                  <a:cubicBezTo>
                    <a:pt x="1193" y="241"/>
                    <a:pt x="1261" y="435"/>
                    <a:pt x="1272" y="5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
            <p:cNvSpPr/>
            <p:nvPr/>
          </p:nvSpPr>
          <p:spPr>
            <a:xfrm flipH="1">
              <a:off x="7327890" y="3063486"/>
              <a:ext cx="164948" cy="146803"/>
            </a:xfrm>
            <a:custGeom>
              <a:avLst/>
              <a:gdLst/>
              <a:ahLst/>
              <a:cxnLst/>
              <a:rect l="l" t="t" r="r" b="b"/>
              <a:pathLst>
                <a:path w="1100" h="979" extrusionOk="0">
                  <a:moveTo>
                    <a:pt x="1094" y="460"/>
                  </a:moveTo>
                  <a:cubicBezTo>
                    <a:pt x="1089" y="675"/>
                    <a:pt x="984" y="821"/>
                    <a:pt x="775" y="900"/>
                  </a:cubicBezTo>
                  <a:cubicBezTo>
                    <a:pt x="571" y="978"/>
                    <a:pt x="341" y="942"/>
                    <a:pt x="220" y="795"/>
                  </a:cubicBezTo>
                  <a:cubicBezTo>
                    <a:pt x="1" y="539"/>
                    <a:pt x="95" y="188"/>
                    <a:pt x="419" y="63"/>
                  </a:cubicBezTo>
                  <a:cubicBezTo>
                    <a:pt x="550" y="5"/>
                    <a:pt x="697" y="0"/>
                    <a:pt x="833" y="37"/>
                  </a:cubicBezTo>
                  <a:cubicBezTo>
                    <a:pt x="895" y="52"/>
                    <a:pt x="963" y="94"/>
                    <a:pt x="995" y="147"/>
                  </a:cubicBezTo>
                  <a:cubicBezTo>
                    <a:pt x="1063" y="241"/>
                    <a:pt x="1099" y="351"/>
                    <a:pt x="1094" y="46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
            <p:cNvSpPr/>
            <p:nvPr/>
          </p:nvSpPr>
          <p:spPr>
            <a:xfrm flipH="1">
              <a:off x="7309146" y="3045341"/>
              <a:ext cx="193889" cy="183692"/>
            </a:xfrm>
            <a:custGeom>
              <a:avLst/>
              <a:gdLst/>
              <a:ahLst/>
              <a:cxnLst/>
              <a:rect l="l" t="t" r="r" b="b"/>
              <a:pathLst>
                <a:path w="1293" h="1225" extrusionOk="0">
                  <a:moveTo>
                    <a:pt x="1162" y="581"/>
                  </a:moveTo>
                  <a:cubicBezTo>
                    <a:pt x="1167" y="472"/>
                    <a:pt x="1131" y="362"/>
                    <a:pt x="1063" y="268"/>
                  </a:cubicBezTo>
                  <a:cubicBezTo>
                    <a:pt x="1031" y="215"/>
                    <a:pt x="963" y="173"/>
                    <a:pt x="901" y="158"/>
                  </a:cubicBezTo>
                  <a:cubicBezTo>
                    <a:pt x="765" y="121"/>
                    <a:pt x="618" y="126"/>
                    <a:pt x="487" y="184"/>
                  </a:cubicBezTo>
                  <a:cubicBezTo>
                    <a:pt x="163" y="309"/>
                    <a:pt x="69" y="660"/>
                    <a:pt x="288" y="916"/>
                  </a:cubicBezTo>
                  <a:cubicBezTo>
                    <a:pt x="409" y="1063"/>
                    <a:pt x="639" y="1099"/>
                    <a:pt x="843" y="1021"/>
                  </a:cubicBezTo>
                  <a:cubicBezTo>
                    <a:pt x="1052" y="942"/>
                    <a:pt x="1157" y="796"/>
                    <a:pt x="1162" y="581"/>
                  </a:cubicBezTo>
                  <a:close/>
                  <a:moveTo>
                    <a:pt x="1272" y="571"/>
                  </a:moveTo>
                  <a:cubicBezTo>
                    <a:pt x="1293" y="890"/>
                    <a:pt x="1063" y="1099"/>
                    <a:pt x="775" y="1167"/>
                  </a:cubicBezTo>
                  <a:cubicBezTo>
                    <a:pt x="524" y="1225"/>
                    <a:pt x="299" y="1157"/>
                    <a:pt x="152" y="942"/>
                  </a:cubicBezTo>
                  <a:cubicBezTo>
                    <a:pt x="11" y="744"/>
                    <a:pt x="1" y="440"/>
                    <a:pt x="236" y="205"/>
                  </a:cubicBezTo>
                  <a:cubicBezTo>
                    <a:pt x="409" y="37"/>
                    <a:pt x="629" y="1"/>
                    <a:pt x="853" y="32"/>
                  </a:cubicBezTo>
                  <a:cubicBezTo>
                    <a:pt x="948" y="48"/>
                    <a:pt x="1052" y="48"/>
                    <a:pt x="1120" y="142"/>
                  </a:cubicBezTo>
                  <a:cubicBezTo>
                    <a:pt x="1194" y="241"/>
                    <a:pt x="1267" y="435"/>
                    <a:pt x="1272" y="5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
            <p:cNvSpPr/>
            <p:nvPr/>
          </p:nvSpPr>
          <p:spPr>
            <a:xfrm flipH="1">
              <a:off x="7025879" y="3063486"/>
              <a:ext cx="164048" cy="146803"/>
            </a:xfrm>
            <a:custGeom>
              <a:avLst/>
              <a:gdLst/>
              <a:ahLst/>
              <a:cxnLst/>
              <a:rect l="l" t="t" r="r" b="b"/>
              <a:pathLst>
                <a:path w="1094" h="979" extrusionOk="0">
                  <a:moveTo>
                    <a:pt x="1089" y="460"/>
                  </a:moveTo>
                  <a:cubicBezTo>
                    <a:pt x="1083" y="675"/>
                    <a:pt x="979" y="821"/>
                    <a:pt x="769" y="900"/>
                  </a:cubicBezTo>
                  <a:cubicBezTo>
                    <a:pt x="565" y="978"/>
                    <a:pt x="335" y="942"/>
                    <a:pt x="215" y="795"/>
                  </a:cubicBezTo>
                  <a:cubicBezTo>
                    <a:pt x="0" y="539"/>
                    <a:pt x="89" y="188"/>
                    <a:pt x="414" y="63"/>
                  </a:cubicBezTo>
                  <a:cubicBezTo>
                    <a:pt x="550" y="5"/>
                    <a:pt x="691" y="0"/>
                    <a:pt x="827" y="37"/>
                  </a:cubicBezTo>
                  <a:cubicBezTo>
                    <a:pt x="890" y="52"/>
                    <a:pt x="958" y="94"/>
                    <a:pt x="989" y="147"/>
                  </a:cubicBezTo>
                  <a:cubicBezTo>
                    <a:pt x="1057" y="241"/>
                    <a:pt x="1094" y="351"/>
                    <a:pt x="1089" y="46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
            <p:cNvSpPr/>
            <p:nvPr/>
          </p:nvSpPr>
          <p:spPr>
            <a:xfrm flipH="1">
              <a:off x="7006985" y="3045341"/>
              <a:ext cx="193889" cy="183692"/>
            </a:xfrm>
            <a:custGeom>
              <a:avLst/>
              <a:gdLst/>
              <a:ahLst/>
              <a:cxnLst/>
              <a:rect l="l" t="t" r="r" b="b"/>
              <a:pathLst>
                <a:path w="1293" h="1225" extrusionOk="0">
                  <a:moveTo>
                    <a:pt x="1162" y="581"/>
                  </a:moveTo>
                  <a:cubicBezTo>
                    <a:pt x="1167" y="472"/>
                    <a:pt x="1130" y="362"/>
                    <a:pt x="1062" y="268"/>
                  </a:cubicBezTo>
                  <a:cubicBezTo>
                    <a:pt x="1031" y="215"/>
                    <a:pt x="963" y="173"/>
                    <a:pt x="900" y="158"/>
                  </a:cubicBezTo>
                  <a:cubicBezTo>
                    <a:pt x="764" y="121"/>
                    <a:pt x="623" y="126"/>
                    <a:pt x="487" y="184"/>
                  </a:cubicBezTo>
                  <a:cubicBezTo>
                    <a:pt x="162" y="309"/>
                    <a:pt x="73" y="660"/>
                    <a:pt x="288" y="916"/>
                  </a:cubicBezTo>
                  <a:cubicBezTo>
                    <a:pt x="408" y="1063"/>
                    <a:pt x="638" y="1099"/>
                    <a:pt x="842" y="1021"/>
                  </a:cubicBezTo>
                  <a:cubicBezTo>
                    <a:pt x="1052" y="942"/>
                    <a:pt x="1156" y="796"/>
                    <a:pt x="1162" y="581"/>
                  </a:cubicBezTo>
                  <a:close/>
                  <a:moveTo>
                    <a:pt x="1271" y="571"/>
                  </a:moveTo>
                  <a:cubicBezTo>
                    <a:pt x="1292" y="890"/>
                    <a:pt x="1062" y="1099"/>
                    <a:pt x="774" y="1167"/>
                  </a:cubicBezTo>
                  <a:cubicBezTo>
                    <a:pt x="523" y="1225"/>
                    <a:pt x="303" y="1157"/>
                    <a:pt x="152" y="942"/>
                  </a:cubicBezTo>
                  <a:cubicBezTo>
                    <a:pt x="10" y="744"/>
                    <a:pt x="0" y="440"/>
                    <a:pt x="235" y="205"/>
                  </a:cubicBezTo>
                  <a:cubicBezTo>
                    <a:pt x="408" y="37"/>
                    <a:pt x="628" y="1"/>
                    <a:pt x="853" y="32"/>
                  </a:cubicBezTo>
                  <a:cubicBezTo>
                    <a:pt x="947" y="48"/>
                    <a:pt x="1052" y="48"/>
                    <a:pt x="1125" y="142"/>
                  </a:cubicBezTo>
                  <a:cubicBezTo>
                    <a:pt x="1193" y="241"/>
                    <a:pt x="1266" y="435"/>
                    <a:pt x="1271" y="5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
            <p:cNvSpPr/>
            <p:nvPr/>
          </p:nvSpPr>
          <p:spPr>
            <a:xfrm flipH="1">
              <a:off x="6722969" y="3063486"/>
              <a:ext cx="164948" cy="14680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
            <p:cNvSpPr/>
            <p:nvPr/>
          </p:nvSpPr>
          <p:spPr>
            <a:xfrm flipH="1">
              <a:off x="6704975" y="3045341"/>
              <a:ext cx="193889" cy="183692"/>
            </a:xfrm>
            <a:custGeom>
              <a:avLst/>
              <a:gdLst/>
              <a:ahLst/>
              <a:cxnLst/>
              <a:rect l="l" t="t" r="r" b="b"/>
              <a:pathLst>
                <a:path w="1293" h="1225" extrusionOk="0">
                  <a:moveTo>
                    <a:pt x="1162" y="581"/>
                  </a:moveTo>
                  <a:cubicBezTo>
                    <a:pt x="1172" y="472"/>
                    <a:pt x="1130" y="362"/>
                    <a:pt x="1062" y="268"/>
                  </a:cubicBezTo>
                  <a:cubicBezTo>
                    <a:pt x="1031" y="215"/>
                    <a:pt x="963" y="173"/>
                    <a:pt x="906" y="158"/>
                  </a:cubicBezTo>
                  <a:cubicBezTo>
                    <a:pt x="764" y="121"/>
                    <a:pt x="623" y="126"/>
                    <a:pt x="487" y="184"/>
                  </a:cubicBezTo>
                  <a:cubicBezTo>
                    <a:pt x="168" y="309"/>
                    <a:pt x="74" y="660"/>
                    <a:pt x="288" y="916"/>
                  </a:cubicBezTo>
                  <a:cubicBezTo>
                    <a:pt x="408" y="1063"/>
                    <a:pt x="644" y="1099"/>
                    <a:pt x="843" y="1021"/>
                  </a:cubicBezTo>
                  <a:cubicBezTo>
                    <a:pt x="1052" y="942"/>
                    <a:pt x="1157" y="796"/>
                    <a:pt x="1162" y="581"/>
                  </a:cubicBezTo>
                  <a:close/>
                  <a:moveTo>
                    <a:pt x="1272" y="571"/>
                  </a:moveTo>
                  <a:cubicBezTo>
                    <a:pt x="1293" y="890"/>
                    <a:pt x="1068" y="1099"/>
                    <a:pt x="775" y="1167"/>
                  </a:cubicBezTo>
                  <a:cubicBezTo>
                    <a:pt x="524" y="1225"/>
                    <a:pt x="304" y="1157"/>
                    <a:pt x="152" y="942"/>
                  </a:cubicBezTo>
                  <a:cubicBezTo>
                    <a:pt x="11" y="744"/>
                    <a:pt x="0" y="440"/>
                    <a:pt x="236" y="205"/>
                  </a:cubicBezTo>
                  <a:cubicBezTo>
                    <a:pt x="408" y="37"/>
                    <a:pt x="628" y="1"/>
                    <a:pt x="853" y="32"/>
                  </a:cubicBezTo>
                  <a:cubicBezTo>
                    <a:pt x="947" y="48"/>
                    <a:pt x="1057" y="48"/>
                    <a:pt x="1125" y="142"/>
                  </a:cubicBezTo>
                  <a:cubicBezTo>
                    <a:pt x="1193" y="241"/>
                    <a:pt x="1267" y="435"/>
                    <a:pt x="1272" y="571"/>
                  </a:cubicBezTo>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
            <p:cNvSpPr/>
            <p:nvPr/>
          </p:nvSpPr>
          <p:spPr>
            <a:xfrm flipH="1">
              <a:off x="7968947" y="3091678"/>
              <a:ext cx="40937" cy="31490"/>
            </a:xfrm>
            <a:custGeom>
              <a:avLst/>
              <a:gdLst/>
              <a:ahLst/>
              <a:cxnLst/>
              <a:rect l="l" t="t" r="r" b="b"/>
              <a:pathLst>
                <a:path w="273" h="210" extrusionOk="0">
                  <a:moveTo>
                    <a:pt x="137" y="0"/>
                  </a:moveTo>
                  <a:cubicBezTo>
                    <a:pt x="1" y="0"/>
                    <a:pt x="1" y="210"/>
                    <a:pt x="137" y="210"/>
                  </a:cubicBezTo>
                  <a:cubicBezTo>
                    <a:pt x="273" y="210"/>
                    <a:pt x="273" y="0"/>
                    <a:pt x="1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
            <p:cNvSpPr/>
            <p:nvPr/>
          </p:nvSpPr>
          <p:spPr>
            <a:xfrm flipH="1">
              <a:off x="7659739" y="3091678"/>
              <a:ext cx="40937" cy="31490"/>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
            <p:cNvSpPr/>
            <p:nvPr/>
          </p:nvSpPr>
          <p:spPr>
            <a:xfrm flipH="1">
              <a:off x="7356079" y="3093177"/>
              <a:ext cx="41087" cy="31640"/>
            </a:xfrm>
            <a:custGeom>
              <a:avLst/>
              <a:gdLst/>
              <a:ahLst/>
              <a:cxnLst/>
              <a:rect l="l" t="t" r="r" b="b"/>
              <a:pathLst>
                <a:path w="274" h="211" extrusionOk="0">
                  <a:moveTo>
                    <a:pt x="137" y="1"/>
                  </a:moveTo>
                  <a:cubicBezTo>
                    <a:pt x="1" y="1"/>
                    <a:pt x="1" y="210"/>
                    <a:pt x="137" y="210"/>
                  </a:cubicBezTo>
                  <a:cubicBezTo>
                    <a:pt x="273" y="210"/>
                    <a:pt x="273"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5"/>
            <p:cNvSpPr/>
            <p:nvPr/>
          </p:nvSpPr>
          <p:spPr>
            <a:xfrm flipH="1">
              <a:off x="7058717" y="3093177"/>
              <a:ext cx="41087" cy="31640"/>
            </a:xfrm>
            <a:custGeom>
              <a:avLst/>
              <a:gdLst/>
              <a:ahLst/>
              <a:cxnLst/>
              <a:rect l="l" t="t" r="r" b="b"/>
              <a:pathLst>
                <a:path w="274" h="211" extrusionOk="0">
                  <a:moveTo>
                    <a:pt x="137" y="1"/>
                  </a:moveTo>
                  <a:cubicBezTo>
                    <a:pt x="1" y="1"/>
                    <a:pt x="1" y="210"/>
                    <a:pt x="137" y="210"/>
                  </a:cubicBezTo>
                  <a:cubicBezTo>
                    <a:pt x="273" y="210"/>
                    <a:pt x="273"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5"/>
            <p:cNvSpPr/>
            <p:nvPr/>
          </p:nvSpPr>
          <p:spPr>
            <a:xfrm flipH="1">
              <a:off x="6753557" y="3091678"/>
              <a:ext cx="40937" cy="31490"/>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
            <p:cNvSpPr/>
            <p:nvPr/>
          </p:nvSpPr>
          <p:spPr>
            <a:xfrm flipH="1">
              <a:off x="8179186" y="3109673"/>
              <a:ext cx="88022" cy="11096"/>
            </a:xfrm>
            <a:custGeom>
              <a:avLst/>
              <a:gdLst/>
              <a:ahLst/>
              <a:cxnLst/>
              <a:rect l="l" t="t" r="r" b="b"/>
              <a:pathLst>
                <a:path w="587" h="74" extrusionOk="0">
                  <a:moveTo>
                    <a:pt x="550" y="1"/>
                  </a:moveTo>
                  <a:cubicBezTo>
                    <a:pt x="377" y="11"/>
                    <a:pt x="210" y="16"/>
                    <a:pt x="37" y="16"/>
                  </a:cubicBezTo>
                  <a:cubicBezTo>
                    <a:pt x="1" y="16"/>
                    <a:pt x="1" y="74"/>
                    <a:pt x="37" y="74"/>
                  </a:cubicBezTo>
                  <a:cubicBezTo>
                    <a:pt x="210" y="74"/>
                    <a:pt x="377" y="74"/>
                    <a:pt x="550" y="58"/>
                  </a:cubicBezTo>
                  <a:cubicBezTo>
                    <a:pt x="587" y="58"/>
                    <a:pt x="587" y="1"/>
                    <a:pt x="55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
            <p:cNvSpPr/>
            <p:nvPr/>
          </p:nvSpPr>
          <p:spPr>
            <a:xfrm flipH="1">
              <a:off x="8184734" y="3079831"/>
              <a:ext cx="71527" cy="11246"/>
            </a:xfrm>
            <a:custGeom>
              <a:avLst/>
              <a:gdLst/>
              <a:ahLst/>
              <a:cxnLst/>
              <a:rect l="l" t="t" r="r" b="b"/>
              <a:pathLst>
                <a:path w="477" h="75" extrusionOk="0">
                  <a:moveTo>
                    <a:pt x="440" y="1"/>
                  </a:moveTo>
                  <a:cubicBezTo>
                    <a:pt x="304" y="1"/>
                    <a:pt x="174" y="11"/>
                    <a:pt x="43" y="11"/>
                  </a:cubicBezTo>
                  <a:cubicBezTo>
                    <a:pt x="1" y="17"/>
                    <a:pt x="1" y="74"/>
                    <a:pt x="43" y="74"/>
                  </a:cubicBezTo>
                  <a:cubicBezTo>
                    <a:pt x="174" y="69"/>
                    <a:pt x="304" y="58"/>
                    <a:pt x="440" y="58"/>
                  </a:cubicBezTo>
                  <a:cubicBezTo>
                    <a:pt x="477" y="58"/>
                    <a:pt x="477" y="1"/>
                    <a:pt x="44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
            <p:cNvSpPr/>
            <p:nvPr/>
          </p:nvSpPr>
          <p:spPr>
            <a:xfrm flipH="1">
              <a:off x="8175287" y="3147311"/>
              <a:ext cx="91921" cy="9597"/>
            </a:xfrm>
            <a:custGeom>
              <a:avLst/>
              <a:gdLst/>
              <a:ahLst/>
              <a:cxnLst/>
              <a:rect l="l" t="t" r="r" b="b"/>
              <a:pathLst>
                <a:path w="613" h="64" extrusionOk="0">
                  <a:moveTo>
                    <a:pt x="33" y="1"/>
                  </a:moveTo>
                  <a:cubicBezTo>
                    <a:pt x="1" y="1"/>
                    <a:pt x="2" y="53"/>
                    <a:pt x="37" y="58"/>
                  </a:cubicBezTo>
                  <a:cubicBezTo>
                    <a:pt x="97" y="62"/>
                    <a:pt x="156" y="63"/>
                    <a:pt x="215" y="63"/>
                  </a:cubicBezTo>
                  <a:cubicBezTo>
                    <a:pt x="334" y="63"/>
                    <a:pt x="452" y="58"/>
                    <a:pt x="571" y="58"/>
                  </a:cubicBezTo>
                  <a:cubicBezTo>
                    <a:pt x="613" y="58"/>
                    <a:pt x="613" y="1"/>
                    <a:pt x="571" y="1"/>
                  </a:cubicBezTo>
                  <a:cubicBezTo>
                    <a:pt x="452" y="1"/>
                    <a:pt x="334" y="6"/>
                    <a:pt x="215" y="6"/>
                  </a:cubicBezTo>
                  <a:cubicBezTo>
                    <a:pt x="156" y="6"/>
                    <a:pt x="97" y="4"/>
                    <a:pt x="37" y="1"/>
                  </a:cubicBezTo>
                  <a:cubicBezTo>
                    <a:pt x="36" y="1"/>
                    <a:pt x="34" y="1"/>
                    <a:pt x="3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
            <p:cNvSpPr/>
            <p:nvPr/>
          </p:nvSpPr>
          <p:spPr>
            <a:xfrm flipH="1">
              <a:off x="7655091" y="2757426"/>
              <a:ext cx="112314" cy="12746"/>
            </a:xfrm>
            <a:custGeom>
              <a:avLst/>
              <a:gdLst/>
              <a:ahLst/>
              <a:cxnLst/>
              <a:rect l="l" t="t" r="r" b="b"/>
              <a:pathLst>
                <a:path w="749" h="85" extrusionOk="0">
                  <a:moveTo>
                    <a:pt x="33" y="0"/>
                  </a:moveTo>
                  <a:cubicBezTo>
                    <a:pt x="1" y="0"/>
                    <a:pt x="2" y="53"/>
                    <a:pt x="37" y="58"/>
                  </a:cubicBezTo>
                  <a:cubicBezTo>
                    <a:pt x="262" y="79"/>
                    <a:pt x="487" y="63"/>
                    <a:pt x="712" y="84"/>
                  </a:cubicBezTo>
                  <a:cubicBezTo>
                    <a:pt x="749" y="84"/>
                    <a:pt x="749" y="27"/>
                    <a:pt x="712" y="27"/>
                  </a:cubicBezTo>
                  <a:cubicBezTo>
                    <a:pt x="487" y="6"/>
                    <a:pt x="262" y="21"/>
                    <a:pt x="37" y="1"/>
                  </a:cubicBezTo>
                  <a:cubicBezTo>
                    <a:pt x="35" y="0"/>
                    <a:pt x="34" y="0"/>
                    <a:pt x="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
            <p:cNvSpPr/>
            <p:nvPr/>
          </p:nvSpPr>
          <p:spPr>
            <a:xfrm flipH="1">
              <a:off x="7672336" y="2729234"/>
              <a:ext cx="72277" cy="11096"/>
            </a:xfrm>
            <a:custGeom>
              <a:avLst/>
              <a:gdLst/>
              <a:ahLst/>
              <a:cxnLst/>
              <a:rect l="l" t="t" r="r" b="b"/>
              <a:pathLst>
                <a:path w="482" h="74" extrusionOk="0">
                  <a:moveTo>
                    <a:pt x="445" y="0"/>
                  </a:moveTo>
                  <a:cubicBezTo>
                    <a:pt x="309" y="0"/>
                    <a:pt x="173" y="11"/>
                    <a:pt x="37" y="16"/>
                  </a:cubicBezTo>
                  <a:cubicBezTo>
                    <a:pt x="0" y="16"/>
                    <a:pt x="0" y="73"/>
                    <a:pt x="37" y="73"/>
                  </a:cubicBezTo>
                  <a:cubicBezTo>
                    <a:pt x="173" y="73"/>
                    <a:pt x="309" y="63"/>
                    <a:pt x="445" y="58"/>
                  </a:cubicBezTo>
                  <a:cubicBezTo>
                    <a:pt x="482" y="58"/>
                    <a:pt x="482" y="0"/>
                    <a:pt x="4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p:nvPr/>
          </p:nvSpPr>
          <p:spPr>
            <a:xfrm flipH="1">
              <a:off x="7692730" y="2792666"/>
              <a:ext cx="96569" cy="11546"/>
            </a:xfrm>
            <a:custGeom>
              <a:avLst/>
              <a:gdLst/>
              <a:ahLst/>
              <a:cxnLst/>
              <a:rect l="l" t="t" r="r" b="b"/>
              <a:pathLst>
                <a:path w="644" h="77" extrusionOk="0">
                  <a:moveTo>
                    <a:pt x="32" y="1"/>
                  </a:moveTo>
                  <a:cubicBezTo>
                    <a:pt x="0" y="1"/>
                    <a:pt x="2" y="54"/>
                    <a:pt x="37" y="59"/>
                  </a:cubicBezTo>
                  <a:cubicBezTo>
                    <a:pt x="141" y="73"/>
                    <a:pt x="247" y="76"/>
                    <a:pt x="354" y="76"/>
                  </a:cubicBezTo>
                  <a:cubicBezTo>
                    <a:pt x="438" y="76"/>
                    <a:pt x="523" y="74"/>
                    <a:pt x="607" y="74"/>
                  </a:cubicBezTo>
                  <a:cubicBezTo>
                    <a:pt x="644" y="74"/>
                    <a:pt x="644" y="11"/>
                    <a:pt x="607" y="11"/>
                  </a:cubicBezTo>
                  <a:cubicBezTo>
                    <a:pt x="523" y="14"/>
                    <a:pt x="437" y="16"/>
                    <a:pt x="352" y="16"/>
                  </a:cubicBezTo>
                  <a:cubicBezTo>
                    <a:pt x="246" y="16"/>
                    <a:pt x="141" y="13"/>
                    <a:pt x="37" y="1"/>
                  </a:cubicBezTo>
                  <a:cubicBezTo>
                    <a:pt x="35" y="1"/>
                    <a:pt x="33" y="1"/>
                    <a:pt x="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4"/>
        <p:cNvGrpSpPr/>
        <p:nvPr/>
      </p:nvGrpSpPr>
      <p:grpSpPr>
        <a:xfrm>
          <a:off x="0" y="0"/>
          <a:ext cx="0" cy="0"/>
          <a:chOff x="0" y="0"/>
          <a:chExt cx="0" cy="0"/>
        </a:xfrm>
      </p:grpSpPr>
      <p:sp>
        <p:nvSpPr>
          <p:cNvPr id="165" name="Google Shape;165;p6"/>
          <p:cNvSpPr/>
          <p:nvPr/>
        </p:nvSpPr>
        <p:spPr>
          <a:xfrm rot="10800000">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166" name="Google Shape;166;p6"/>
          <p:cNvSpPr txBox="1">
            <a:spLocks noGrp="1"/>
          </p:cNvSpPr>
          <p:nvPr>
            <p:ph type="title"/>
          </p:nvPr>
        </p:nvSpPr>
        <p:spPr>
          <a:xfrm>
            <a:off x="1079550" y="526350"/>
            <a:ext cx="6984900" cy="4090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5000"/>
              <a:buNone/>
              <a:defRPr sz="8000">
                <a:solidFill>
                  <a:schemeClr val="lt1"/>
                </a:solidFill>
              </a:defRPr>
            </a:lvl1pPr>
            <a:lvl2pPr lvl="1" algn="ctr">
              <a:lnSpc>
                <a:spcPct val="100000"/>
              </a:lnSpc>
              <a:spcBef>
                <a:spcPts val="0"/>
              </a:spcBef>
              <a:spcAft>
                <a:spcPts val="0"/>
              </a:spcAft>
              <a:buClr>
                <a:schemeClr val="lt1"/>
              </a:buClr>
              <a:buSzPts val="5100"/>
              <a:buNone/>
              <a:defRPr sz="5100">
                <a:solidFill>
                  <a:schemeClr val="lt1"/>
                </a:solidFill>
              </a:defRPr>
            </a:lvl2pPr>
            <a:lvl3pPr lvl="2" algn="ctr">
              <a:lnSpc>
                <a:spcPct val="100000"/>
              </a:lnSpc>
              <a:spcBef>
                <a:spcPts val="0"/>
              </a:spcBef>
              <a:spcAft>
                <a:spcPts val="0"/>
              </a:spcAft>
              <a:buClr>
                <a:schemeClr val="lt1"/>
              </a:buClr>
              <a:buSzPts val="5100"/>
              <a:buNone/>
              <a:defRPr sz="5100">
                <a:solidFill>
                  <a:schemeClr val="lt1"/>
                </a:solidFill>
              </a:defRPr>
            </a:lvl3pPr>
            <a:lvl4pPr lvl="3" algn="ctr">
              <a:lnSpc>
                <a:spcPct val="100000"/>
              </a:lnSpc>
              <a:spcBef>
                <a:spcPts val="0"/>
              </a:spcBef>
              <a:spcAft>
                <a:spcPts val="0"/>
              </a:spcAft>
              <a:buClr>
                <a:schemeClr val="lt1"/>
              </a:buClr>
              <a:buSzPts val="5100"/>
              <a:buNone/>
              <a:defRPr sz="5100">
                <a:solidFill>
                  <a:schemeClr val="lt1"/>
                </a:solidFill>
              </a:defRPr>
            </a:lvl4pPr>
            <a:lvl5pPr lvl="4" algn="ctr">
              <a:lnSpc>
                <a:spcPct val="100000"/>
              </a:lnSpc>
              <a:spcBef>
                <a:spcPts val="0"/>
              </a:spcBef>
              <a:spcAft>
                <a:spcPts val="0"/>
              </a:spcAft>
              <a:buClr>
                <a:schemeClr val="lt1"/>
              </a:buClr>
              <a:buSzPts val="5100"/>
              <a:buNone/>
              <a:defRPr sz="5100">
                <a:solidFill>
                  <a:schemeClr val="lt1"/>
                </a:solidFill>
              </a:defRPr>
            </a:lvl5pPr>
            <a:lvl6pPr lvl="5" algn="ctr">
              <a:lnSpc>
                <a:spcPct val="100000"/>
              </a:lnSpc>
              <a:spcBef>
                <a:spcPts val="0"/>
              </a:spcBef>
              <a:spcAft>
                <a:spcPts val="0"/>
              </a:spcAft>
              <a:buClr>
                <a:schemeClr val="lt1"/>
              </a:buClr>
              <a:buSzPts val="5100"/>
              <a:buNone/>
              <a:defRPr sz="5100">
                <a:solidFill>
                  <a:schemeClr val="lt1"/>
                </a:solidFill>
              </a:defRPr>
            </a:lvl6pPr>
            <a:lvl7pPr lvl="6" algn="ctr">
              <a:lnSpc>
                <a:spcPct val="100000"/>
              </a:lnSpc>
              <a:spcBef>
                <a:spcPts val="0"/>
              </a:spcBef>
              <a:spcAft>
                <a:spcPts val="0"/>
              </a:spcAft>
              <a:buClr>
                <a:schemeClr val="lt1"/>
              </a:buClr>
              <a:buSzPts val="5100"/>
              <a:buNone/>
              <a:defRPr sz="5100">
                <a:solidFill>
                  <a:schemeClr val="lt1"/>
                </a:solidFill>
              </a:defRPr>
            </a:lvl7pPr>
            <a:lvl8pPr lvl="7" algn="ctr">
              <a:lnSpc>
                <a:spcPct val="100000"/>
              </a:lnSpc>
              <a:spcBef>
                <a:spcPts val="0"/>
              </a:spcBef>
              <a:spcAft>
                <a:spcPts val="0"/>
              </a:spcAft>
              <a:buClr>
                <a:schemeClr val="lt1"/>
              </a:buClr>
              <a:buSzPts val="5100"/>
              <a:buNone/>
              <a:defRPr sz="5100">
                <a:solidFill>
                  <a:schemeClr val="lt1"/>
                </a:solidFill>
              </a:defRPr>
            </a:lvl8pPr>
            <a:lvl9pPr lvl="8" algn="ctr">
              <a:lnSpc>
                <a:spcPct val="100000"/>
              </a:lnSpc>
              <a:spcBef>
                <a:spcPts val="0"/>
              </a:spcBef>
              <a:spcAft>
                <a:spcPts val="0"/>
              </a:spcAft>
              <a:buClr>
                <a:schemeClr val="lt1"/>
              </a:buClr>
              <a:buSzPts val="5100"/>
              <a:buNone/>
              <a:defRPr sz="5100">
                <a:solidFill>
                  <a:schemeClr val="lt1"/>
                </a:solidFill>
              </a:defRPr>
            </a:lvl9pPr>
          </a:lstStyle>
          <a:p>
            <a:endParaRPr/>
          </a:p>
        </p:txBody>
      </p:sp>
      <p:sp>
        <p:nvSpPr>
          <p:cNvPr id="167" name="Google Shape;167;p6"/>
          <p:cNvSpPr/>
          <p:nvPr/>
        </p:nvSpPr>
        <p:spPr>
          <a:xfrm rot="-2700000">
            <a:off x="297797" y="3505189"/>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6"/>
          <p:cNvSpPr/>
          <p:nvPr/>
        </p:nvSpPr>
        <p:spPr>
          <a:xfrm rot="-5400000">
            <a:off x="8683181" y="449320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6"/>
          <p:cNvSpPr/>
          <p:nvPr/>
        </p:nvSpPr>
        <p:spPr>
          <a:xfrm rot="10800000">
            <a:off x="506675" y="4336995"/>
            <a:ext cx="78600" cy="786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6"/>
          <p:cNvSpPr/>
          <p:nvPr/>
        </p:nvSpPr>
        <p:spPr>
          <a:xfrm rot="-5400000">
            <a:off x="8697084" y="1901911"/>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
          <p:cNvSpPr/>
          <p:nvPr/>
        </p:nvSpPr>
        <p:spPr>
          <a:xfrm rot="-5400000">
            <a:off x="2237052" y="247781"/>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6"/>
          <p:cNvSpPr/>
          <p:nvPr/>
        </p:nvSpPr>
        <p:spPr>
          <a:xfrm rot="-8100000">
            <a:off x="8687756" y="2725084"/>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
          <p:cNvSpPr/>
          <p:nvPr/>
        </p:nvSpPr>
        <p:spPr>
          <a:xfrm rot="-5400000">
            <a:off x="6701230" y="472505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p:nvPr/>
        </p:nvSpPr>
        <p:spPr>
          <a:xfrm rot="-5400000">
            <a:off x="4229113" y="33146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6"/>
          <p:cNvSpPr/>
          <p:nvPr/>
        </p:nvSpPr>
        <p:spPr>
          <a:xfrm rot="-8100000">
            <a:off x="2142617" y="4823631"/>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6" name="Google Shape;176;p6"/>
          <p:cNvGrpSpPr/>
          <p:nvPr/>
        </p:nvGrpSpPr>
        <p:grpSpPr>
          <a:xfrm rot="10800000">
            <a:off x="8533781" y="305023"/>
            <a:ext cx="276554" cy="246143"/>
            <a:chOff x="8633480" y="351983"/>
            <a:chExt cx="276554" cy="246143"/>
          </a:xfrm>
        </p:grpSpPr>
        <p:sp>
          <p:nvSpPr>
            <p:cNvPr id="177" name="Google Shape;177;p6"/>
            <p:cNvSpPr/>
            <p:nvPr/>
          </p:nvSpPr>
          <p:spPr>
            <a:xfrm>
              <a:off x="8633480" y="351983"/>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6"/>
            <p:cNvSpPr/>
            <p:nvPr/>
          </p:nvSpPr>
          <p:spPr>
            <a:xfrm>
              <a:off x="8790113" y="399251"/>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 name="Google Shape;179;p6"/>
          <p:cNvSpPr/>
          <p:nvPr/>
        </p:nvSpPr>
        <p:spPr>
          <a:xfrm rot="8100000">
            <a:off x="8549064" y="4170679"/>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
          <p:cNvSpPr/>
          <p:nvPr/>
        </p:nvSpPr>
        <p:spPr>
          <a:xfrm rot="8100000">
            <a:off x="398559" y="370726"/>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6"/>
          <p:cNvSpPr/>
          <p:nvPr/>
        </p:nvSpPr>
        <p:spPr>
          <a:xfrm rot="10800000">
            <a:off x="4513798" y="24776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6"/>
          <p:cNvSpPr/>
          <p:nvPr/>
        </p:nvSpPr>
        <p:spPr>
          <a:xfrm rot="10800000">
            <a:off x="8780800" y="150535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6"/>
          <p:cNvSpPr/>
          <p:nvPr/>
        </p:nvSpPr>
        <p:spPr>
          <a:xfrm rot="10800000">
            <a:off x="8610072" y="1641013"/>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rot="8100000">
            <a:off x="4523399" y="4739071"/>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
          <p:cNvSpPr/>
          <p:nvPr/>
        </p:nvSpPr>
        <p:spPr>
          <a:xfrm rot="10800000">
            <a:off x="6921730" y="460855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p:nvPr/>
        </p:nvSpPr>
        <p:spPr>
          <a:xfrm rot="10800000">
            <a:off x="585273" y="4725043"/>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p:nvPr/>
        </p:nvSpPr>
        <p:spPr>
          <a:xfrm rot="10800000">
            <a:off x="1896336" y="485537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6"/>
          <p:cNvSpPr/>
          <p:nvPr/>
        </p:nvSpPr>
        <p:spPr>
          <a:xfrm rot="8100000">
            <a:off x="5872368" y="23843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6"/>
          <p:cNvSpPr/>
          <p:nvPr/>
        </p:nvSpPr>
        <p:spPr>
          <a:xfrm rot="10800000">
            <a:off x="7249596" y="226615"/>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6"/>
          <p:cNvSpPr/>
          <p:nvPr/>
        </p:nvSpPr>
        <p:spPr>
          <a:xfrm rot="8100000">
            <a:off x="393652" y="4529088"/>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6"/>
          <p:cNvSpPr/>
          <p:nvPr/>
        </p:nvSpPr>
        <p:spPr>
          <a:xfrm rot="-5400000">
            <a:off x="461109" y="1944373"/>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
          <p:cNvSpPr/>
          <p:nvPr/>
        </p:nvSpPr>
        <p:spPr>
          <a:xfrm rot="10800000">
            <a:off x="374097" y="1683476"/>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sp>
        <p:nvSpPr>
          <p:cNvPr id="194" name="Google Shape;194;p7"/>
          <p:cNvSpPr/>
          <p:nvPr/>
        </p:nvSpPr>
        <p:spPr>
          <a:xfrm>
            <a:off x="3558750" y="102900"/>
            <a:ext cx="54825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195" name="Google Shape;195;p7"/>
          <p:cNvSpPr txBox="1">
            <a:spLocks noGrp="1"/>
          </p:cNvSpPr>
          <p:nvPr>
            <p:ph type="subTitle" idx="1"/>
          </p:nvPr>
        </p:nvSpPr>
        <p:spPr>
          <a:xfrm>
            <a:off x="3589428" y="100725"/>
            <a:ext cx="5423400" cy="3215100"/>
          </a:xfrm>
          <a:prstGeom prst="rect">
            <a:avLst/>
          </a:prstGeom>
          <a:noFill/>
          <a:ln>
            <a:noFill/>
          </a:ln>
        </p:spPr>
        <p:txBody>
          <a:bodyPr spcFirstLastPara="1" wrap="square" lIns="900000" tIns="91425" rIns="874850" bIns="91425" anchor="ctr" anchorCtr="0">
            <a:normAutofit/>
          </a:bodyPr>
          <a:lstStyle>
            <a:lvl1pPr marR="26667" lvl="0" algn="ctr">
              <a:lnSpc>
                <a:spcPct val="100000"/>
              </a:lnSpc>
              <a:spcBef>
                <a:spcPts val="0"/>
              </a:spcBef>
              <a:spcAft>
                <a:spcPts val="0"/>
              </a:spcAft>
              <a:buClr>
                <a:schemeClr val="lt1"/>
              </a:buClr>
              <a:buSzPts val="4000"/>
              <a:buNone/>
              <a:defRPr sz="4000">
                <a:solidFill>
                  <a:schemeClr val="lt1"/>
                </a:solidFill>
                <a:latin typeface="Oxanium ExtraBold"/>
                <a:ea typeface="Oxanium ExtraBold"/>
                <a:cs typeface="Oxanium ExtraBold"/>
                <a:sym typeface="Oxanium ExtraBold"/>
              </a:defRPr>
            </a:lvl1pPr>
            <a:lvl2pPr lvl="1" algn="l">
              <a:lnSpc>
                <a:spcPct val="115000"/>
              </a:lnSpc>
              <a:spcBef>
                <a:spcPts val="0"/>
              </a:spcBef>
              <a:spcAft>
                <a:spcPts val="0"/>
              </a:spcAft>
              <a:buClr>
                <a:schemeClr val="lt1"/>
              </a:buClr>
              <a:buSzPts val="4000"/>
              <a:buNone/>
              <a:defRPr sz="4000" b="1">
                <a:solidFill>
                  <a:schemeClr val="lt1"/>
                </a:solidFill>
              </a:defRPr>
            </a:lvl2pPr>
            <a:lvl3pPr lvl="2" algn="l">
              <a:lnSpc>
                <a:spcPct val="115000"/>
              </a:lnSpc>
              <a:spcBef>
                <a:spcPts val="0"/>
              </a:spcBef>
              <a:spcAft>
                <a:spcPts val="0"/>
              </a:spcAft>
              <a:buClr>
                <a:schemeClr val="lt1"/>
              </a:buClr>
              <a:buSzPts val="4000"/>
              <a:buNone/>
              <a:defRPr sz="4000" b="1">
                <a:solidFill>
                  <a:schemeClr val="lt1"/>
                </a:solidFill>
              </a:defRPr>
            </a:lvl3pPr>
            <a:lvl4pPr lvl="3" algn="l">
              <a:lnSpc>
                <a:spcPct val="115000"/>
              </a:lnSpc>
              <a:spcBef>
                <a:spcPts val="0"/>
              </a:spcBef>
              <a:spcAft>
                <a:spcPts val="0"/>
              </a:spcAft>
              <a:buClr>
                <a:schemeClr val="lt1"/>
              </a:buClr>
              <a:buSzPts val="4000"/>
              <a:buNone/>
              <a:defRPr sz="4000" b="1">
                <a:solidFill>
                  <a:schemeClr val="lt1"/>
                </a:solidFill>
              </a:defRPr>
            </a:lvl4pPr>
            <a:lvl5pPr lvl="4" algn="l">
              <a:lnSpc>
                <a:spcPct val="115000"/>
              </a:lnSpc>
              <a:spcBef>
                <a:spcPts val="0"/>
              </a:spcBef>
              <a:spcAft>
                <a:spcPts val="0"/>
              </a:spcAft>
              <a:buClr>
                <a:schemeClr val="lt1"/>
              </a:buClr>
              <a:buSzPts val="4000"/>
              <a:buNone/>
              <a:defRPr sz="4000" b="1">
                <a:solidFill>
                  <a:schemeClr val="lt1"/>
                </a:solidFill>
              </a:defRPr>
            </a:lvl5pPr>
            <a:lvl6pPr lvl="5" algn="l">
              <a:lnSpc>
                <a:spcPct val="115000"/>
              </a:lnSpc>
              <a:spcBef>
                <a:spcPts val="0"/>
              </a:spcBef>
              <a:spcAft>
                <a:spcPts val="0"/>
              </a:spcAft>
              <a:buClr>
                <a:schemeClr val="lt1"/>
              </a:buClr>
              <a:buSzPts val="4000"/>
              <a:buNone/>
              <a:defRPr sz="4000" b="1">
                <a:solidFill>
                  <a:schemeClr val="lt1"/>
                </a:solidFill>
              </a:defRPr>
            </a:lvl6pPr>
            <a:lvl7pPr lvl="6" algn="l">
              <a:lnSpc>
                <a:spcPct val="115000"/>
              </a:lnSpc>
              <a:spcBef>
                <a:spcPts val="0"/>
              </a:spcBef>
              <a:spcAft>
                <a:spcPts val="0"/>
              </a:spcAft>
              <a:buClr>
                <a:schemeClr val="lt1"/>
              </a:buClr>
              <a:buSzPts val="4000"/>
              <a:buNone/>
              <a:defRPr sz="4000" b="1">
                <a:solidFill>
                  <a:schemeClr val="lt1"/>
                </a:solidFill>
              </a:defRPr>
            </a:lvl7pPr>
            <a:lvl8pPr lvl="7" algn="l">
              <a:lnSpc>
                <a:spcPct val="115000"/>
              </a:lnSpc>
              <a:spcBef>
                <a:spcPts val="0"/>
              </a:spcBef>
              <a:spcAft>
                <a:spcPts val="0"/>
              </a:spcAft>
              <a:buClr>
                <a:schemeClr val="lt1"/>
              </a:buClr>
              <a:buSzPts val="4000"/>
              <a:buNone/>
              <a:defRPr sz="4000" b="1">
                <a:solidFill>
                  <a:schemeClr val="lt1"/>
                </a:solidFill>
              </a:defRPr>
            </a:lvl8pPr>
            <a:lvl9pPr lvl="8" algn="l">
              <a:lnSpc>
                <a:spcPct val="115000"/>
              </a:lnSpc>
              <a:spcBef>
                <a:spcPts val="0"/>
              </a:spcBef>
              <a:spcAft>
                <a:spcPts val="0"/>
              </a:spcAft>
              <a:buClr>
                <a:schemeClr val="lt1"/>
              </a:buClr>
              <a:buSzPts val="4000"/>
              <a:buNone/>
              <a:defRPr sz="4000" b="1">
                <a:solidFill>
                  <a:schemeClr val="lt1"/>
                </a:solidFill>
              </a:defRPr>
            </a:lvl9pPr>
          </a:lstStyle>
          <a:p>
            <a:endParaRPr/>
          </a:p>
        </p:txBody>
      </p:sp>
      <p:sp>
        <p:nvSpPr>
          <p:cNvPr id="196" name="Google Shape;196;p7"/>
          <p:cNvSpPr/>
          <p:nvPr/>
        </p:nvSpPr>
        <p:spPr>
          <a:xfrm>
            <a:off x="3558675" y="3315825"/>
            <a:ext cx="5482500" cy="17247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7"/>
          <p:cNvSpPr txBox="1">
            <a:spLocks noGrp="1"/>
          </p:cNvSpPr>
          <p:nvPr>
            <p:ph type="subTitle" idx="2"/>
          </p:nvPr>
        </p:nvSpPr>
        <p:spPr>
          <a:xfrm flipH="1">
            <a:off x="4079200" y="3507375"/>
            <a:ext cx="4443900" cy="1341600"/>
          </a:xfrm>
          <a:prstGeom prst="rect">
            <a:avLst/>
          </a:prstGeom>
          <a:noFill/>
          <a:ln>
            <a:noFill/>
          </a:ln>
        </p:spPr>
        <p:txBody>
          <a:bodyPr spcFirstLastPara="1" wrap="square" lIns="630000" tIns="91425" rIns="617975" bIns="91425" anchor="ctr" anchorCtr="0">
            <a:noAutofit/>
          </a:bodyPr>
          <a:lstStyle>
            <a:lvl1pPr lvl="0" algn="ctr">
              <a:lnSpc>
                <a:spcPct val="115000"/>
              </a:lnSpc>
              <a:spcBef>
                <a:spcPts val="0"/>
              </a:spcBef>
              <a:spcAft>
                <a:spcPts val="0"/>
              </a:spcAft>
              <a:buSzPts val="1400"/>
              <a:buNone/>
              <a:defRPr sz="16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198" name="Google Shape;198;p7"/>
          <p:cNvSpPr/>
          <p:nvPr/>
        </p:nvSpPr>
        <p:spPr>
          <a:xfrm>
            <a:off x="102900" y="101475"/>
            <a:ext cx="3310800" cy="49377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Oxanium ExtraBold"/>
                <a:ea typeface="Oxanium ExtraBold"/>
                <a:cs typeface="Oxanium ExtraBold"/>
                <a:sym typeface="Oxanium ExtraBold"/>
              </a:rPr>
              <a:t> </a:t>
            </a:r>
            <a:endParaRPr sz="3000" b="0" i="0" u="none" strike="noStrike" cap="none">
              <a:solidFill>
                <a:srgbClr val="000000"/>
              </a:solidFill>
              <a:latin typeface="Oxanium ExtraBold"/>
              <a:ea typeface="Oxanium ExtraBold"/>
              <a:cs typeface="Oxanium ExtraBold"/>
              <a:sym typeface="Oxanium ExtraBold"/>
            </a:endParaRPr>
          </a:p>
        </p:txBody>
      </p:sp>
      <p:sp>
        <p:nvSpPr>
          <p:cNvPr id="199" name="Google Shape;199;p7"/>
          <p:cNvSpPr/>
          <p:nvPr/>
        </p:nvSpPr>
        <p:spPr>
          <a:xfrm rot="2700000">
            <a:off x="4140506" y="812027"/>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
          <p:cNvSpPr/>
          <p:nvPr/>
        </p:nvSpPr>
        <p:spPr>
          <a:xfrm rot="5400000">
            <a:off x="3950603" y="647789"/>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7"/>
          <p:cNvSpPr/>
          <p:nvPr/>
        </p:nvSpPr>
        <p:spPr>
          <a:xfrm rot="5400000">
            <a:off x="4312653" y="2808427"/>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
          <p:cNvSpPr/>
          <p:nvPr/>
        </p:nvSpPr>
        <p:spPr>
          <a:xfrm rot="5400000">
            <a:off x="3960353" y="984189"/>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7"/>
          <p:cNvSpPr/>
          <p:nvPr/>
        </p:nvSpPr>
        <p:spPr>
          <a:xfrm rot="-5400000">
            <a:off x="8337320" y="2684483"/>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7"/>
          <p:cNvSpPr/>
          <p:nvPr/>
        </p:nvSpPr>
        <p:spPr>
          <a:xfrm rot="-1799992">
            <a:off x="8577804" y="1051183"/>
            <a:ext cx="142609" cy="142609"/>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7"/>
          <p:cNvSpPr/>
          <p:nvPr/>
        </p:nvSpPr>
        <p:spPr>
          <a:xfrm rot="899983">
            <a:off x="8701075" y="125069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CUSTOM_13">
    <p:spTree>
      <p:nvGrpSpPr>
        <p:cNvPr id="1" name="Shape 206"/>
        <p:cNvGrpSpPr/>
        <p:nvPr/>
      </p:nvGrpSpPr>
      <p:grpSpPr>
        <a:xfrm>
          <a:off x="0" y="0"/>
          <a:ext cx="0" cy="0"/>
          <a:chOff x="0" y="0"/>
          <a:chExt cx="0" cy="0"/>
        </a:xfrm>
      </p:grpSpPr>
      <p:sp>
        <p:nvSpPr>
          <p:cNvPr id="207" name="Google Shape;207;p8"/>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208" name="Google Shape;208;p8"/>
          <p:cNvSpPr/>
          <p:nvPr/>
        </p:nvSpPr>
        <p:spPr>
          <a:xfrm rot="3779162">
            <a:off x="174035" y="3641023"/>
            <a:ext cx="1334641" cy="1334641"/>
          </a:xfrm>
          <a:prstGeom prst="irregularSeal1">
            <a:avLst/>
          </a:prstGeom>
          <a:solidFill>
            <a:schemeClr val="accent3"/>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8"/>
          <p:cNvSpPr/>
          <p:nvPr/>
        </p:nvSpPr>
        <p:spPr>
          <a:xfrm>
            <a:off x="744725" y="1312825"/>
            <a:ext cx="82923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210" name="Google Shape;210;p8"/>
          <p:cNvSpPr/>
          <p:nvPr/>
        </p:nvSpPr>
        <p:spPr>
          <a:xfrm>
            <a:off x="744752" y="495300"/>
            <a:ext cx="8292300" cy="817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8"/>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212" name="Google Shape;212;p8"/>
          <p:cNvSpPr/>
          <p:nvPr/>
        </p:nvSpPr>
        <p:spPr>
          <a:xfrm rot="10800000">
            <a:off x="8619658" y="3352338"/>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8"/>
          <p:cNvSpPr/>
          <p:nvPr/>
        </p:nvSpPr>
        <p:spPr>
          <a:xfrm rot="2700000">
            <a:off x="344848" y="248737"/>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8"/>
          <p:cNvSpPr/>
          <p:nvPr/>
        </p:nvSpPr>
        <p:spPr>
          <a:xfrm rot="-2700000">
            <a:off x="360131" y="1051544"/>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8"/>
          <p:cNvSpPr/>
          <p:nvPr/>
        </p:nvSpPr>
        <p:spPr>
          <a:xfrm rot="-2700000">
            <a:off x="8583659" y="4232456"/>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5764133" y="477958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5327808" y="20723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
          <p:cNvSpPr/>
          <p:nvPr/>
        </p:nvSpPr>
        <p:spPr>
          <a:xfrm>
            <a:off x="421158" y="221971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
          <p:cNvSpPr/>
          <p:nvPr/>
        </p:nvSpPr>
        <p:spPr>
          <a:xfrm>
            <a:off x="421145" y="321491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
          <p:cNvSpPr/>
          <p:nvPr/>
        </p:nvSpPr>
        <p:spPr>
          <a:xfrm rot="-2700000">
            <a:off x="3049696" y="19791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8"/>
          <p:cNvSpPr/>
          <p:nvPr/>
        </p:nvSpPr>
        <p:spPr>
          <a:xfrm>
            <a:off x="1707833" y="29096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8"/>
          <p:cNvSpPr/>
          <p:nvPr/>
        </p:nvSpPr>
        <p:spPr>
          <a:xfrm>
            <a:off x="8030108" y="294289"/>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8"/>
          <p:cNvSpPr/>
          <p:nvPr/>
        </p:nvSpPr>
        <p:spPr>
          <a:xfrm>
            <a:off x="6655608" y="29096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rot="-2700000">
            <a:off x="3706096" y="475446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8"/>
          <p:cNvSpPr/>
          <p:nvPr/>
        </p:nvSpPr>
        <p:spPr>
          <a:xfrm>
            <a:off x="7312008" y="484751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8"/>
          <p:cNvSpPr/>
          <p:nvPr/>
        </p:nvSpPr>
        <p:spPr>
          <a:xfrm>
            <a:off x="744700" y="1312800"/>
            <a:ext cx="1671600" cy="3335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Oxanium ExtraBold"/>
                <a:ea typeface="Oxanium ExtraBold"/>
                <a:cs typeface="Oxanium ExtraBold"/>
                <a:sym typeface="Oxanium ExtraBold"/>
              </a:rPr>
              <a:t> </a:t>
            </a:r>
            <a:endParaRPr sz="3000" b="0" i="0" u="none" strike="noStrike" cap="none">
              <a:solidFill>
                <a:srgbClr val="000000"/>
              </a:solidFill>
              <a:latin typeface="Oxanium ExtraBold"/>
              <a:ea typeface="Oxanium ExtraBold"/>
              <a:cs typeface="Oxanium ExtraBold"/>
              <a:sym typeface="Oxanium ExtraBold"/>
            </a:endParaRPr>
          </a:p>
        </p:txBody>
      </p:sp>
      <p:sp>
        <p:nvSpPr>
          <p:cNvPr id="227" name="Google Shape;227;p8"/>
          <p:cNvSpPr/>
          <p:nvPr/>
        </p:nvSpPr>
        <p:spPr>
          <a:xfrm rot="8100000">
            <a:off x="989979" y="4120656"/>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8"/>
          <p:cNvSpPr/>
          <p:nvPr/>
        </p:nvSpPr>
        <p:spPr>
          <a:xfrm rot="8100000">
            <a:off x="1439022" y="4120656"/>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8"/>
          <p:cNvSpPr/>
          <p:nvPr/>
        </p:nvSpPr>
        <p:spPr>
          <a:xfrm rot="8100000">
            <a:off x="989993" y="3692243"/>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8"/>
          <p:cNvSpPr/>
          <p:nvPr/>
        </p:nvSpPr>
        <p:spPr>
          <a:xfrm rot="8100000">
            <a:off x="1439036" y="3692243"/>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8"/>
          <p:cNvSpPr/>
          <p:nvPr/>
        </p:nvSpPr>
        <p:spPr>
          <a:xfrm rot="8100000">
            <a:off x="989993" y="3263829"/>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CUSTOM_14">
    <p:spTree>
      <p:nvGrpSpPr>
        <p:cNvPr id="1" name="Shape 232"/>
        <p:cNvGrpSpPr/>
        <p:nvPr/>
      </p:nvGrpSpPr>
      <p:grpSpPr>
        <a:xfrm>
          <a:off x="0" y="0"/>
          <a:ext cx="0" cy="0"/>
          <a:chOff x="0" y="0"/>
          <a:chExt cx="0" cy="0"/>
        </a:xfrm>
      </p:grpSpPr>
      <p:sp>
        <p:nvSpPr>
          <p:cNvPr id="233" name="Google Shape;233;p9"/>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234" name="Google Shape;234;p9"/>
          <p:cNvSpPr/>
          <p:nvPr/>
        </p:nvSpPr>
        <p:spPr>
          <a:xfrm rot="2700000">
            <a:off x="344848" y="324937"/>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9"/>
          <p:cNvSpPr/>
          <p:nvPr/>
        </p:nvSpPr>
        <p:spPr>
          <a:xfrm rot="3779162">
            <a:off x="174035" y="3641023"/>
            <a:ext cx="1334641" cy="1334641"/>
          </a:xfrm>
          <a:prstGeom prst="irregularSeal1">
            <a:avLst/>
          </a:prstGeom>
          <a:solidFill>
            <a:schemeClr val="accent3"/>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9"/>
          <p:cNvSpPr/>
          <p:nvPr/>
        </p:nvSpPr>
        <p:spPr>
          <a:xfrm flipH="1">
            <a:off x="102916" y="1312825"/>
            <a:ext cx="83031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237" name="Google Shape;237;p9"/>
          <p:cNvSpPr/>
          <p:nvPr/>
        </p:nvSpPr>
        <p:spPr>
          <a:xfrm>
            <a:off x="103284" y="495300"/>
            <a:ext cx="8303100" cy="817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9"/>
          <p:cNvSpPr txBox="1">
            <a:spLocks noGrp="1"/>
          </p:cNvSpPr>
          <p:nvPr>
            <p:ph type="title"/>
          </p:nvPr>
        </p:nvSpPr>
        <p:spPr>
          <a:xfrm flipH="1">
            <a:off x="744725" y="616350"/>
            <a:ext cx="7654500" cy="575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239" name="Google Shape;239;p9"/>
          <p:cNvSpPr/>
          <p:nvPr/>
        </p:nvSpPr>
        <p:spPr>
          <a:xfrm rot="10800000">
            <a:off x="8568373" y="3206262"/>
            <a:ext cx="276554"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rgbClr val="6ECC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9"/>
          <p:cNvSpPr/>
          <p:nvPr/>
        </p:nvSpPr>
        <p:spPr>
          <a:xfrm rot="10800000">
            <a:off x="8619658" y="3352338"/>
            <a:ext cx="68636" cy="52799"/>
          </a:xfrm>
          <a:custGeom>
            <a:avLst/>
            <a:gdLst/>
            <a:ahLst/>
            <a:cxnLst/>
            <a:rect l="l" t="t" r="r" b="b"/>
            <a:pathLst>
              <a:path w="273" h="210" extrusionOk="0">
                <a:moveTo>
                  <a:pt x="136" y="0"/>
                </a:moveTo>
                <a:cubicBezTo>
                  <a:pt x="0" y="0"/>
                  <a:pt x="0" y="210"/>
                  <a:pt x="136" y="210"/>
                </a:cubicBezTo>
                <a:cubicBezTo>
                  <a:pt x="272" y="210"/>
                  <a:pt x="272" y="0"/>
                  <a:pt x="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9"/>
          <p:cNvSpPr/>
          <p:nvPr/>
        </p:nvSpPr>
        <p:spPr>
          <a:xfrm rot="-2700000">
            <a:off x="8583659" y="4232456"/>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9"/>
          <p:cNvSpPr/>
          <p:nvPr/>
        </p:nvSpPr>
        <p:spPr>
          <a:xfrm>
            <a:off x="5764133" y="477958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9"/>
          <p:cNvSpPr/>
          <p:nvPr/>
        </p:nvSpPr>
        <p:spPr>
          <a:xfrm>
            <a:off x="8644683" y="2219714"/>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9"/>
          <p:cNvSpPr/>
          <p:nvPr/>
        </p:nvSpPr>
        <p:spPr>
          <a:xfrm>
            <a:off x="5327808" y="207239"/>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9"/>
          <p:cNvSpPr/>
          <p:nvPr/>
        </p:nvSpPr>
        <p:spPr>
          <a:xfrm rot="-2700000">
            <a:off x="3049696" y="19791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9"/>
          <p:cNvSpPr/>
          <p:nvPr/>
        </p:nvSpPr>
        <p:spPr>
          <a:xfrm>
            <a:off x="1707833" y="29096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9"/>
          <p:cNvSpPr/>
          <p:nvPr/>
        </p:nvSpPr>
        <p:spPr>
          <a:xfrm>
            <a:off x="8030108" y="294289"/>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9"/>
          <p:cNvSpPr/>
          <p:nvPr/>
        </p:nvSpPr>
        <p:spPr>
          <a:xfrm>
            <a:off x="6655608" y="29096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9"/>
          <p:cNvSpPr/>
          <p:nvPr/>
        </p:nvSpPr>
        <p:spPr>
          <a:xfrm rot="-2700000">
            <a:off x="3706096" y="475446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9"/>
          <p:cNvSpPr/>
          <p:nvPr/>
        </p:nvSpPr>
        <p:spPr>
          <a:xfrm>
            <a:off x="7312008" y="4847514"/>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9"/>
          <p:cNvSpPr/>
          <p:nvPr/>
        </p:nvSpPr>
        <p:spPr>
          <a:xfrm>
            <a:off x="6734700" y="1312800"/>
            <a:ext cx="1671600" cy="3335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Oxanium ExtraBold"/>
                <a:ea typeface="Oxanium ExtraBold"/>
                <a:cs typeface="Oxanium ExtraBold"/>
                <a:sym typeface="Oxanium ExtraBold"/>
              </a:rPr>
              <a:t> </a:t>
            </a:r>
            <a:endParaRPr sz="3000" b="0" i="0" u="none" strike="noStrike" cap="none">
              <a:solidFill>
                <a:srgbClr val="000000"/>
              </a:solidFill>
              <a:latin typeface="Oxanium ExtraBold"/>
              <a:ea typeface="Oxanium ExtraBold"/>
              <a:cs typeface="Oxanium ExtraBold"/>
              <a:sym typeface="Oxanium ExtraBold"/>
            </a:endParaRPr>
          </a:p>
        </p:txBody>
      </p:sp>
      <p:grpSp>
        <p:nvGrpSpPr>
          <p:cNvPr id="252" name="Google Shape;252;p9"/>
          <p:cNvGrpSpPr/>
          <p:nvPr/>
        </p:nvGrpSpPr>
        <p:grpSpPr>
          <a:xfrm flipH="1">
            <a:off x="7370421" y="3205225"/>
            <a:ext cx="849230" cy="1257000"/>
            <a:chOff x="931375" y="3205225"/>
            <a:chExt cx="849230" cy="1257000"/>
          </a:xfrm>
        </p:grpSpPr>
        <p:sp>
          <p:nvSpPr>
            <p:cNvPr id="253" name="Google Shape;253;p9"/>
            <p:cNvSpPr/>
            <p:nvPr/>
          </p:nvSpPr>
          <p:spPr>
            <a:xfrm rot="8100000">
              <a:off x="989979" y="4120656"/>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9"/>
            <p:cNvSpPr/>
            <p:nvPr/>
          </p:nvSpPr>
          <p:spPr>
            <a:xfrm rot="8100000">
              <a:off x="1439022" y="4120656"/>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9"/>
            <p:cNvSpPr/>
            <p:nvPr/>
          </p:nvSpPr>
          <p:spPr>
            <a:xfrm rot="8100000">
              <a:off x="989993" y="3692243"/>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9"/>
            <p:cNvSpPr/>
            <p:nvPr/>
          </p:nvSpPr>
          <p:spPr>
            <a:xfrm rot="8100000">
              <a:off x="1439036" y="3692243"/>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9"/>
            <p:cNvSpPr/>
            <p:nvPr/>
          </p:nvSpPr>
          <p:spPr>
            <a:xfrm rot="8100000">
              <a:off x="989993" y="3263829"/>
              <a:ext cx="282965" cy="282965"/>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258"/>
        <p:cNvGrpSpPr/>
        <p:nvPr/>
      </p:nvGrpSpPr>
      <p:grpSpPr>
        <a:xfrm>
          <a:off x="0" y="0"/>
          <a:ext cx="0" cy="0"/>
          <a:chOff x="0" y="0"/>
          <a:chExt cx="0" cy="0"/>
        </a:xfrm>
      </p:grpSpPr>
      <p:sp>
        <p:nvSpPr>
          <p:cNvPr id="259" name="Google Shape;259;p10"/>
          <p:cNvSpPr/>
          <p:nvPr/>
        </p:nvSpPr>
        <p:spPr>
          <a:xfrm>
            <a:off x="102900" y="102900"/>
            <a:ext cx="8938200" cy="493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xanium ExtraBold"/>
              <a:ea typeface="Oxanium ExtraBold"/>
              <a:cs typeface="Oxanium ExtraBold"/>
              <a:sym typeface="Oxanium ExtraBold"/>
            </a:endParaRPr>
          </a:p>
        </p:txBody>
      </p:sp>
      <p:sp>
        <p:nvSpPr>
          <p:cNvPr id="260" name="Google Shape;260;p10"/>
          <p:cNvSpPr/>
          <p:nvPr/>
        </p:nvSpPr>
        <p:spPr>
          <a:xfrm>
            <a:off x="744725" y="1312825"/>
            <a:ext cx="7654500" cy="333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261" name="Google Shape;261;p10"/>
          <p:cNvSpPr/>
          <p:nvPr/>
        </p:nvSpPr>
        <p:spPr>
          <a:xfrm>
            <a:off x="744750" y="495300"/>
            <a:ext cx="7654500" cy="8175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0"/>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Oxanium"/>
                <a:ea typeface="Oxanium"/>
                <a:cs typeface="Oxanium"/>
                <a:sym typeface="Oxanium"/>
              </a:defRPr>
            </a:lvl2pPr>
            <a:lvl3pPr lvl="2" algn="l">
              <a:lnSpc>
                <a:spcPct val="100000"/>
              </a:lnSpc>
              <a:spcBef>
                <a:spcPts val="0"/>
              </a:spcBef>
              <a:spcAft>
                <a:spcPts val="0"/>
              </a:spcAft>
              <a:buSzPts val="2800"/>
              <a:buNone/>
              <a:defRPr>
                <a:latin typeface="Oxanium"/>
                <a:ea typeface="Oxanium"/>
                <a:cs typeface="Oxanium"/>
                <a:sym typeface="Oxanium"/>
              </a:defRPr>
            </a:lvl3pPr>
            <a:lvl4pPr lvl="3" algn="l">
              <a:lnSpc>
                <a:spcPct val="100000"/>
              </a:lnSpc>
              <a:spcBef>
                <a:spcPts val="0"/>
              </a:spcBef>
              <a:spcAft>
                <a:spcPts val="0"/>
              </a:spcAft>
              <a:buSzPts val="2800"/>
              <a:buNone/>
              <a:defRPr>
                <a:latin typeface="Oxanium"/>
                <a:ea typeface="Oxanium"/>
                <a:cs typeface="Oxanium"/>
                <a:sym typeface="Oxanium"/>
              </a:defRPr>
            </a:lvl4pPr>
            <a:lvl5pPr lvl="4" algn="l">
              <a:lnSpc>
                <a:spcPct val="100000"/>
              </a:lnSpc>
              <a:spcBef>
                <a:spcPts val="0"/>
              </a:spcBef>
              <a:spcAft>
                <a:spcPts val="0"/>
              </a:spcAft>
              <a:buSzPts val="2800"/>
              <a:buNone/>
              <a:defRPr>
                <a:latin typeface="Oxanium"/>
                <a:ea typeface="Oxanium"/>
                <a:cs typeface="Oxanium"/>
                <a:sym typeface="Oxanium"/>
              </a:defRPr>
            </a:lvl5pPr>
            <a:lvl6pPr lvl="5" algn="l">
              <a:lnSpc>
                <a:spcPct val="100000"/>
              </a:lnSpc>
              <a:spcBef>
                <a:spcPts val="0"/>
              </a:spcBef>
              <a:spcAft>
                <a:spcPts val="0"/>
              </a:spcAft>
              <a:buSzPts val="2800"/>
              <a:buNone/>
              <a:defRPr>
                <a:latin typeface="Oxanium"/>
                <a:ea typeface="Oxanium"/>
                <a:cs typeface="Oxanium"/>
                <a:sym typeface="Oxanium"/>
              </a:defRPr>
            </a:lvl6pPr>
            <a:lvl7pPr lvl="6" algn="l">
              <a:lnSpc>
                <a:spcPct val="100000"/>
              </a:lnSpc>
              <a:spcBef>
                <a:spcPts val="0"/>
              </a:spcBef>
              <a:spcAft>
                <a:spcPts val="0"/>
              </a:spcAft>
              <a:buSzPts val="2800"/>
              <a:buNone/>
              <a:defRPr>
                <a:latin typeface="Oxanium"/>
                <a:ea typeface="Oxanium"/>
                <a:cs typeface="Oxanium"/>
                <a:sym typeface="Oxanium"/>
              </a:defRPr>
            </a:lvl7pPr>
            <a:lvl8pPr lvl="7" algn="l">
              <a:lnSpc>
                <a:spcPct val="100000"/>
              </a:lnSpc>
              <a:spcBef>
                <a:spcPts val="0"/>
              </a:spcBef>
              <a:spcAft>
                <a:spcPts val="0"/>
              </a:spcAft>
              <a:buSzPts val="2800"/>
              <a:buNone/>
              <a:defRPr>
                <a:latin typeface="Oxanium"/>
                <a:ea typeface="Oxanium"/>
                <a:cs typeface="Oxanium"/>
                <a:sym typeface="Oxanium"/>
              </a:defRPr>
            </a:lvl8pPr>
            <a:lvl9pPr lvl="8" algn="l">
              <a:lnSpc>
                <a:spcPct val="100000"/>
              </a:lnSpc>
              <a:spcBef>
                <a:spcPts val="0"/>
              </a:spcBef>
              <a:spcAft>
                <a:spcPts val="0"/>
              </a:spcAft>
              <a:buSzPts val="2800"/>
              <a:buNone/>
              <a:defRPr>
                <a:latin typeface="Oxanium"/>
                <a:ea typeface="Oxanium"/>
                <a:cs typeface="Oxanium"/>
                <a:sym typeface="Oxanium"/>
              </a:defRPr>
            </a:lvl9pPr>
          </a:lstStyle>
          <a:p>
            <a:endParaRPr/>
          </a:p>
        </p:txBody>
      </p:sp>
      <p:sp>
        <p:nvSpPr>
          <p:cNvPr id="263" name="Google Shape;263;p10"/>
          <p:cNvSpPr/>
          <p:nvPr/>
        </p:nvSpPr>
        <p:spPr>
          <a:xfrm>
            <a:off x="744800" y="3260700"/>
            <a:ext cx="2551500" cy="138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89999" marR="37021"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264" name="Google Shape;264;p10"/>
          <p:cNvSpPr/>
          <p:nvPr/>
        </p:nvSpPr>
        <p:spPr>
          <a:xfrm>
            <a:off x="5847825" y="3260700"/>
            <a:ext cx="2551200" cy="13872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89999" marR="37021"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xanium"/>
              <a:ea typeface="Oxanium"/>
              <a:cs typeface="Oxanium"/>
              <a:sym typeface="Oxanium"/>
            </a:endParaRPr>
          </a:p>
        </p:txBody>
      </p:sp>
      <p:sp>
        <p:nvSpPr>
          <p:cNvPr id="265" name="Google Shape;265;p10"/>
          <p:cNvSpPr/>
          <p:nvPr/>
        </p:nvSpPr>
        <p:spPr>
          <a:xfrm>
            <a:off x="5847825" y="3260700"/>
            <a:ext cx="2551200" cy="138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89999" marR="37021"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Oxanium"/>
              <a:ea typeface="Oxanium"/>
              <a:cs typeface="Oxanium"/>
              <a:sym typeface="Oxanium"/>
            </a:endParaRPr>
          </a:p>
        </p:txBody>
      </p:sp>
      <p:sp>
        <p:nvSpPr>
          <p:cNvPr id="266" name="Google Shape;266;p10"/>
          <p:cNvSpPr txBox="1">
            <a:spLocks noGrp="1"/>
          </p:cNvSpPr>
          <p:nvPr>
            <p:ph type="subTitle" idx="1"/>
          </p:nvPr>
        </p:nvSpPr>
        <p:spPr>
          <a:xfrm>
            <a:off x="3296150" y="3097800"/>
            <a:ext cx="2551500" cy="360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630000" tIns="91425" rIns="617975" bIns="91425" anchor="ctr" anchorCtr="0">
            <a:noAutofit/>
          </a:bodyPr>
          <a:lstStyle>
            <a:lvl1pPr lvl="0" algn="ctr">
              <a:lnSpc>
                <a:spcPct val="100000"/>
              </a:lnSpc>
              <a:spcBef>
                <a:spcPts val="0"/>
              </a:spcBef>
              <a:spcAft>
                <a:spcPts val="0"/>
              </a:spcAft>
              <a:buSzPts val="1400"/>
              <a:buNone/>
              <a:defRPr sz="1700" b="1"/>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67" name="Google Shape;267;p10"/>
          <p:cNvSpPr txBox="1">
            <a:spLocks noGrp="1"/>
          </p:cNvSpPr>
          <p:nvPr>
            <p:ph type="subTitle" idx="2"/>
          </p:nvPr>
        </p:nvSpPr>
        <p:spPr>
          <a:xfrm>
            <a:off x="5847525" y="3097800"/>
            <a:ext cx="2551500" cy="360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30000" tIns="91425" rIns="617975" bIns="91425" anchor="ctr" anchorCtr="0">
            <a:noAutofit/>
          </a:bodyPr>
          <a:lstStyle>
            <a:lvl1pPr lvl="0" algn="ctr">
              <a:lnSpc>
                <a:spcPct val="100000"/>
              </a:lnSpc>
              <a:spcBef>
                <a:spcPts val="0"/>
              </a:spcBef>
              <a:spcAft>
                <a:spcPts val="0"/>
              </a:spcAft>
              <a:buSzPts val="1400"/>
              <a:buNone/>
              <a:defRPr sz="1700" b="1"/>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68" name="Google Shape;268;p10"/>
          <p:cNvSpPr txBox="1">
            <a:spLocks noGrp="1"/>
          </p:cNvSpPr>
          <p:nvPr>
            <p:ph type="subTitle" idx="3"/>
          </p:nvPr>
        </p:nvSpPr>
        <p:spPr>
          <a:xfrm>
            <a:off x="744800" y="3097800"/>
            <a:ext cx="2551500" cy="3600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630000" tIns="91425" rIns="617975" bIns="91425" anchor="ctr" anchorCtr="0">
            <a:noAutofit/>
          </a:bodyPr>
          <a:lstStyle>
            <a:lvl1pPr lvl="0" algn="ctr">
              <a:lnSpc>
                <a:spcPct val="100000"/>
              </a:lnSpc>
              <a:spcBef>
                <a:spcPts val="0"/>
              </a:spcBef>
              <a:spcAft>
                <a:spcPts val="0"/>
              </a:spcAft>
              <a:buSzPts val="1400"/>
              <a:buNone/>
              <a:defRPr sz="1700" b="1"/>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69" name="Google Shape;269;p10"/>
          <p:cNvSpPr/>
          <p:nvPr/>
        </p:nvSpPr>
        <p:spPr>
          <a:xfrm rot="-5400000">
            <a:off x="8703976" y="3763220"/>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0"/>
          <p:cNvSpPr/>
          <p:nvPr/>
        </p:nvSpPr>
        <p:spPr>
          <a:xfrm rot="-5400000">
            <a:off x="391241" y="891850"/>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0"/>
          <p:cNvSpPr/>
          <p:nvPr/>
        </p:nvSpPr>
        <p:spPr>
          <a:xfrm rot="-8100000">
            <a:off x="8619489" y="463536"/>
            <a:ext cx="142607" cy="14260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0"/>
          <p:cNvSpPr/>
          <p:nvPr/>
        </p:nvSpPr>
        <p:spPr>
          <a:xfrm rot="-8100000">
            <a:off x="8543715" y="4412753"/>
            <a:ext cx="276553" cy="246143"/>
          </a:xfrm>
          <a:custGeom>
            <a:avLst/>
            <a:gdLst/>
            <a:ahLst/>
            <a:cxnLst/>
            <a:rect l="l" t="t" r="r" b="b"/>
            <a:pathLst>
              <a:path w="1100" h="979" extrusionOk="0">
                <a:moveTo>
                  <a:pt x="1089" y="460"/>
                </a:moveTo>
                <a:cubicBezTo>
                  <a:pt x="1084" y="675"/>
                  <a:pt x="979" y="821"/>
                  <a:pt x="770" y="900"/>
                </a:cubicBezTo>
                <a:cubicBezTo>
                  <a:pt x="571" y="978"/>
                  <a:pt x="335" y="942"/>
                  <a:pt x="215" y="795"/>
                </a:cubicBezTo>
                <a:cubicBezTo>
                  <a:pt x="1" y="539"/>
                  <a:pt x="95" y="188"/>
                  <a:pt x="414" y="63"/>
                </a:cubicBezTo>
                <a:cubicBezTo>
                  <a:pt x="550" y="5"/>
                  <a:pt x="691" y="0"/>
                  <a:pt x="833" y="37"/>
                </a:cubicBezTo>
                <a:cubicBezTo>
                  <a:pt x="890" y="52"/>
                  <a:pt x="958" y="94"/>
                  <a:pt x="989" y="147"/>
                </a:cubicBezTo>
                <a:cubicBezTo>
                  <a:pt x="1057" y="241"/>
                  <a:pt x="1099" y="351"/>
                  <a:pt x="1089" y="46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0"/>
          <p:cNvSpPr/>
          <p:nvPr/>
        </p:nvSpPr>
        <p:spPr>
          <a:xfrm rot="8100000">
            <a:off x="8569859" y="3440693"/>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0"/>
          <p:cNvSpPr/>
          <p:nvPr/>
        </p:nvSpPr>
        <p:spPr>
          <a:xfrm rot="10800000">
            <a:off x="474958" y="495290"/>
            <a:ext cx="79099" cy="79099"/>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0"/>
          <p:cNvSpPr/>
          <p:nvPr/>
        </p:nvSpPr>
        <p:spPr>
          <a:xfrm rot="10800000">
            <a:off x="304230" y="630952"/>
            <a:ext cx="123951" cy="123951"/>
          </a:xfrm>
          <a:custGeom>
            <a:avLst/>
            <a:gdLst/>
            <a:ahLst/>
            <a:cxnLst/>
            <a:rect l="l" t="t" r="r" b="b"/>
            <a:pathLst>
              <a:path w="655" h="655" extrusionOk="0">
                <a:moveTo>
                  <a:pt x="325" y="0"/>
                </a:moveTo>
                <a:cubicBezTo>
                  <a:pt x="147" y="0"/>
                  <a:pt x="0" y="147"/>
                  <a:pt x="0" y="325"/>
                </a:cubicBezTo>
                <a:cubicBezTo>
                  <a:pt x="0" y="508"/>
                  <a:pt x="147" y="654"/>
                  <a:pt x="325" y="654"/>
                </a:cubicBezTo>
                <a:cubicBezTo>
                  <a:pt x="508" y="654"/>
                  <a:pt x="654" y="508"/>
                  <a:pt x="654" y="325"/>
                </a:cubicBezTo>
                <a:cubicBezTo>
                  <a:pt x="654" y="147"/>
                  <a:pt x="508" y="0"/>
                  <a:pt x="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0"/>
          <p:cNvSpPr txBox="1">
            <a:spLocks noGrp="1"/>
          </p:cNvSpPr>
          <p:nvPr>
            <p:ph type="subTitle" idx="4"/>
          </p:nvPr>
        </p:nvSpPr>
        <p:spPr>
          <a:xfrm>
            <a:off x="957825" y="3406600"/>
            <a:ext cx="2125500" cy="1252800"/>
          </a:xfrm>
          <a:prstGeom prst="rect">
            <a:avLst/>
          </a:prstGeom>
          <a:noFill/>
          <a:ln>
            <a:noFill/>
          </a:ln>
        </p:spPr>
        <p:txBody>
          <a:bodyPr spcFirstLastPara="1" wrap="square" lIns="630000" tIns="91425" rIns="617975" bIns="91425" anchor="ctr" anchorCtr="0">
            <a:noAutofit/>
          </a:bodyPr>
          <a:lstStyle>
            <a:lvl1pPr marR="0"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7" name="Google Shape;277;p10"/>
          <p:cNvSpPr txBox="1">
            <a:spLocks noGrp="1"/>
          </p:cNvSpPr>
          <p:nvPr>
            <p:ph type="subTitle" idx="5"/>
          </p:nvPr>
        </p:nvSpPr>
        <p:spPr>
          <a:xfrm>
            <a:off x="6060400" y="3406600"/>
            <a:ext cx="2125500" cy="1252800"/>
          </a:xfrm>
          <a:prstGeom prst="rect">
            <a:avLst/>
          </a:prstGeom>
          <a:noFill/>
          <a:ln>
            <a:noFill/>
          </a:ln>
        </p:spPr>
        <p:txBody>
          <a:bodyPr spcFirstLastPara="1" wrap="square" lIns="630000" tIns="91425" rIns="617975" bIns="91425" anchor="ctr" anchorCtr="0">
            <a:noAutofit/>
          </a:bodyPr>
          <a:lstStyle>
            <a:lvl1pPr marR="0"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8" name="Google Shape;278;p10"/>
          <p:cNvSpPr txBox="1">
            <a:spLocks noGrp="1"/>
          </p:cNvSpPr>
          <p:nvPr>
            <p:ph type="subTitle" idx="6"/>
          </p:nvPr>
        </p:nvSpPr>
        <p:spPr>
          <a:xfrm>
            <a:off x="3475200" y="3406600"/>
            <a:ext cx="2193300" cy="1252800"/>
          </a:xfrm>
          <a:prstGeom prst="rect">
            <a:avLst/>
          </a:prstGeom>
          <a:noFill/>
          <a:ln>
            <a:noFill/>
          </a:ln>
        </p:spPr>
        <p:txBody>
          <a:bodyPr spcFirstLastPara="1" wrap="square" lIns="630000" tIns="91425" rIns="617975" bIns="91425" anchor="ctr" anchorCtr="0">
            <a:noAutofit/>
          </a:bodyPr>
          <a:lstStyle>
            <a:lvl1pPr marR="0"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4700" y="495400"/>
            <a:ext cx="7654800" cy="5223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Oxanium ExtraBold"/>
              <a:buNone/>
              <a:defRPr sz="3000" b="0" i="0" u="none" strike="noStrike" cap="none">
                <a:solidFill>
                  <a:schemeClr val="dk2"/>
                </a:solidFill>
                <a:latin typeface="Oxanium ExtraBold"/>
                <a:ea typeface="Oxanium ExtraBold"/>
                <a:cs typeface="Oxanium ExtraBold"/>
                <a:sym typeface="Oxanium ExtraBold"/>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744700" y="1152475"/>
            <a:ext cx="7654800"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chemeClr val="dk2"/>
              </a:buClr>
              <a:buSzPts val="1400"/>
              <a:buFont typeface="Oxanium"/>
              <a:buChar char="●"/>
              <a:defRPr sz="1400" b="0" i="0" u="none" strike="noStrike" cap="none">
                <a:solidFill>
                  <a:schemeClr val="dk2"/>
                </a:solidFill>
                <a:latin typeface="Oxanium"/>
                <a:ea typeface="Oxanium"/>
                <a:cs typeface="Oxanium"/>
                <a:sym typeface="Oxanium"/>
              </a:defRPr>
            </a:lvl1pPr>
            <a:lvl2pPr marL="914400" marR="0" lvl="1" indent="-317500" algn="l" rtl="0">
              <a:lnSpc>
                <a:spcPct val="115000"/>
              </a:lnSpc>
              <a:spcBef>
                <a:spcPts val="0"/>
              </a:spcBef>
              <a:spcAft>
                <a:spcPts val="0"/>
              </a:spcAft>
              <a:buClr>
                <a:schemeClr val="dk2"/>
              </a:buClr>
              <a:buSzPts val="1400"/>
              <a:buFont typeface="Oxanium"/>
              <a:buChar char="○"/>
              <a:defRPr sz="1400" b="0" i="0" u="none" strike="noStrike" cap="none">
                <a:solidFill>
                  <a:schemeClr val="dk2"/>
                </a:solidFill>
                <a:latin typeface="Oxanium"/>
                <a:ea typeface="Oxanium"/>
                <a:cs typeface="Oxanium"/>
                <a:sym typeface="Oxanium"/>
              </a:defRPr>
            </a:lvl2pPr>
            <a:lvl3pPr marL="1371600" marR="0" lvl="2" indent="-317500" algn="l" rtl="0">
              <a:lnSpc>
                <a:spcPct val="115000"/>
              </a:lnSpc>
              <a:spcBef>
                <a:spcPts val="0"/>
              </a:spcBef>
              <a:spcAft>
                <a:spcPts val="0"/>
              </a:spcAft>
              <a:buClr>
                <a:schemeClr val="dk2"/>
              </a:buClr>
              <a:buSzPts val="1400"/>
              <a:buFont typeface="Oxanium"/>
              <a:buChar char="■"/>
              <a:defRPr sz="1400" b="0" i="0" u="none" strike="noStrike" cap="none">
                <a:solidFill>
                  <a:schemeClr val="dk2"/>
                </a:solidFill>
                <a:latin typeface="Oxanium"/>
                <a:ea typeface="Oxanium"/>
                <a:cs typeface="Oxanium"/>
                <a:sym typeface="Oxanium"/>
              </a:defRPr>
            </a:lvl3pPr>
            <a:lvl4pPr marL="1828800" marR="0" lvl="3" indent="-317500" algn="l" rtl="0">
              <a:lnSpc>
                <a:spcPct val="115000"/>
              </a:lnSpc>
              <a:spcBef>
                <a:spcPts val="0"/>
              </a:spcBef>
              <a:spcAft>
                <a:spcPts val="0"/>
              </a:spcAft>
              <a:buClr>
                <a:schemeClr val="dk2"/>
              </a:buClr>
              <a:buSzPts val="1400"/>
              <a:buFont typeface="Oxanium"/>
              <a:buChar char="●"/>
              <a:defRPr sz="1400" b="0" i="0" u="none" strike="noStrike" cap="none">
                <a:solidFill>
                  <a:schemeClr val="dk2"/>
                </a:solidFill>
                <a:latin typeface="Oxanium"/>
                <a:ea typeface="Oxanium"/>
                <a:cs typeface="Oxanium"/>
                <a:sym typeface="Oxanium"/>
              </a:defRPr>
            </a:lvl4pPr>
            <a:lvl5pPr marL="2286000" marR="0" lvl="4" indent="-317500" algn="l" rtl="0">
              <a:lnSpc>
                <a:spcPct val="115000"/>
              </a:lnSpc>
              <a:spcBef>
                <a:spcPts val="0"/>
              </a:spcBef>
              <a:spcAft>
                <a:spcPts val="0"/>
              </a:spcAft>
              <a:buClr>
                <a:schemeClr val="dk2"/>
              </a:buClr>
              <a:buSzPts val="1400"/>
              <a:buFont typeface="Oxanium"/>
              <a:buChar char="○"/>
              <a:defRPr sz="1400" b="0" i="0" u="none" strike="noStrike" cap="none">
                <a:solidFill>
                  <a:schemeClr val="dk2"/>
                </a:solidFill>
                <a:latin typeface="Oxanium"/>
                <a:ea typeface="Oxanium"/>
                <a:cs typeface="Oxanium"/>
                <a:sym typeface="Oxanium"/>
              </a:defRPr>
            </a:lvl5pPr>
            <a:lvl6pPr marL="2743200" marR="0" lvl="5" indent="-317500" algn="l" rtl="0">
              <a:lnSpc>
                <a:spcPct val="115000"/>
              </a:lnSpc>
              <a:spcBef>
                <a:spcPts val="0"/>
              </a:spcBef>
              <a:spcAft>
                <a:spcPts val="0"/>
              </a:spcAft>
              <a:buClr>
                <a:schemeClr val="dk2"/>
              </a:buClr>
              <a:buSzPts val="1400"/>
              <a:buFont typeface="Oxanium"/>
              <a:buChar char="■"/>
              <a:defRPr sz="1400" b="0" i="0" u="none" strike="noStrike" cap="none">
                <a:solidFill>
                  <a:schemeClr val="dk2"/>
                </a:solidFill>
                <a:latin typeface="Oxanium"/>
                <a:ea typeface="Oxanium"/>
                <a:cs typeface="Oxanium"/>
                <a:sym typeface="Oxanium"/>
              </a:defRPr>
            </a:lvl6pPr>
            <a:lvl7pPr marL="3200400" marR="0" lvl="6" indent="-317500" algn="l" rtl="0">
              <a:lnSpc>
                <a:spcPct val="115000"/>
              </a:lnSpc>
              <a:spcBef>
                <a:spcPts val="0"/>
              </a:spcBef>
              <a:spcAft>
                <a:spcPts val="0"/>
              </a:spcAft>
              <a:buClr>
                <a:schemeClr val="dk2"/>
              </a:buClr>
              <a:buSzPts val="1400"/>
              <a:buFont typeface="Oxanium"/>
              <a:buChar char="●"/>
              <a:defRPr sz="1400" b="0" i="0" u="none" strike="noStrike" cap="none">
                <a:solidFill>
                  <a:schemeClr val="dk2"/>
                </a:solidFill>
                <a:latin typeface="Oxanium"/>
                <a:ea typeface="Oxanium"/>
                <a:cs typeface="Oxanium"/>
                <a:sym typeface="Oxanium"/>
              </a:defRPr>
            </a:lvl7pPr>
            <a:lvl8pPr marL="3657600" marR="0" lvl="7" indent="-317500" algn="l" rtl="0">
              <a:lnSpc>
                <a:spcPct val="115000"/>
              </a:lnSpc>
              <a:spcBef>
                <a:spcPts val="0"/>
              </a:spcBef>
              <a:spcAft>
                <a:spcPts val="0"/>
              </a:spcAft>
              <a:buClr>
                <a:schemeClr val="dk2"/>
              </a:buClr>
              <a:buSzPts val="1400"/>
              <a:buFont typeface="Oxanium"/>
              <a:buChar char="○"/>
              <a:defRPr sz="1400" b="0" i="0" u="none" strike="noStrike" cap="none">
                <a:solidFill>
                  <a:schemeClr val="dk2"/>
                </a:solidFill>
                <a:latin typeface="Oxanium"/>
                <a:ea typeface="Oxanium"/>
                <a:cs typeface="Oxanium"/>
                <a:sym typeface="Oxanium"/>
              </a:defRPr>
            </a:lvl8pPr>
            <a:lvl9pPr marL="4114800" marR="0" lvl="8" indent="-317500" algn="l" rtl="0">
              <a:lnSpc>
                <a:spcPct val="115000"/>
              </a:lnSpc>
              <a:spcBef>
                <a:spcPts val="0"/>
              </a:spcBef>
              <a:spcAft>
                <a:spcPts val="0"/>
              </a:spcAft>
              <a:buClr>
                <a:schemeClr val="dk2"/>
              </a:buClr>
              <a:buSzPts val="1400"/>
              <a:buFont typeface="Oxanium"/>
              <a:buChar char="■"/>
              <a:defRPr sz="1400" b="0" i="0" u="none" strike="noStrike" cap="none">
                <a:solidFill>
                  <a:schemeClr val="dk2"/>
                </a:solidFill>
                <a:latin typeface="Oxanium"/>
                <a:ea typeface="Oxanium"/>
                <a:cs typeface="Oxanium"/>
                <a:sym typeface="Oxan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kTn56jJW4zY"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34"/>
          <p:cNvSpPr txBox="1">
            <a:spLocks noGrp="1"/>
          </p:cNvSpPr>
          <p:nvPr>
            <p:ph type="ctrTitle"/>
          </p:nvPr>
        </p:nvSpPr>
        <p:spPr>
          <a:xfrm>
            <a:off x="709050" y="1011136"/>
            <a:ext cx="3240000" cy="28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GB"/>
              <a:t>Code a Rocket Launch</a:t>
            </a:r>
            <a:endParaRPr/>
          </a:p>
        </p:txBody>
      </p:sp>
      <p:sp>
        <p:nvSpPr>
          <p:cNvPr id="905" name="Google Shape;905;p34"/>
          <p:cNvSpPr txBox="1">
            <a:spLocks noGrp="1"/>
          </p:cNvSpPr>
          <p:nvPr>
            <p:ph type="subTitle" idx="1"/>
          </p:nvPr>
        </p:nvSpPr>
        <p:spPr>
          <a:xfrm>
            <a:off x="709050" y="3613650"/>
            <a:ext cx="2579100" cy="720000"/>
          </a:xfrm>
          <a:prstGeom prst="rect">
            <a:avLst/>
          </a:prstGeom>
          <a:noFill/>
          <a:ln>
            <a:noFill/>
          </a:ln>
        </p:spPr>
        <p:txBody>
          <a:bodyPr spcFirstLastPara="1" wrap="square" lIns="91425" tIns="91425" rIns="91425" bIns="91425" anchor="t" anchorCtr="0">
            <a:normAutofit/>
          </a:bodyPr>
          <a:lstStyle/>
          <a:p>
            <a:pPr marL="44450" indent="0" algn="ctr"/>
            <a:r>
              <a:rPr lang="en-GB"/>
              <a:t>Engineering Your Future Fall 2023</a:t>
            </a:r>
            <a:endParaRPr lang="en-US"/>
          </a:p>
        </p:txBody>
      </p:sp>
      <p:sp>
        <p:nvSpPr>
          <p:cNvPr id="906" name="Google Shape;906;p34"/>
          <p:cNvSpPr/>
          <p:nvPr/>
        </p:nvSpPr>
        <p:spPr>
          <a:xfrm>
            <a:off x="3824850" y="1130550"/>
            <a:ext cx="135900" cy="135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34"/>
          <p:cNvSpPr/>
          <p:nvPr/>
        </p:nvSpPr>
        <p:spPr>
          <a:xfrm rot="8100000">
            <a:off x="3185371" y="1496496"/>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34"/>
          <p:cNvSpPr/>
          <p:nvPr/>
        </p:nvSpPr>
        <p:spPr>
          <a:xfrm rot="8100000">
            <a:off x="3480021" y="3742771"/>
            <a:ext cx="245987" cy="245987"/>
          </a:xfrm>
          <a:custGeom>
            <a:avLst/>
            <a:gdLst/>
            <a:ahLst/>
            <a:cxnLst/>
            <a:rect l="l" t="t" r="r" b="b"/>
            <a:pathLst>
              <a:path w="1911" h="1911" extrusionOk="0">
                <a:moveTo>
                  <a:pt x="817" y="534"/>
                </a:moveTo>
                <a:lnTo>
                  <a:pt x="958" y="1"/>
                </a:lnTo>
                <a:lnTo>
                  <a:pt x="1094" y="534"/>
                </a:lnTo>
                <a:cubicBezTo>
                  <a:pt x="1131" y="676"/>
                  <a:pt x="1235" y="780"/>
                  <a:pt x="1377" y="817"/>
                </a:cubicBezTo>
                <a:lnTo>
                  <a:pt x="1910" y="958"/>
                </a:lnTo>
                <a:lnTo>
                  <a:pt x="1371" y="1099"/>
                </a:lnTo>
                <a:cubicBezTo>
                  <a:pt x="1235" y="1136"/>
                  <a:pt x="1131" y="1241"/>
                  <a:pt x="1094" y="1377"/>
                </a:cubicBezTo>
                <a:lnTo>
                  <a:pt x="953" y="1910"/>
                </a:lnTo>
                <a:lnTo>
                  <a:pt x="812" y="1377"/>
                </a:lnTo>
                <a:cubicBezTo>
                  <a:pt x="775" y="1241"/>
                  <a:pt x="670" y="1131"/>
                  <a:pt x="534" y="1094"/>
                </a:cubicBezTo>
                <a:lnTo>
                  <a:pt x="1" y="953"/>
                </a:lnTo>
                <a:lnTo>
                  <a:pt x="534" y="817"/>
                </a:lnTo>
                <a:cubicBezTo>
                  <a:pt x="670" y="780"/>
                  <a:pt x="780" y="670"/>
                  <a:pt x="817" y="534"/>
                </a:cubicBezTo>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09" name="Google Shape;909;p34"/>
          <p:cNvGrpSpPr/>
          <p:nvPr/>
        </p:nvGrpSpPr>
        <p:grpSpPr>
          <a:xfrm>
            <a:off x="709060" y="630863"/>
            <a:ext cx="847771" cy="635579"/>
            <a:chOff x="649335" y="472613"/>
            <a:chExt cx="847771" cy="635579"/>
          </a:xfrm>
        </p:grpSpPr>
        <p:sp>
          <p:nvSpPr>
            <p:cNvPr id="910" name="Google Shape;910;p34"/>
            <p:cNvSpPr/>
            <p:nvPr/>
          </p:nvSpPr>
          <p:spPr>
            <a:xfrm>
              <a:off x="801538" y="697817"/>
              <a:ext cx="582316" cy="282918"/>
            </a:xfrm>
            <a:custGeom>
              <a:avLst/>
              <a:gdLst/>
              <a:ahLst/>
              <a:cxnLst/>
              <a:rect l="l" t="t" r="r" b="b"/>
              <a:pathLst>
                <a:path w="11271" h="5476" extrusionOk="0">
                  <a:moveTo>
                    <a:pt x="11270" y="0"/>
                  </a:moveTo>
                  <a:lnTo>
                    <a:pt x="1" y="3453"/>
                  </a:lnTo>
                  <a:cubicBezTo>
                    <a:pt x="864" y="4416"/>
                    <a:pt x="2700" y="5476"/>
                    <a:pt x="4745" y="5476"/>
                  </a:cubicBezTo>
                  <a:cubicBezTo>
                    <a:pt x="7011" y="5476"/>
                    <a:pt x="9532" y="4175"/>
                    <a:pt x="1127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34"/>
            <p:cNvSpPr/>
            <p:nvPr/>
          </p:nvSpPr>
          <p:spPr>
            <a:xfrm>
              <a:off x="801538" y="697817"/>
              <a:ext cx="582316" cy="410375"/>
            </a:xfrm>
            <a:custGeom>
              <a:avLst/>
              <a:gdLst/>
              <a:ahLst/>
              <a:cxnLst/>
              <a:rect l="l" t="t" r="r" b="b"/>
              <a:pathLst>
                <a:path w="11271" h="7943" fill="none" extrusionOk="0">
                  <a:moveTo>
                    <a:pt x="1" y="3453"/>
                  </a:moveTo>
                  <a:cubicBezTo>
                    <a:pt x="1821" y="5483"/>
                    <a:pt x="7964" y="7942"/>
                    <a:pt x="11270" y="0"/>
                  </a:cubicBezTo>
                </a:path>
              </a:pathLst>
            </a:custGeom>
            <a:solidFill>
              <a:schemeClr val="lt2"/>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34"/>
            <p:cNvSpPr/>
            <p:nvPr/>
          </p:nvSpPr>
          <p:spPr>
            <a:xfrm>
              <a:off x="649335" y="610091"/>
              <a:ext cx="835216" cy="360312"/>
            </a:xfrm>
            <a:custGeom>
              <a:avLst/>
              <a:gdLst/>
              <a:ahLst/>
              <a:cxnLst/>
              <a:rect l="l" t="t" r="r" b="b"/>
              <a:pathLst>
                <a:path w="16166" h="6974" extrusionOk="0">
                  <a:moveTo>
                    <a:pt x="10870" y="1"/>
                  </a:moveTo>
                  <a:cubicBezTo>
                    <a:pt x="10224" y="1"/>
                    <a:pt x="9780" y="24"/>
                    <a:pt x="9780" y="24"/>
                  </a:cubicBezTo>
                  <a:lnTo>
                    <a:pt x="4694" y="1034"/>
                  </a:lnTo>
                  <a:cubicBezTo>
                    <a:pt x="4391" y="1191"/>
                    <a:pt x="1" y="3409"/>
                    <a:pt x="262" y="4848"/>
                  </a:cubicBezTo>
                  <a:cubicBezTo>
                    <a:pt x="401" y="6326"/>
                    <a:pt x="2356" y="6973"/>
                    <a:pt x="4832" y="6973"/>
                  </a:cubicBezTo>
                  <a:cubicBezTo>
                    <a:pt x="9552" y="6973"/>
                    <a:pt x="16166" y="4621"/>
                    <a:pt x="15702" y="1185"/>
                  </a:cubicBezTo>
                  <a:cubicBezTo>
                    <a:pt x="15403" y="148"/>
                    <a:pt x="12498" y="1"/>
                    <a:pt x="1087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34"/>
            <p:cNvSpPr/>
            <p:nvPr/>
          </p:nvSpPr>
          <p:spPr>
            <a:xfrm>
              <a:off x="649335" y="596400"/>
              <a:ext cx="847771" cy="486116"/>
            </a:xfrm>
            <a:custGeom>
              <a:avLst/>
              <a:gdLst/>
              <a:ahLst/>
              <a:cxnLst/>
              <a:rect l="l" t="t" r="r" b="b"/>
              <a:pathLst>
                <a:path w="16409" h="9409" fill="none" extrusionOk="0">
                  <a:moveTo>
                    <a:pt x="4694" y="1299"/>
                  </a:moveTo>
                  <a:cubicBezTo>
                    <a:pt x="4391" y="1456"/>
                    <a:pt x="1" y="3674"/>
                    <a:pt x="262" y="5113"/>
                  </a:cubicBezTo>
                  <a:cubicBezTo>
                    <a:pt x="665" y="9408"/>
                    <a:pt x="16409" y="6688"/>
                    <a:pt x="15702" y="1450"/>
                  </a:cubicBezTo>
                  <a:cubicBezTo>
                    <a:pt x="15284" y="1"/>
                    <a:pt x="9780" y="289"/>
                    <a:pt x="9780" y="289"/>
                  </a:cubicBezTo>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34"/>
            <p:cNvSpPr/>
            <p:nvPr/>
          </p:nvSpPr>
          <p:spPr>
            <a:xfrm>
              <a:off x="770178" y="497153"/>
              <a:ext cx="525536" cy="298675"/>
            </a:xfrm>
            <a:custGeom>
              <a:avLst/>
              <a:gdLst/>
              <a:ahLst/>
              <a:cxnLst/>
              <a:rect l="l" t="t" r="r" b="b"/>
              <a:pathLst>
                <a:path w="10172" h="5781" extrusionOk="0">
                  <a:moveTo>
                    <a:pt x="5603" y="0"/>
                  </a:moveTo>
                  <a:cubicBezTo>
                    <a:pt x="5190" y="0"/>
                    <a:pt x="4767" y="45"/>
                    <a:pt x="4343" y="143"/>
                  </a:cubicBezTo>
                  <a:cubicBezTo>
                    <a:pt x="1691" y="755"/>
                    <a:pt x="1" y="3267"/>
                    <a:pt x="278" y="4460"/>
                  </a:cubicBezTo>
                  <a:cubicBezTo>
                    <a:pt x="472" y="5300"/>
                    <a:pt x="1700" y="5780"/>
                    <a:pt x="3334" y="5780"/>
                  </a:cubicBezTo>
                  <a:cubicBezTo>
                    <a:pt x="4028" y="5780"/>
                    <a:pt x="4796" y="5694"/>
                    <a:pt x="5588" y="5511"/>
                  </a:cubicBezTo>
                  <a:cubicBezTo>
                    <a:pt x="8241" y="4894"/>
                    <a:pt x="10172" y="3429"/>
                    <a:pt x="9894" y="2236"/>
                  </a:cubicBezTo>
                  <a:cubicBezTo>
                    <a:pt x="9661" y="1229"/>
                    <a:pt x="7776" y="0"/>
                    <a:pt x="560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34"/>
            <p:cNvSpPr/>
            <p:nvPr/>
          </p:nvSpPr>
          <p:spPr>
            <a:xfrm>
              <a:off x="770178" y="472613"/>
              <a:ext cx="525536" cy="340937"/>
            </a:xfrm>
            <a:custGeom>
              <a:avLst/>
              <a:gdLst/>
              <a:ahLst/>
              <a:cxnLst/>
              <a:rect l="l" t="t" r="r" b="b"/>
              <a:pathLst>
                <a:path w="10172" h="6599" fill="none" extrusionOk="0">
                  <a:moveTo>
                    <a:pt x="9894" y="2711"/>
                  </a:moveTo>
                  <a:cubicBezTo>
                    <a:pt x="10172" y="3904"/>
                    <a:pt x="8241" y="5369"/>
                    <a:pt x="5588" y="5986"/>
                  </a:cubicBezTo>
                  <a:cubicBezTo>
                    <a:pt x="2931" y="6598"/>
                    <a:pt x="555" y="6133"/>
                    <a:pt x="278" y="4935"/>
                  </a:cubicBezTo>
                  <a:cubicBezTo>
                    <a:pt x="1" y="3742"/>
                    <a:pt x="1691" y="1230"/>
                    <a:pt x="4343" y="618"/>
                  </a:cubicBezTo>
                  <a:cubicBezTo>
                    <a:pt x="7001" y="1"/>
                    <a:pt x="9617" y="1513"/>
                    <a:pt x="9894" y="2711"/>
                  </a:cubicBezTo>
                  <a:close/>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34"/>
            <p:cNvSpPr/>
            <p:nvPr/>
          </p:nvSpPr>
          <p:spPr>
            <a:xfrm>
              <a:off x="713399" y="802954"/>
              <a:ext cx="50890" cy="50838"/>
            </a:xfrm>
            <a:custGeom>
              <a:avLst/>
              <a:gdLst/>
              <a:ahLst/>
              <a:cxnLst/>
              <a:rect l="l" t="t" r="r" b="b"/>
              <a:pathLst>
                <a:path w="985" h="984" extrusionOk="0">
                  <a:moveTo>
                    <a:pt x="493" y="0"/>
                  </a:moveTo>
                  <a:cubicBezTo>
                    <a:pt x="221" y="0"/>
                    <a:pt x="1" y="220"/>
                    <a:pt x="1" y="492"/>
                  </a:cubicBezTo>
                  <a:cubicBezTo>
                    <a:pt x="1" y="764"/>
                    <a:pt x="221" y="984"/>
                    <a:pt x="493" y="984"/>
                  </a:cubicBezTo>
                  <a:cubicBezTo>
                    <a:pt x="765" y="984"/>
                    <a:pt x="984" y="764"/>
                    <a:pt x="984" y="492"/>
                  </a:cubicBezTo>
                  <a:cubicBezTo>
                    <a:pt x="984" y="220"/>
                    <a:pt x="765" y="0"/>
                    <a:pt x="493"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34"/>
            <p:cNvSpPr/>
            <p:nvPr/>
          </p:nvSpPr>
          <p:spPr>
            <a:xfrm>
              <a:off x="713399" y="802954"/>
              <a:ext cx="50890" cy="50838"/>
            </a:xfrm>
            <a:custGeom>
              <a:avLst/>
              <a:gdLst/>
              <a:ahLst/>
              <a:cxnLst/>
              <a:rect l="l" t="t" r="r" b="b"/>
              <a:pathLst>
                <a:path w="985" h="984" fill="none" extrusionOk="0">
                  <a:moveTo>
                    <a:pt x="984" y="492"/>
                  </a:moveTo>
                  <a:cubicBezTo>
                    <a:pt x="984" y="764"/>
                    <a:pt x="765" y="984"/>
                    <a:pt x="493" y="984"/>
                  </a:cubicBezTo>
                  <a:cubicBezTo>
                    <a:pt x="221" y="984"/>
                    <a:pt x="1" y="764"/>
                    <a:pt x="1" y="492"/>
                  </a:cubicBezTo>
                  <a:cubicBezTo>
                    <a:pt x="1" y="220"/>
                    <a:pt x="221" y="0"/>
                    <a:pt x="493" y="0"/>
                  </a:cubicBezTo>
                  <a:cubicBezTo>
                    <a:pt x="765" y="0"/>
                    <a:pt x="984" y="220"/>
                    <a:pt x="984" y="492"/>
                  </a:cubicBezTo>
                  <a:close/>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34"/>
            <p:cNvSpPr/>
            <p:nvPr/>
          </p:nvSpPr>
          <p:spPr>
            <a:xfrm>
              <a:off x="779374" y="875595"/>
              <a:ext cx="56005" cy="51097"/>
            </a:xfrm>
            <a:custGeom>
              <a:avLst/>
              <a:gdLst/>
              <a:ahLst/>
              <a:cxnLst/>
              <a:rect l="l" t="t" r="r" b="b"/>
              <a:pathLst>
                <a:path w="1084" h="989" extrusionOk="0">
                  <a:moveTo>
                    <a:pt x="538" y="1"/>
                  </a:moveTo>
                  <a:cubicBezTo>
                    <a:pt x="502" y="1"/>
                    <a:pt x="466" y="4"/>
                    <a:pt x="430" y="12"/>
                  </a:cubicBezTo>
                  <a:cubicBezTo>
                    <a:pt x="168" y="75"/>
                    <a:pt x="0" y="342"/>
                    <a:pt x="63" y="609"/>
                  </a:cubicBezTo>
                  <a:cubicBezTo>
                    <a:pt x="113" y="833"/>
                    <a:pt x="316" y="988"/>
                    <a:pt x="541" y="988"/>
                  </a:cubicBezTo>
                  <a:cubicBezTo>
                    <a:pt x="579" y="988"/>
                    <a:pt x="617" y="984"/>
                    <a:pt x="654" y="975"/>
                  </a:cubicBezTo>
                  <a:cubicBezTo>
                    <a:pt x="921" y="912"/>
                    <a:pt x="1084" y="650"/>
                    <a:pt x="1021" y="384"/>
                  </a:cubicBezTo>
                  <a:cubicBezTo>
                    <a:pt x="971" y="153"/>
                    <a:pt x="765" y="1"/>
                    <a:pt x="53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34"/>
            <p:cNvSpPr/>
            <p:nvPr/>
          </p:nvSpPr>
          <p:spPr>
            <a:xfrm>
              <a:off x="779374" y="873218"/>
              <a:ext cx="56005" cy="56005"/>
            </a:xfrm>
            <a:custGeom>
              <a:avLst/>
              <a:gdLst/>
              <a:ahLst/>
              <a:cxnLst/>
              <a:rect l="l" t="t" r="r" b="b"/>
              <a:pathLst>
                <a:path w="1084" h="1084" fill="none" extrusionOk="0">
                  <a:moveTo>
                    <a:pt x="1021" y="430"/>
                  </a:moveTo>
                  <a:cubicBezTo>
                    <a:pt x="1084" y="696"/>
                    <a:pt x="921" y="958"/>
                    <a:pt x="654" y="1021"/>
                  </a:cubicBezTo>
                  <a:cubicBezTo>
                    <a:pt x="388" y="1084"/>
                    <a:pt x="121" y="916"/>
                    <a:pt x="63" y="655"/>
                  </a:cubicBezTo>
                  <a:cubicBezTo>
                    <a:pt x="0" y="388"/>
                    <a:pt x="168" y="121"/>
                    <a:pt x="430" y="58"/>
                  </a:cubicBezTo>
                  <a:cubicBezTo>
                    <a:pt x="696" y="1"/>
                    <a:pt x="963" y="163"/>
                    <a:pt x="1021" y="430"/>
                  </a:cubicBezTo>
                  <a:close/>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34"/>
            <p:cNvSpPr/>
            <p:nvPr/>
          </p:nvSpPr>
          <p:spPr>
            <a:xfrm>
              <a:off x="886423" y="885772"/>
              <a:ext cx="56005" cy="51097"/>
            </a:xfrm>
            <a:custGeom>
              <a:avLst/>
              <a:gdLst/>
              <a:ahLst/>
              <a:cxnLst/>
              <a:rect l="l" t="t" r="r" b="b"/>
              <a:pathLst>
                <a:path w="1084" h="989" extrusionOk="0">
                  <a:moveTo>
                    <a:pt x="543" y="1"/>
                  </a:moveTo>
                  <a:cubicBezTo>
                    <a:pt x="505" y="1"/>
                    <a:pt x="467" y="5"/>
                    <a:pt x="429" y="14"/>
                  </a:cubicBezTo>
                  <a:cubicBezTo>
                    <a:pt x="163" y="77"/>
                    <a:pt x="0" y="338"/>
                    <a:pt x="63" y="605"/>
                  </a:cubicBezTo>
                  <a:cubicBezTo>
                    <a:pt x="113" y="836"/>
                    <a:pt x="319" y="988"/>
                    <a:pt x="546" y="988"/>
                  </a:cubicBezTo>
                  <a:cubicBezTo>
                    <a:pt x="582" y="988"/>
                    <a:pt x="618" y="985"/>
                    <a:pt x="654" y="977"/>
                  </a:cubicBezTo>
                  <a:cubicBezTo>
                    <a:pt x="916" y="914"/>
                    <a:pt x="1083" y="647"/>
                    <a:pt x="1021" y="380"/>
                  </a:cubicBezTo>
                  <a:cubicBezTo>
                    <a:pt x="971" y="156"/>
                    <a:pt x="768" y="1"/>
                    <a:pt x="54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34"/>
            <p:cNvSpPr/>
            <p:nvPr/>
          </p:nvSpPr>
          <p:spPr>
            <a:xfrm>
              <a:off x="886423" y="883241"/>
              <a:ext cx="56005" cy="56005"/>
            </a:xfrm>
            <a:custGeom>
              <a:avLst/>
              <a:gdLst/>
              <a:ahLst/>
              <a:cxnLst/>
              <a:rect l="l" t="t" r="r" b="b"/>
              <a:pathLst>
                <a:path w="1084" h="1084" fill="none" extrusionOk="0">
                  <a:moveTo>
                    <a:pt x="1021" y="429"/>
                  </a:moveTo>
                  <a:cubicBezTo>
                    <a:pt x="1083" y="696"/>
                    <a:pt x="916" y="963"/>
                    <a:pt x="654" y="1026"/>
                  </a:cubicBezTo>
                  <a:cubicBezTo>
                    <a:pt x="388" y="1083"/>
                    <a:pt x="121" y="921"/>
                    <a:pt x="63" y="654"/>
                  </a:cubicBezTo>
                  <a:cubicBezTo>
                    <a:pt x="0" y="387"/>
                    <a:pt x="163" y="126"/>
                    <a:pt x="429" y="63"/>
                  </a:cubicBezTo>
                  <a:cubicBezTo>
                    <a:pt x="696" y="0"/>
                    <a:pt x="963" y="168"/>
                    <a:pt x="1021" y="429"/>
                  </a:cubicBezTo>
                  <a:close/>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34"/>
            <p:cNvSpPr/>
            <p:nvPr/>
          </p:nvSpPr>
          <p:spPr>
            <a:xfrm>
              <a:off x="981278" y="881174"/>
              <a:ext cx="56005" cy="51148"/>
            </a:xfrm>
            <a:custGeom>
              <a:avLst/>
              <a:gdLst/>
              <a:ahLst/>
              <a:cxnLst/>
              <a:rect l="l" t="t" r="r" b="b"/>
              <a:pathLst>
                <a:path w="1084" h="990" extrusionOk="0">
                  <a:moveTo>
                    <a:pt x="543" y="1"/>
                  </a:moveTo>
                  <a:cubicBezTo>
                    <a:pt x="506" y="1"/>
                    <a:pt x="468" y="5"/>
                    <a:pt x="430" y="14"/>
                  </a:cubicBezTo>
                  <a:cubicBezTo>
                    <a:pt x="163" y="77"/>
                    <a:pt x="1" y="338"/>
                    <a:pt x="64" y="605"/>
                  </a:cubicBezTo>
                  <a:cubicBezTo>
                    <a:pt x="113" y="834"/>
                    <a:pt x="316" y="990"/>
                    <a:pt x="542" y="990"/>
                  </a:cubicBezTo>
                  <a:cubicBezTo>
                    <a:pt x="579" y="990"/>
                    <a:pt x="617" y="986"/>
                    <a:pt x="655" y="977"/>
                  </a:cubicBezTo>
                  <a:cubicBezTo>
                    <a:pt x="922" y="914"/>
                    <a:pt x="1084" y="647"/>
                    <a:pt x="1021" y="386"/>
                  </a:cubicBezTo>
                  <a:cubicBezTo>
                    <a:pt x="972" y="157"/>
                    <a:pt x="768" y="1"/>
                    <a:pt x="54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34"/>
            <p:cNvSpPr/>
            <p:nvPr/>
          </p:nvSpPr>
          <p:spPr>
            <a:xfrm>
              <a:off x="981278" y="878643"/>
              <a:ext cx="56005" cy="56263"/>
            </a:xfrm>
            <a:custGeom>
              <a:avLst/>
              <a:gdLst/>
              <a:ahLst/>
              <a:cxnLst/>
              <a:rect l="l" t="t" r="r" b="b"/>
              <a:pathLst>
                <a:path w="1084" h="1089" fill="none" extrusionOk="0">
                  <a:moveTo>
                    <a:pt x="1021" y="435"/>
                  </a:moveTo>
                  <a:cubicBezTo>
                    <a:pt x="1084" y="696"/>
                    <a:pt x="922" y="963"/>
                    <a:pt x="655" y="1026"/>
                  </a:cubicBezTo>
                  <a:cubicBezTo>
                    <a:pt x="388" y="1089"/>
                    <a:pt x="121" y="921"/>
                    <a:pt x="64" y="654"/>
                  </a:cubicBezTo>
                  <a:cubicBezTo>
                    <a:pt x="1" y="387"/>
                    <a:pt x="163" y="126"/>
                    <a:pt x="430" y="63"/>
                  </a:cubicBezTo>
                  <a:cubicBezTo>
                    <a:pt x="697" y="0"/>
                    <a:pt x="964" y="168"/>
                    <a:pt x="1021" y="435"/>
                  </a:cubicBezTo>
                  <a:close/>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34"/>
            <p:cNvSpPr/>
            <p:nvPr/>
          </p:nvSpPr>
          <p:spPr>
            <a:xfrm>
              <a:off x="1094837" y="863608"/>
              <a:ext cx="56263" cy="51097"/>
            </a:xfrm>
            <a:custGeom>
              <a:avLst/>
              <a:gdLst/>
              <a:ahLst/>
              <a:cxnLst/>
              <a:rect l="l" t="t" r="r" b="b"/>
              <a:pathLst>
                <a:path w="1089" h="989" extrusionOk="0">
                  <a:moveTo>
                    <a:pt x="546" y="1"/>
                  </a:moveTo>
                  <a:cubicBezTo>
                    <a:pt x="509" y="1"/>
                    <a:pt x="472" y="5"/>
                    <a:pt x="435" y="14"/>
                  </a:cubicBezTo>
                  <a:cubicBezTo>
                    <a:pt x="168" y="77"/>
                    <a:pt x="0" y="338"/>
                    <a:pt x="63" y="605"/>
                  </a:cubicBezTo>
                  <a:cubicBezTo>
                    <a:pt x="117" y="836"/>
                    <a:pt x="324" y="988"/>
                    <a:pt x="548" y="988"/>
                  </a:cubicBezTo>
                  <a:cubicBezTo>
                    <a:pt x="583" y="988"/>
                    <a:pt x="619" y="984"/>
                    <a:pt x="654" y="977"/>
                  </a:cubicBezTo>
                  <a:cubicBezTo>
                    <a:pt x="921" y="914"/>
                    <a:pt x="1089" y="647"/>
                    <a:pt x="1026" y="380"/>
                  </a:cubicBezTo>
                  <a:cubicBezTo>
                    <a:pt x="972" y="156"/>
                    <a:pt x="768" y="1"/>
                    <a:pt x="54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34"/>
            <p:cNvSpPr/>
            <p:nvPr/>
          </p:nvSpPr>
          <p:spPr>
            <a:xfrm>
              <a:off x="1094837" y="861077"/>
              <a:ext cx="56263" cy="56005"/>
            </a:xfrm>
            <a:custGeom>
              <a:avLst/>
              <a:gdLst/>
              <a:ahLst/>
              <a:cxnLst/>
              <a:rect l="l" t="t" r="r" b="b"/>
              <a:pathLst>
                <a:path w="1089" h="1084" fill="none" extrusionOk="0">
                  <a:moveTo>
                    <a:pt x="1026" y="429"/>
                  </a:moveTo>
                  <a:cubicBezTo>
                    <a:pt x="1089" y="696"/>
                    <a:pt x="921" y="963"/>
                    <a:pt x="654" y="1026"/>
                  </a:cubicBezTo>
                  <a:cubicBezTo>
                    <a:pt x="393" y="1083"/>
                    <a:pt x="126" y="921"/>
                    <a:pt x="63" y="654"/>
                  </a:cubicBezTo>
                  <a:cubicBezTo>
                    <a:pt x="0" y="387"/>
                    <a:pt x="168" y="126"/>
                    <a:pt x="435" y="63"/>
                  </a:cubicBezTo>
                  <a:cubicBezTo>
                    <a:pt x="696" y="0"/>
                    <a:pt x="963" y="168"/>
                    <a:pt x="1026" y="429"/>
                  </a:cubicBezTo>
                  <a:close/>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34"/>
            <p:cNvSpPr/>
            <p:nvPr/>
          </p:nvSpPr>
          <p:spPr>
            <a:xfrm>
              <a:off x="1195634" y="827133"/>
              <a:ext cx="56005" cy="51148"/>
            </a:xfrm>
            <a:custGeom>
              <a:avLst/>
              <a:gdLst/>
              <a:ahLst/>
              <a:cxnLst/>
              <a:rect l="l" t="t" r="r" b="b"/>
              <a:pathLst>
                <a:path w="1084" h="990" extrusionOk="0">
                  <a:moveTo>
                    <a:pt x="543" y="0"/>
                  </a:moveTo>
                  <a:cubicBezTo>
                    <a:pt x="506" y="0"/>
                    <a:pt x="468" y="5"/>
                    <a:pt x="430" y="14"/>
                  </a:cubicBezTo>
                  <a:cubicBezTo>
                    <a:pt x="163" y="76"/>
                    <a:pt x="1" y="343"/>
                    <a:pt x="58" y="605"/>
                  </a:cubicBezTo>
                  <a:cubicBezTo>
                    <a:pt x="112" y="834"/>
                    <a:pt x="316" y="990"/>
                    <a:pt x="538" y="990"/>
                  </a:cubicBezTo>
                  <a:cubicBezTo>
                    <a:pt x="575" y="990"/>
                    <a:pt x="612" y="985"/>
                    <a:pt x="650" y="976"/>
                  </a:cubicBezTo>
                  <a:cubicBezTo>
                    <a:pt x="917" y="914"/>
                    <a:pt x="1084" y="652"/>
                    <a:pt x="1021" y="385"/>
                  </a:cubicBezTo>
                  <a:cubicBezTo>
                    <a:pt x="967" y="156"/>
                    <a:pt x="767" y="0"/>
                    <a:pt x="543"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34"/>
            <p:cNvSpPr/>
            <p:nvPr/>
          </p:nvSpPr>
          <p:spPr>
            <a:xfrm>
              <a:off x="1195634" y="824550"/>
              <a:ext cx="56005" cy="56315"/>
            </a:xfrm>
            <a:custGeom>
              <a:avLst/>
              <a:gdLst/>
              <a:ahLst/>
              <a:cxnLst/>
              <a:rect l="l" t="t" r="r" b="b"/>
              <a:pathLst>
                <a:path w="1084" h="1090" fill="none" extrusionOk="0">
                  <a:moveTo>
                    <a:pt x="1021" y="435"/>
                  </a:moveTo>
                  <a:cubicBezTo>
                    <a:pt x="1084" y="702"/>
                    <a:pt x="917" y="964"/>
                    <a:pt x="650" y="1026"/>
                  </a:cubicBezTo>
                  <a:cubicBezTo>
                    <a:pt x="388" y="1089"/>
                    <a:pt x="121" y="922"/>
                    <a:pt x="58" y="655"/>
                  </a:cubicBezTo>
                  <a:cubicBezTo>
                    <a:pt x="1" y="393"/>
                    <a:pt x="163" y="126"/>
                    <a:pt x="430" y="64"/>
                  </a:cubicBezTo>
                  <a:cubicBezTo>
                    <a:pt x="697" y="1"/>
                    <a:pt x="958" y="168"/>
                    <a:pt x="1021" y="435"/>
                  </a:cubicBezTo>
                  <a:close/>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34"/>
            <p:cNvSpPr/>
            <p:nvPr/>
          </p:nvSpPr>
          <p:spPr>
            <a:xfrm>
              <a:off x="1299738" y="768184"/>
              <a:ext cx="56005" cy="51097"/>
            </a:xfrm>
            <a:custGeom>
              <a:avLst/>
              <a:gdLst/>
              <a:ahLst/>
              <a:cxnLst/>
              <a:rect l="l" t="t" r="r" b="b"/>
              <a:pathLst>
                <a:path w="1084" h="989" extrusionOk="0">
                  <a:moveTo>
                    <a:pt x="542" y="1"/>
                  </a:moveTo>
                  <a:cubicBezTo>
                    <a:pt x="505" y="1"/>
                    <a:pt x="467" y="5"/>
                    <a:pt x="429" y="14"/>
                  </a:cubicBezTo>
                  <a:cubicBezTo>
                    <a:pt x="162" y="77"/>
                    <a:pt x="0" y="338"/>
                    <a:pt x="58" y="605"/>
                  </a:cubicBezTo>
                  <a:cubicBezTo>
                    <a:pt x="112" y="836"/>
                    <a:pt x="319" y="988"/>
                    <a:pt x="546" y="988"/>
                  </a:cubicBezTo>
                  <a:cubicBezTo>
                    <a:pt x="582" y="988"/>
                    <a:pt x="618" y="985"/>
                    <a:pt x="654" y="977"/>
                  </a:cubicBezTo>
                  <a:cubicBezTo>
                    <a:pt x="916" y="914"/>
                    <a:pt x="1083" y="647"/>
                    <a:pt x="1020" y="386"/>
                  </a:cubicBezTo>
                  <a:cubicBezTo>
                    <a:pt x="967" y="157"/>
                    <a:pt x="766" y="1"/>
                    <a:pt x="54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34"/>
            <p:cNvSpPr/>
            <p:nvPr/>
          </p:nvSpPr>
          <p:spPr>
            <a:xfrm>
              <a:off x="1299738" y="765653"/>
              <a:ext cx="56005" cy="56005"/>
            </a:xfrm>
            <a:custGeom>
              <a:avLst/>
              <a:gdLst/>
              <a:ahLst/>
              <a:cxnLst/>
              <a:rect l="l" t="t" r="r" b="b"/>
              <a:pathLst>
                <a:path w="1084" h="1084" fill="none" extrusionOk="0">
                  <a:moveTo>
                    <a:pt x="1020" y="435"/>
                  </a:moveTo>
                  <a:cubicBezTo>
                    <a:pt x="1083" y="696"/>
                    <a:pt x="916" y="963"/>
                    <a:pt x="654" y="1026"/>
                  </a:cubicBezTo>
                  <a:cubicBezTo>
                    <a:pt x="387" y="1083"/>
                    <a:pt x="121" y="921"/>
                    <a:pt x="58" y="654"/>
                  </a:cubicBezTo>
                  <a:cubicBezTo>
                    <a:pt x="0" y="387"/>
                    <a:pt x="162" y="126"/>
                    <a:pt x="429" y="63"/>
                  </a:cubicBezTo>
                  <a:cubicBezTo>
                    <a:pt x="696" y="0"/>
                    <a:pt x="958" y="168"/>
                    <a:pt x="1020" y="435"/>
                  </a:cubicBezTo>
                  <a:close/>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34"/>
            <p:cNvSpPr/>
            <p:nvPr/>
          </p:nvSpPr>
          <p:spPr>
            <a:xfrm>
              <a:off x="1361631" y="697094"/>
              <a:ext cx="56005" cy="51148"/>
            </a:xfrm>
            <a:custGeom>
              <a:avLst/>
              <a:gdLst/>
              <a:ahLst/>
              <a:cxnLst/>
              <a:rect l="l" t="t" r="r" b="b"/>
              <a:pathLst>
                <a:path w="1084" h="990" extrusionOk="0">
                  <a:moveTo>
                    <a:pt x="543" y="1"/>
                  </a:moveTo>
                  <a:cubicBezTo>
                    <a:pt x="505" y="1"/>
                    <a:pt x="467" y="5"/>
                    <a:pt x="429" y="14"/>
                  </a:cubicBezTo>
                  <a:cubicBezTo>
                    <a:pt x="168" y="77"/>
                    <a:pt x="0" y="338"/>
                    <a:pt x="63" y="605"/>
                  </a:cubicBezTo>
                  <a:cubicBezTo>
                    <a:pt x="117" y="834"/>
                    <a:pt x="317" y="990"/>
                    <a:pt x="542" y="990"/>
                  </a:cubicBezTo>
                  <a:cubicBezTo>
                    <a:pt x="579" y="990"/>
                    <a:pt x="616" y="986"/>
                    <a:pt x="654" y="977"/>
                  </a:cubicBezTo>
                  <a:cubicBezTo>
                    <a:pt x="921" y="914"/>
                    <a:pt x="1083" y="647"/>
                    <a:pt x="1026" y="385"/>
                  </a:cubicBezTo>
                  <a:cubicBezTo>
                    <a:pt x="972" y="157"/>
                    <a:pt x="768" y="1"/>
                    <a:pt x="54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34"/>
            <p:cNvSpPr/>
            <p:nvPr/>
          </p:nvSpPr>
          <p:spPr>
            <a:xfrm>
              <a:off x="1361631" y="694563"/>
              <a:ext cx="56005" cy="56263"/>
            </a:xfrm>
            <a:custGeom>
              <a:avLst/>
              <a:gdLst/>
              <a:ahLst/>
              <a:cxnLst/>
              <a:rect l="l" t="t" r="r" b="b"/>
              <a:pathLst>
                <a:path w="1084" h="1089" fill="none" extrusionOk="0">
                  <a:moveTo>
                    <a:pt x="1026" y="434"/>
                  </a:moveTo>
                  <a:cubicBezTo>
                    <a:pt x="1083" y="696"/>
                    <a:pt x="921" y="963"/>
                    <a:pt x="654" y="1026"/>
                  </a:cubicBezTo>
                  <a:cubicBezTo>
                    <a:pt x="388" y="1088"/>
                    <a:pt x="126" y="921"/>
                    <a:pt x="63" y="654"/>
                  </a:cubicBezTo>
                  <a:cubicBezTo>
                    <a:pt x="0" y="387"/>
                    <a:pt x="168" y="126"/>
                    <a:pt x="429" y="63"/>
                  </a:cubicBezTo>
                  <a:cubicBezTo>
                    <a:pt x="696" y="0"/>
                    <a:pt x="963" y="168"/>
                    <a:pt x="1026" y="434"/>
                  </a:cubicBezTo>
                  <a:close/>
                </a:path>
              </a:pathLst>
            </a:custGeom>
            <a:solidFill>
              <a:schemeClr val="dk1"/>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2" name="Google Shape;932;p34"/>
          <p:cNvGrpSpPr/>
          <p:nvPr/>
        </p:nvGrpSpPr>
        <p:grpSpPr>
          <a:xfrm>
            <a:off x="3288025" y="2129915"/>
            <a:ext cx="629971" cy="642430"/>
            <a:chOff x="3103575" y="1994915"/>
            <a:chExt cx="629971" cy="642430"/>
          </a:xfrm>
        </p:grpSpPr>
        <p:sp>
          <p:nvSpPr>
            <p:cNvPr id="933" name="Google Shape;933;p34"/>
            <p:cNvSpPr/>
            <p:nvPr/>
          </p:nvSpPr>
          <p:spPr>
            <a:xfrm>
              <a:off x="3103575" y="2004408"/>
              <a:ext cx="628200" cy="628506"/>
            </a:xfrm>
            <a:custGeom>
              <a:avLst/>
              <a:gdLst/>
              <a:ahLst/>
              <a:cxnLst/>
              <a:rect l="l" t="t" r="r" b="b"/>
              <a:pathLst>
                <a:path w="2214" h="2215" extrusionOk="0">
                  <a:moveTo>
                    <a:pt x="1104" y="1"/>
                  </a:moveTo>
                  <a:cubicBezTo>
                    <a:pt x="497" y="1"/>
                    <a:pt x="0" y="498"/>
                    <a:pt x="0" y="1110"/>
                  </a:cubicBezTo>
                  <a:cubicBezTo>
                    <a:pt x="0" y="1722"/>
                    <a:pt x="497" y="2214"/>
                    <a:pt x="1104" y="2214"/>
                  </a:cubicBezTo>
                  <a:cubicBezTo>
                    <a:pt x="1716" y="2214"/>
                    <a:pt x="2213" y="1722"/>
                    <a:pt x="2213" y="1110"/>
                  </a:cubicBezTo>
                  <a:cubicBezTo>
                    <a:pt x="2213" y="498"/>
                    <a:pt x="1716" y="1"/>
                    <a:pt x="110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34"/>
            <p:cNvSpPr/>
            <p:nvPr/>
          </p:nvSpPr>
          <p:spPr>
            <a:xfrm>
              <a:off x="3145818" y="2104327"/>
              <a:ext cx="587728" cy="262008"/>
            </a:xfrm>
            <a:custGeom>
              <a:avLst/>
              <a:gdLst/>
              <a:ahLst/>
              <a:cxnLst/>
              <a:rect l="l" t="t" r="r" b="b"/>
              <a:pathLst>
                <a:path w="6070" h="2706" extrusionOk="0">
                  <a:moveTo>
                    <a:pt x="456" y="1"/>
                  </a:moveTo>
                  <a:cubicBezTo>
                    <a:pt x="299" y="184"/>
                    <a:pt x="116" y="367"/>
                    <a:pt x="1" y="592"/>
                  </a:cubicBezTo>
                  <a:cubicBezTo>
                    <a:pt x="2444" y="2219"/>
                    <a:pt x="3841" y="2585"/>
                    <a:pt x="6012" y="2706"/>
                  </a:cubicBezTo>
                  <a:cubicBezTo>
                    <a:pt x="6070" y="2402"/>
                    <a:pt x="6044" y="2078"/>
                    <a:pt x="6012" y="1774"/>
                  </a:cubicBezTo>
                  <a:cubicBezTo>
                    <a:pt x="3862" y="1717"/>
                    <a:pt x="2250" y="1115"/>
                    <a:pt x="45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34"/>
            <p:cNvSpPr/>
            <p:nvPr/>
          </p:nvSpPr>
          <p:spPr>
            <a:xfrm>
              <a:off x="3145818" y="2104327"/>
              <a:ext cx="587728" cy="262008"/>
            </a:xfrm>
            <a:custGeom>
              <a:avLst/>
              <a:gdLst/>
              <a:ahLst/>
              <a:cxnLst/>
              <a:rect l="l" t="t" r="r" b="b"/>
              <a:pathLst>
                <a:path w="6070" h="2706" fill="none" extrusionOk="0">
                  <a:moveTo>
                    <a:pt x="6012" y="1774"/>
                  </a:moveTo>
                  <a:cubicBezTo>
                    <a:pt x="3862" y="1717"/>
                    <a:pt x="2250" y="1115"/>
                    <a:pt x="456" y="1"/>
                  </a:cubicBezTo>
                  <a:cubicBezTo>
                    <a:pt x="299" y="184"/>
                    <a:pt x="116" y="367"/>
                    <a:pt x="1" y="592"/>
                  </a:cubicBezTo>
                  <a:cubicBezTo>
                    <a:pt x="2444" y="2219"/>
                    <a:pt x="3841" y="2585"/>
                    <a:pt x="6012" y="2706"/>
                  </a:cubicBezTo>
                  <a:cubicBezTo>
                    <a:pt x="6070" y="2402"/>
                    <a:pt x="6044" y="2078"/>
                    <a:pt x="6012" y="1774"/>
                  </a:cubicBezTo>
                  <a:close/>
                </a:path>
              </a:pathLst>
            </a:custGeom>
            <a:solidFill>
              <a:schemeClr val="accent2"/>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34"/>
            <p:cNvSpPr/>
            <p:nvPr/>
          </p:nvSpPr>
          <p:spPr>
            <a:xfrm>
              <a:off x="3105346" y="2292262"/>
              <a:ext cx="548223" cy="274693"/>
            </a:xfrm>
            <a:custGeom>
              <a:avLst/>
              <a:gdLst/>
              <a:ahLst/>
              <a:cxnLst/>
              <a:rect l="l" t="t" r="r" b="b"/>
              <a:pathLst>
                <a:path w="5662" h="2837" extrusionOk="0">
                  <a:moveTo>
                    <a:pt x="21" y="1"/>
                  </a:moveTo>
                  <a:lnTo>
                    <a:pt x="21" y="1"/>
                  </a:lnTo>
                  <a:cubicBezTo>
                    <a:pt x="0" y="283"/>
                    <a:pt x="10" y="561"/>
                    <a:pt x="63" y="833"/>
                  </a:cubicBezTo>
                  <a:cubicBezTo>
                    <a:pt x="241" y="1016"/>
                    <a:pt x="440" y="1178"/>
                    <a:pt x="659" y="1319"/>
                  </a:cubicBezTo>
                  <a:cubicBezTo>
                    <a:pt x="1967" y="2151"/>
                    <a:pt x="3532" y="2376"/>
                    <a:pt x="5002" y="2779"/>
                  </a:cubicBezTo>
                  <a:cubicBezTo>
                    <a:pt x="5075" y="2800"/>
                    <a:pt x="5154" y="2816"/>
                    <a:pt x="5232" y="2837"/>
                  </a:cubicBezTo>
                  <a:cubicBezTo>
                    <a:pt x="5389" y="2716"/>
                    <a:pt x="5530" y="2585"/>
                    <a:pt x="5661" y="2434"/>
                  </a:cubicBezTo>
                  <a:cubicBezTo>
                    <a:pt x="5012" y="2266"/>
                    <a:pt x="4369" y="2041"/>
                    <a:pt x="3741" y="1801"/>
                  </a:cubicBezTo>
                  <a:cubicBezTo>
                    <a:pt x="2485" y="1267"/>
                    <a:pt x="1177" y="749"/>
                    <a:pt x="21"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34"/>
            <p:cNvSpPr/>
            <p:nvPr/>
          </p:nvSpPr>
          <p:spPr>
            <a:xfrm>
              <a:off x="3105346" y="2292262"/>
              <a:ext cx="548223" cy="274693"/>
            </a:xfrm>
            <a:custGeom>
              <a:avLst/>
              <a:gdLst/>
              <a:ahLst/>
              <a:cxnLst/>
              <a:rect l="l" t="t" r="r" b="b"/>
              <a:pathLst>
                <a:path w="5662" h="2837" fill="none" extrusionOk="0">
                  <a:moveTo>
                    <a:pt x="5661" y="2434"/>
                  </a:moveTo>
                  <a:cubicBezTo>
                    <a:pt x="5012" y="2266"/>
                    <a:pt x="4369" y="2041"/>
                    <a:pt x="3741" y="1801"/>
                  </a:cubicBezTo>
                  <a:cubicBezTo>
                    <a:pt x="2485" y="1267"/>
                    <a:pt x="1177" y="749"/>
                    <a:pt x="21" y="1"/>
                  </a:cubicBezTo>
                  <a:cubicBezTo>
                    <a:pt x="0" y="283"/>
                    <a:pt x="10" y="561"/>
                    <a:pt x="63" y="833"/>
                  </a:cubicBezTo>
                  <a:cubicBezTo>
                    <a:pt x="241" y="1016"/>
                    <a:pt x="440" y="1178"/>
                    <a:pt x="659" y="1319"/>
                  </a:cubicBezTo>
                  <a:cubicBezTo>
                    <a:pt x="1967" y="2151"/>
                    <a:pt x="3532" y="2376"/>
                    <a:pt x="5002" y="2779"/>
                  </a:cubicBezTo>
                  <a:cubicBezTo>
                    <a:pt x="5075" y="2800"/>
                    <a:pt x="5154" y="2816"/>
                    <a:pt x="5232" y="2837"/>
                  </a:cubicBezTo>
                  <a:cubicBezTo>
                    <a:pt x="5389" y="2716"/>
                    <a:pt x="5530" y="2585"/>
                    <a:pt x="5661" y="2434"/>
                  </a:cubicBezTo>
                  <a:close/>
                </a:path>
              </a:pathLst>
            </a:custGeom>
            <a:solidFill>
              <a:schemeClr val="accent2"/>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34"/>
            <p:cNvSpPr/>
            <p:nvPr/>
          </p:nvSpPr>
          <p:spPr>
            <a:xfrm>
              <a:off x="3111930" y="2190500"/>
              <a:ext cx="610482" cy="315649"/>
            </a:xfrm>
            <a:custGeom>
              <a:avLst/>
              <a:gdLst/>
              <a:ahLst/>
              <a:cxnLst/>
              <a:rect l="l" t="t" r="r" b="b"/>
              <a:pathLst>
                <a:path w="6305" h="3260" extrusionOk="0">
                  <a:moveTo>
                    <a:pt x="251" y="0"/>
                  </a:moveTo>
                  <a:cubicBezTo>
                    <a:pt x="94" y="120"/>
                    <a:pt x="16" y="539"/>
                    <a:pt x="0" y="712"/>
                  </a:cubicBezTo>
                  <a:cubicBezTo>
                    <a:pt x="654" y="879"/>
                    <a:pt x="1292" y="1104"/>
                    <a:pt x="1920" y="1345"/>
                  </a:cubicBezTo>
                  <a:cubicBezTo>
                    <a:pt x="3176" y="1878"/>
                    <a:pt x="4615" y="2512"/>
                    <a:pt x="5771" y="3260"/>
                  </a:cubicBezTo>
                  <a:cubicBezTo>
                    <a:pt x="5891" y="3045"/>
                    <a:pt x="6305" y="2522"/>
                    <a:pt x="6258" y="2250"/>
                  </a:cubicBezTo>
                  <a:cubicBezTo>
                    <a:pt x="6080" y="2067"/>
                    <a:pt x="5227" y="1967"/>
                    <a:pt x="5002" y="1826"/>
                  </a:cubicBezTo>
                  <a:cubicBezTo>
                    <a:pt x="3270" y="1303"/>
                    <a:pt x="2135" y="769"/>
                    <a:pt x="665" y="366"/>
                  </a:cubicBezTo>
                  <a:cubicBezTo>
                    <a:pt x="586" y="345"/>
                    <a:pt x="330" y="21"/>
                    <a:pt x="25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34"/>
            <p:cNvSpPr/>
            <p:nvPr/>
          </p:nvSpPr>
          <p:spPr>
            <a:xfrm>
              <a:off x="3111930" y="2190500"/>
              <a:ext cx="610482" cy="315649"/>
            </a:xfrm>
            <a:custGeom>
              <a:avLst/>
              <a:gdLst/>
              <a:ahLst/>
              <a:cxnLst/>
              <a:rect l="l" t="t" r="r" b="b"/>
              <a:pathLst>
                <a:path w="6305" h="3260" fill="none" extrusionOk="0">
                  <a:moveTo>
                    <a:pt x="0" y="712"/>
                  </a:moveTo>
                  <a:cubicBezTo>
                    <a:pt x="654" y="879"/>
                    <a:pt x="1292" y="1104"/>
                    <a:pt x="1920" y="1345"/>
                  </a:cubicBezTo>
                  <a:cubicBezTo>
                    <a:pt x="3176" y="1878"/>
                    <a:pt x="4615" y="2512"/>
                    <a:pt x="5771" y="3260"/>
                  </a:cubicBezTo>
                  <a:cubicBezTo>
                    <a:pt x="5891" y="3045"/>
                    <a:pt x="6305" y="2522"/>
                    <a:pt x="6258" y="2250"/>
                  </a:cubicBezTo>
                  <a:cubicBezTo>
                    <a:pt x="6080" y="2067"/>
                    <a:pt x="5227" y="1967"/>
                    <a:pt x="5002" y="1826"/>
                  </a:cubicBezTo>
                  <a:cubicBezTo>
                    <a:pt x="3270" y="1303"/>
                    <a:pt x="2135" y="769"/>
                    <a:pt x="665" y="366"/>
                  </a:cubicBezTo>
                  <a:cubicBezTo>
                    <a:pt x="586" y="345"/>
                    <a:pt x="330" y="21"/>
                    <a:pt x="251" y="0"/>
                  </a:cubicBezTo>
                  <a:cubicBezTo>
                    <a:pt x="94" y="120"/>
                    <a:pt x="16" y="539"/>
                    <a:pt x="0" y="712"/>
                  </a:cubicBezTo>
                  <a:close/>
                </a:path>
              </a:pathLst>
            </a:custGeom>
            <a:solidFill>
              <a:schemeClr val="accent2"/>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34"/>
            <p:cNvSpPr/>
            <p:nvPr/>
          </p:nvSpPr>
          <p:spPr>
            <a:xfrm>
              <a:off x="3135167" y="2449795"/>
              <a:ext cx="322815" cy="182418"/>
            </a:xfrm>
            <a:custGeom>
              <a:avLst/>
              <a:gdLst/>
              <a:ahLst/>
              <a:cxnLst/>
              <a:rect l="l" t="t" r="r" b="b"/>
              <a:pathLst>
                <a:path w="3334" h="1884" extrusionOk="0">
                  <a:moveTo>
                    <a:pt x="1" y="1"/>
                  </a:moveTo>
                  <a:cubicBezTo>
                    <a:pt x="294" y="634"/>
                    <a:pt x="791" y="1178"/>
                    <a:pt x="1455" y="1523"/>
                  </a:cubicBezTo>
                  <a:cubicBezTo>
                    <a:pt x="1930" y="1767"/>
                    <a:pt x="2436" y="1883"/>
                    <a:pt x="2935" y="1883"/>
                  </a:cubicBezTo>
                  <a:cubicBezTo>
                    <a:pt x="3069" y="1883"/>
                    <a:pt x="3202" y="1875"/>
                    <a:pt x="3334" y="1858"/>
                  </a:cubicBezTo>
                  <a:cubicBezTo>
                    <a:pt x="1283" y="1440"/>
                    <a:pt x="890" y="613"/>
                    <a:pt x="1"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34"/>
            <p:cNvSpPr/>
            <p:nvPr/>
          </p:nvSpPr>
          <p:spPr>
            <a:xfrm>
              <a:off x="3135167" y="2449795"/>
              <a:ext cx="322815" cy="187550"/>
            </a:xfrm>
            <a:custGeom>
              <a:avLst/>
              <a:gdLst/>
              <a:ahLst/>
              <a:cxnLst/>
              <a:rect l="l" t="t" r="r" b="b"/>
              <a:pathLst>
                <a:path w="3334" h="1937" fill="none" extrusionOk="0">
                  <a:moveTo>
                    <a:pt x="1" y="1"/>
                  </a:moveTo>
                  <a:cubicBezTo>
                    <a:pt x="294" y="634"/>
                    <a:pt x="791" y="1178"/>
                    <a:pt x="1455" y="1523"/>
                  </a:cubicBezTo>
                  <a:cubicBezTo>
                    <a:pt x="2057" y="1832"/>
                    <a:pt x="2711" y="1937"/>
                    <a:pt x="3334" y="1858"/>
                  </a:cubicBezTo>
                  <a:cubicBezTo>
                    <a:pt x="1283" y="1440"/>
                    <a:pt x="890" y="613"/>
                    <a:pt x="1" y="1"/>
                  </a:cubicBezTo>
                  <a:close/>
                </a:path>
              </a:pathLst>
            </a:custGeom>
            <a:solidFill>
              <a:schemeClr val="accent2"/>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34"/>
            <p:cNvSpPr/>
            <p:nvPr/>
          </p:nvSpPr>
          <p:spPr>
            <a:xfrm>
              <a:off x="3324652" y="2004598"/>
              <a:ext cx="368419" cy="167701"/>
            </a:xfrm>
            <a:custGeom>
              <a:avLst/>
              <a:gdLst/>
              <a:ahLst/>
              <a:cxnLst/>
              <a:rect l="l" t="t" r="r" b="b"/>
              <a:pathLst>
                <a:path w="3805" h="1732" extrusionOk="0">
                  <a:moveTo>
                    <a:pt x="991" y="0"/>
                  </a:moveTo>
                  <a:cubicBezTo>
                    <a:pt x="653" y="0"/>
                    <a:pt x="319" y="54"/>
                    <a:pt x="1" y="157"/>
                  </a:cubicBezTo>
                  <a:cubicBezTo>
                    <a:pt x="707" y="827"/>
                    <a:pt x="1455" y="1470"/>
                    <a:pt x="2433" y="1653"/>
                  </a:cubicBezTo>
                  <a:cubicBezTo>
                    <a:pt x="2688" y="1691"/>
                    <a:pt x="2948" y="1731"/>
                    <a:pt x="3206" y="1731"/>
                  </a:cubicBezTo>
                  <a:cubicBezTo>
                    <a:pt x="3408" y="1731"/>
                    <a:pt x="3609" y="1707"/>
                    <a:pt x="3804" y="1638"/>
                  </a:cubicBezTo>
                  <a:cubicBezTo>
                    <a:pt x="3501" y="1109"/>
                    <a:pt x="3051" y="664"/>
                    <a:pt x="2475" y="361"/>
                  </a:cubicBezTo>
                  <a:cubicBezTo>
                    <a:pt x="2000" y="117"/>
                    <a:pt x="1492" y="0"/>
                    <a:pt x="99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34"/>
            <p:cNvSpPr/>
            <p:nvPr/>
          </p:nvSpPr>
          <p:spPr>
            <a:xfrm>
              <a:off x="3324652" y="1994915"/>
              <a:ext cx="368419" cy="183483"/>
            </a:xfrm>
            <a:custGeom>
              <a:avLst/>
              <a:gdLst/>
              <a:ahLst/>
              <a:cxnLst/>
              <a:rect l="l" t="t" r="r" b="b"/>
              <a:pathLst>
                <a:path w="3805" h="1895" fill="none" extrusionOk="0">
                  <a:moveTo>
                    <a:pt x="2475" y="461"/>
                  </a:moveTo>
                  <a:cubicBezTo>
                    <a:pt x="1680" y="53"/>
                    <a:pt x="791" y="1"/>
                    <a:pt x="1" y="257"/>
                  </a:cubicBezTo>
                  <a:cubicBezTo>
                    <a:pt x="707" y="927"/>
                    <a:pt x="1455" y="1570"/>
                    <a:pt x="2433" y="1753"/>
                  </a:cubicBezTo>
                  <a:cubicBezTo>
                    <a:pt x="2889" y="1821"/>
                    <a:pt x="3360" y="1895"/>
                    <a:pt x="3804" y="1738"/>
                  </a:cubicBezTo>
                  <a:cubicBezTo>
                    <a:pt x="3501" y="1209"/>
                    <a:pt x="3051" y="764"/>
                    <a:pt x="2475" y="461"/>
                  </a:cubicBezTo>
                  <a:close/>
                </a:path>
              </a:pathLst>
            </a:custGeom>
            <a:solidFill>
              <a:schemeClr val="accent2"/>
            </a:solidFill>
            <a:ln w="9525" cap="flat" cmpd="sng">
              <a:solidFill>
                <a:schemeClr val="dk1"/>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4" name="Google Shape;944;p34"/>
          <p:cNvGrpSpPr/>
          <p:nvPr/>
        </p:nvGrpSpPr>
        <p:grpSpPr>
          <a:xfrm>
            <a:off x="5442090" y="227324"/>
            <a:ext cx="3587831" cy="4447619"/>
            <a:chOff x="5289690" y="74924"/>
            <a:chExt cx="3587831" cy="4447619"/>
          </a:xfrm>
        </p:grpSpPr>
        <p:sp>
          <p:nvSpPr>
            <p:cNvPr id="945" name="Google Shape;945;p34"/>
            <p:cNvSpPr/>
            <p:nvPr/>
          </p:nvSpPr>
          <p:spPr>
            <a:xfrm>
              <a:off x="6369751" y="93852"/>
              <a:ext cx="2502896" cy="3097279"/>
            </a:xfrm>
            <a:custGeom>
              <a:avLst/>
              <a:gdLst/>
              <a:ahLst/>
              <a:cxnLst/>
              <a:rect l="l" t="t" r="r" b="b"/>
              <a:pathLst>
                <a:path w="36496" h="45163" extrusionOk="0">
                  <a:moveTo>
                    <a:pt x="22577" y="1"/>
                  </a:moveTo>
                  <a:cubicBezTo>
                    <a:pt x="10129" y="1"/>
                    <a:pt x="1" y="10133"/>
                    <a:pt x="1" y="22582"/>
                  </a:cubicBezTo>
                  <a:cubicBezTo>
                    <a:pt x="1" y="35030"/>
                    <a:pt x="10129" y="45162"/>
                    <a:pt x="22577" y="45162"/>
                  </a:cubicBezTo>
                  <a:cubicBezTo>
                    <a:pt x="27825" y="45162"/>
                    <a:pt x="32659" y="43361"/>
                    <a:pt x="36496" y="40350"/>
                  </a:cubicBezTo>
                  <a:lnTo>
                    <a:pt x="36496" y="4814"/>
                  </a:lnTo>
                  <a:cubicBezTo>
                    <a:pt x="32659" y="1802"/>
                    <a:pt x="27825" y="1"/>
                    <a:pt x="22577"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34"/>
            <p:cNvSpPr/>
            <p:nvPr/>
          </p:nvSpPr>
          <p:spPr>
            <a:xfrm>
              <a:off x="6355423" y="74924"/>
              <a:ext cx="2522098" cy="3135135"/>
            </a:xfrm>
            <a:custGeom>
              <a:avLst/>
              <a:gdLst/>
              <a:ahLst/>
              <a:cxnLst/>
              <a:rect l="l" t="t" r="r" b="b"/>
              <a:pathLst>
                <a:path w="36776" h="45715" extrusionOk="0">
                  <a:moveTo>
                    <a:pt x="22857" y="0"/>
                  </a:moveTo>
                  <a:cubicBezTo>
                    <a:pt x="16754" y="0"/>
                    <a:pt x="11012" y="2375"/>
                    <a:pt x="6693" y="6694"/>
                  </a:cubicBezTo>
                  <a:cubicBezTo>
                    <a:pt x="2379" y="11012"/>
                    <a:pt x="0" y="16751"/>
                    <a:pt x="0" y="22858"/>
                  </a:cubicBezTo>
                  <a:cubicBezTo>
                    <a:pt x="0" y="28965"/>
                    <a:pt x="2379" y="34703"/>
                    <a:pt x="6693" y="39021"/>
                  </a:cubicBezTo>
                  <a:cubicBezTo>
                    <a:pt x="11012" y="43340"/>
                    <a:pt x="16754" y="45715"/>
                    <a:pt x="22857" y="45715"/>
                  </a:cubicBezTo>
                  <a:cubicBezTo>
                    <a:pt x="27959" y="45715"/>
                    <a:pt x="32801" y="44056"/>
                    <a:pt x="36776" y="40994"/>
                  </a:cubicBezTo>
                  <a:lnTo>
                    <a:pt x="36776" y="40814"/>
                  </a:lnTo>
                  <a:cubicBezTo>
                    <a:pt x="32931" y="43796"/>
                    <a:pt x="28101" y="45576"/>
                    <a:pt x="22857" y="45576"/>
                  </a:cubicBezTo>
                  <a:cubicBezTo>
                    <a:pt x="10312" y="45576"/>
                    <a:pt x="138" y="35407"/>
                    <a:pt x="138" y="22858"/>
                  </a:cubicBezTo>
                  <a:cubicBezTo>
                    <a:pt x="138" y="10309"/>
                    <a:pt x="10312" y="139"/>
                    <a:pt x="22857" y="139"/>
                  </a:cubicBezTo>
                  <a:cubicBezTo>
                    <a:pt x="28101" y="139"/>
                    <a:pt x="32931" y="1919"/>
                    <a:pt x="36776" y="4901"/>
                  </a:cubicBezTo>
                  <a:lnTo>
                    <a:pt x="36776" y="4721"/>
                  </a:lnTo>
                  <a:cubicBezTo>
                    <a:pt x="32801" y="1659"/>
                    <a:pt x="27959" y="0"/>
                    <a:pt x="228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34"/>
            <p:cNvSpPr/>
            <p:nvPr/>
          </p:nvSpPr>
          <p:spPr>
            <a:xfrm>
              <a:off x="6364887" y="84388"/>
              <a:ext cx="2512634" cy="3116207"/>
            </a:xfrm>
            <a:custGeom>
              <a:avLst/>
              <a:gdLst/>
              <a:ahLst/>
              <a:cxnLst/>
              <a:rect l="l" t="t" r="r" b="b"/>
              <a:pathLst>
                <a:path w="36638" h="45439" extrusionOk="0">
                  <a:moveTo>
                    <a:pt x="22719" y="1"/>
                  </a:moveTo>
                  <a:cubicBezTo>
                    <a:pt x="10174" y="1"/>
                    <a:pt x="0" y="10171"/>
                    <a:pt x="0" y="22720"/>
                  </a:cubicBezTo>
                  <a:cubicBezTo>
                    <a:pt x="0" y="35269"/>
                    <a:pt x="10174" y="45438"/>
                    <a:pt x="22719" y="45438"/>
                  </a:cubicBezTo>
                  <a:cubicBezTo>
                    <a:pt x="27963" y="45438"/>
                    <a:pt x="32793" y="43658"/>
                    <a:pt x="36638" y="40676"/>
                  </a:cubicBezTo>
                  <a:lnTo>
                    <a:pt x="36638" y="40488"/>
                  </a:lnTo>
                  <a:cubicBezTo>
                    <a:pt x="32801" y="43499"/>
                    <a:pt x="27967" y="45300"/>
                    <a:pt x="22719" y="45300"/>
                  </a:cubicBezTo>
                  <a:cubicBezTo>
                    <a:pt x="10271" y="45300"/>
                    <a:pt x="143" y="35168"/>
                    <a:pt x="143" y="22720"/>
                  </a:cubicBezTo>
                  <a:cubicBezTo>
                    <a:pt x="143" y="10271"/>
                    <a:pt x="10271" y="139"/>
                    <a:pt x="22719" y="139"/>
                  </a:cubicBezTo>
                  <a:cubicBezTo>
                    <a:pt x="27967" y="139"/>
                    <a:pt x="32801" y="1940"/>
                    <a:pt x="36638" y="4952"/>
                  </a:cubicBezTo>
                  <a:lnTo>
                    <a:pt x="36638" y="4763"/>
                  </a:lnTo>
                  <a:cubicBezTo>
                    <a:pt x="32793" y="1781"/>
                    <a:pt x="27963" y="1"/>
                    <a:pt x="227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34"/>
            <p:cNvSpPr/>
            <p:nvPr/>
          </p:nvSpPr>
          <p:spPr>
            <a:xfrm>
              <a:off x="5977685" y="914480"/>
              <a:ext cx="2243115" cy="2753144"/>
            </a:xfrm>
            <a:custGeom>
              <a:avLst/>
              <a:gdLst/>
              <a:ahLst/>
              <a:cxnLst/>
              <a:rect l="l" t="t" r="r" b="b"/>
              <a:pathLst>
                <a:path w="32708" h="40145" extrusionOk="0">
                  <a:moveTo>
                    <a:pt x="13097" y="1"/>
                  </a:moveTo>
                  <a:cubicBezTo>
                    <a:pt x="13068" y="1"/>
                    <a:pt x="12131" y="17741"/>
                    <a:pt x="11942" y="18310"/>
                  </a:cubicBezTo>
                  <a:cubicBezTo>
                    <a:pt x="11938" y="18322"/>
                    <a:pt x="11930" y="18328"/>
                    <a:pt x="11919" y="18328"/>
                  </a:cubicBezTo>
                  <a:cubicBezTo>
                    <a:pt x="11425" y="18328"/>
                    <a:pt x="4047" y="5603"/>
                    <a:pt x="4046" y="5602"/>
                  </a:cubicBezTo>
                  <a:lnTo>
                    <a:pt x="4046" y="5602"/>
                  </a:lnTo>
                  <a:lnTo>
                    <a:pt x="10208" y="20429"/>
                  </a:lnTo>
                  <a:lnTo>
                    <a:pt x="0" y="19081"/>
                  </a:lnTo>
                  <a:lnTo>
                    <a:pt x="9437" y="22934"/>
                  </a:lnTo>
                  <a:cubicBezTo>
                    <a:pt x="9437" y="22934"/>
                    <a:pt x="4681" y="24873"/>
                    <a:pt x="3087" y="24873"/>
                  </a:cubicBezTo>
                  <a:cubicBezTo>
                    <a:pt x="3015" y="24873"/>
                    <a:pt x="2949" y="24869"/>
                    <a:pt x="2890" y="24861"/>
                  </a:cubicBezTo>
                  <a:cubicBezTo>
                    <a:pt x="2800" y="24848"/>
                    <a:pt x="2753" y="24842"/>
                    <a:pt x="2744" y="24842"/>
                  </a:cubicBezTo>
                  <a:cubicBezTo>
                    <a:pt x="2609" y="24842"/>
                    <a:pt x="9822" y="26017"/>
                    <a:pt x="9822" y="26017"/>
                  </a:cubicBezTo>
                  <a:cubicBezTo>
                    <a:pt x="9822" y="26017"/>
                    <a:pt x="3854" y="37573"/>
                    <a:pt x="2505" y="39881"/>
                  </a:cubicBezTo>
                  <a:cubicBezTo>
                    <a:pt x="2400" y="40061"/>
                    <a:pt x="2376" y="40145"/>
                    <a:pt x="2423" y="40145"/>
                  </a:cubicBezTo>
                  <a:cubicBezTo>
                    <a:pt x="2974" y="40145"/>
                    <a:pt x="13290" y="28518"/>
                    <a:pt x="13290" y="28518"/>
                  </a:cubicBezTo>
                  <a:cubicBezTo>
                    <a:pt x="13290" y="28518"/>
                    <a:pt x="21035" y="34620"/>
                    <a:pt x="25806" y="37955"/>
                  </a:cubicBezTo>
                  <a:cubicBezTo>
                    <a:pt x="26299" y="38299"/>
                    <a:pt x="26583" y="38453"/>
                    <a:pt x="26697" y="38453"/>
                  </a:cubicBezTo>
                  <a:cubicBezTo>
                    <a:pt x="27686" y="38453"/>
                    <a:pt x="15791" y="26788"/>
                    <a:pt x="15791" y="26788"/>
                  </a:cubicBezTo>
                  <a:cubicBezTo>
                    <a:pt x="15791" y="26788"/>
                    <a:pt x="30623" y="21007"/>
                    <a:pt x="32550" y="20622"/>
                  </a:cubicBezTo>
                  <a:cubicBezTo>
                    <a:pt x="32663" y="20599"/>
                    <a:pt x="32708" y="20589"/>
                    <a:pt x="32691" y="20589"/>
                  </a:cubicBezTo>
                  <a:cubicBezTo>
                    <a:pt x="32431" y="20589"/>
                    <a:pt x="16562" y="23320"/>
                    <a:pt x="16562" y="23320"/>
                  </a:cubicBezTo>
                  <a:lnTo>
                    <a:pt x="25349" y="4383"/>
                  </a:lnTo>
                  <a:lnTo>
                    <a:pt x="15406" y="19851"/>
                  </a:lnTo>
                  <a:cubicBezTo>
                    <a:pt x="15406" y="19851"/>
                    <a:pt x="13098" y="592"/>
                    <a:pt x="13098" y="14"/>
                  </a:cubicBezTo>
                  <a:cubicBezTo>
                    <a:pt x="13098" y="5"/>
                    <a:pt x="13098" y="1"/>
                    <a:pt x="1309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34"/>
            <p:cNvSpPr/>
            <p:nvPr/>
          </p:nvSpPr>
          <p:spPr>
            <a:xfrm>
              <a:off x="5977685" y="875801"/>
              <a:ext cx="2364433" cy="2932344"/>
            </a:xfrm>
            <a:custGeom>
              <a:avLst/>
              <a:gdLst/>
              <a:ahLst/>
              <a:cxnLst/>
              <a:rect l="l" t="t" r="r" b="b"/>
              <a:pathLst>
                <a:path w="34477" h="42758" fill="none" extrusionOk="0">
                  <a:moveTo>
                    <a:pt x="10208" y="20993"/>
                  </a:moveTo>
                  <a:lnTo>
                    <a:pt x="4046" y="6166"/>
                  </a:lnTo>
                  <a:cubicBezTo>
                    <a:pt x="4046" y="6166"/>
                    <a:pt x="11749" y="19452"/>
                    <a:pt x="11942" y="18874"/>
                  </a:cubicBezTo>
                  <a:cubicBezTo>
                    <a:pt x="12134" y="18296"/>
                    <a:pt x="13098" y="0"/>
                    <a:pt x="13098" y="578"/>
                  </a:cubicBezTo>
                  <a:cubicBezTo>
                    <a:pt x="13098" y="1156"/>
                    <a:pt x="15406" y="20415"/>
                    <a:pt x="15406" y="20415"/>
                  </a:cubicBezTo>
                  <a:lnTo>
                    <a:pt x="25349" y="4947"/>
                  </a:lnTo>
                  <a:lnTo>
                    <a:pt x="16562" y="23884"/>
                  </a:lnTo>
                  <a:cubicBezTo>
                    <a:pt x="16562" y="23884"/>
                    <a:pt x="34476" y="20801"/>
                    <a:pt x="32550" y="21186"/>
                  </a:cubicBezTo>
                  <a:cubicBezTo>
                    <a:pt x="30623" y="21571"/>
                    <a:pt x="15791" y="27352"/>
                    <a:pt x="15791" y="27352"/>
                  </a:cubicBezTo>
                  <a:cubicBezTo>
                    <a:pt x="15791" y="27352"/>
                    <a:pt x="30581" y="41857"/>
                    <a:pt x="25806" y="38519"/>
                  </a:cubicBezTo>
                  <a:cubicBezTo>
                    <a:pt x="21035" y="35184"/>
                    <a:pt x="13290" y="29082"/>
                    <a:pt x="13290" y="29082"/>
                  </a:cubicBezTo>
                  <a:cubicBezTo>
                    <a:pt x="13290" y="29082"/>
                    <a:pt x="1156" y="42757"/>
                    <a:pt x="2505" y="40445"/>
                  </a:cubicBezTo>
                  <a:cubicBezTo>
                    <a:pt x="3854" y="38137"/>
                    <a:pt x="9822" y="26581"/>
                    <a:pt x="9822" y="26581"/>
                  </a:cubicBezTo>
                  <a:cubicBezTo>
                    <a:pt x="9822" y="26581"/>
                    <a:pt x="1541" y="25232"/>
                    <a:pt x="2890" y="25425"/>
                  </a:cubicBezTo>
                  <a:cubicBezTo>
                    <a:pt x="4239" y="25618"/>
                    <a:pt x="9437" y="23498"/>
                    <a:pt x="9437" y="23498"/>
                  </a:cubicBezTo>
                  <a:lnTo>
                    <a:pt x="0" y="19645"/>
                  </a:lnTo>
                  <a:close/>
                </a:path>
              </a:pathLst>
            </a:custGeom>
            <a:solidFill>
              <a:schemeClr val="dk1"/>
            </a:solidFill>
            <a:ln w="19050" cap="flat" cmpd="sng">
              <a:solidFill>
                <a:schemeClr val="dk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34"/>
            <p:cNvSpPr/>
            <p:nvPr/>
          </p:nvSpPr>
          <p:spPr>
            <a:xfrm>
              <a:off x="7041909" y="2161265"/>
              <a:ext cx="141412" cy="150876"/>
            </a:xfrm>
            <a:custGeom>
              <a:avLst/>
              <a:gdLst/>
              <a:ahLst/>
              <a:cxnLst/>
              <a:rect l="l" t="t" r="r" b="b"/>
              <a:pathLst>
                <a:path w="2062" h="2200" extrusionOk="0">
                  <a:moveTo>
                    <a:pt x="1" y="1563"/>
                  </a:moveTo>
                  <a:cubicBezTo>
                    <a:pt x="1002" y="0"/>
                    <a:pt x="2062" y="1123"/>
                    <a:pt x="826" y="2199"/>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34"/>
            <p:cNvSpPr/>
            <p:nvPr/>
          </p:nvSpPr>
          <p:spPr>
            <a:xfrm>
              <a:off x="5804589" y="3400917"/>
              <a:ext cx="581833" cy="412714"/>
            </a:xfrm>
            <a:custGeom>
              <a:avLst/>
              <a:gdLst/>
              <a:ahLst/>
              <a:cxnLst/>
              <a:rect l="l" t="t" r="r" b="b"/>
              <a:pathLst>
                <a:path w="8484" h="6018" extrusionOk="0">
                  <a:moveTo>
                    <a:pt x="1486" y="0"/>
                  </a:moveTo>
                  <a:cubicBezTo>
                    <a:pt x="721" y="0"/>
                    <a:pt x="0" y="848"/>
                    <a:pt x="639" y="1564"/>
                  </a:cubicBezTo>
                  <a:cubicBezTo>
                    <a:pt x="2373" y="3521"/>
                    <a:pt x="4287" y="5594"/>
                    <a:pt x="7002" y="6004"/>
                  </a:cubicBezTo>
                  <a:cubicBezTo>
                    <a:pt x="7061" y="6013"/>
                    <a:pt x="7117" y="6017"/>
                    <a:pt x="7172" y="6017"/>
                  </a:cubicBezTo>
                  <a:cubicBezTo>
                    <a:pt x="8304" y="6017"/>
                    <a:pt x="8484" y="4194"/>
                    <a:pt x="7257" y="4006"/>
                  </a:cubicBezTo>
                  <a:cubicBezTo>
                    <a:pt x="5138" y="3684"/>
                    <a:pt x="3596" y="1874"/>
                    <a:pt x="2248" y="354"/>
                  </a:cubicBezTo>
                  <a:cubicBezTo>
                    <a:pt x="2026" y="104"/>
                    <a:pt x="1753" y="0"/>
                    <a:pt x="14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34"/>
            <p:cNvSpPr/>
            <p:nvPr/>
          </p:nvSpPr>
          <p:spPr>
            <a:xfrm>
              <a:off x="6168406" y="2237045"/>
              <a:ext cx="992490" cy="1150567"/>
            </a:xfrm>
            <a:custGeom>
              <a:avLst/>
              <a:gdLst/>
              <a:ahLst/>
              <a:cxnLst/>
              <a:rect l="l" t="t" r="r" b="b"/>
              <a:pathLst>
                <a:path w="14472" h="16777" extrusionOk="0">
                  <a:moveTo>
                    <a:pt x="8826" y="3528"/>
                  </a:moveTo>
                  <a:cubicBezTo>
                    <a:pt x="8574" y="3779"/>
                    <a:pt x="8457" y="4097"/>
                    <a:pt x="8340" y="4412"/>
                  </a:cubicBezTo>
                  <a:cubicBezTo>
                    <a:pt x="8202" y="4789"/>
                    <a:pt x="8231" y="5170"/>
                    <a:pt x="8470" y="5505"/>
                  </a:cubicBezTo>
                  <a:cubicBezTo>
                    <a:pt x="8612" y="5702"/>
                    <a:pt x="8775" y="5886"/>
                    <a:pt x="8947" y="6058"/>
                  </a:cubicBezTo>
                  <a:cubicBezTo>
                    <a:pt x="9177" y="6296"/>
                    <a:pt x="9508" y="6351"/>
                    <a:pt x="9802" y="6460"/>
                  </a:cubicBezTo>
                  <a:cubicBezTo>
                    <a:pt x="10267" y="6631"/>
                    <a:pt x="10731" y="6619"/>
                    <a:pt x="11159" y="6330"/>
                  </a:cubicBezTo>
                  <a:cubicBezTo>
                    <a:pt x="11737" y="5940"/>
                    <a:pt x="12068" y="5375"/>
                    <a:pt x="12223" y="4709"/>
                  </a:cubicBezTo>
                  <a:cubicBezTo>
                    <a:pt x="12260" y="4546"/>
                    <a:pt x="12248" y="4332"/>
                    <a:pt x="12177" y="4181"/>
                  </a:cubicBezTo>
                  <a:cubicBezTo>
                    <a:pt x="11887" y="3561"/>
                    <a:pt x="11490" y="3017"/>
                    <a:pt x="10832" y="2749"/>
                  </a:cubicBezTo>
                  <a:cubicBezTo>
                    <a:pt x="10518" y="2619"/>
                    <a:pt x="10195" y="2560"/>
                    <a:pt x="9856" y="2715"/>
                  </a:cubicBezTo>
                  <a:cubicBezTo>
                    <a:pt x="9441" y="2908"/>
                    <a:pt x="9081" y="3155"/>
                    <a:pt x="8826" y="3528"/>
                  </a:cubicBezTo>
                  <a:moveTo>
                    <a:pt x="1852" y="15172"/>
                  </a:moveTo>
                  <a:cubicBezTo>
                    <a:pt x="1382" y="14745"/>
                    <a:pt x="905" y="14322"/>
                    <a:pt x="444" y="13886"/>
                  </a:cubicBezTo>
                  <a:cubicBezTo>
                    <a:pt x="302" y="13748"/>
                    <a:pt x="197" y="13572"/>
                    <a:pt x="76" y="13413"/>
                  </a:cubicBezTo>
                  <a:cubicBezTo>
                    <a:pt x="13" y="13333"/>
                    <a:pt x="0" y="13254"/>
                    <a:pt x="63" y="13162"/>
                  </a:cubicBezTo>
                  <a:cubicBezTo>
                    <a:pt x="143" y="13053"/>
                    <a:pt x="210" y="12931"/>
                    <a:pt x="285" y="12818"/>
                  </a:cubicBezTo>
                  <a:cubicBezTo>
                    <a:pt x="524" y="12454"/>
                    <a:pt x="754" y="12085"/>
                    <a:pt x="1001" y="11725"/>
                  </a:cubicBezTo>
                  <a:cubicBezTo>
                    <a:pt x="1261" y="11352"/>
                    <a:pt x="1542" y="10996"/>
                    <a:pt x="1806" y="10623"/>
                  </a:cubicBezTo>
                  <a:cubicBezTo>
                    <a:pt x="2082" y="10229"/>
                    <a:pt x="2346" y="9827"/>
                    <a:pt x="2622" y="9434"/>
                  </a:cubicBezTo>
                  <a:cubicBezTo>
                    <a:pt x="2748" y="9258"/>
                    <a:pt x="2886" y="9094"/>
                    <a:pt x="3012" y="8914"/>
                  </a:cubicBezTo>
                  <a:cubicBezTo>
                    <a:pt x="3284" y="8529"/>
                    <a:pt x="3544" y="8131"/>
                    <a:pt x="3820" y="7750"/>
                  </a:cubicBezTo>
                  <a:cubicBezTo>
                    <a:pt x="4206" y="7222"/>
                    <a:pt x="4608" y="6707"/>
                    <a:pt x="4993" y="6179"/>
                  </a:cubicBezTo>
                  <a:cubicBezTo>
                    <a:pt x="5202" y="5894"/>
                    <a:pt x="5391" y="5597"/>
                    <a:pt x="5596" y="5312"/>
                  </a:cubicBezTo>
                  <a:cubicBezTo>
                    <a:pt x="5768" y="5073"/>
                    <a:pt x="5952" y="4847"/>
                    <a:pt x="6124" y="4613"/>
                  </a:cubicBezTo>
                  <a:cubicBezTo>
                    <a:pt x="6371" y="4273"/>
                    <a:pt x="6601" y="3921"/>
                    <a:pt x="6861" y="3595"/>
                  </a:cubicBezTo>
                  <a:cubicBezTo>
                    <a:pt x="7142" y="3243"/>
                    <a:pt x="7443" y="2908"/>
                    <a:pt x="7741" y="2564"/>
                  </a:cubicBezTo>
                  <a:cubicBezTo>
                    <a:pt x="7921" y="2359"/>
                    <a:pt x="8105" y="2162"/>
                    <a:pt x="8285" y="1957"/>
                  </a:cubicBezTo>
                  <a:cubicBezTo>
                    <a:pt x="8985" y="1153"/>
                    <a:pt x="9843" y="571"/>
                    <a:pt x="10828" y="181"/>
                  </a:cubicBezTo>
                  <a:cubicBezTo>
                    <a:pt x="11062" y="93"/>
                    <a:pt x="11322" y="72"/>
                    <a:pt x="11573" y="39"/>
                  </a:cubicBezTo>
                  <a:cubicBezTo>
                    <a:pt x="11745" y="18"/>
                    <a:pt x="11921" y="1"/>
                    <a:pt x="12089" y="26"/>
                  </a:cubicBezTo>
                  <a:cubicBezTo>
                    <a:pt x="12750" y="131"/>
                    <a:pt x="13299" y="441"/>
                    <a:pt x="13747" y="943"/>
                  </a:cubicBezTo>
                  <a:cubicBezTo>
                    <a:pt x="14145" y="1400"/>
                    <a:pt x="14359" y="1940"/>
                    <a:pt x="14430" y="2522"/>
                  </a:cubicBezTo>
                  <a:cubicBezTo>
                    <a:pt x="14472" y="2820"/>
                    <a:pt x="14384" y="3134"/>
                    <a:pt x="14334" y="3440"/>
                  </a:cubicBezTo>
                  <a:cubicBezTo>
                    <a:pt x="14241" y="3993"/>
                    <a:pt x="14003" y="4491"/>
                    <a:pt x="13718" y="4973"/>
                  </a:cubicBezTo>
                  <a:cubicBezTo>
                    <a:pt x="13605" y="5170"/>
                    <a:pt x="13500" y="5371"/>
                    <a:pt x="13404" y="5576"/>
                  </a:cubicBezTo>
                  <a:cubicBezTo>
                    <a:pt x="13060" y="6275"/>
                    <a:pt x="12566" y="6874"/>
                    <a:pt x="12114" y="7503"/>
                  </a:cubicBezTo>
                  <a:cubicBezTo>
                    <a:pt x="11955" y="7729"/>
                    <a:pt x="11829" y="7984"/>
                    <a:pt x="11686" y="8223"/>
                  </a:cubicBezTo>
                  <a:cubicBezTo>
                    <a:pt x="11582" y="8395"/>
                    <a:pt x="11473" y="8562"/>
                    <a:pt x="11364" y="8730"/>
                  </a:cubicBezTo>
                  <a:cubicBezTo>
                    <a:pt x="11054" y="9187"/>
                    <a:pt x="10748" y="9651"/>
                    <a:pt x="10430" y="10104"/>
                  </a:cubicBezTo>
                  <a:cubicBezTo>
                    <a:pt x="10170" y="10477"/>
                    <a:pt x="9890" y="10833"/>
                    <a:pt x="9621" y="11201"/>
                  </a:cubicBezTo>
                  <a:cubicBezTo>
                    <a:pt x="9471" y="11406"/>
                    <a:pt x="9337" y="11624"/>
                    <a:pt x="9182" y="11825"/>
                  </a:cubicBezTo>
                  <a:cubicBezTo>
                    <a:pt x="8868" y="12236"/>
                    <a:pt x="8608" y="12692"/>
                    <a:pt x="8210" y="13036"/>
                  </a:cubicBezTo>
                  <a:cubicBezTo>
                    <a:pt x="8160" y="13078"/>
                    <a:pt x="8130" y="13153"/>
                    <a:pt x="8093" y="13216"/>
                  </a:cubicBezTo>
                  <a:cubicBezTo>
                    <a:pt x="8042" y="13291"/>
                    <a:pt x="8005" y="13379"/>
                    <a:pt x="7938" y="13438"/>
                  </a:cubicBezTo>
                  <a:cubicBezTo>
                    <a:pt x="7561" y="13765"/>
                    <a:pt x="7297" y="14184"/>
                    <a:pt x="6999" y="14573"/>
                  </a:cubicBezTo>
                  <a:cubicBezTo>
                    <a:pt x="6702" y="14971"/>
                    <a:pt x="6413" y="15377"/>
                    <a:pt x="6116" y="15779"/>
                  </a:cubicBezTo>
                  <a:cubicBezTo>
                    <a:pt x="6090" y="15813"/>
                    <a:pt x="6044" y="15830"/>
                    <a:pt x="6015" y="15863"/>
                  </a:cubicBezTo>
                  <a:cubicBezTo>
                    <a:pt x="5919" y="15980"/>
                    <a:pt x="5827" y="16102"/>
                    <a:pt x="5726" y="16215"/>
                  </a:cubicBezTo>
                  <a:cubicBezTo>
                    <a:pt x="5579" y="16378"/>
                    <a:pt x="5437" y="16546"/>
                    <a:pt x="5278" y="16688"/>
                  </a:cubicBezTo>
                  <a:cubicBezTo>
                    <a:pt x="5211" y="16747"/>
                    <a:pt x="5085" y="16776"/>
                    <a:pt x="5001" y="16755"/>
                  </a:cubicBezTo>
                  <a:cubicBezTo>
                    <a:pt x="4700" y="16692"/>
                    <a:pt x="4390" y="16630"/>
                    <a:pt x="4109" y="16508"/>
                  </a:cubicBezTo>
                  <a:cubicBezTo>
                    <a:pt x="3489" y="16244"/>
                    <a:pt x="2920" y="15884"/>
                    <a:pt x="2363" y="15503"/>
                  </a:cubicBezTo>
                  <a:cubicBezTo>
                    <a:pt x="2195" y="15390"/>
                    <a:pt x="2044" y="15260"/>
                    <a:pt x="1885" y="15134"/>
                  </a:cubicBezTo>
                  <a:cubicBezTo>
                    <a:pt x="1873" y="15147"/>
                    <a:pt x="1864" y="15159"/>
                    <a:pt x="1852" y="15172"/>
                  </a:cubicBez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34"/>
            <p:cNvSpPr/>
            <p:nvPr/>
          </p:nvSpPr>
          <p:spPr>
            <a:xfrm>
              <a:off x="6404801" y="2881697"/>
              <a:ext cx="535473" cy="1110585"/>
            </a:xfrm>
            <a:custGeom>
              <a:avLst/>
              <a:gdLst/>
              <a:ahLst/>
              <a:cxnLst/>
              <a:rect l="l" t="t" r="r" b="b"/>
              <a:pathLst>
                <a:path w="7808" h="16194" extrusionOk="0">
                  <a:moveTo>
                    <a:pt x="4528" y="16193"/>
                  </a:moveTo>
                  <a:cubicBezTo>
                    <a:pt x="4252" y="16022"/>
                    <a:pt x="3988" y="15862"/>
                    <a:pt x="3733" y="15695"/>
                  </a:cubicBezTo>
                  <a:cubicBezTo>
                    <a:pt x="3347" y="15439"/>
                    <a:pt x="2962" y="15180"/>
                    <a:pt x="2581" y="14916"/>
                  </a:cubicBezTo>
                  <a:cubicBezTo>
                    <a:pt x="2413" y="14807"/>
                    <a:pt x="2254" y="14685"/>
                    <a:pt x="2099" y="14564"/>
                  </a:cubicBezTo>
                  <a:cubicBezTo>
                    <a:pt x="1772" y="14304"/>
                    <a:pt x="1454" y="14028"/>
                    <a:pt x="1123" y="13781"/>
                  </a:cubicBezTo>
                  <a:cubicBezTo>
                    <a:pt x="838" y="13567"/>
                    <a:pt x="537" y="13379"/>
                    <a:pt x="243" y="13182"/>
                  </a:cubicBezTo>
                  <a:cubicBezTo>
                    <a:pt x="168" y="13131"/>
                    <a:pt x="93" y="13085"/>
                    <a:pt x="0" y="13031"/>
                  </a:cubicBezTo>
                  <a:cubicBezTo>
                    <a:pt x="30" y="12981"/>
                    <a:pt x="47" y="12939"/>
                    <a:pt x="76" y="12909"/>
                  </a:cubicBezTo>
                  <a:cubicBezTo>
                    <a:pt x="436" y="12553"/>
                    <a:pt x="809" y="12206"/>
                    <a:pt x="1161" y="11837"/>
                  </a:cubicBezTo>
                  <a:cubicBezTo>
                    <a:pt x="1404" y="11577"/>
                    <a:pt x="1613" y="11293"/>
                    <a:pt x="1831" y="11012"/>
                  </a:cubicBezTo>
                  <a:cubicBezTo>
                    <a:pt x="1873" y="10958"/>
                    <a:pt x="1881" y="10878"/>
                    <a:pt x="1890" y="10807"/>
                  </a:cubicBezTo>
                  <a:cubicBezTo>
                    <a:pt x="2003" y="9843"/>
                    <a:pt x="2003" y="8880"/>
                    <a:pt x="1965" y="7917"/>
                  </a:cubicBezTo>
                  <a:cubicBezTo>
                    <a:pt x="1957" y="7720"/>
                    <a:pt x="1994" y="7561"/>
                    <a:pt x="2107" y="7414"/>
                  </a:cubicBezTo>
                  <a:cubicBezTo>
                    <a:pt x="2287" y="7184"/>
                    <a:pt x="2463" y="6953"/>
                    <a:pt x="2643" y="6727"/>
                  </a:cubicBezTo>
                  <a:cubicBezTo>
                    <a:pt x="2744" y="6610"/>
                    <a:pt x="2865" y="6509"/>
                    <a:pt x="2958" y="6388"/>
                  </a:cubicBezTo>
                  <a:cubicBezTo>
                    <a:pt x="3150" y="6124"/>
                    <a:pt x="3326" y="5847"/>
                    <a:pt x="3523" y="5588"/>
                  </a:cubicBezTo>
                  <a:cubicBezTo>
                    <a:pt x="3808" y="5207"/>
                    <a:pt x="4097" y="4830"/>
                    <a:pt x="4394" y="4465"/>
                  </a:cubicBezTo>
                  <a:cubicBezTo>
                    <a:pt x="4654" y="4151"/>
                    <a:pt x="4947" y="3862"/>
                    <a:pt x="5207" y="3548"/>
                  </a:cubicBezTo>
                  <a:cubicBezTo>
                    <a:pt x="5450" y="3255"/>
                    <a:pt x="5680" y="2945"/>
                    <a:pt x="5906" y="2639"/>
                  </a:cubicBezTo>
                  <a:cubicBezTo>
                    <a:pt x="6128" y="2337"/>
                    <a:pt x="6342" y="2032"/>
                    <a:pt x="6556" y="1726"/>
                  </a:cubicBezTo>
                  <a:cubicBezTo>
                    <a:pt x="6912" y="1219"/>
                    <a:pt x="7259" y="708"/>
                    <a:pt x="7611" y="201"/>
                  </a:cubicBezTo>
                  <a:cubicBezTo>
                    <a:pt x="7653" y="143"/>
                    <a:pt x="7699" y="88"/>
                    <a:pt x="7766" y="0"/>
                  </a:cubicBezTo>
                  <a:cubicBezTo>
                    <a:pt x="7808" y="214"/>
                    <a:pt x="7791" y="398"/>
                    <a:pt x="7762" y="578"/>
                  </a:cubicBezTo>
                  <a:cubicBezTo>
                    <a:pt x="7670" y="1160"/>
                    <a:pt x="7569" y="1743"/>
                    <a:pt x="7494" y="2329"/>
                  </a:cubicBezTo>
                  <a:cubicBezTo>
                    <a:pt x="7435" y="2781"/>
                    <a:pt x="7418" y="3238"/>
                    <a:pt x="7372" y="3690"/>
                  </a:cubicBezTo>
                  <a:cubicBezTo>
                    <a:pt x="7322" y="4138"/>
                    <a:pt x="7259" y="4591"/>
                    <a:pt x="7213" y="5043"/>
                  </a:cubicBezTo>
                  <a:cubicBezTo>
                    <a:pt x="7180" y="5341"/>
                    <a:pt x="7163" y="5638"/>
                    <a:pt x="7142" y="5940"/>
                  </a:cubicBezTo>
                  <a:cubicBezTo>
                    <a:pt x="7134" y="6028"/>
                    <a:pt x="7134" y="6120"/>
                    <a:pt x="7113" y="6208"/>
                  </a:cubicBezTo>
                  <a:cubicBezTo>
                    <a:pt x="7021" y="6631"/>
                    <a:pt x="7037" y="7058"/>
                    <a:pt x="7008" y="7485"/>
                  </a:cubicBezTo>
                  <a:cubicBezTo>
                    <a:pt x="6979" y="7925"/>
                    <a:pt x="6937" y="8369"/>
                    <a:pt x="6903" y="8813"/>
                  </a:cubicBezTo>
                  <a:cubicBezTo>
                    <a:pt x="6887" y="9073"/>
                    <a:pt x="6882" y="9332"/>
                    <a:pt x="6866" y="9596"/>
                  </a:cubicBezTo>
                  <a:cubicBezTo>
                    <a:pt x="6845" y="9965"/>
                    <a:pt x="6820" y="10333"/>
                    <a:pt x="6790" y="10702"/>
                  </a:cubicBezTo>
                  <a:cubicBezTo>
                    <a:pt x="6757" y="11121"/>
                    <a:pt x="6752" y="11540"/>
                    <a:pt x="6681" y="11946"/>
                  </a:cubicBezTo>
                  <a:cubicBezTo>
                    <a:pt x="6602" y="12377"/>
                    <a:pt x="6589" y="12813"/>
                    <a:pt x="6547" y="13244"/>
                  </a:cubicBezTo>
                  <a:cubicBezTo>
                    <a:pt x="6539" y="13311"/>
                    <a:pt x="6497" y="13379"/>
                    <a:pt x="6455" y="13437"/>
                  </a:cubicBezTo>
                  <a:cubicBezTo>
                    <a:pt x="6045" y="14036"/>
                    <a:pt x="5634" y="14631"/>
                    <a:pt x="5219" y="15230"/>
                  </a:cubicBezTo>
                  <a:cubicBezTo>
                    <a:pt x="5060" y="15460"/>
                    <a:pt x="4901" y="15691"/>
                    <a:pt x="4738" y="15921"/>
                  </a:cubicBezTo>
                  <a:cubicBezTo>
                    <a:pt x="4675" y="16009"/>
                    <a:pt x="4608" y="16093"/>
                    <a:pt x="4528" y="16193"/>
                  </a:cubicBez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34"/>
            <p:cNvSpPr/>
            <p:nvPr/>
          </p:nvSpPr>
          <p:spPr>
            <a:xfrm>
              <a:off x="5563119" y="2612795"/>
              <a:ext cx="957788" cy="757260"/>
            </a:xfrm>
            <a:custGeom>
              <a:avLst/>
              <a:gdLst/>
              <a:ahLst/>
              <a:cxnLst/>
              <a:rect l="l" t="t" r="r" b="b"/>
              <a:pathLst>
                <a:path w="13966" h="11042" extrusionOk="0">
                  <a:moveTo>
                    <a:pt x="4106" y="11042"/>
                  </a:moveTo>
                  <a:cubicBezTo>
                    <a:pt x="2636" y="10175"/>
                    <a:pt x="1345" y="9111"/>
                    <a:pt x="1" y="8114"/>
                  </a:cubicBezTo>
                  <a:cubicBezTo>
                    <a:pt x="22" y="8055"/>
                    <a:pt x="26" y="8005"/>
                    <a:pt x="51" y="7972"/>
                  </a:cubicBezTo>
                  <a:cubicBezTo>
                    <a:pt x="252" y="7703"/>
                    <a:pt x="462" y="7435"/>
                    <a:pt x="654" y="7163"/>
                  </a:cubicBezTo>
                  <a:cubicBezTo>
                    <a:pt x="1027" y="6635"/>
                    <a:pt x="1396" y="6103"/>
                    <a:pt x="1764" y="5576"/>
                  </a:cubicBezTo>
                  <a:cubicBezTo>
                    <a:pt x="1865" y="5433"/>
                    <a:pt x="1978" y="5320"/>
                    <a:pt x="2150" y="5245"/>
                  </a:cubicBezTo>
                  <a:cubicBezTo>
                    <a:pt x="2497" y="5094"/>
                    <a:pt x="2832" y="4910"/>
                    <a:pt x="3176" y="4750"/>
                  </a:cubicBezTo>
                  <a:cubicBezTo>
                    <a:pt x="3649" y="4533"/>
                    <a:pt x="4127" y="4332"/>
                    <a:pt x="4600" y="4122"/>
                  </a:cubicBezTo>
                  <a:cubicBezTo>
                    <a:pt x="5459" y="3745"/>
                    <a:pt x="6305" y="3331"/>
                    <a:pt x="7180" y="3000"/>
                  </a:cubicBezTo>
                  <a:cubicBezTo>
                    <a:pt x="8286" y="2585"/>
                    <a:pt x="9358" y="2082"/>
                    <a:pt x="10447" y="1622"/>
                  </a:cubicBezTo>
                  <a:cubicBezTo>
                    <a:pt x="10816" y="1467"/>
                    <a:pt x="11163" y="1266"/>
                    <a:pt x="11524" y="1094"/>
                  </a:cubicBezTo>
                  <a:cubicBezTo>
                    <a:pt x="11637" y="1039"/>
                    <a:pt x="11767" y="1023"/>
                    <a:pt x="11884" y="968"/>
                  </a:cubicBezTo>
                  <a:cubicBezTo>
                    <a:pt x="12286" y="788"/>
                    <a:pt x="12688" y="595"/>
                    <a:pt x="13090" y="407"/>
                  </a:cubicBezTo>
                  <a:cubicBezTo>
                    <a:pt x="13371" y="277"/>
                    <a:pt x="13652" y="147"/>
                    <a:pt x="13966" y="1"/>
                  </a:cubicBezTo>
                  <a:cubicBezTo>
                    <a:pt x="13857" y="285"/>
                    <a:pt x="13660" y="470"/>
                    <a:pt x="13517" y="692"/>
                  </a:cubicBezTo>
                  <a:cubicBezTo>
                    <a:pt x="13488" y="734"/>
                    <a:pt x="13442" y="767"/>
                    <a:pt x="13409" y="813"/>
                  </a:cubicBezTo>
                  <a:cubicBezTo>
                    <a:pt x="13040" y="1299"/>
                    <a:pt x="12646" y="1764"/>
                    <a:pt x="12320" y="2275"/>
                  </a:cubicBezTo>
                  <a:cubicBezTo>
                    <a:pt x="11834" y="3037"/>
                    <a:pt x="11289" y="3754"/>
                    <a:pt x="10761" y="4482"/>
                  </a:cubicBezTo>
                  <a:cubicBezTo>
                    <a:pt x="10313" y="5102"/>
                    <a:pt x="9886" y="5731"/>
                    <a:pt x="9450" y="6359"/>
                  </a:cubicBezTo>
                  <a:cubicBezTo>
                    <a:pt x="9203" y="6715"/>
                    <a:pt x="8969" y="7084"/>
                    <a:pt x="8717" y="7440"/>
                  </a:cubicBezTo>
                  <a:cubicBezTo>
                    <a:pt x="8659" y="7523"/>
                    <a:pt x="8562" y="7595"/>
                    <a:pt x="8466" y="7628"/>
                  </a:cubicBezTo>
                  <a:cubicBezTo>
                    <a:pt x="7997" y="7796"/>
                    <a:pt x="7519" y="7951"/>
                    <a:pt x="7046" y="8110"/>
                  </a:cubicBezTo>
                  <a:cubicBezTo>
                    <a:pt x="6548" y="8281"/>
                    <a:pt x="6049" y="8449"/>
                    <a:pt x="5555" y="8629"/>
                  </a:cubicBezTo>
                  <a:cubicBezTo>
                    <a:pt x="5492" y="8650"/>
                    <a:pt x="5417" y="8725"/>
                    <a:pt x="5400" y="8792"/>
                  </a:cubicBezTo>
                  <a:cubicBezTo>
                    <a:pt x="5283" y="9195"/>
                    <a:pt x="5027" y="9513"/>
                    <a:pt x="4809" y="9856"/>
                  </a:cubicBezTo>
                  <a:cubicBezTo>
                    <a:pt x="4608" y="10171"/>
                    <a:pt x="4424" y="10497"/>
                    <a:pt x="4236" y="10816"/>
                  </a:cubicBezTo>
                  <a:cubicBezTo>
                    <a:pt x="4194" y="10887"/>
                    <a:pt x="4156" y="10958"/>
                    <a:pt x="4106" y="11042"/>
                  </a:cubicBez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34"/>
            <p:cNvSpPr/>
            <p:nvPr/>
          </p:nvSpPr>
          <p:spPr>
            <a:xfrm>
              <a:off x="5948607" y="3153960"/>
              <a:ext cx="574632" cy="467716"/>
            </a:xfrm>
            <a:custGeom>
              <a:avLst/>
              <a:gdLst/>
              <a:ahLst/>
              <a:cxnLst/>
              <a:rect l="l" t="t" r="r" b="b"/>
              <a:pathLst>
                <a:path w="8379" h="6820" extrusionOk="0">
                  <a:moveTo>
                    <a:pt x="8273" y="3720"/>
                  </a:moveTo>
                  <a:cubicBezTo>
                    <a:pt x="8378" y="4479"/>
                    <a:pt x="8357" y="6405"/>
                    <a:pt x="8185" y="6812"/>
                  </a:cubicBezTo>
                  <a:cubicBezTo>
                    <a:pt x="8114" y="6812"/>
                    <a:pt x="8035" y="6820"/>
                    <a:pt x="7955" y="6816"/>
                  </a:cubicBezTo>
                  <a:cubicBezTo>
                    <a:pt x="7159" y="6770"/>
                    <a:pt x="6426" y="6523"/>
                    <a:pt x="5727" y="6150"/>
                  </a:cubicBezTo>
                  <a:cubicBezTo>
                    <a:pt x="5300" y="5924"/>
                    <a:pt x="4851" y="5739"/>
                    <a:pt x="4428" y="5509"/>
                  </a:cubicBezTo>
                  <a:cubicBezTo>
                    <a:pt x="3800" y="5174"/>
                    <a:pt x="3197" y="4801"/>
                    <a:pt x="2657" y="4332"/>
                  </a:cubicBezTo>
                  <a:cubicBezTo>
                    <a:pt x="2225" y="3955"/>
                    <a:pt x="1806" y="3565"/>
                    <a:pt x="1408" y="3151"/>
                  </a:cubicBezTo>
                  <a:cubicBezTo>
                    <a:pt x="1153" y="2883"/>
                    <a:pt x="943" y="2569"/>
                    <a:pt x="726" y="2267"/>
                  </a:cubicBezTo>
                  <a:cubicBezTo>
                    <a:pt x="558" y="2032"/>
                    <a:pt x="399" y="1789"/>
                    <a:pt x="248" y="1542"/>
                  </a:cubicBezTo>
                  <a:cubicBezTo>
                    <a:pt x="156" y="1400"/>
                    <a:pt x="89" y="1241"/>
                    <a:pt x="1" y="1065"/>
                  </a:cubicBezTo>
                  <a:cubicBezTo>
                    <a:pt x="981" y="638"/>
                    <a:pt x="1970" y="332"/>
                    <a:pt x="2962" y="1"/>
                  </a:cubicBezTo>
                  <a:cubicBezTo>
                    <a:pt x="3163" y="424"/>
                    <a:pt x="3503" y="709"/>
                    <a:pt x="3821" y="1023"/>
                  </a:cubicBezTo>
                  <a:cubicBezTo>
                    <a:pt x="4261" y="1463"/>
                    <a:pt x="4734" y="1856"/>
                    <a:pt x="5228" y="2229"/>
                  </a:cubicBezTo>
                  <a:cubicBezTo>
                    <a:pt x="5354" y="2321"/>
                    <a:pt x="5480" y="2409"/>
                    <a:pt x="5614" y="2493"/>
                  </a:cubicBezTo>
                  <a:cubicBezTo>
                    <a:pt x="6175" y="2849"/>
                    <a:pt x="6732" y="3214"/>
                    <a:pt x="7352" y="3457"/>
                  </a:cubicBezTo>
                  <a:cubicBezTo>
                    <a:pt x="7641" y="3570"/>
                    <a:pt x="7943" y="3628"/>
                    <a:pt x="8273" y="3720"/>
                  </a:cubicBez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34"/>
            <p:cNvSpPr/>
            <p:nvPr/>
          </p:nvSpPr>
          <p:spPr>
            <a:xfrm>
              <a:off x="5860139" y="3256281"/>
              <a:ext cx="641840" cy="511332"/>
            </a:xfrm>
            <a:custGeom>
              <a:avLst/>
              <a:gdLst/>
              <a:ahLst/>
              <a:cxnLst/>
              <a:rect l="l" t="t" r="r" b="b"/>
              <a:pathLst>
                <a:path w="9359" h="7456" extrusionOk="0">
                  <a:moveTo>
                    <a:pt x="9358" y="5646"/>
                  </a:moveTo>
                  <a:cubicBezTo>
                    <a:pt x="9115" y="5910"/>
                    <a:pt x="8902" y="6145"/>
                    <a:pt x="8684" y="6371"/>
                  </a:cubicBezTo>
                  <a:cubicBezTo>
                    <a:pt x="8458" y="6601"/>
                    <a:pt x="8198" y="6811"/>
                    <a:pt x="7997" y="7062"/>
                  </a:cubicBezTo>
                  <a:cubicBezTo>
                    <a:pt x="7691" y="7443"/>
                    <a:pt x="7318" y="7456"/>
                    <a:pt x="6895" y="7347"/>
                  </a:cubicBezTo>
                  <a:cubicBezTo>
                    <a:pt x="6091" y="7146"/>
                    <a:pt x="5350" y="6802"/>
                    <a:pt x="4633" y="6404"/>
                  </a:cubicBezTo>
                  <a:cubicBezTo>
                    <a:pt x="4060" y="6082"/>
                    <a:pt x="3511" y="5726"/>
                    <a:pt x="2958" y="5374"/>
                  </a:cubicBezTo>
                  <a:cubicBezTo>
                    <a:pt x="2811" y="5282"/>
                    <a:pt x="2682" y="5165"/>
                    <a:pt x="2556" y="5047"/>
                  </a:cubicBezTo>
                  <a:cubicBezTo>
                    <a:pt x="1886" y="4419"/>
                    <a:pt x="1245" y="3757"/>
                    <a:pt x="679" y="3033"/>
                  </a:cubicBezTo>
                  <a:cubicBezTo>
                    <a:pt x="504" y="2811"/>
                    <a:pt x="336" y="2584"/>
                    <a:pt x="189" y="2346"/>
                  </a:cubicBezTo>
                  <a:cubicBezTo>
                    <a:pt x="68" y="2149"/>
                    <a:pt x="1" y="1935"/>
                    <a:pt x="139" y="1705"/>
                  </a:cubicBezTo>
                  <a:cubicBezTo>
                    <a:pt x="399" y="1278"/>
                    <a:pt x="642" y="838"/>
                    <a:pt x="889" y="406"/>
                  </a:cubicBezTo>
                  <a:cubicBezTo>
                    <a:pt x="968" y="277"/>
                    <a:pt x="1052" y="147"/>
                    <a:pt x="1140" y="0"/>
                  </a:cubicBezTo>
                  <a:cubicBezTo>
                    <a:pt x="1182" y="29"/>
                    <a:pt x="1228" y="50"/>
                    <a:pt x="1249" y="84"/>
                  </a:cubicBezTo>
                  <a:cubicBezTo>
                    <a:pt x="1551" y="679"/>
                    <a:pt x="1974" y="1198"/>
                    <a:pt x="2409" y="1692"/>
                  </a:cubicBezTo>
                  <a:cubicBezTo>
                    <a:pt x="3130" y="2509"/>
                    <a:pt x="3926" y="3238"/>
                    <a:pt x="4855" y="3820"/>
                  </a:cubicBezTo>
                  <a:cubicBezTo>
                    <a:pt x="5773" y="4398"/>
                    <a:pt x="6749" y="4863"/>
                    <a:pt x="7750" y="5286"/>
                  </a:cubicBezTo>
                  <a:cubicBezTo>
                    <a:pt x="8190" y="5470"/>
                    <a:pt x="8650" y="5567"/>
                    <a:pt x="9124" y="5613"/>
                  </a:cubicBezTo>
                  <a:cubicBezTo>
                    <a:pt x="9186" y="5617"/>
                    <a:pt x="9245" y="5630"/>
                    <a:pt x="9358" y="5646"/>
                  </a:cubicBez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34"/>
            <p:cNvSpPr/>
            <p:nvPr/>
          </p:nvSpPr>
          <p:spPr>
            <a:xfrm>
              <a:off x="6749758" y="2426669"/>
              <a:ext cx="246545" cy="249425"/>
            </a:xfrm>
            <a:custGeom>
              <a:avLst/>
              <a:gdLst/>
              <a:ahLst/>
              <a:cxnLst/>
              <a:rect l="l" t="t" r="r" b="b"/>
              <a:pathLst>
                <a:path w="3595" h="3637" extrusionOk="0">
                  <a:moveTo>
                    <a:pt x="3059" y="2958"/>
                  </a:moveTo>
                  <a:cubicBezTo>
                    <a:pt x="2887" y="3100"/>
                    <a:pt x="2715" y="3280"/>
                    <a:pt x="2514" y="3406"/>
                  </a:cubicBezTo>
                  <a:cubicBezTo>
                    <a:pt x="2146" y="3636"/>
                    <a:pt x="1752" y="3586"/>
                    <a:pt x="1362" y="3443"/>
                  </a:cubicBezTo>
                  <a:cubicBezTo>
                    <a:pt x="1295" y="3418"/>
                    <a:pt x="1228" y="3385"/>
                    <a:pt x="1161" y="3368"/>
                  </a:cubicBezTo>
                  <a:cubicBezTo>
                    <a:pt x="688" y="3238"/>
                    <a:pt x="391" y="2903"/>
                    <a:pt x="156" y="2501"/>
                  </a:cubicBezTo>
                  <a:cubicBezTo>
                    <a:pt x="34" y="2287"/>
                    <a:pt x="1" y="2049"/>
                    <a:pt x="68" y="1814"/>
                  </a:cubicBezTo>
                  <a:cubicBezTo>
                    <a:pt x="265" y="1123"/>
                    <a:pt x="663" y="570"/>
                    <a:pt x="1295" y="218"/>
                  </a:cubicBezTo>
                  <a:cubicBezTo>
                    <a:pt x="1685" y="0"/>
                    <a:pt x="2083" y="63"/>
                    <a:pt x="2455" y="294"/>
                  </a:cubicBezTo>
                  <a:cubicBezTo>
                    <a:pt x="2799" y="499"/>
                    <a:pt x="3038" y="796"/>
                    <a:pt x="3276" y="1110"/>
                  </a:cubicBezTo>
                  <a:cubicBezTo>
                    <a:pt x="3570" y="1496"/>
                    <a:pt x="3595" y="1889"/>
                    <a:pt x="3406" y="2308"/>
                  </a:cubicBezTo>
                  <a:cubicBezTo>
                    <a:pt x="3314" y="2522"/>
                    <a:pt x="3184" y="2723"/>
                    <a:pt x="3059" y="2958"/>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34"/>
            <p:cNvSpPr/>
            <p:nvPr/>
          </p:nvSpPr>
          <p:spPr>
            <a:xfrm>
              <a:off x="5538156" y="2216129"/>
              <a:ext cx="1644617" cy="1799676"/>
            </a:xfrm>
            <a:custGeom>
              <a:avLst/>
              <a:gdLst/>
              <a:ahLst/>
              <a:cxnLst/>
              <a:rect l="l" t="t" r="r" b="b"/>
              <a:pathLst>
                <a:path w="23981" h="26242" extrusionOk="0">
                  <a:moveTo>
                    <a:pt x="14053" y="20813"/>
                  </a:moveTo>
                  <a:cubicBezTo>
                    <a:pt x="13940" y="20797"/>
                    <a:pt x="13881" y="20784"/>
                    <a:pt x="13819" y="20780"/>
                  </a:cubicBezTo>
                  <a:cubicBezTo>
                    <a:pt x="13345" y="20734"/>
                    <a:pt x="12885" y="20637"/>
                    <a:pt x="12445" y="20453"/>
                  </a:cubicBezTo>
                  <a:cubicBezTo>
                    <a:pt x="11444" y="20030"/>
                    <a:pt x="10468" y="19565"/>
                    <a:pt x="9550" y="18987"/>
                  </a:cubicBezTo>
                  <a:cubicBezTo>
                    <a:pt x="8621" y="18405"/>
                    <a:pt x="7825" y="17676"/>
                    <a:pt x="7104" y="16859"/>
                  </a:cubicBezTo>
                  <a:cubicBezTo>
                    <a:pt x="6669" y="16365"/>
                    <a:pt x="6246" y="15846"/>
                    <a:pt x="5944" y="15251"/>
                  </a:cubicBezTo>
                  <a:cubicBezTo>
                    <a:pt x="5923" y="15217"/>
                    <a:pt x="5877" y="15196"/>
                    <a:pt x="5835" y="15167"/>
                  </a:cubicBezTo>
                  <a:cubicBezTo>
                    <a:pt x="5747" y="15314"/>
                    <a:pt x="5663" y="15444"/>
                    <a:pt x="5584" y="15573"/>
                  </a:cubicBezTo>
                  <a:cubicBezTo>
                    <a:pt x="5337" y="16005"/>
                    <a:pt x="5094" y="16445"/>
                    <a:pt x="4834" y="16872"/>
                  </a:cubicBezTo>
                  <a:cubicBezTo>
                    <a:pt x="4696" y="17102"/>
                    <a:pt x="4763" y="17316"/>
                    <a:pt x="4884" y="17513"/>
                  </a:cubicBezTo>
                  <a:cubicBezTo>
                    <a:pt x="5031" y="17751"/>
                    <a:pt x="5199" y="17978"/>
                    <a:pt x="5374" y="18200"/>
                  </a:cubicBezTo>
                  <a:cubicBezTo>
                    <a:pt x="5940" y="18924"/>
                    <a:pt x="6581" y="19586"/>
                    <a:pt x="7251" y="20214"/>
                  </a:cubicBezTo>
                  <a:cubicBezTo>
                    <a:pt x="7377" y="20332"/>
                    <a:pt x="7506" y="20449"/>
                    <a:pt x="7653" y="20541"/>
                  </a:cubicBezTo>
                  <a:cubicBezTo>
                    <a:pt x="8206" y="20893"/>
                    <a:pt x="8755" y="21249"/>
                    <a:pt x="9328" y="21571"/>
                  </a:cubicBezTo>
                  <a:cubicBezTo>
                    <a:pt x="10045" y="21969"/>
                    <a:pt x="10786" y="22313"/>
                    <a:pt x="11590" y="22514"/>
                  </a:cubicBezTo>
                  <a:cubicBezTo>
                    <a:pt x="12013" y="22623"/>
                    <a:pt x="12386" y="22610"/>
                    <a:pt x="12692" y="22229"/>
                  </a:cubicBezTo>
                  <a:cubicBezTo>
                    <a:pt x="12893" y="21978"/>
                    <a:pt x="13153" y="21768"/>
                    <a:pt x="13379" y="21538"/>
                  </a:cubicBezTo>
                  <a:cubicBezTo>
                    <a:pt x="13597" y="21312"/>
                    <a:pt x="13810" y="21077"/>
                    <a:pt x="14053" y="20813"/>
                  </a:cubicBezTo>
                  <a:moveTo>
                    <a:pt x="14258" y="17395"/>
                  </a:moveTo>
                  <a:cubicBezTo>
                    <a:pt x="13928" y="17303"/>
                    <a:pt x="13622" y="17245"/>
                    <a:pt x="13337" y="17132"/>
                  </a:cubicBezTo>
                  <a:cubicBezTo>
                    <a:pt x="12717" y="16889"/>
                    <a:pt x="12160" y="16524"/>
                    <a:pt x="11599" y="16168"/>
                  </a:cubicBezTo>
                  <a:cubicBezTo>
                    <a:pt x="11465" y="16084"/>
                    <a:pt x="11339" y="15996"/>
                    <a:pt x="11213" y="15904"/>
                  </a:cubicBezTo>
                  <a:cubicBezTo>
                    <a:pt x="10719" y="15531"/>
                    <a:pt x="10246" y="15138"/>
                    <a:pt x="9806" y="14698"/>
                  </a:cubicBezTo>
                  <a:cubicBezTo>
                    <a:pt x="9488" y="14384"/>
                    <a:pt x="9148" y="14099"/>
                    <a:pt x="8947" y="13676"/>
                  </a:cubicBezTo>
                  <a:cubicBezTo>
                    <a:pt x="7955" y="14007"/>
                    <a:pt x="6966" y="14313"/>
                    <a:pt x="5986" y="14740"/>
                  </a:cubicBezTo>
                  <a:cubicBezTo>
                    <a:pt x="6074" y="14916"/>
                    <a:pt x="6141" y="15075"/>
                    <a:pt x="6233" y="15217"/>
                  </a:cubicBezTo>
                  <a:cubicBezTo>
                    <a:pt x="6384" y="15464"/>
                    <a:pt x="6543" y="15707"/>
                    <a:pt x="6711" y="15942"/>
                  </a:cubicBezTo>
                  <a:cubicBezTo>
                    <a:pt x="6928" y="16244"/>
                    <a:pt x="7138" y="16558"/>
                    <a:pt x="7393" y="16826"/>
                  </a:cubicBezTo>
                  <a:cubicBezTo>
                    <a:pt x="7791" y="17240"/>
                    <a:pt x="8210" y="17630"/>
                    <a:pt x="8642" y="18007"/>
                  </a:cubicBezTo>
                  <a:cubicBezTo>
                    <a:pt x="9182" y="18476"/>
                    <a:pt x="9785" y="18849"/>
                    <a:pt x="10413" y="19184"/>
                  </a:cubicBezTo>
                  <a:cubicBezTo>
                    <a:pt x="10836" y="19414"/>
                    <a:pt x="11285" y="19599"/>
                    <a:pt x="11712" y="19825"/>
                  </a:cubicBezTo>
                  <a:cubicBezTo>
                    <a:pt x="12411" y="20198"/>
                    <a:pt x="13144" y="20445"/>
                    <a:pt x="13940" y="20491"/>
                  </a:cubicBezTo>
                  <a:cubicBezTo>
                    <a:pt x="14020" y="20495"/>
                    <a:pt x="14099" y="20487"/>
                    <a:pt x="14170" y="20487"/>
                  </a:cubicBezTo>
                  <a:cubicBezTo>
                    <a:pt x="14342" y="20080"/>
                    <a:pt x="14363" y="18154"/>
                    <a:pt x="14258" y="17395"/>
                  </a:cubicBezTo>
                  <a:moveTo>
                    <a:pt x="4470" y="16826"/>
                  </a:moveTo>
                  <a:cubicBezTo>
                    <a:pt x="4520" y="16742"/>
                    <a:pt x="4558" y="16671"/>
                    <a:pt x="4600" y="16600"/>
                  </a:cubicBezTo>
                  <a:cubicBezTo>
                    <a:pt x="4792" y="16281"/>
                    <a:pt x="4972" y="15955"/>
                    <a:pt x="5173" y="15640"/>
                  </a:cubicBezTo>
                  <a:cubicBezTo>
                    <a:pt x="5395" y="15297"/>
                    <a:pt x="5647" y="14979"/>
                    <a:pt x="5764" y="14576"/>
                  </a:cubicBezTo>
                  <a:cubicBezTo>
                    <a:pt x="5781" y="14509"/>
                    <a:pt x="5856" y="14434"/>
                    <a:pt x="5919" y="14413"/>
                  </a:cubicBezTo>
                  <a:cubicBezTo>
                    <a:pt x="6413" y="14233"/>
                    <a:pt x="6912" y="14065"/>
                    <a:pt x="7410" y="13894"/>
                  </a:cubicBezTo>
                  <a:cubicBezTo>
                    <a:pt x="7883" y="13735"/>
                    <a:pt x="8361" y="13580"/>
                    <a:pt x="8830" y="13412"/>
                  </a:cubicBezTo>
                  <a:cubicBezTo>
                    <a:pt x="8926" y="13379"/>
                    <a:pt x="9023" y="13307"/>
                    <a:pt x="9081" y="13224"/>
                  </a:cubicBezTo>
                  <a:cubicBezTo>
                    <a:pt x="9333" y="12868"/>
                    <a:pt x="9567" y="12499"/>
                    <a:pt x="9814" y="12143"/>
                  </a:cubicBezTo>
                  <a:cubicBezTo>
                    <a:pt x="10250" y="11515"/>
                    <a:pt x="10677" y="10886"/>
                    <a:pt x="11125" y="10266"/>
                  </a:cubicBezTo>
                  <a:cubicBezTo>
                    <a:pt x="11657" y="9538"/>
                    <a:pt x="12198" y="8821"/>
                    <a:pt x="12684" y="8059"/>
                  </a:cubicBezTo>
                  <a:cubicBezTo>
                    <a:pt x="13010" y="7548"/>
                    <a:pt x="13404" y="7083"/>
                    <a:pt x="13773" y="6593"/>
                  </a:cubicBezTo>
                  <a:cubicBezTo>
                    <a:pt x="13806" y="6551"/>
                    <a:pt x="13852" y="6518"/>
                    <a:pt x="13881" y="6476"/>
                  </a:cubicBezTo>
                  <a:cubicBezTo>
                    <a:pt x="14024" y="6254"/>
                    <a:pt x="14221" y="6069"/>
                    <a:pt x="14330" y="5785"/>
                  </a:cubicBezTo>
                  <a:cubicBezTo>
                    <a:pt x="14016" y="5931"/>
                    <a:pt x="13735" y="6061"/>
                    <a:pt x="13454" y="6191"/>
                  </a:cubicBezTo>
                  <a:cubicBezTo>
                    <a:pt x="13052" y="6379"/>
                    <a:pt x="12650" y="6572"/>
                    <a:pt x="12248" y="6752"/>
                  </a:cubicBezTo>
                  <a:cubicBezTo>
                    <a:pt x="12131" y="6807"/>
                    <a:pt x="12001" y="6823"/>
                    <a:pt x="11888" y="6878"/>
                  </a:cubicBezTo>
                  <a:cubicBezTo>
                    <a:pt x="11527" y="7050"/>
                    <a:pt x="11180" y="7251"/>
                    <a:pt x="10811" y="7406"/>
                  </a:cubicBezTo>
                  <a:cubicBezTo>
                    <a:pt x="9722" y="7866"/>
                    <a:pt x="8650" y="8369"/>
                    <a:pt x="7544" y="8784"/>
                  </a:cubicBezTo>
                  <a:cubicBezTo>
                    <a:pt x="6669" y="9115"/>
                    <a:pt x="5823" y="9529"/>
                    <a:pt x="4964" y="9906"/>
                  </a:cubicBezTo>
                  <a:cubicBezTo>
                    <a:pt x="4491" y="10116"/>
                    <a:pt x="4013" y="10317"/>
                    <a:pt x="3540" y="10534"/>
                  </a:cubicBezTo>
                  <a:cubicBezTo>
                    <a:pt x="3196" y="10694"/>
                    <a:pt x="2861" y="10878"/>
                    <a:pt x="2509" y="11029"/>
                  </a:cubicBezTo>
                  <a:cubicBezTo>
                    <a:pt x="2342" y="11104"/>
                    <a:pt x="2229" y="11217"/>
                    <a:pt x="2128" y="11360"/>
                  </a:cubicBezTo>
                  <a:cubicBezTo>
                    <a:pt x="1760" y="11887"/>
                    <a:pt x="1391" y="12419"/>
                    <a:pt x="1018" y="12947"/>
                  </a:cubicBezTo>
                  <a:cubicBezTo>
                    <a:pt x="826" y="13219"/>
                    <a:pt x="616" y="13487"/>
                    <a:pt x="415" y="13756"/>
                  </a:cubicBezTo>
                  <a:cubicBezTo>
                    <a:pt x="390" y="13789"/>
                    <a:pt x="386" y="13835"/>
                    <a:pt x="365" y="13898"/>
                  </a:cubicBezTo>
                  <a:cubicBezTo>
                    <a:pt x="1709" y="14895"/>
                    <a:pt x="3000" y="15959"/>
                    <a:pt x="4470" y="16826"/>
                  </a:cubicBezTo>
                  <a:moveTo>
                    <a:pt x="17165" y="25898"/>
                  </a:moveTo>
                  <a:cubicBezTo>
                    <a:pt x="17245" y="25798"/>
                    <a:pt x="17312" y="25714"/>
                    <a:pt x="17375" y="25626"/>
                  </a:cubicBezTo>
                  <a:cubicBezTo>
                    <a:pt x="17538" y="25396"/>
                    <a:pt x="17697" y="25165"/>
                    <a:pt x="17856" y="24935"/>
                  </a:cubicBezTo>
                  <a:cubicBezTo>
                    <a:pt x="18271" y="24336"/>
                    <a:pt x="18682" y="23741"/>
                    <a:pt x="19092" y="23142"/>
                  </a:cubicBezTo>
                  <a:cubicBezTo>
                    <a:pt x="19134" y="23084"/>
                    <a:pt x="19176" y="23016"/>
                    <a:pt x="19184" y="22949"/>
                  </a:cubicBezTo>
                  <a:cubicBezTo>
                    <a:pt x="19226" y="22518"/>
                    <a:pt x="19239" y="22082"/>
                    <a:pt x="19318" y="21651"/>
                  </a:cubicBezTo>
                  <a:cubicBezTo>
                    <a:pt x="19389" y="21245"/>
                    <a:pt x="19394" y="20826"/>
                    <a:pt x="19427" y="20407"/>
                  </a:cubicBezTo>
                  <a:cubicBezTo>
                    <a:pt x="19457" y="20038"/>
                    <a:pt x="19482" y="19670"/>
                    <a:pt x="19503" y="19301"/>
                  </a:cubicBezTo>
                  <a:cubicBezTo>
                    <a:pt x="19519" y="19037"/>
                    <a:pt x="19524" y="18778"/>
                    <a:pt x="19540" y="18518"/>
                  </a:cubicBezTo>
                  <a:cubicBezTo>
                    <a:pt x="19574" y="18074"/>
                    <a:pt x="19616" y="17634"/>
                    <a:pt x="19645" y="17190"/>
                  </a:cubicBezTo>
                  <a:cubicBezTo>
                    <a:pt x="19674" y="16763"/>
                    <a:pt x="19658" y="16336"/>
                    <a:pt x="19750" y="15913"/>
                  </a:cubicBezTo>
                  <a:cubicBezTo>
                    <a:pt x="19771" y="15825"/>
                    <a:pt x="19771" y="15733"/>
                    <a:pt x="19779" y="15645"/>
                  </a:cubicBezTo>
                  <a:cubicBezTo>
                    <a:pt x="19800" y="15343"/>
                    <a:pt x="19817" y="15046"/>
                    <a:pt x="19846" y="14748"/>
                  </a:cubicBezTo>
                  <a:cubicBezTo>
                    <a:pt x="19896" y="14296"/>
                    <a:pt x="19959" y="13843"/>
                    <a:pt x="20009" y="13395"/>
                  </a:cubicBezTo>
                  <a:cubicBezTo>
                    <a:pt x="20055" y="12943"/>
                    <a:pt x="20072" y="12486"/>
                    <a:pt x="20131" y="12034"/>
                  </a:cubicBezTo>
                  <a:cubicBezTo>
                    <a:pt x="20206" y="11448"/>
                    <a:pt x="20307" y="10865"/>
                    <a:pt x="20399" y="10283"/>
                  </a:cubicBezTo>
                  <a:cubicBezTo>
                    <a:pt x="20428" y="10103"/>
                    <a:pt x="20445" y="9919"/>
                    <a:pt x="20403" y="9705"/>
                  </a:cubicBezTo>
                  <a:cubicBezTo>
                    <a:pt x="20336" y="9793"/>
                    <a:pt x="20290" y="9848"/>
                    <a:pt x="20248" y="9906"/>
                  </a:cubicBezTo>
                  <a:cubicBezTo>
                    <a:pt x="19896" y="10413"/>
                    <a:pt x="19549" y="10924"/>
                    <a:pt x="19193" y="11431"/>
                  </a:cubicBezTo>
                  <a:cubicBezTo>
                    <a:pt x="18979" y="11737"/>
                    <a:pt x="18765" y="12042"/>
                    <a:pt x="18543" y="12344"/>
                  </a:cubicBezTo>
                  <a:cubicBezTo>
                    <a:pt x="18317" y="12650"/>
                    <a:pt x="18087" y="12960"/>
                    <a:pt x="17844" y="13253"/>
                  </a:cubicBezTo>
                  <a:cubicBezTo>
                    <a:pt x="17584" y="13567"/>
                    <a:pt x="17291" y="13856"/>
                    <a:pt x="17031" y="14170"/>
                  </a:cubicBezTo>
                  <a:cubicBezTo>
                    <a:pt x="16734" y="14535"/>
                    <a:pt x="16445" y="14912"/>
                    <a:pt x="16160" y="15293"/>
                  </a:cubicBezTo>
                  <a:cubicBezTo>
                    <a:pt x="15963" y="15552"/>
                    <a:pt x="15787" y="15829"/>
                    <a:pt x="15595" y="16093"/>
                  </a:cubicBezTo>
                  <a:cubicBezTo>
                    <a:pt x="15502" y="16214"/>
                    <a:pt x="15381" y="16315"/>
                    <a:pt x="15280" y="16432"/>
                  </a:cubicBezTo>
                  <a:cubicBezTo>
                    <a:pt x="15100" y="16658"/>
                    <a:pt x="14924" y="16889"/>
                    <a:pt x="14744" y="17119"/>
                  </a:cubicBezTo>
                  <a:cubicBezTo>
                    <a:pt x="14631" y="17266"/>
                    <a:pt x="14594" y="17425"/>
                    <a:pt x="14602" y="17622"/>
                  </a:cubicBezTo>
                  <a:cubicBezTo>
                    <a:pt x="14640" y="18585"/>
                    <a:pt x="14640" y="19548"/>
                    <a:pt x="14527" y="20512"/>
                  </a:cubicBezTo>
                  <a:cubicBezTo>
                    <a:pt x="14518" y="20583"/>
                    <a:pt x="14510" y="20663"/>
                    <a:pt x="14468" y="20717"/>
                  </a:cubicBezTo>
                  <a:cubicBezTo>
                    <a:pt x="14250" y="20998"/>
                    <a:pt x="14041" y="21282"/>
                    <a:pt x="13798" y="21542"/>
                  </a:cubicBezTo>
                  <a:cubicBezTo>
                    <a:pt x="13446" y="21911"/>
                    <a:pt x="13073" y="22258"/>
                    <a:pt x="12713" y="22614"/>
                  </a:cubicBezTo>
                  <a:cubicBezTo>
                    <a:pt x="12684" y="22644"/>
                    <a:pt x="12667" y="22686"/>
                    <a:pt x="12637" y="22736"/>
                  </a:cubicBezTo>
                  <a:cubicBezTo>
                    <a:pt x="12730" y="22790"/>
                    <a:pt x="12805" y="22836"/>
                    <a:pt x="12880" y="22887"/>
                  </a:cubicBezTo>
                  <a:cubicBezTo>
                    <a:pt x="13174" y="23084"/>
                    <a:pt x="13475" y="23272"/>
                    <a:pt x="13760" y="23486"/>
                  </a:cubicBezTo>
                  <a:cubicBezTo>
                    <a:pt x="14091" y="23733"/>
                    <a:pt x="14409" y="24009"/>
                    <a:pt x="14736" y="24269"/>
                  </a:cubicBezTo>
                  <a:cubicBezTo>
                    <a:pt x="14891" y="24390"/>
                    <a:pt x="15050" y="24512"/>
                    <a:pt x="15218" y="24625"/>
                  </a:cubicBezTo>
                  <a:cubicBezTo>
                    <a:pt x="15599" y="24885"/>
                    <a:pt x="15984" y="25144"/>
                    <a:pt x="16370" y="25400"/>
                  </a:cubicBezTo>
                  <a:cubicBezTo>
                    <a:pt x="16625" y="25567"/>
                    <a:pt x="16889" y="25727"/>
                    <a:pt x="17165" y="25898"/>
                  </a:cubicBezTo>
                  <a:moveTo>
                    <a:pt x="11553" y="15808"/>
                  </a:moveTo>
                  <a:cubicBezTo>
                    <a:pt x="12110" y="16189"/>
                    <a:pt x="12679" y="16549"/>
                    <a:pt x="13299" y="16813"/>
                  </a:cubicBezTo>
                  <a:cubicBezTo>
                    <a:pt x="13580" y="16935"/>
                    <a:pt x="13890" y="16997"/>
                    <a:pt x="14191" y="17060"/>
                  </a:cubicBezTo>
                  <a:cubicBezTo>
                    <a:pt x="14275" y="17081"/>
                    <a:pt x="14401" y="17052"/>
                    <a:pt x="14468" y="16993"/>
                  </a:cubicBezTo>
                  <a:cubicBezTo>
                    <a:pt x="14627" y="16851"/>
                    <a:pt x="14769" y="16683"/>
                    <a:pt x="14916" y="16520"/>
                  </a:cubicBezTo>
                  <a:cubicBezTo>
                    <a:pt x="15017" y="16407"/>
                    <a:pt x="15109" y="16285"/>
                    <a:pt x="15205" y="16168"/>
                  </a:cubicBezTo>
                  <a:cubicBezTo>
                    <a:pt x="15234" y="16135"/>
                    <a:pt x="15280" y="16118"/>
                    <a:pt x="15306" y="16084"/>
                  </a:cubicBezTo>
                  <a:cubicBezTo>
                    <a:pt x="15603" y="15682"/>
                    <a:pt x="15892" y="15276"/>
                    <a:pt x="16189" y="14878"/>
                  </a:cubicBezTo>
                  <a:cubicBezTo>
                    <a:pt x="16487" y="14489"/>
                    <a:pt x="16751" y="14070"/>
                    <a:pt x="17128" y="13743"/>
                  </a:cubicBezTo>
                  <a:cubicBezTo>
                    <a:pt x="17195" y="13684"/>
                    <a:pt x="17232" y="13596"/>
                    <a:pt x="17283" y="13521"/>
                  </a:cubicBezTo>
                  <a:cubicBezTo>
                    <a:pt x="17320" y="13458"/>
                    <a:pt x="17345" y="13383"/>
                    <a:pt x="17400" y="13341"/>
                  </a:cubicBezTo>
                  <a:cubicBezTo>
                    <a:pt x="17798" y="12997"/>
                    <a:pt x="18058" y="12541"/>
                    <a:pt x="18372" y="12130"/>
                  </a:cubicBezTo>
                  <a:cubicBezTo>
                    <a:pt x="18527" y="11929"/>
                    <a:pt x="18661" y="11711"/>
                    <a:pt x="18811" y="11506"/>
                  </a:cubicBezTo>
                  <a:cubicBezTo>
                    <a:pt x="19080" y="11138"/>
                    <a:pt x="19360" y="10782"/>
                    <a:pt x="19620" y="10409"/>
                  </a:cubicBezTo>
                  <a:cubicBezTo>
                    <a:pt x="19938" y="9956"/>
                    <a:pt x="20244" y="9492"/>
                    <a:pt x="20554" y="9035"/>
                  </a:cubicBezTo>
                  <a:cubicBezTo>
                    <a:pt x="20663" y="8867"/>
                    <a:pt x="20772" y="8700"/>
                    <a:pt x="20876" y="8528"/>
                  </a:cubicBezTo>
                  <a:cubicBezTo>
                    <a:pt x="21019" y="8289"/>
                    <a:pt x="21145" y="8034"/>
                    <a:pt x="21304" y="7808"/>
                  </a:cubicBezTo>
                  <a:cubicBezTo>
                    <a:pt x="21756" y="7179"/>
                    <a:pt x="22250" y="6580"/>
                    <a:pt x="22594" y="5881"/>
                  </a:cubicBezTo>
                  <a:cubicBezTo>
                    <a:pt x="22690" y="5676"/>
                    <a:pt x="22795" y="5475"/>
                    <a:pt x="22908" y="5278"/>
                  </a:cubicBezTo>
                  <a:cubicBezTo>
                    <a:pt x="23193" y="4796"/>
                    <a:pt x="23431" y="4298"/>
                    <a:pt x="23524" y="3745"/>
                  </a:cubicBezTo>
                  <a:cubicBezTo>
                    <a:pt x="23574" y="3439"/>
                    <a:pt x="23662" y="3125"/>
                    <a:pt x="23620" y="2827"/>
                  </a:cubicBezTo>
                  <a:cubicBezTo>
                    <a:pt x="23549" y="2245"/>
                    <a:pt x="23335" y="1705"/>
                    <a:pt x="22937" y="1253"/>
                  </a:cubicBezTo>
                  <a:cubicBezTo>
                    <a:pt x="22489" y="746"/>
                    <a:pt x="21940" y="436"/>
                    <a:pt x="21279" y="331"/>
                  </a:cubicBezTo>
                  <a:cubicBezTo>
                    <a:pt x="21111" y="306"/>
                    <a:pt x="20935" y="323"/>
                    <a:pt x="20763" y="344"/>
                  </a:cubicBezTo>
                  <a:cubicBezTo>
                    <a:pt x="20512" y="377"/>
                    <a:pt x="20252" y="398"/>
                    <a:pt x="20018" y="486"/>
                  </a:cubicBezTo>
                  <a:cubicBezTo>
                    <a:pt x="19033" y="876"/>
                    <a:pt x="18175" y="1458"/>
                    <a:pt x="17475" y="2262"/>
                  </a:cubicBezTo>
                  <a:cubicBezTo>
                    <a:pt x="17295" y="2467"/>
                    <a:pt x="17111" y="2664"/>
                    <a:pt x="16931" y="2869"/>
                  </a:cubicBezTo>
                  <a:cubicBezTo>
                    <a:pt x="16633" y="3213"/>
                    <a:pt x="16332" y="3548"/>
                    <a:pt x="16051" y="3900"/>
                  </a:cubicBezTo>
                  <a:cubicBezTo>
                    <a:pt x="15791" y="4226"/>
                    <a:pt x="15561" y="4578"/>
                    <a:pt x="15314" y="4918"/>
                  </a:cubicBezTo>
                  <a:cubicBezTo>
                    <a:pt x="15142" y="5152"/>
                    <a:pt x="14958" y="5378"/>
                    <a:pt x="14786" y="5613"/>
                  </a:cubicBezTo>
                  <a:cubicBezTo>
                    <a:pt x="14581" y="5902"/>
                    <a:pt x="14392" y="6199"/>
                    <a:pt x="14183" y="6484"/>
                  </a:cubicBezTo>
                  <a:cubicBezTo>
                    <a:pt x="13798" y="7012"/>
                    <a:pt x="13396" y="7527"/>
                    <a:pt x="13010" y="8055"/>
                  </a:cubicBezTo>
                  <a:cubicBezTo>
                    <a:pt x="12734" y="8436"/>
                    <a:pt x="12474" y="8834"/>
                    <a:pt x="12202" y="9219"/>
                  </a:cubicBezTo>
                  <a:cubicBezTo>
                    <a:pt x="12076" y="9399"/>
                    <a:pt x="11938" y="9563"/>
                    <a:pt x="11812" y="9739"/>
                  </a:cubicBezTo>
                  <a:cubicBezTo>
                    <a:pt x="11536" y="10132"/>
                    <a:pt x="11272" y="10534"/>
                    <a:pt x="10996" y="10928"/>
                  </a:cubicBezTo>
                  <a:cubicBezTo>
                    <a:pt x="10732" y="11301"/>
                    <a:pt x="10451" y="11657"/>
                    <a:pt x="10191" y="12030"/>
                  </a:cubicBezTo>
                  <a:cubicBezTo>
                    <a:pt x="9944" y="12390"/>
                    <a:pt x="9714" y="12759"/>
                    <a:pt x="9475" y="13123"/>
                  </a:cubicBezTo>
                  <a:cubicBezTo>
                    <a:pt x="9400" y="13236"/>
                    <a:pt x="9333" y="13358"/>
                    <a:pt x="9253" y="13467"/>
                  </a:cubicBezTo>
                  <a:cubicBezTo>
                    <a:pt x="9190" y="13559"/>
                    <a:pt x="9203" y="13638"/>
                    <a:pt x="9266" y="13718"/>
                  </a:cubicBezTo>
                  <a:cubicBezTo>
                    <a:pt x="9387" y="13877"/>
                    <a:pt x="9492" y="14053"/>
                    <a:pt x="9634" y="14191"/>
                  </a:cubicBezTo>
                  <a:cubicBezTo>
                    <a:pt x="10095" y="14627"/>
                    <a:pt x="10572" y="15050"/>
                    <a:pt x="11042" y="15477"/>
                  </a:cubicBezTo>
                  <a:moveTo>
                    <a:pt x="17224" y="26242"/>
                  </a:moveTo>
                  <a:cubicBezTo>
                    <a:pt x="16943" y="26066"/>
                    <a:pt x="16684" y="25902"/>
                    <a:pt x="16424" y="25735"/>
                  </a:cubicBezTo>
                  <a:cubicBezTo>
                    <a:pt x="16181" y="25580"/>
                    <a:pt x="15934" y="25425"/>
                    <a:pt x="15699" y="25253"/>
                  </a:cubicBezTo>
                  <a:cubicBezTo>
                    <a:pt x="15205" y="24901"/>
                    <a:pt x="14719" y="24533"/>
                    <a:pt x="14229" y="24177"/>
                  </a:cubicBezTo>
                  <a:cubicBezTo>
                    <a:pt x="13869" y="23913"/>
                    <a:pt x="13509" y="23653"/>
                    <a:pt x="13144" y="23393"/>
                  </a:cubicBezTo>
                  <a:cubicBezTo>
                    <a:pt x="12931" y="23243"/>
                    <a:pt x="12717" y="23084"/>
                    <a:pt x="12499" y="22937"/>
                  </a:cubicBezTo>
                  <a:cubicBezTo>
                    <a:pt x="12436" y="22895"/>
                    <a:pt x="12353" y="22853"/>
                    <a:pt x="12281" y="22857"/>
                  </a:cubicBezTo>
                  <a:cubicBezTo>
                    <a:pt x="11670" y="22891"/>
                    <a:pt x="11104" y="22715"/>
                    <a:pt x="10564" y="22472"/>
                  </a:cubicBezTo>
                  <a:cubicBezTo>
                    <a:pt x="9953" y="22196"/>
                    <a:pt x="9349" y="21890"/>
                    <a:pt x="8750" y="21584"/>
                  </a:cubicBezTo>
                  <a:cubicBezTo>
                    <a:pt x="8516" y="21463"/>
                    <a:pt x="8306" y="21303"/>
                    <a:pt x="8080" y="21165"/>
                  </a:cubicBezTo>
                  <a:cubicBezTo>
                    <a:pt x="7465" y="20784"/>
                    <a:pt x="6941" y="20294"/>
                    <a:pt x="6438" y="19779"/>
                  </a:cubicBezTo>
                  <a:cubicBezTo>
                    <a:pt x="6019" y="19347"/>
                    <a:pt x="5613" y="18903"/>
                    <a:pt x="5224" y="18447"/>
                  </a:cubicBezTo>
                  <a:cubicBezTo>
                    <a:pt x="4977" y="18158"/>
                    <a:pt x="4775" y="17831"/>
                    <a:pt x="4553" y="17521"/>
                  </a:cubicBezTo>
                  <a:cubicBezTo>
                    <a:pt x="4545" y="17504"/>
                    <a:pt x="4533" y="17488"/>
                    <a:pt x="4528" y="17471"/>
                  </a:cubicBezTo>
                  <a:cubicBezTo>
                    <a:pt x="4424" y="17065"/>
                    <a:pt x="4072" y="16876"/>
                    <a:pt x="3766" y="16675"/>
                  </a:cubicBezTo>
                  <a:cubicBezTo>
                    <a:pt x="3276" y="16348"/>
                    <a:pt x="2782" y="16030"/>
                    <a:pt x="2313" y="15674"/>
                  </a:cubicBezTo>
                  <a:cubicBezTo>
                    <a:pt x="1931" y="15381"/>
                    <a:pt x="1538" y="15108"/>
                    <a:pt x="1152" y="14819"/>
                  </a:cubicBezTo>
                  <a:cubicBezTo>
                    <a:pt x="813" y="14564"/>
                    <a:pt x="474" y="14300"/>
                    <a:pt x="139" y="14036"/>
                  </a:cubicBezTo>
                  <a:cubicBezTo>
                    <a:pt x="5" y="13927"/>
                    <a:pt x="0" y="13831"/>
                    <a:pt x="118" y="13689"/>
                  </a:cubicBezTo>
                  <a:cubicBezTo>
                    <a:pt x="306" y="13462"/>
                    <a:pt x="511" y="13240"/>
                    <a:pt x="692" y="13006"/>
                  </a:cubicBezTo>
                  <a:cubicBezTo>
                    <a:pt x="847" y="12801"/>
                    <a:pt x="976" y="12583"/>
                    <a:pt x="1119" y="12369"/>
                  </a:cubicBezTo>
                  <a:cubicBezTo>
                    <a:pt x="1420" y="11917"/>
                    <a:pt x="1722" y="11464"/>
                    <a:pt x="2032" y="11016"/>
                  </a:cubicBezTo>
                  <a:cubicBezTo>
                    <a:pt x="2074" y="10953"/>
                    <a:pt x="2137" y="10886"/>
                    <a:pt x="2204" y="10857"/>
                  </a:cubicBezTo>
                  <a:cubicBezTo>
                    <a:pt x="2618" y="10673"/>
                    <a:pt x="3037" y="10497"/>
                    <a:pt x="3456" y="10325"/>
                  </a:cubicBezTo>
                  <a:cubicBezTo>
                    <a:pt x="3967" y="10116"/>
                    <a:pt x="4486" y="9919"/>
                    <a:pt x="4997" y="9709"/>
                  </a:cubicBezTo>
                  <a:cubicBezTo>
                    <a:pt x="5148" y="9651"/>
                    <a:pt x="5295" y="9575"/>
                    <a:pt x="5446" y="9508"/>
                  </a:cubicBezTo>
                  <a:cubicBezTo>
                    <a:pt x="5894" y="9307"/>
                    <a:pt x="6338" y="9106"/>
                    <a:pt x="6786" y="8905"/>
                  </a:cubicBezTo>
                  <a:cubicBezTo>
                    <a:pt x="6970" y="8826"/>
                    <a:pt x="7159" y="8759"/>
                    <a:pt x="7339" y="8679"/>
                  </a:cubicBezTo>
                  <a:cubicBezTo>
                    <a:pt x="8382" y="8227"/>
                    <a:pt x="9429" y="7778"/>
                    <a:pt x="10468" y="7313"/>
                  </a:cubicBezTo>
                  <a:cubicBezTo>
                    <a:pt x="11142" y="7016"/>
                    <a:pt x="11808" y="6706"/>
                    <a:pt x="12474" y="6388"/>
                  </a:cubicBezTo>
                  <a:cubicBezTo>
                    <a:pt x="13178" y="6049"/>
                    <a:pt x="13877" y="5697"/>
                    <a:pt x="14573" y="5345"/>
                  </a:cubicBezTo>
                  <a:cubicBezTo>
                    <a:pt x="14652" y="5307"/>
                    <a:pt x="14715" y="5236"/>
                    <a:pt x="14769" y="5169"/>
                  </a:cubicBezTo>
                  <a:cubicBezTo>
                    <a:pt x="15327" y="4448"/>
                    <a:pt x="15875" y="3720"/>
                    <a:pt x="16441" y="3008"/>
                  </a:cubicBezTo>
                  <a:cubicBezTo>
                    <a:pt x="16667" y="2723"/>
                    <a:pt x="16952" y="2484"/>
                    <a:pt x="17174" y="2195"/>
                  </a:cubicBezTo>
                  <a:cubicBezTo>
                    <a:pt x="17408" y="1893"/>
                    <a:pt x="17676" y="1630"/>
                    <a:pt x="17961" y="1370"/>
                  </a:cubicBezTo>
                  <a:cubicBezTo>
                    <a:pt x="18347" y="1018"/>
                    <a:pt x="18791" y="758"/>
                    <a:pt x="19251" y="532"/>
                  </a:cubicBezTo>
                  <a:cubicBezTo>
                    <a:pt x="19498" y="411"/>
                    <a:pt x="19737" y="264"/>
                    <a:pt x="19993" y="189"/>
                  </a:cubicBezTo>
                  <a:cubicBezTo>
                    <a:pt x="20269" y="105"/>
                    <a:pt x="20566" y="97"/>
                    <a:pt x="20851" y="55"/>
                  </a:cubicBezTo>
                  <a:cubicBezTo>
                    <a:pt x="20960" y="42"/>
                    <a:pt x="21065" y="25"/>
                    <a:pt x="21174" y="17"/>
                  </a:cubicBezTo>
                  <a:cubicBezTo>
                    <a:pt x="21245" y="9"/>
                    <a:pt x="21320" y="0"/>
                    <a:pt x="21387" y="21"/>
                  </a:cubicBezTo>
                  <a:cubicBezTo>
                    <a:pt x="21823" y="151"/>
                    <a:pt x="22267" y="256"/>
                    <a:pt x="22636" y="541"/>
                  </a:cubicBezTo>
                  <a:cubicBezTo>
                    <a:pt x="23209" y="980"/>
                    <a:pt x="23603" y="1533"/>
                    <a:pt x="23821" y="2229"/>
                  </a:cubicBezTo>
                  <a:cubicBezTo>
                    <a:pt x="23980" y="2731"/>
                    <a:pt x="23913" y="3209"/>
                    <a:pt x="23829" y="3707"/>
                  </a:cubicBezTo>
                  <a:cubicBezTo>
                    <a:pt x="23691" y="4536"/>
                    <a:pt x="23260" y="5232"/>
                    <a:pt x="22866" y="5948"/>
                  </a:cubicBezTo>
                  <a:cubicBezTo>
                    <a:pt x="22644" y="6354"/>
                    <a:pt x="22414" y="6761"/>
                    <a:pt x="22141" y="7133"/>
                  </a:cubicBezTo>
                  <a:cubicBezTo>
                    <a:pt x="21802" y="7590"/>
                    <a:pt x="21454" y="8042"/>
                    <a:pt x="21161" y="8537"/>
                  </a:cubicBezTo>
                  <a:cubicBezTo>
                    <a:pt x="21069" y="8696"/>
                    <a:pt x="20973" y="8846"/>
                    <a:pt x="20885" y="9006"/>
                  </a:cubicBezTo>
                  <a:cubicBezTo>
                    <a:pt x="20751" y="9253"/>
                    <a:pt x="20759" y="9533"/>
                    <a:pt x="20717" y="9801"/>
                  </a:cubicBezTo>
                  <a:cubicBezTo>
                    <a:pt x="20650" y="10271"/>
                    <a:pt x="20596" y="10740"/>
                    <a:pt x="20533" y="11209"/>
                  </a:cubicBezTo>
                  <a:cubicBezTo>
                    <a:pt x="20470" y="11695"/>
                    <a:pt x="20403" y="12181"/>
                    <a:pt x="20344" y="12666"/>
                  </a:cubicBezTo>
                  <a:cubicBezTo>
                    <a:pt x="20269" y="13270"/>
                    <a:pt x="20194" y="13877"/>
                    <a:pt x="20135" y="14480"/>
                  </a:cubicBezTo>
                  <a:cubicBezTo>
                    <a:pt x="20030" y="15561"/>
                    <a:pt x="19884" y="16633"/>
                    <a:pt x="19863" y="17718"/>
                  </a:cubicBezTo>
                  <a:cubicBezTo>
                    <a:pt x="19846" y="18480"/>
                    <a:pt x="19766" y="19243"/>
                    <a:pt x="19704" y="20005"/>
                  </a:cubicBezTo>
                  <a:cubicBezTo>
                    <a:pt x="19666" y="20541"/>
                    <a:pt x="19607" y="21073"/>
                    <a:pt x="19561" y="21609"/>
                  </a:cubicBezTo>
                  <a:cubicBezTo>
                    <a:pt x="19524" y="22041"/>
                    <a:pt x="19503" y="22476"/>
                    <a:pt x="19465" y="22912"/>
                  </a:cubicBezTo>
                  <a:cubicBezTo>
                    <a:pt x="19452" y="23012"/>
                    <a:pt x="19423" y="23125"/>
                    <a:pt x="19364" y="23209"/>
                  </a:cubicBezTo>
                  <a:cubicBezTo>
                    <a:pt x="18912" y="23871"/>
                    <a:pt x="18443" y="24520"/>
                    <a:pt x="17986" y="25178"/>
                  </a:cubicBezTo>
                  <a:cubicBezTo>
                    <a:pt x="17810" y="25433"/>
                    <a:pt x="17651" y="25697"/>
                    <a:pt x="17479" y="25953"/>
                  </a:cubicBezTo>
                  <a:cubicBezTo>
                    <a:pt x="17408" y="26053"/>
                    <a:pt x="17312" y="26141"/>
                    <a:pt x="17224" y="26242"/>
                  </a:cubicBezTo>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34"/>
            <p:cNvSpPr/>
            <p:nvPr/>
          </p:nvSpPr>
          <p:spPr>
            <a:xfrm>
              <a:off x="6730830" y="2412610"/>
              <a:ext cx="278435" cy="279258"/>
            </a:xfrm>
            <a:custGeom>
              <a:avLst/>
              <a:gdLst/>
              <a:ahLst/>
              <a:cxnLst/>
              <a:rect l="l" t="t" r="r" b="b"/>
              <a:pathLst>
                <a:path w="4060" h="4072" extrusionOk="0">
                  <a:moveTo>
                    <a:pt x="3335" y="3163"/>
                  </a:moveTo>
                  <a:cubicBezTo>
                    <a:pt x="3460" y="2928"/>
                    <a:pt x="3590" y="2727"/>
                    <a:pt x="3682" y="2513"/>
                  </a:cubicBezTo>
                  <a:cubicBezTo>
                    <a:pt x="3871" y="2094"/>
                    <a:pt x="3846" y="1701"/>
                    <a:pt x="3552" y="1315"/>
                  </a:cubicBezTo>
                  <a:cubicBezTo>
                    <a:pt x="3314" y="1001"/>
                    <a:pt x="3075" y="704"/>
                    <a:pt x="2731" y="499"/>
                  </a:cubicBezTo>
                  <a:cubicBezTo>
                    <a:pt x="2359" y="268"/>
                    <a:pt x="1961" y="205"/>
                    <a:pt x="1571" y="423"/>
                  </a:cubicBezTo>
                  <a:cubicBezTo>
                    <a:pt x="939" y="775"/>
                    <a:pt x="541" y="1328"/>
                    <a:pt x="344" y="2019"/>
                  </a:cubicBezTo>
                  <a:cubicBezTo>
                    <a:pt x="277" y="2254"/>
                    <a:pt x="310" y="2492"/>
                    <a:pt x="432" y="2706"/>
                  </a:cubicBezTo>
                  <a:cubicBezTo>
                    <a:pt x="667" y="3108"/>
                    <a:pt x="964" y="3443"/>
                    <a:pt x="1437" y="3573"/>
                  </a:cubicBezTo>
                  <a:cubicBezTo>
                    <a:pt x="1504" y="3590"/>
                    <a:pt x="1571" y="3623"/>
                    <a:pt x="1638" y="3648"/>
                  </a:cubicBezTo>
                  <a:cubicBezTo>
                    <a:pt x="2028" y="3791"/>
                    <a:pt x="2422" y="3841"/>
                    <a:pt x="2790" y="3611"/>
                  </a:cubicBezTo>
                  <a:cubicBezTo>
                    <a:pt x="2991" y="3485"/>
                    <a:pt x="3163" y="3305"/>
                    <a:pt x="3335" y="3163"/>
                  </a:cubicBezTo>
                  <a:close/>
                  <a:moveTo>
                    <a:pt x="625" y="968"/>
                  </a:moveTo>
                  <a:cubicBezTo>
                    <a:pt x="880" y="595"/>
                    <a:pt x="1240" y="348"/>
                    <a:pt x="1655" y="155"/>
                  </a:cubicBezTo>
                  <a:cubicBezTo>
                    <a:pt x="1994" y="0"/>
                    <a:pt x="2317" y="59"/>
                    <a:pt x="2631" y="189"/>
                  </a:cubicBezTo>
                  <a:cubicBezTo>
                    <a:pt x="3289" y="457"/>
                    <a:pt x="3686" y="1001"/>
                    <a:pt x="3976" y="1621"/>
                  </a:cubicBezTo>
                  <a:cubicBezTo>
                    <a:pt x="4047" y="1772"/>
                    <a:pt x="4059" y="1986"/>
                    <a:pt x="4022" y="2149"/>
                  </a:cubicBezTo>
                  <a:cubicBezTo>
                    <a:pt x="3867" y="2815"/>
                    <a:pt x="3536" y="3380"/>
                    <a:pt x="2958" y="3770"/>
                  </a:cubicBezTo>
                  <a:cubicBezTo>
                    <a:pt x="2530" y="4059"/>
                    <a:pt x="2066" y="4071"/>
                    <a:pt x="1601" y="3900"/>
                  </a:cubicBezTo>
                  <a:cubicBezTo>
                    <a:pt x="1307" y="3791"/>
                    <a:pt x="976" y="3736"/>
                    <a:pt x="746" y="3498"/>
                  </a:cubicBezTo>
                  <a:cubicBezTo>
                    <a:pt x="574" y="3326"/>
                    <a:pt x="411" y="3142"/>
                    <a:pt x="269" y="2945"/>
                  </a:cubicBezTo>
                  <a:cubicBezTo>
                    <a:pt x="30" y="2610"/>
                    <a:pt x="1" y="2229"/>
                    <a:pt x="139" y="1852"/>
                  </a:cubicBezTo>
                  <a:cubicBezTo>
                    <a:pt x="256" y="1537"/>
                    <a:pt x="373" y="1219"/>
                    <a:pt x="625" y="968"/>
                  </a:cubicBezTo>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34"/>
            <p:cNvSpPr/>
            <p:nvPr/>
          </p:nvSpPr>
          <p:spPr>
            <a:xfrm>
              <a:off x="6885684" y="2485511"/>
              <a:ext cx="70157" cy="115009"/>
            </a:xfrm>
            <a:custGeom>
              <a:avLst/>
              <a:gdLst/>
              <a:ahLst/>
              <a:cxnLst/>
              <a:rect l="l" t="t" r="r" b="b"/>
              <a:pathLst>
                <a:path w="1023" h="1677" extrusionOk="0">
                  <a:moveTo>
                    <a:pt x="245" y="1"/>
                  </a:moveTo>
                  <a:cubicBezTo>
                    <a:pt x="162" y="1"/>
                    <a:pt x="79" y="17"/>
                    <a:pt x="0" y="51"/>
                  </a:cubicBezTo>
                  <a:cubicBezTo>
                    <a:pt x="130" y="231"/>
                    <a:pt x="210" y="365"/>
                    <a:pt x="251" y="487"/>
                  </a:cubicBezTo>
                  <a:cubicBezTo>
                    <a:pt x="298" y="604"/>
                    <a:pt x="310" y="701"/>
                    <a:pt x="327" y="805"/>
                  </a:cubicBezTo>
                  <a:cubicBezTo>
                    <a:pt x="339" y="906"/>
                    <a:pt x="344" y="1023"/>
                    <a:pt x="335" y="1161"/>
                  </a:cubicBezTo>
                  <a:cubicBezTo>
                    <a:pt x="331" y="1300"/>
                    <a:pt x="310" y="1459"/>
                    <a:pt x="268" y="1677"/>
                  </a:cubicBezTo>
                  <a:cubicBezTo>
                    <a:pt x="490" y="1672"/>
                    <a:pt x="687" y="1551"/>
                    <a:pt x="821" y="1375"/>
                  </a:cubicBezTo>
                  <a:cubicBezTo>
                    <a:pt x="951" y="1199"/>
                    <a:pt x="1022" y="964"/>
                    <a:pt x="993" y="726"/>
                  </a:cubicBezTo>
                  <a:cubicBezTo>
                    <a:pt x="968" y="487"/>
                    <a:pt x="830" y="252"/>
                    <a:pt x="633" y="123"/>
                  </a:cubicBezTo>
                  <a:cubicBezTo>
                    <a:pt x="512" y="43"/>
                    <a:pt x="378" y="1"/>
                    <a:pt x="2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34"/>
            <p:cNvSpPr/>
            <p:nvPr/>
          </p:nvSpPr>
          <p:spPr>
            <a:xfrm>
              <a:off x="5901904" y="3288103"/>
              <a:ext cx="580324" cy="400850"/>
            </a:xfrm>
            <a:custGeom>
              <a:avLst/>
              <a:gdLst/>
              <a:ahLst/>
              <a:cxnLst/>
              <a:rect l="l" t="t" r="r" b="b"/>
              <a:pathLst>
                <a:path w="8462" h="5845" extrusionOk="0">
                  <a:moveTo>
                    <a:pt x="108" y="0"/>
                  </a:moveTo>
                  <a:cubicBezTo>
                    <a:pt x="56" y="0"/>
                    <a:pt x="0" y="49"/>
                    <a:pt x="24" y="114"/>
                  </a:cubicBezTo>
                  <a:cubicBezTo>
                    <a:pt x="292" y="814"/>
                    <a:pt x="883" y="1287"/>
                    <a:pt x="1402" y="1794"/>
                  </a:cubicBezTo>
                  <a:cubicBezTo>
                    <a:pt x="2161" y="2543"/>
                    <a:pt x="2990" y="3197"/>
                    <a:pt x="3844" y="3834"/>
                  </a:cubicBezTo>
                  <a:cubicBezTo>
                    <a:pt x="5155" y="4805"/>
                    <a:pt x="6680" y="5697"/>
                    <a:pt x="8335" y="5844"/>
                  </a:cubicBezTo>
                  <a:cubicBezTo>
                    <a:pt x="8337" y="5844"/>
                    <a:pt x="8340" y="5844"/>
                    <a:pt x="8342" y="5844"/>
                  </a:cubicBezTo>
                  <a:cubicBezTo>
                    <a:pt x="8444" y="5844"/>
                    <a:pt x="8462" y="5685"/>
                    <a:pt x="8355" y="5677"/>
                  </a:cubicBezTo>
                  <a:cubicBezTo>
                    <a:pt x="6730" y="5534"/>
                    <a:pt x="5235" y="4655"/>
                    <a:pt x="3949" y="3700"/>
                  </a:cubicBezTo>
                  <a:cubicBezTo>
                    <a:pt x="3149" y="3105"/>
                    <a:pt x="2353" y="2506"/>
                    <a:pt x="1641" y="1802"/>
                  </a:cubicBezTo>
                  <a:cubicBezTo>
                    <a:pt x="1105" y="1274"/>
                    <a:pt x="460" y="776"/>
                    <a:pt x="179" y="51"/>
                  </a:cubicBezTo>
                  <a:cubicBezTo>
                    <a:pt x="166" y="15"/>
                    <a:pt x="138" y="0"/>
                    <a:pt x="10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34"/>
            <p:cNvSpPr/>
            <p:nvPr/>
          </p:nvSpPr>
          <p:spPr>
            <a:xfrm>
              <a:off x="6936365" y="2223329"/>
              <a:ext cx="237698" cy="171244"/>
            </a:xfrm>
            <a:custGeom>
              <a:avLst/>
              <a:gdLst/>
              <a:ahLst/>
              <a:cxnLst/>
              <a:rect l="l" t="t" r="r" b="b"/>
              <a:pathLst>
                <a:path w="3466" h="2497" extrusionOk="0">
                  <a:moveTo>
                    <a:pt x="183" y="1"/>
                  </a:moveTo>
                  <a:cubicBezTo>
                    <a:pt x="91" y="1"/>
                    <a:pt x="0" y="66"/>
                    <a:pt x="24" y="184"/>
                  </a:cubicBezTo>
                  <a:cubicBezTo>
                    <a:pt x="229" y="1244"/>
                    <a:pt x="1667" y="2497"/>
                    <a:pt x="2856" y="2497"/>
                  </a:cubicBezTo>
                  <a:cubicBezTo>
                    <a:pt x="3001" y="2497"/>
                    <a:pt x="3143" y="2478"/>
                    <a:pt x="3278" y="2438"/>
                  </a:cubicBezTo>
                  <a:cubicBezTo>
                    <a:pt x="3466" y="2380"/>
                    <a:pt x="3373" y="2116"/>
                    <a:pt x="3199" y="2116"/>
                  </a:cubicBezTo>
                  <a:cubicBezTo>
                    <a:pt x="3183" y="2116"/>
                    <a:pt x="3166" y="2119"/>
                    <a:pt x="3148" y="2124"/>
                  </a:cubicBezTo>
                  <a:cubicBezTo>
                    <a:pt x="3049" y="2153"/>
                    <a:pt x="2944" y="2167"/>
                    <a:pt x="2836" y="2167"/>
                  </a:cubicBezTo>
                  <a:cubicBezTo>
                    <a:pt x="1841" y="2167"/>
                    <a:pt x="521" y="1003"/>
                    <a:pt x="354" y="138"/>
                  </a:cubicBezTo>
                  <a:cubicBezTo>
                    <a:pt x="336" y="44"/>
                    <a:pt x="259" y="1"/>
                    <a:pt x="1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34"/>
            <p:cNvSpPr/>
            <p:nvPr/>
          </p:nvSpPr>
          <p:spPr>
            <a:xfrm>
              <a:off x="6876974" y="2251927"/>
              <a:ext cx="283098" cy="204437"/>
            </a:xfrm>
            <a:custGeom>
              <a:avLst/>
              <a:gdLst/>
              <a:ahLst/>
              <a:cxnLst/>
              <a:rect l="l" t="t" r="r" b="b"/>
              <a:pathLst>
                <a:path w="4128" h="2981" extrusionOk="0">
                  <a:moveTo>
                    <a:pt x="95" y="0"/>
                  </a:moveTo>
                  <a:cubicBezTo>
                    <a:pt x="48" y="0"/>
                    <a:pt x="1" y="34"/>
                    <a:pt x="10" y="94"/>
                  </a:cubicBezTo>
                  <a:cubicBezTo>
                    <a:pt x="242" y="1772"/>
                    <a:pt x="2402" y="2980"/>
                    <a:pt x="3978" y="2980"/>
                  </a:cubicBezTo>
                  <a:cubicBezTo>
                    <a:pt x="3992" y="2980"/>
                    <a:pt x="4005" y="2980"/>
                    <a:pt x="4018" y="2980"/>
                  </a:cubicBezTo>
                  <a:cubicBezTo>
                    <a:pt x="4127" y="2980"/>
                    <a:pt x="4102" y="2812"/>
                    <a:pt x="3997" y="2812"/>
                  </a:cubicBezTo>
                  <a:cubicBezTo>
                    <a:pt x="3984" y="2812"/>
                    <a:pt x="3971" y="2813"/>
                    <a:pt x="3958" y="2813"/>
                  </a:cubicBezTo>
                  <a:cubicBezTo>
                    <a:pt x="2469" y="2813"/>
                    <a:pt x="397" y="1646"/>
                    <a:pt x="177" y="69"/>
                  </a:cubicBezTo>
                  <a:cubicBezTo>
                    <a:pt x="170" y="22"/>
                    <a:pt x="132" y="0"/>
                    <a:pt x="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34"/>
            <p:cNvSpPr/>
            <p:nvPr/>
          </p:nvSpPr>
          <p:spPr>
            <a:xfrm>
              <a:off x="5670241" y="2963719"/>
              <a:ext cx="343860" cy="237218"/>
            </a:xfrm>
            <a:custGeom>
              <a:avLst/>
              <a:gdLst/>
              <a:ahLst/>
              <a:cxnLst/>
              <a:rect l="l" t="t" r="r" b="b"/>
              <a:pathLst>
                <a:path w="5014" h="3459" extrusionOk="0">
                  <a:moveTo>
                    <a:pt x="256" y="0"/>
                  </a:moveTo>
                  <a:cubicBezTo>
                    <a:pt x="112" y="0"/>
                    <a:pt x="0" y="196"/>
                    <a:pt x="148" y="295"/>
                  </a:cubicBezTo>
                  <a:cubicBezTo>
                    <a:pt x="1685" y="1330"/>
                    <a:pt x="3097" y="2540"/>
                    <a:pt x="4726" y="3437"/>
                  </a:cubicBezTo>
                  <a:cubicBezTo>
                    <a:pt x="4753" y="3452"/>
                    <a:pt x="4778" y="3458"/>
                    <a:pt x="4801" y="3458"/>
                  </a:cubicBezTo>
                  <a:cubicBezTo>
                    <a:pt x="4944" y="3458"/>
                    <a:pt x="5014" y="3217"/>
                    <a:pt x="4852" y="3127"/>
                  </a:cubicBezTo>
                  <a:cubicBezTo>
                    <a:pt x="3252" y="2247"/>
                    <a:pt x="1865" y="1045"/>
                    <a:pt x="353" y="31"/>
                  </a:cubicBezTo>
                  <a:cubicBezTo>
                    <a:pt x="321" y="10"/>
                    <a:pt x="288" y="0"/>
                    <a:pt x="2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34"/>
            <p:cNvSpPr/>
            <p:nvPr/>
          </p:nvSpPr>
          <p:spPr>
            <a:xfrm>
              <a:off x="5658513" y="2999518"/>
              <a:ext cx="296814" cy="213215"/>
            </a:xfrm>
            <a:custGeom>
              <a:avLst/>
              <a:gdLst/>
              <a:ahLst/>
              <a:cxnLst/>
              <a:rect l="l" t="t" r="r" b="b"/>
              <a:pathLst>
                <a:path w="4328" h="3109" extrusionOk="0">
                  <a:moveTo>
                    <a:pt x="121" y="0"/>
                  </a:moveTo>
                  <a:cubicBezTo>
                    <a:pt x="54" y="0"/>
                    <a:pt x="0" y="97"/>
                    <a:pt x="68" y="154"/>
                  </a:cubicBezTo>
                  <a:cubicBezTo>
                    <a:pt x="1366" y="1218"/>
                    <a:pt x="2815" y="2077"/>
                    <a:pt x="4156" y="3091"/>
                  </a:cubicBezTo>
                  <a:cubicBezTo>
                    <a:pt x="4172" y="3103"/>
                    <a:pt x="4188" y="3109"/>
                    <a:pt x="4204" y="3109"/>
                  </a:cubicBezTo>
                  <a:cubicBezTo>
                    <a:pt x="4272" y="3109"/>
                    <a:pt x="4327" y="3011"/>
                    <a:pt x="4256" y="2957"/>
                  </a:cubicBezTo>
                  <a:cubicBezTo>
                    <a:pt x="2920" y="1943"/>
                    <a:pt x="1471" y="1084"/>
                    <a:pt x="172" y="20"/>
                  </a:cubicBezTo>
                  <a:cubicBezTo>
                    <a:pt x="156" y="6"/>
                    <a:pt x="138" y="0"/>
                    <a:pt x="12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34"/>
            <p:cNvSpPr/>
            <p:nvPr/>
          </p:nvSpPr>
          <p:spPr>
            <a:xfrm>
              <a:off x="6514666" y="3556182"/>
              <a:ext cx="355862" cy="259918"/>
            </a:xfrm>
            <a:custGeom>
              <a:avLst/>
              <a:gdLst/>
              <a:ahLst/>
              <a:cxnLst/>
              <a:rect l="l" t="t" r="r" b="b"/>
              <a:pathLst>
                <a:path w="5189" h="3790" extrusionOk="0">
                  <a:moveTo>
                    <a:pt x="250" y="0"/>
                  </a:moveTo>
                  <a:cubicBezTo>
                    <a:pt x="112" y="0"/>
                    <a:pt x="1" y="195"/>
                    <a:pt x="141" y="297"/>
                  </a:cubicBezTo>
                  <a:cubicBezTo>
                    <a:pt x="1724" y="1432"/>
                    <a:pt x="3303" y="2568"/>
                    <a:pt x="4845" y="3753"/>
                  </a:cubicBezTo>
                  <a:cubicBezTo>
                    <a:pt x="4878" y="3779"/>
                    <a:pt x="4912" y="3789"/>
                    <a:pt x="4944" y="3789"/>
                  </a:cubicBezTo>
                  <a:cubicBezTo>
                    <a:pt x="5081" y="3789"/>
                    <a:pt x="5189" y="3594"/>
                    <a:pt x="5050" y="3489"/>
                  </a:cubicBezTo>
                  <a:cubicBezTo>
                    <a:pt x="3509" y="2304"/>
                    <a:pt x="1929" y="1169"/>
                    <a:pt x="346" y="33"/>
                  </a:cubicBezTo>
                  <a:cubicBezTo>
                    <a:pt x="315" y="10"/>
                    <a:pt x="282"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34"/>
            <p:cNvSpPr/>
            <p:nvPr/>
          </p:nvSpPr>
          <p:spPr>
            <a:xfrm>
              <a:off x="6518301" y="3613172"/>
              <a:ext cx="316017" cy="233583"/>
            </a:xfrm>
            <a:custGeom>
              <a:avLst/>
              <a:gdLst/>
              <a:ahLst/>
              <a:cxnLst/>
              <a:rect l="l" t="t" r="r" b="b"/>
              <a:pathLst>
                <a:path w="4608" h="3406" extrusionOk="0">
                  <a:moveTo>
                    <a:pt x="123" y="1"/>
                  </a:moveTo>
                  <a:cubicBezTo>
                    <a:pt x="55" y="1"/>
                    <a:pt x="0" y="98"/>
                    <a:pt x="71" y="149"/>
                  </a:cubicBezTo>
                  <a:cubicBezTo>
                    <a:pt x="1508" y="1255"/>
                    <a:pt x="2999" y="2285"/>
                    <a:pt x="4436" y="3387"/>
                  </a:cubicBezTo>
                  <a:cubicBezTo>
                    <a:pt x="4452" y="3400"/>
                    <a:pt x="4469" y="3405"/>
                    <a:pt x="4485" y="3405"/>
                  </a:cubicBezTo>
                  <a:cubicBezTo>
                    <a:pt x="4552" y="3405"/>
                    <a:pt x="4607" y="3308"/>
                    <a:pt x="4536" y="3257"/>
                  </a:cubicBezTo>
                  <a:cubicBezTo>
                    <a:pt x="3100" y="2155"/>
                    <a:pt x="1613" y="1121"/>
                    <a:pt x="172" y="19"/>
                  </a:cubicBezTo>
                  <a:cubicBezTo>
                    <a:pt x="156" y="6"/>
                    <a:pt x="139" y="1"/>
                    <a:pt x="12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34"/>
            <p:cNvSpPr/>
            <p:nvPr/>
          </p:nvSpPr>
          <p:spPr>
            <a:xfrm>
              <a:off x="6196524" y="3071047"/>
              <a:ext cx="392758" cy="267736"/>
            </a:xfrm>
            <a:custGeom>
              <a:avLst/>
              <a:gdLst/>
              <a:ahLst/>
              <a:cxnLst/>
              <a:rect l="l" t="t" r="r" b="b"/>
              <a:pathLst>
                <a:path w="5727" h="3904" extrusionOk="0">
                  <a:moveTo>
                    <a:pt x="116" y="1"/>
                  </a:moveTo>
                  <a:cubicBezTo>
                    <a:pt x="58" y="1"/>
                    <a:pt x="0" y="71"/>
                    <a:pt x="43" y="138"/>
                  </a:cubicBezTo>
                  <a:cubicBezTo>
                    <a:pt x="663" y="1130"/>
                    <a:pt x="1764" y="1721"/>
                    <a:pt x="2694" y="2379"/>
                  </a:cubicBezTo>
                  <a:cubicBezTo>
                    <a:pt x="3578" y="3003"/>
                    <a:pt x="4487" y="3790"/>
                    <a:pt x="5605" y="3903"/>
                  </a:cubicBezTo>
                  <a:cubicBezTo>
                    <a:pt x="5609" y="3904"/>
                    <a:pt x="5613" y="3904"/>
                    <a:pt x="5616" y="3904"/>
                  </a:cubicBezTo>
                  <a:cubicBezTo>
                    <a:pt x="5711" y="3904"/>
                    <a:pt x="5727" y="3748"/>
                    <a:pt x="5626" y="3740"/>
                  </a:cubicBezTo>
                  <a:cubicBezTo>
                    <a:pt x="4483" y="3623"/>
                    <a:pt x="3557" y="2781"/>
                    <a:pt x="2652" y="2148"/>
                  </a:cubicBezTo>
                  <a:cubicBezTo>
                    <a:pt x="1777" y="1532"/>
                    <a:pt x="755" y="967"/>
                    <a:pt x="177" y="37"/>
                  </a:cubicBezTo>
                  <a:cubicBezTo>
                    <a:pt x="160" y="11"/>
                    <a:pt x="138" y="1"/>
                    <a:pt x="1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34"/>
            <p:cNvSpPr/>
            <p:nvPr/>
          </p:nvSpPr>
          <p:spPr>
            <a:xfrm>
              <a:off x="6359195" y="2656001"/>
              <a:ext cx="442890" cy="565716"/>
            </a:xfrm>
            <a:custGeom>
              <a:avLst/>
              <a:gdLst/>
              <a:ahLst/>
              <a:cxnLst/>
              <a:rect l="l" t="t" r="r" b="b"/>
              <a:pathLst>
                <a:path w="6458" h="8249" extrusionOk="0">
                  <a:moveTo>
                    <a:pt x="6338" y="1"/>
                  </a:moveTo>
                  <a:cubicBezTo>
                    <a:pt x="6316" y="1"/>
                    <a:pt x="6295" y="10"/>
                    <a:pt x="6278" y="32"/>
                  </a:cubicBezTo>
                  <a:lnTo>
                    <a:pt x="50" y="8112"/>
                  </a:lnTo>
                  <a:cubicBezTo>
                    <a:pt x="0" y="8177"/>
                    <a:pt x="60" y="8248"/>
                    <a:pt x="120" y="8248"/>
                  </a:cubicBezTo>
                  <a:cubicBezTo>
                    <a:pt x="141" y="8248"/>
                    <a:pt x="163" y="8239"/>
                    <a:pt x="180" y="8217"/>
                  </a:cubicBezTo>
                  <a:lnTo>
                    <a:pt x="6408" y="137"/>
                  </a:lnTo>
                  <a:cubicBezTo>
                    <a:pt x="6457" y="72"/>
                    <a:pt x="6398" y="1"/>
                    <a:pt x="6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34"/>
            <p:cNvSpPr/>
            <p:nvPr/>
          </p:nvSpPr>
          <p:spPr>
            <a:xfrm>
              <a:off x="6735151" y="2644136"/>
              <a:ext cx="39982" cy="31067"/>
            </a:xfrm>
            <a:custGeom>
              <a:avLst/>
              <a:gdLst/>
              <a:ahLst/>
              <a:cxnLst/>
              <a:rect l="l" t="t" r="r" b="b"/>
              <a:pathLst>
                <a:path w="583" h="453" extrusionOk="0">
                  <a:moveTo>
                    <a:pt x="289" y="0"/>
                  </a:moveTo>
                  <a:cubicBezTo>
                    <a:pt x="0" y="0"/>
                    <a:pt x="0" y="453"/>
                    <a:pt x="289" y="453"/>
                  </a:cubicBezTo>
                  <a:cubicBezTo>
                    <a:pt x="583" y="453"/>
                    <a:pt x="583" y="0"/>
                    <a:pt x="28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34"/>
            <p:cNvSpPr/>
            <p:nvPr/>
          </p:nvSpPr>
          <p:spPr>
            <a:xfrm>
              <a:off x="6782540" y="2680621"/>
              <a:ext cx="39982" cy="31067"/>
            </a:xfrm>
            <a:custGeom>
              <a:avLst/>
              <a:gdLst/>
              <a:ahLst/>
              <a:cxnLst/>
              <a:rect l="l" t="t" r="r" b="b"/>
              <a:pathLst>
                <a:path w="583" h="453" extrusionOk="0">
                  <a:moveTo>
                    <a:pt x="289" y="0"/>
                  </a:moveTo>
                  <a:cubicBezTo>
                    <a:pt x="0" y="0"/>
                    <a:pt x="0" y="453"/>
                    <a:pt x="289" y="453"/>
                  </a:cubicBezTo>
                  <a:cubicBezTo>
                    <a:pt x="578" y="453"/>
                    <a:pt x="583" y="0"/>
                    <a:pt x="28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34"/>
            <p:cNvSpPr/>
            <p:nvPr/>
          </p:nvSpPr>
          <p:spPr>
            <a:xfrm>
              <a:off x="6339856" y="3156840"/>
              <a:ext cx="39708" cy="31135"/>
            </a:xfrm>
            <a:custGeom>
              <a:avLst/>
              <a:gdLst/>
              <a:ahLst/>
              <a:cxnLst/>
              <a:rect l="l" t="t" r="r" b="b"/>
              <a:pathLst>
                <a:path w="579" h="454" extrusionOk="0">
                  <a:moveTo>
                    <a:pt x="290" y="1"/>
                  </a:moveTo>
                  <a:cubicBezTo>
                    <a:pt x="1" y="1"/>
                    <a:pt x="1" y="453"/>
                    <a:pt x="290" y="453"/>
                  </a:cubicBezTo>
                  <a:cubicBezTo>
                    <a:pt x="579" y="453"/>
                    <a:pt x="579" y="1"/>
                    <a:pt x="29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34"/>
            <p:cNvSpPr/>
            <p:nvPr/>
          </p:nvSpPr>
          <p:spPr>
            <a:xfrm>
              <a:off x="6394720" y="3194765"/>
              <a:ext cx="40051" cy="30792"/>
            </a:xfrm>
            <a:custGeom>
              <a:avLst/>
              <a:gdLst/>
              <a:ahLst/>
              <a:cxnLst/>
              <a:rect l="l" t="t" r="r" b="b"/>
              <a:pathLst>
                <a:path w="584" h="449" extrusionOk="0">
                  <a:moveTo>
                    <a:pt x="290" y="1"/>
                  </a:moveTo>
                  <a:cubicBezTo>
                    <a:pt x="1" y="1"/>
                    <a:pt x="1" y="449"/>
                    <a:pt x="290" y="449"/>
                  </a:cubicBezTo>
                  <a:cubicBezTo>
                    <a:pt x="579" y="449"/>
                    <a:pt x="583" y="1"/>
                    <a:pt x="29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34"/>
            <p:cNvSpPr/>
            <p:nvPr/>
          </p:nvSpPr>
          <p:spPr>
            <a:xfrm>
              <a:off x="6726030" y="2358158"/>
              <a:ext cx="68306" cy="51298"/>
            </a:xfrm>
            <a:custGeom>
              <a:avLst/>
              <a:gdLst/>
              <a:ahLst/>
              <a:cxnLst/>
              <a:rect l="l" t="t" r="r" b="b"/>
              <a:pathLst>
                <a:path w="996" h="748" extrusionOk="0">
                  <a:moveTo>
                    <a:pt x="138" y="0"/>
                  </a:moveTo>
                  <a:cubicBezTo>
                    <a:pt x="61" y="0"/>
                    <a:pt x="1" y="108"/>
                    <a:pt x="79" y="166"/>
                  </a:cubicBezTo>
                  <a:cubicBezTo>
                    <a:pt x="322" y="354"/>
                    <a:pt x="565" y="543"/>
                    <a:pt x="808" y="727"/>
                  </a:cubicBezTo>
                  <a:cubicBezTo>
                    <a:pt x="825" y="742"/>
                    <a:pt x="844" y="748"/>
                    <a:pt x="861" y="748"/>
                  </a:cubicBezTo>
                  <a:cubicBezTo>
                    <a:pt x="936" y="748"/>
                    <a:pt x="995" y="638"/>
                    <a:pt x="921" y="581"/>
                  </a:cubicBezTo>
                  <a:lnTo>
                    <a:pt x="192" y="19"/>
                  </a:lnTo>
                  <a:cubicBezTo>
                    <a:pt x="174" y="6"/>
                    <a:pt x="155" y="0"/>
                    <a:pt x="1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34"/>
            <p:cNvSpPr/>
            <p:nvPr/>
          </p:nvSpPr>
          <p:spPr>
            <a:xfrm>
              <a:off x="6739814" y="2337927"/>
              <a:ext cx="54795" cy="43548"/>
            </a:xfrm>
            <a:custGeom>
              <a:avLst/>
              <a:gdLst/>
              <a:ahLst/>
              <a:cxnLst/>
              <a:rect l="l" t="t" r="r" b="b"/>
              <a:pathLst>
                <a:path w="799" h="635" extrusionOk="0">
                  <a:moveTo>
                    <a:pt x="128" y="1"/>
                  </a:moveTo>
                  <a:cubicBezTo>
                    <a:pt x="58" y="1"/>
                    <a:pt x="1" y="109"/>
                    <a:pt x="71" y="172"/>
                  </a:cubicBezTo>
                  <a:cubicBezTo>
                    <a:pt x="238" y="331"/>
                    <a:pt x="422" y="473"/>
                    <a:pt x="607" y="616"/>
                  </a:cubicBezTo>
                  <a:cubicBezTo>
                    <a:pt x="624" y="629"/>
                    <a:pt x="642" y="635"/>
                    <a:pt x="659" y="635"/>
                  </a:cubicBezTo>
                  <a:cubicBezTo>
                    <a:pt x="735" y="635"/>
                    <a:pt x="798" y="527"/>
                    <a:pt x="720" y="469"/>
                  </a:cubicBezTo>
                  <a:cubicBezTo>
                    <a:pt x="536" y="327"/>
                    <a:pt x="355" y="180"/>
                    <a:pt x="184" y="25"/>
                  </a:cubicBezTo>
                  <a:cubicBezTo>
                    <a:pt x="166" y="8"/>
                    <a:pt x="146" y="1"/>
                    <a:pt x="12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34"/>
            <p:cNvSpPr/>
            <p:nvPr/>
          </p:nvSpPr>
          <p:spPr>
            <a:xfrm>
              <a:off x="6704770" y="2377703"/>
              <a:ext cx="64259" cy="50886"/>
            </a:xfrm>
            <a:custGeom>
              <a:avLst/>
              <a:gdLst/>
              <a:ahLst/>
              <a:cxnLst/>
              <a:rect l="l" t="t" r="r" b="b"/>
              <a:pathLst>
                <a:path w="937" h="742" extrusionOk="0">
                  <a:moveTo>
                    <a:pt x="129" y="0"/>
                  </a:moveTo>
                  <a:cubicBezTo>
                    <a:pt x="58" y="0"/>
                    <a:pt x="0" y="106"/>
                    <a:pt x="71" y="170"/>
                  </a:cubicBezTo>
                  <a:cubicBezTo>
                    <a:pt x="288" y="367"/>
                    <a:pt x="515" y="543"/>
                    <a:pt x="745" y="723"/>
                  </a:cubicBezTo>
                  <a:cubicBezTo>
                    <a:pt x="763" y="736"/>
                    <a:pt x="781" y="742"/>
                    <a:pt x="799" y="742"/>
                  </a:cubicBezTo>
                  <a:cubicBezTo>
                    <a:pt x="876" y="742"/>
                    <a:pt x="936" y="633"/>
                    <a:pt x="858" y="572"/>
                  </a:cubicBezTo>
                  <a:cubicBezTo>
                    <a:pt x="628" y="396"/>
                    <a:pt x="401" y="216"/>
                    <a:pt x="184" y="23"/>
                  </a:cubicBezTo>
                  <a:cubicBezTo>
                    <a:pt x="166" y="7"/>
                    <a:pt x="147" y="0"/>
                    <a:pt x="12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34"/>
            <p:cNvSpPr/>
            <p:nvPr/>
          </p:nvSpPr>
          <p:spPr>
            <a:xfrm>
              <a:off x="6311258" y="2907346"/>
              <a:ext cx="64259" cy="48349"/>
            </a:xfrm>
            <a:custGeom>
              <a:avLst/>
              <a:gdLst/>
              <a:ahLst/>
              <a:cxnLst/>
              <a:rect l="l" t="t" r="r" b="b"/>
              <a:pathLst>
                <a:path w="937" h="705" extrusionOk="0">
                  <a:moveTo>
                    <a:pt x="137" y="1"/>
                  </a:moveTo>
                  <a:cubicBezTo>
                    <a:pt x="60" y="1"/>
                    <a:pt x="0" y="109"/>
                    <a:pt x="79" y="166"/>
                  </a:cubicBezTo>
                  <a:cubicBezTo>
                    <a:pt x="301" y="338"/>
                    <a:pt x="523" y="514"/>
                    <a:pt x="745" y="686"/>
                  </a:cubicBezTo>
                  <a:cubicBezTo>
                    <a:pt x="763" y="699"/>
                    <a:pt x="781" y="705"/>
                    <a:pt x="799" y="705"/>
                  </a:cubicBezTo>
                  <a:cubicBezTo>
                    <a:pt x="876" y="705"/>
                    <a:pt x="937" y="596"/>
                    <a:pt x="862" y="535"/>
                  </a:cubicBezTo>
                  <a:cubicBezTo>
                    <a:pt x="636" y="363"/>
                    <a:pt x="414" y="192"/>
                    <a:pt x="192" y="20"/>
                  </a:cubicBezTo>
                  <a:cubicBezTo>
                    <a:pt x="174" y="7"/>
                    <a:pt x="155" y="1"/>
                    <a:pt x="1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34"/>
            <p:cNvSpPr/>
            <p:nvPr/>
          </p:nvSpPr>
          <p:spPr>
            <a:xfrm>
              <a:off x="6297473" y="2934435"/>
              <a:ext cx="46086" cy="37445"/>
            </a:xfrm>
            <a:custGeom>
              <a:avLst/>
              <a:gdLst/>
              <a:ahLst/>
              <a:cxnLst/>
              <a:rect l="l" t="t" r="r" b="b"/>
              <a:pathLst>
                <a:path w="672" h="546" extrusionOk="0">
                  <a:moveTo>
                    <a:pt x="124" y="0"/>
                  </a:moveTo>
                  <a:cubicBezTo>
                    <a:pt x="56" y="0"/>
                    <a:pt x="0" y="108"/>
                    <a:pt x="66" y="174"/>
                  </a:cubicBezTo>
                  <a:cubicBezTo>
                    <a:pt x="192" y="303"/>
                    <a:pt x="338" y="417"/>
                    <a:pt x="481" y="525"/>
                  </a:cubicBezTo>
                  <a:cubicBezTo>
                    <a:pt x="499" y="540"/>
                    <a:pt x="518" y="546"/>
                    <a:pt x="536" y="546"/>
                  </a:cubicBezTo>
                  <a:cubicBezTo>
                    <a:pt x="613" y="546"/>
                    <a:pt x="672" y="436"/>
                    <a:pt x="594" y="379"/>
                  </a:cubicBezTo>
                  <a:cubicBezTo>
                    <a:pt x="451" y="266"/>
                    <a:pt x="309" y="157"/>
                    <a:pt x="179" y="27"/>
                  </a:cubicBezTo>
                  <a:cubicBezTo>
                    <a:pt x="161" y="8"/>
                    <a:pt x="142" y="0"/>
                    <a:pt x="1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34"/>
            <p:cNvSpPr/>
            <p:nvPr/>
          </p:nvSpPr>
          <p:spPr>
            <a:xfrm>
              <a:off x="6274773" y="2960564"/>
              <a:ext cx="65357" cy="49446"/>
            </a:xfrm>
            <a:custGeom>
              <a:avLst/>
              <a:gdLst/>
              <a:ahLst/>
              <a:cxnLst/>
              <a:rect l="l" t="t" r="r" b="b"/>
              <a:pathLst>
                <a:path w="953" h="721" extrusionOk="0">
                  <a:moveTo>
                    <a:pt x="131" y="0"/>
                  </a:moveTo>
                  <a:cubicBezTo>
                    <a:pt x="58" y="0"/>
                    <a:pt x="0" y="106"/>
                    <a:pt x="70" y="170"/>
                  </a:cubicBezTo>
                  <a:cubicBezTo>
                    <a:pt x="288" y="362"/>
                    <a:pt x="531" y="526"/>
                    <a:pt x="761" y="702"/>
                  </a:cubicBezTo>
                  <a:cubicBezTo>
                    <a:pt x="779" y="715"/>
                    <a:pt x="798" y="721"/>
                    <a:pt x="816" y="721"/>
                  </a:cubicBezTo>
                  <a:cubicBezTo>
                    <a:pt x="893" y="721"/>
                    <a:pt x="953" y="613"/>
                    <a:pt x="874" y="555"/>
                  </a:cubicBezTo>
                  <a:cubicBezTo>
                    <a:pt x="644" y="379"/>
                    <a:pt x="401" y="216"/>
                    <a:pt x="188" y="23"/>
                  </a:cubicBezTo>
                  <a:cubicBezTo>
                    <a:pt x="169" y="7"/>
                    <a:pt x="149" y="0"/>
                    <a:pt x="1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34"/>
            <p:cNvSpPr/>
            <p:nvPr/>
          </p:nvSpPr>
          <p:spPr>
            <a:xfrm>
              <a:off x="5629436" y="3047112"/>
              <a:ext cx="63505" cy="49103"/>
            </a:xfrm>
            <a:custGeom>
              <a:avLst/>
              <a:gdLst/>
              <a:ahLst/>
              <a:cxnLst/>
              <a:rect l="l" t="t" r="r" b="b"/>
              <a:pathLst>
                <a:path w="926" h="716" extrusionOk="0">
                  <a:moveTo>
                    <a:pt x="140" y="0"/>
                  </a:moveTo>
                  <a:cubicBezTo>
                    <a:pt x="67" y="0"/>
                    <a:pt x="1" y="77"/>
                    <a:pt x="60" y="143"/>
                  </a:cubicBezTo>
                  <a:cubicBezTo>
                    <a:pt x="265" y="353"/>
                    <a:pt x="500" y="520"/>
                    <a:pt x="734" y="696"/>
                  </a:cubicBezTo>
                  <a:cubicBezTo>
                    <a:pt x="752" y="709"/>
                    <a:pt x="770" y="715"/>
                    <a:pt x="787" y="715"/>
                  </a:cubicBezTo>
                  <a:cubicBezTo>
                    <a:pt x="863" y="715"/>
                    <a:pt x="926" y="607"/>
                    <a:pt x="848" y="549"/>
                  </a:cubicBezTo>
                  <a:cubicBezTo>
                    <a:pt x="630" y="382"/>
                    <a:pt x="404" y="231"/>
                    <a:pt x="211" y="30"/>
                  </a:cubicBezTo>
                  <a:cubicBezTo>
                    <a:pt x="190" y="9"/>
                    <a:pt x="165" y="0"/>
                    <a:pt x="14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34"/>
            <p:cNvSpPr/>
            <p:nvPr/>
          </p:nvSpPr>
          <p:spPr>
            <a:xfrm>
              <a:off x="5611468" y="3073241"/>
              <a:ext cx="55344" cy="37308"/>
            </a:xfrm>
            <a:custGeom>
              <a:avLst/>
              <a:gdLst/>
              <a:ahLst/>
              <a:cxnLst/>
              <a:rect l="l" t="t" r="r" b="b"/>
              <a:pathLst>
                <a:path w="807" h="544" extrusionOk="0">
                  <a:moveTo>
                    <a:pt x="128" y="0"/>
                  </a:moveTo>
                  <a:cubicBezTo>
                    <a:pt x="43" y="0"/>
                    <a:pt x="1" y="137"/>
                    <a:pt x="96" y="181"/>
                  </a:cubicBezTo>
                  <a:cubicBezTo>
                    <a:pt x="284" y="269"/>
                    <a:pt x="448" y="395"/>
                    <a:pt x="615" y="525"/>
                  </a:cubicBezTo>
                  <a:cubicBezTo>
                    <a:pt x="633" y="538"/>
                    <a:pt x="652" y="544"/>
                    <a:pt x="670" y="544"/>
                  </a:cubicBezTo>
                  <a:cubicBezTo>
                    <a:pt x="747" y="544"/>
                    <a:pt x="807" y="436"/>
                    <a:pt x="728" y="378"/>
                  </a:cubicBezTo>
                  <a:cubicBezTo>
                    <a:pt x="548" y="240"/>
                    <a:pt x="372" y="101"/>
                    <a:pt x="167" y="9"/>
                  </a:cubicBezTo>
                  <a:cubicBezTo>
                    <a:pt x="153" y="3"/>
                    <a:pt x="140" y="0"/>
                    <a:pt x="1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34"/>
            <p:cNvSpPr/>
            <p:nvPr/>
          </p:nvSpPr>
          <p:spPr>
            <a:xfrm>
              <a:off x="5593911" y="3093404"/>
              <a:ext cx="71460" cy="52464"/>
            </a:xfrm>
            <a:custGeom>
              <a:avLst/>
              <a:gdLst/>
              <a:ahLst/>
              <a:cxnLst/>
              <a:rect l="l" t="t" r="r" b="b"/>
              <a:pathLst>
                <a:path w="1042" h="765" extrusionOk="0">
                  <a:moveTo>
                    <a:pt x="127" y="1"/>
                  </a:moveTo>
                  <a:cubicBezTo>
                    <a:pt x="58" y="1"/>
                    <a:pt x="1" y="110"/>
                    <a:pt x="67" y="176"/>
                  </a:cubicBezTo>
                  <a:cubicBezTo>
                    <a:pt x="302" y="402"/>
                    <a:pt x="586" y="553"/>
                    <a:pt x="850" y="746"/>
                  </a:cubicBezTo>
                  <a:cubicBezTo>
                    <a:pt x="868" y="759"/>
                    <a:pt x="887" y="765"/>
                    <a:pt x="905" y="765"/>
                  </a:cubicBezTo>
                  <a:cubicBezTo>
                    <a:pt x="982" y="765"/>
                    <a:pt x="1042" y="657"/>
                    <a:pt x="963" y="599"/>
                  </a:cubicBezTo>
                  <a:cubicBezTo>
                    <a:pt x="704" y="402"/>
                    <a:pt x="415" y="256"/>
                    <a:pt x="180" y="25"/>
                  </a:cubicBezTo>
                  <a:cubicBezTo>
                    <a:pt x="163" y="8"/>
                    <a:pt x="144" y="1"/>
                    <a:pt x="1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34"/>
            <p:cNvSpPr/>
            <p:nvPr/>
          </p:nvSpPr>
          <p:spPr>
            <a:xfrm>
              <a:off x="6476604" y="3672425"/>
              <a:ext cx="67757" cy="52121"/>
            </a:xfrm>
            <a:custGeom>
              <a:avLst/>
              <a:gdLst/>
              <a:ahLst/>
              <a:cxnLst/>
              <a:rect l="l" t="t" r="r" b="b"/>
              <a:pathLst>
                <a:path w="988" h="760" extrusionOk="0">
                  <a:moveTo>
                    <a:pt x="143" y="1"/>
                  </a:moveTo>
                  <a:cubicBezTo>
                    <a:pt x="69" y="1"/>
                    <a:pt x="1" y="78"/>
                    <a:pt x="63" y="144"/>
                  </a:cubicBezTo>
                  <a:cubicBezTo>
                    <a:pt x="290" y="370"/>
                    <a:pt x="545" y="550"/>
                    <a:pt x="796" y="739"/>
                  </a:cubicBezTo>
                  <a:cubicBezTo>
                    <a:pt x="815" y="753"/>
                    <a:pt x="835" y="759"/>
                    <a:pt x="853" y="759"/>
                  </a:cubicBezTo>
                  <a:cubicBezTo>
                    <a:pt x="929" y="759"/>
                    <a:pt x="987" y="653"/>
                    <a:pt x="910" y="592"/>
                  </a:cubicBezTo>
                  <a:cubicBezTo>
                    <a:pt x="671" y="412"/>
                    <a:pt x="424" y="244"/>
                    <a:pt x="214" y="31"/>
                  </a:cubicBezTo>
                  <a:cubicBezTo>
                    <a:pt x="193" y="9"/>
                    <a:pt x="168" y="1"/>
                    <a:pt x="1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34"/>
            <p:cNvSpPr/>
            <p:nvPr/>
          </p:nvSpPr>
          <p:spPr>
            <a:xfrm>
              <a:off x="6455756" y="3699788"/>
              <a:ext cx="53287" cy="42725"/>
            </a:xfrm>
            <a:custGeom>
              <a:avLst/>
              <a:gdLst/>
              <a:ahLst/>
              <a:cxnLst/>
              <a:rect l="l" t="t" r="r" b="b"/>
              <a:pathLst>
                <a:path w="777" h="623" extrusionOk="0">
                  <a:moveTo>
                    <a:pt x="127" y="1"/>
                  </a:moveTo>
                  <a:cubicBezTo>
                    <a:pt x="57" y="1"/>
                    <a:pt x="0" y="109"/>
                    <a:pt x="70" y="172"/>
                  </a:cubicBezTo>
                  <a:cubicBezTo>
                    <a:pt x="229" y="327"/>
                    <a:pt x="405" y="465"/>
                    <a:pt x="585" y="603"/>
                  </a:cubicBezTo>
                  <a:cubicBezTo>
                    <a:pt x="602" y="617"/>
                    <a:pt x="621" y="622"/>
                    <a:pt x="638" y="622"/>
                  </a:cubicBezTo>
                  <a:cubicBezTo>
                    <a:pt x="714" y="622"/>
                    <a:pt x="777" y="515"/>
                    <a:pt x="698" y="457"/>
                  </a:cubicBezTo>
                  <a:cubicBezTo>
                    <a:pt x="522" y="319"/>
                    <a:pt x="347" y="180"/>
                    <a:pt x="183" y="25"/>
                  </a:cubicBezTo>
                  <a:cubicBezTo>
                    <a:pt x="165" y="8"/>
                    <a:pt x="146" y="1"/>
                    <a:pt x="1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34"/>
            <p:cNvSpPr/>
            <p:nvPr/>
          </p:nvSpPr>
          <p:spPr>
            <a:xfrm>
              <a:off x="6436691" y="3718854"/>
              <a:ext cx="66043" cy="51229"/>
            </a:xfrm>
            <a:custGeom>
              <a:avLst/>
              <a:gdLst/>
              <a:ahLst/>
              <a:cxnLst/>
              <a:rect l="l" t="t" r="r" b="b"/>
              <a:pathLst>
                <a:path w="963" h="747" extrusionOk="0">
                  <a:moveTo>
                    <a:pt x="140" y="0"/>
                  </a:moveTo>
                  <a:cubicBezTo>
                    <a:pt x="68" y="0"/>
                    <a:pt x="1" y="79"/>
                    <a:pt x="63" y="141"/>
                  </a:cubicBezTo>
                  <a:cubicBezTo>
                    <a:pt x="277" y="367"/>
                    <a:pt x="528" y="539"/>
                    <a:pt x="771" y="728"/>
                  </a:cubicBezTo>
                  <a:cubicBezTo>
                    <a:pt x="789" y="741"/>
                    <a:pt x="808" y="747"/>
                    <a:pt x="825" y="747"/>
                  </a:cubicBezTo>
                  <a:cubicBezTo>
                    <a:pt x="902" y="747"/>
                    <a:pt x="963" y="638"/>
                    <a:pt x="884" y="577"/>
                  </a:cubicBezTo>
                  <a:cubicBezTo>
                    <a:pt x="654" y="401"/>
                    <a:pt x="411" y="242"/>
                    <a:pt x="210" y="32"/>
                  </a:cubicBezTo>
                  <a:cubicBezTo>
                    <a:pt x="189" y="10"/>
                    <a:pt x="164" y="0"/>
                    <a:pt x="14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34"/>
            <p:cNvSpPr/>
            <p:nvPr/>
          </p:nvSpPr>
          <p:spPr>
            <a:xfrm>
              <a:off x="7087035" y="625004"/>
              <a:ext cx="237904" cy="594383"/>
            </a:xfrm>
            <a:custGeom>
              <a:avLst/>
              <a:gdLst/>
              <a:ahLst/>
              <a:cxnLst/>
              <a:rect l="l" t="t" r="r" b="b"/>
              <a:pathLst>
                <a:path w="3469" h="8667" extrusionOk="0">
                  <a:moveTo>
                    <a:pt x="1734" y="1"/>
                  </a:moveTo>
                  <a:cubicBezTo>
                    <a:pt x="779" y="1"/>
                    <a:pt x="0" y="1940"/>
                    <a:pt x="0" y="4332"/>
                  </a:cubicBezTo>
                  <a:cubicBezTo>
                    <a:pt x="0" y="6723"/>
                    <a:pt x="779" y="8667"/>
                    <a:pt x="1734" y="8667"/>
                  </a:cubicBezTo>
                  <a:cubicBezTo>
                    <a:pt x="2694" y="8667"/>
                    <a:pt x="3469" y="6723"/>
                    <a:pt x="3469" y="4332"/>
                  </a:cubicBezTo>
                  <a:cubicBezTo>
                    <a:pt x="3469" y="1940"/>
                    <a:pt x="2694" y="1"/>
                    <a:pt x="1734"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34"/>
            <p:cNvSpPr/>
            <p:nvPr/>
          </p:nvSpPr>
          <p:spPr>
            <a:xfrm>
              <a:off x="7087035" y="625004"/>
              <a:ext cx="237904" cy="594383"/>
            </a:xfrm>
            <a:custGeom>
              <a:avLst/>
              <a:gdLst/>
              <a:ahLst/>
              <a:cxnLst/>
              <a:rect l="l" t="t" r="r" b="b"/>
              <a:pathLst>
                <a:path w="3469" h="8667" fill="none" extrusionOk="0">
                  <a:moveTo>
                    <a:pt x="3469" y="4332"/>
                  </a:moveTo>
                  <a:cubicBezTo>
                    <a:pt x="3469" y="6723"/>
                    <a:pt x="2694" y="8667"/>
                    <a:pt x="1734" y="8667"/>
                  </a:cubicBezTo>
                  <a:cubicBezTo>
                    <a:pt x="779" y="8667"/>
                    <a:pt x="0" y="6723"/>
                    <a:pt x="0" y="4332"/>
                  </a:cubicBezTo>
                  <a:cubicBezTo>
                    <a:pt x="0" y="1940"/>
                    <a:pt x="779" y="1"/>
                    <a:pt x="1734" y="1"/>
                  </a:cubicBezTo>
                  <a:cubicBezTo>
                    <a:pt x="2694" y="1"/>
                    <a:pt x="3469" y="1940"/>
                    <a:pt x="3469" y="4332"/>
                  </a:cubicBezTo>
                  <a:close/>
                </a:path>
              </a:pathLst>
            </a:custGeom>
            <a:solidFill>
              <a:schemeClr val="dk1"/>
            </a:solidFill>
            <a:ln w="19050" cap="flat" cmpd="sng">
              <a:solidFill>
                <a:schemeClr val="dk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34"/>
            <p:cNvSpPr/>
            <p:nvPr/>
          </p:nvSpPr>
          <p:spPr>
            <a:xfrm>
              <a:off x="7853142" y="1470115"/>
              <a:ext cx="224668" cy="660425"/>
            </a:xfrm>
            <a:custGeom>
              <a:avLst/>
              <a:gdLst/>
              <a:ahLst/>
              <a:cxnLst/>
              <a:rect l="l" t="t" r="r" b="b"/>
              <a:pathLst>
                <a:path w="3276" h="9630" extrusionOk="0">
                  <a:moveTo>
                    <a:pt x="1638" y="0"/>
                  </a:moveTo>
                  <a:cubicBezTo>
                    <a:pt x="733" y="0"/>
                    <a:pt x="0" y="2158"/>
                    <a:pt x="0" y="4817"/>
                  </a:cubicBezTo>
                  <a:cubicBezTo>
                    <a:pt x="0" y="7477"/>
                    <a:pt x="733" y="9630"/>
                    <a:pt x="1638" y="9630"/>
                  </a:cubicBezTo>
                  <a:cubicBezTo>
                    <a:pt x="2543" y="9630"/>
                    <a:pt x="3276" y="7477"/>
                    <a:pt x="3276" y="4817"/>
                  </a:cubicBezTo>
                  <a:cubicBezTo>
                    <a:pt x="3276" y="2158"/>
                    <a:pt x="2543" y="0"/>
                    <a:pt x="1638"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34"/>
            <p:cNvSpPr/>
            <p:nvPr/>
          </p:nvSpPr>
          <p:spPr>
            <a:xfrm>
              <a:off x="7853142" y="1470115"/>
              <a:ext cx="224668" cy="660425"/>
            </a:xfrm>
            <a:custGeom>
              <a:avLst/>
              <a:gdLst/>
              <a:ahLst/>
              <a:cxnLst/>
              <a:rect l="l" t="t" r="r" b="b"/>
              <a:pathLst>
                <a:path w="3276" h="9630" fill="none" extrusionOk="0">
                  <a:moveTo>
                    <a:pt x="3276" y="4817"/>
                  </a:moveTo>
                  <a:cubicBezTo>
                    <a:pt x="3276" y="7477"/>
                    <a:pt x="2543" y="9630"/>
                    <a:pt x="1638" y="9630"/>
                  </a:cubicBezTo>
                  <a:cubicBezTo>
                    <a:pt x="733" y="9630"/>
                    <a:pt x="0" y="7477"/>
                    <a:pt x="0" y="4817"/>
                  </a:cubicBezTo>
                  <a:cubicBezTo>
                    <a:pt x="0" y="2158"/>
                    <a:pt x="733" y="0"/>
                    <a:pt x="1638" y="0"/>
                  </a:cubicBezTo>
                  <a:cubicBezTo>
                    <a:pt x="2543" y="0"/>
                    <a:pt x="3276" y="2158"/>
                    <a:pt x="3276" y="4817"/>
                  </a:cubicBezTo>
                  <a:close/>
                </a:path>
              </a:pathLst>
            </a:custGeom>
            <a:solidFill>
              <a:schemeClr val="dk1"/>
            </a:solidFill>
            <a:ln w="9525" cap="flat" cmpd="sng">
              <a:solidFill>
                <a:schemeClr val="dk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34"/>
            <p:cNvSpPr/>
            <p:nvPr/>
          </p:nvSpPr>
          <p:spPr>
            <a:xfrm>
              <a:off x="7483427" y="2011897"/>
              <a:ext cx="105819" cy="211158"/>
            </a:xfrm>
            <a:custGeom>
              <a:avLst/>
              <a:gdLst/>
              <a:ahLst/>
              <a:cxnLst/>
              <a:rect l="l" t="t" r="r" b="b"/>
              <a:pathLst>
                <a:path w="1543" h="3079" extrusionOk="0">
                  <a:moveTo>
                    <a:pt x="771" y="0"/>
                  </a:moveTo>
                  <a:cubicBezTo>
                    <a:pt x="344" y="0"/>
                    <a:pt x="1" y="687"/>
                    <a:pt x="1" y="1537"/>
                  </a:cubicBezTo>
                  <a:cubicBezTo>
                    <a:pt x="1" y="2392"/>
                    <a:pt x="344" y="3079"/>
                    <a:pt x="771" y="3079"/>
                  </a:cubicBezTo>
                  <a:cubicBezTo>
                    <a:pt x="1194" y="3079"/>
                    <a:pt x="1542" y="2392"/>
                    <a:pt x="1542" y="1537"/>
                  </a:cubicBezTo>
                  <a:cubicBezTo>
                    <a:pt x="1542" y="687"/>
                    <a:pt x="1194" y="0"/>
                    <a:pt x="77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34"/>
            <p:cNvSpPr/>
            <p:nvPr/>
          </p:nvSpPr>
          <p:spPr>
            <a:xfrm>
              <a:off x="7483427" y="2011897"/>
              <a:ext cx="105819" cy="211158"/>
            </a:xfrm>
            <a:custGeom>
              <a:avLst/>
              <a:gdLst/>
              <a:ahLst/>
              <a:cxnLst/>
              <a:rect l="l" t="t" r="r" b="b"/>
              <a:pathLst>
                <a:path w="1543" h="3079" fill="none" extrusionOk="0">
                  <a:moveTo>
                    <a:pt x="1542" y="1537"/>
                  </a:moveTo>
                  <a:cubicBezTo>
                    <a:pt x="1542" y="2392"/>
                    <a:pt x="1194" y="3079"/>
                    <a:pt x="771" y="3079"/>
                  </a:cubicBezTo>
                  <a:cubicBezTo>
                    <a:pt x="344" y="3079"/>
                    <a:pt x="1" y="2392"/>
                    <a:pt x="1" y="1537"/>
                  </a:cubicBezTo>
                  <a:cubicBezTo>
                    <a:pt x="1" y="687"/>
                    <a:pt x="344" y="0"/>
                    <a:pt x="771" y="0"/>
                  </a:cubicBezTo>
                  <a:cubicBezTo>
                    <a:pt x="1194" y="0"/>
                    <a:pt x="1542" y="687"/>
                    <a:pt x="1542" y="1537"/>
                  </a:cubicBezTo>
                  <a:close/>
                </a:path>
              </a:pathLst>
            </a:custGeom>
            <a:solidFill>
              <a:schemeClr val="dk1"/>
            </a:solidFill>
            <a:ln w="19050" cap="flat" cmpd="sng">
              <a:solidFill>
                <a:schemeClr val="dk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34"/>
            <p:cNvSpPr/>
            <p:nvPr/>
          </p:nvSpPr>
          <p:spPr>
            <a:xfrm>
              <a:off x="7945656" y="2764769"/>
              <a:ext cx="185029" cy="250866"/>
            </a:xfrm>
            <a:custGeom>
              <a:avLst/>
              <a:gdLst/>
              <a:ahLst/>
              <a:cxnLst/>
              <a:rect l="l" t="t" r="r" b="b"/>
              <a:pathLst>
                <a:path w="2698" h="3658" extrusionOk="0">
                  <a:moveTo>
                    <a:pt x="1349" y="0"/>
                  </a:moveTo>
                  <a:cubicBezTo>
                    <a:pt x="603" y="0"/>
                    <a:pt x="0" y="817"/>
                    <a:pt x="0" y="1827"/>
                  </a:cubicBezTo>
                  <a:cubicBezTo>
                    <a:pt x="0" y="2840"/>
                    <a:pt x="603" y="3657"/>
                    <a:pt x="1349" y="3657"/>
                  </a:cubicBezTo>
                  <a:cubicBezTo>
                    <a:pt x="2094" y="3657"/>
                    <a:pt x="2698" y="2840"/>
                    <a:pt x="2698" y="1827"/>
                  </a:cubicBezTo>
                  <a:cubicBezTo>
                    <a:pt x="2698" y="817"/>
                    <a:pt x="2094" y="0"/>
                    <a:pt x="134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34"/>
            <p:cNvSpPr/>
            <p:nvPr/>
          </p:nvSpPr>
          <p:spPr>
            <a:xfrm>
              <a:off x="7945656" y="2764769"/>
              <a:ext cx="185029" cy="250866"/>
            </a:xfrm>
            <a:custGeom>
              <a:avLst/>
              <a:gdLst/>
              <a:ahLst/>
              <a:cxnLst/>
              <a:rect l="l" t="t" r="r" b="b"/>
              <a:pathLst>
                <a:path w="2698" h="3658" fill="none" extrusionOk="0">
                  <a:moveTo>
                    <a:pt x="2698" y="1827"/>
                  </a:moveTo>
                  <a:cubicBezTo>
                    <a:pt x="2698" y="2840"/>
                    <a:pt x="2094" y="3657"/>
                    <a:pt x="1349" y="3657"/>
                  </a:cubicBezTo>
                  <a:cubicBezTo>
                    <a:pt x="603" y="3657"/>
                    <a:pt x="0" y="2840"/>
                    <a:pt x="0" y="1827"/>
                  </a:cubicBezTo>
                  <a:cubicBezTo>
                    <a:pt x="0" y="817"/>
                    <a:pt x="603" y="0"/>
                    <a:pt x="1349" y="0"/>
                  </a:cubicBezTo>
                  <a:cubicBezTo>
                    <a:pt x="2094" y="0"/>
                    <a:pt x="2698" y="817"/>
                    <a:pt x="2698" y="1827"/>
                  </a:cubicBezTo>
                  <a:close/>
                </a:path>
              </a:pathLst>
            </a:custGeom>
            <a:solidFill>
              <a:schemeClr val="dk1"/>
            </a:solidFill>
            <a:ln w="19050" cap="flat" cmpd="sng">
              <a:solidFill>
                <a:schemeClr val="dk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34"/>
            <p:cNvSpPr/>
            <p:nvPr/>
          </p:nvSpPr>
          <p:spPr>
            <a:xfrm>
              <a:off x="5469233" y="1602269"/>
              <a:ext cx="118712" cy="118986"/>
            </a:xfrm>
            <a:custGeom>
              <a:avLst/>
              <a:gdLst/>
              <a:ahLst/>
              <a:cxnLst/>
              <a:rect l="l" t="t" r="r" b="b"/>
              <a:pathLst>
                <a:path w="1731" h="1735" extrusionOk="0">
                  <a:moveTo>
                    <a:pt x="1730" y="867"/>
                  </a:moveTo>
                  <a:cubicBezTo>
                    <a:pt x="1730" y="1345"/>
                    <a:pt x="1345" y="1734"/>
                    <a:pt x="867" y="1734"/>
                  </a:cubicBezTo>
                  <a:cubicBezTo>
                    <a:pt x="386" y="1734"/>
                    <a:pt x="0" y="1345"/>
                    <a:pt x="0" y="867"/>
                  </a:cubicBezTo>
                  <a:cubicBezTo>
                    <a:pt x="0" y="390"/>
                    <a:pt x="386" y="0"/>
                    <a:pt x="867" y="0"/>
                  </a:cubicBezTo>
                  <a:cubicBezTo>
                    <a:pt x="1345" y="0"/>
                    <a:pt x="1730" y="390"/>
                    <a:pt x="1730" y="867"/>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34"/>
            <p:cNvSpPr/>
            <p:nvPr/>
          </p:nvSpPr>
          <p:spPr>
            <a:xfrm>
              <a:off x="5469233" y="1602269"/>
              <a:ext cx="118712" cy="118986"/>
            </a:xfrm>
            <a:custGeom>
              <a:avLst/>
              <a:gdLst/>
              <a:ahLst/>
              <a:cxnLst/>
              <a:rect l="l" t="t" r="r" b="b"/>
              <a:pathLst>
                <a:path w="1731" h="1735" fill="none" extrusionOk="0">
                  <a:moveTo>
                    <a:pt x="1730" y="867"/>
                  </a:moveTo>
                  <a:cubicBezTo>
                    <a:pt x="1730" y="1345"/>
                    <a:pt x="1345" y="1734"/>
                    <a:pt x="867" y="1734"/>
                  </a:cubicBezTo>
                  <a:cubicBezTo>
                    <a:pt x="386" y="1734"/>
                    <a:pt x="0" y="1345"/>
                    <a:pt x="0" y="867"/>
                  </a:cubicBezTo>
                  <a:cubicBezTo>
                    <a:pt x="0" y="390"/>
                    <a:pt x="386" y="0"/>
                    <a:pt x="867" y="0"/>
                  </a:cubicBezTo>
                  <a:cubicBezTo>
                    <a:pt x="1345" y="0"/>
                    <a:pt x="1730" y="390"/>
                    <a:pt x="1730" y="867"/>
                  </a:cubicBezTo>
                  <a:close/>
                </a:path>
              </a:pathLst>
            </a:custGeom>
            <a:solidFill>
              <a:schemeClr val="lt1"/>
            </a:solidFill>
            <a:ln w="9525" cap="flat" cmpd="sng">
              <a:solidFill>
                <a:schemeClr val="dk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34"/>
            <p:cNvSpPr/>
            <p:nvPr/>
          </p:nvSpPr>
          <p:spPr>
            <a:xfrm>
              <a:off x="7604677" y="3929257"/>
              <a:ext cx="259438" cy="259507"/>
            </a:xfrm>
            <a:custGeom>
              <a:avLst/>
              <a:gdLst/>
              <a:ahLst/>
              <a:cxnLst/>
              <a:rect l="l" t="t" r="r" b="b"/>
              <a:pathLst>
                <a:path w="3783" h="3784" extrusionOk="0">
                  <a:moveTo>
                    <a:pt x="3783" y="1894"/>
                  </a:moveTo>
                  <a:cubicBezTo>
                    <a:pt x="3783" y="2937"/>
                    <a:pt x="2936" y="3783"/>
                    <a:pt x="1889" y="3783"/>
                  </a:cubicBezTo>
                  <a:cubicBezTo>
                    <a:pt x="846" y="3783"/>
                    <a:pt x="0" y="2937"/>
                    <a:pt x="0" y="1894"/>
                  </a:cubicBezTo>
                  <a:cubicBezTo>
                    <a:pt x="0" y="847"/>
                    <a:pt x="846" y="1"/>
                    <a:pt x="1889" y="1"/>
                  </a:cubicBezTo>
                  <a:cubicBezTo>
                    <a:pt x="2936" y="1"/>
                    <a:pt x="3783" y="847"/>
                    <a:pt x="3783" y="1894"/>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34"/>
            <p:cNvSpPr/>
            <p:nvPr/>
          </p:nvSpPr>
          <p:spPr>
            <a:xfrm>
              <a:off x="7604677" y="3929257"/>
              <a:ext cx="259438" cy="259507"/>
            </a:xfrm>
            <a:custGeom>
              <a:avLst/>
              <a:gdLst/>
              <a:ahLst/>
              <a:cxnLst/>
              <a:rect l="l" t="t" r="r" b="b"/>
              <a:pathLst>
                <a:path w="3783" h="3784" fill="none" extrusionOk="0">
                  <a:moveTo>
                    <a:pt x="3783" y="1894"/>
                  </a:moveTo>
                  <a:cubicBezTo>
                    <a:pt x="3783" y="2937"/>
                    <a:pt x="2936" y="3783"/>
                    <a:pt x="1889" y="3783"/>
                  </a:cubicBezTo>
                  <a:cubicBezTo>
                    <a:pt x="846" y="3783"/>
                    <a:pt x="0" y="2937"/>
                    <a:pt x="0" y="1894"/>
                  </a:cubicBezTo>
                  <a:cubicBezTo>
                    <a:pt x="0" y="847"/>
                    <a:pt x="846" y="1"/>
                    <a:pt x="1889" y="1"/>
                  </a:cubicBezTo>
                  <a:cubicBezTo>
                    <a:pt x="2936" y="1"/>
                    <a:pt x="3783" y="847"/>
                    <a:pt x="3783" y="1894"/>
                  </a:cubicBezTo>
                  <a:close/>
                </a:path>
              </a:pathLst>
            </a:custGeom>
            <a:solidFill>
              <a:schemeClr val="dk1"/>
            </a:solidFill>
            <a:ln w="9525" cap="flat" cmpd="sng">
              <a:solidFill>
                <a:schemeClr val="dk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34"/>
            <p:cNvSpPr/>
            <p:nvPr/>
          </p:nvSpPr>
          <p:spPr>
            <a:xfrm>
              <a:off x="5464638" y="4142404"/>
              <a:ext cx="380345" cy="380139"/>
            </a:xfrm>
            <a:custGeom>
              <a:avLst/>
              <a:gdLst/>
              <a:ahLst/>
              <a:cxnLst/>
              <a:rect l="l" t="t" r="r" b="b"/>
              <a:pathLst>
                <a:path w="5546" h="5543" extrusionOk="0">
                  <a:moveTo>
                    <a:pt x="5546" y="2770"/>
                  </a:moveTo>
                  <a:cubicBezTo>
                    <a:pt x="5546" y="4303"/>
                    <a:pt x="4306" y="5542"/>
                    <a:pt x="2773" y="5542"/>
                  </a:cubicBezTo>
                  <a:cubicBezTo>
                    <a:pt x="1244" y="5542"/>
                    <a:pt x="0" y="4303"/>
                    <a:pt x="0" y="2770"/>
                  </a:cubicBezTo>
                  <a:cubicBezTo>
                    <a:pt x="0" y="1241"/>
                    <a:pt x="1244" y="1"/>
                    <a:pt x="2773" y="1"/>
                  </a:cubicBezTo>
                  <a:cubicBezTo>
                    <a:pt x="4306" y="1"/>
                    <a:pt x="5546" y="1241"/>
                    <a:pt x="5546" y="277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34"/>
            <p:cNvSpPr/>
            <p:nvPr/>
          </p:nvSpPr>
          <p:spPr>
            <a:xfrm>
              <a:off x="5464638" y="4142404"/>
              <a:ext cx="380345" cy="380139"/>
            </a:xfrm>
            <a:custGeom>
              <a:avLst/>
              <a:gdLst/>
              <a:ahLst/>
              <a:cxnLst/>
              <a:rect l="l" t="t" r="r" b="b"/>
              <a:pathLst>
                <a:path w="5546" h="5543" fill="none" extrusionOk="0">
                  <a:moveTo>
                    <a:pt x="5546" y="2770"/>
                  </a:moveTo>
                  <a:cubicBezTo>
                    <a:pt x="5546" y="4303"/>
                    <a:pt x="4306" y="5542"/>
                    <a:pt x="2773" y="5542"/>
                  </a:cubicBezTo>
                  <a:cubicBezTo>
                    <a:pt x="1244" y="5542"/>
                    <a:pt x="0" y="4303"/>
                    <a:pt x="0" y="2770"/>
                  </a:cubicBezTo>
                  <a:cubicBezTo>
                    <a:pt x="0" y="1241"/>
                    <a:pt x="1244" y="1"/>
                    <a:pt x="2773" y="1"/>
                  </a:cubicBezTo>
                  <a:cubicBezTo>
                    <a:pt x="4306" y="1"/>
                    <a:pt x="5546" y="1241"/>
                    <a:pt x="5546" y="2770"/>
                  </a:cubicBezTo>
                  <a:close/>
                </a:path>
              </a:pathLst>
            </a:custGeom>
            <a:solidFill>
              <a:schemeClr val="dk1"/>
            </a:solidFill>
            <a:ln w="9525" cap="flat" cmpd="sng">
              <a:solidFill>
                <a:schemeClr val="dk1"/>
              </a:solidFill>
              <a:prstDash val="solid"/>
              <a:miter lim="418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34"/>
            <p:cNvSpPr/>
            <p:nvPr/>
          </p:nvSpPr>
          <p:spPr>
            <a:xfrm>
              <a:off x="5289690" y="2227033"/>
              <a:ext cx="289065" cy="289065"/>
            </a:xfrm>
            <a:custGeom>
              <a:avLst/>
              <a:gdLst/>
              <a:ahLst/>
              <a:cxnLst/>
              <a:rect l="l" t="t" r="r" b="b"/>
              <a:pathLst>
                <a:path w="4215" h="4215" extrusionOk="0">
                  <a:moveTo>
                    <a:pt x="1801" y="1177"/>
                  </a:moveTo>
                  <a:lnTo>
                    <a:pt x="2116" y="0"/>
                  </a:lnTo>
                  <a:lnTo>
                    <a:pt x="2417" y="1182"/>
                  </a:lnTo>
                  <a:cubicBezTo>
                    <a:pt x="2497" y="1483"/>
                    <a:pt x="2731" y="1722"/>
                    <a:pt x="3037" y="1801"/>
                  </a:cubicBezTo>
                  <a:lnTo>
                    <a:pt x="4214" y="2116"/>
                  </a:lnTo>
                  <a:lnTo>
                    <a:pt x="3033" y="2421"/>
                  </a:lnTo>
                  <a:cubicBezTo>
                    <a:pt x="2731" y="2497"/>
                    <a:pt x="2493" y="2736"/>
                    <a:pt x="2413" y="3037"/>
                  </a:cubicBezTo>
                  <a:lnTo>
                    <a:pt x="2099" y="4214"/>
                  </a:lnTo>
                  <a:lnTo>
                    <a:pt x="1793" y="3033"/>
                  </a:lnTo>
                  <a:cubicBezTo>
                    <a:pt x="1713" y="2731"/>
                    <a:pt x="1479" y="2493"/>
                    <a:pt x="1177" y="2413"/>
                  </a:cubicBezTo>
                  <a:lnTo>
                    <a:pt x="0" y="2099"/>
                  </a:lnTo>
                  <a:lnTo>
                    <a:pt x="1177" y="1793"/>
                  </a:lnTo>
                  <a:cubicBezTo>
                    <a:pt x="1483" y="1718"/>
                    <a:pt x="1718" y="1479"/>
                    <a:pt x="1801" y="1177"/>
                  </a:cubicBez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34"/>
            <p:cNvSpPr/>
            <p:nvPr/>
          </p:nvSpPr>
          <p:spPr>
            <a:xfrm>
              <a:off x="6230402" y="4119429"/>
              <a:ext cx="289065" cy="289065"/>
            </a:xfrm>
            <a:custGeom>
              <a:avLst/>
              <a:gdLst/>
              <a:ahLst/>
              <a:cxnLst/>
              <a:rect l="l" t="t" r="r" b="b"/>
              <a:pathLst>
                <a:path w="4215" h="4215" extrusionOk="0">
                  <a:moveTo>
                    <a:pt x="1802" y="1178"/>
                  </a:moveTo>
                  <a:lnTo>
                    <a:pt x="2116" y="1"/>
                  </a:lnTo>
                  <a:lnTo>
                    <a:pt x="2422" y="1182"/>
                  </a:lnTo>
                  <a:cubicBezTo>
                    <a:pt x="2502" y="1484"/>
                    <a:pt x="2736" y="1722"/>
                    <a:pt x="3038" y="1802"/>
                  </a:cubicBezTo>
                  <a:lnTo>
                    <a:pt x="4215" y="2116"/>
                  </a:lnTo>
                  <a:lnTo>
                    <a:pt x="3034" y="2422"/>
                  </a:lnTo>
                  <a:cubicBezTo>
                    <a:pt x="2732" y="2497"/>
                    <a:pt x="2493" y="2736"/>
                    <a:pt x="2414" y="3038"/>
                  </a:cubicBezTo>
                  <a:lnTo>
                    <a:pt x="2099" y="4215"/>
                  </a:lnTo>
                  <a:lnTo>
                    <a:pt x="1794" y="3033"/>
                  </a:lnTo>
                  <a:cubicBezTo>
                    <a:pt x="1718" y="2732"/>
                    <a:pt x="1484" y="2493"/>
                    <a:pt x="1178" y="2413"/>
                  </a:cubicBezTo>
                  <a:lnTo>
                    <a:pt x="1" y="2099"/>
                  </a:lnTo>
                  <a:lnTo>
                    <a:pt x="1182" y="1793"/>
                  </a:lnTo>
                  <a:cubicBezTo>
                    <a:pt x="1484" y="1714"/>
                    <a:pt x="1723" y="1479"/>
                    <a:pt x="1802" y="1178"/>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41"/>
          <p:cNvSpPr txBox="1">
            <a:spLocks noGrp="1"/>
          </p:cNvSpPr>
          <p:nvPr>
            <p:ph type="title"/>
          </p:nvPr>
        </p:nvSpPr>
        <p:spPr>
          <a:xfrm>
            <a:off x="744650" y="616350"/>
            <a:ext cx="7654500" cy="575400"/>
          </a:xfrm>
          <a:prstGeom prst="rect">
            <a:avLst/>
          </a:prstGeom>
        </p:spPr>
        <p:txBody>
          <a:bodyPr spcFirstLastPara="1" wrap="square" lIns="91425" tIns="91425" rIns="91425" bIns="91425" anchor="ctr" anchorCtr="0">
            <a:noAutofit/>
          </a:bodyPr>
          <a:lstStyle/>
          <a:p>
            <a:pPr>
              <a:lnSpc>
                <a:spcPct val="150000"/>
              </a:lnSpc>
            </a:pPr>
            <a:r>
              <a:rPr lang="en-GB" dirty="0"/>
              <a:t>User Input</a:t>
            </a:r>
            <a:endParaRPr lang="en-US" dirty="0"/>
          </a:p>
        </p:txBody>
      </p:sp>
      <p:sp>
        <p:nvSpPr>
          <p:cNvPr id="6" name="Google Shape;1096;p43">
            <a:extLst>
              <a:ext uri="{FF2B5EF4-FFF2-40B4-BE49-F238E27FC236}">
                <a16:creationId xmlns:a16="http://schemas.microsoft.com/office/drawing/2014/main" id="{FC634307-A30E-A0C7-0570-5F7D707B04DB}"/>
              </a:ext>
            </a:extLst>
          </p:cNvPr>
          <p:cNvSpPr txBox="1">
            <a:spLocks noGrp="1"/>
          </p:cNvSpPr>
          <p:nvPr/>
        </p:nvSpPr>
        <p:spPr>
          <a:xfrm>
            <a:off x="745654" y="1533025"/>
            <a:ext cx="3761046" cy="293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1pPr>
            <a:lvl2pPr marL="914400" marR="0" lvl="1"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2pPr>
            <a:lvl3pPr marL="1371600" marR="0" lvl="2"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3pPr>
            <a:lvl4pPr marL="1828800" marR="0" lvl="3"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4pPr>
            <a:lvl5pPr marL="2286000" marR="0" lvl="4"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5pPr>
            <a:lvl6pPr marL="2743200" marR="0" lvl="5"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6pPr>
            <a:lvl7pPr marL="3200400" marR="0" lvl="6"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7pPr>
            <a:lvl8pPr marL="3657600" marR="0" lvl="7"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8pPr>
            <a:lvl9pPr marL="4114800" marR="0" lvl="8"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9pPr>
          </a:lstStyle>
          <a:p>
            <a:pPr indent="-342900" algn="l">
              <a:lnSpc>
                <a:spcPct val="150000"/>
              </a:lnSpc>
              <a:buClr>
                <a:schemeClr val="dk2"/>
              </a:buClr>
              <a:buSzPts val="1800"/>
              <a:buChar char="●"/>
            </a:pPr>
            <a:r>
              <a:rPr lang="en-GB" sz="1600" dirty="0">
                <a:solidFill>
                  <a:schemeClr val="dk2"/>
                </a:solidFill>
              </a:rPr>
              <a:t>input() is a command given to a computer for receiving and storing input into variables</a:t>
            </a:r>
            <a:endParaRPr lang="en-US" sz="1600" dirty="0">
              <a:solidFill>
                <a:schemeClr val="dk2"/>
              </a:solidFill>
            </a:endParaRPr>
          </a:p>
          <a:p>
            <a:pPr indent="-342900" algn="l">
              <a:lnSpc>
                <a:spcPct val="150000"/>
              </a:lnSpc>
              <a:buClr>
                <a:schemeClr val="dk2"/>
              </a:buClr>
              <a:buSzPts val="1800"/>
              <a:buChar char="●"/>
            </a:pPr>
            <a:r>
              <a:rPr lang="en-GB" sz="1600" dirty="0">
                <a:solidFill>
                  <a:schemeClr val="dk2"/>
                </a:solidFill>
              </a:rPr>
              <a:t>If asking user for a number value, use int() function</a:t>
            </a:r>
          </a:p>
        </p:txBody>
      </p:sp>
      <p:sp>
        <p:nvSpPr>
          <p:cNvPr id="4" name="Google Shape;1082;p41">
            <a:extLst>
              <a:ext uri="{FF2B5EF4-FFF2-40B4-BE49-F238E27FC236}">
                <a16:creationId xmlns:a16="http://schemas.microsoft.com/office/drawing/2014/main" id="{643E1D17-42D2-E263-BFE0-A00B7EF4F426}"/>
              </a:ext>
            </a:extLst>
          </p:cNvPr>
          <p:cNvSpPr txBox="1">
            <a:spLocks/>
          </p:cNvSpPr>
          <p:nvPr/>
        </p:nvSpPr>
        <p:spPr>
          <a:xfrm>
            <a:off x="5096100" y="1533025"/>
            <a:ext cx="2818800" cy="26583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1pPr>
            <a:lvl2pPr marL="914400" marR="0" lvl="1"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2pPr>
            <a:lvl3pPr marL="1371600" marR="0" lvl="2"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3pPr>
            <a:lvl4pPr marL="1828800" marR="0" lvl="3"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4pPr>
            <a:lvl5pPr marL="2286000" marR="0" lvl="4"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5pPr>
            <a:lvl6pPr marL="2743200" marR="0" lvl="5"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6pPr>
            <a:lvl7pPr marL="3200400" marR="0" lvl="6"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7pPr>
            <a:lvl8pPr marL="3657600" marR="0" lvl="7"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8pPr>
            <a:lvl9pPr marL="4114800" marR="0" lvl="8"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9pPr>
          </a:lstStyle>
          <a:p>
            <a:pPr marL="0" indent="0" algn="l">
              <a:lnSpc>
                <a:spcPct val="150000"/>
              </a:lnSpc>
            </a:pPr>
            <a:r>
              <a:rPr lang="en-GB" sz="1800" b="1" dirty="0">
                <a:cs typeface="Segoe UI"/>
              </a:rPr>
              <a:t>Getting User input:</a:t>
            </a:r>
          </a:p>
          <a:p>
            <a:pPr marL="0" indent="0" algn="l">
              <a:lnSpc>
                <a:spcPct val="150000"/>
              </a:lnSpc>
            </a:pPr>
            <a:r>
              <a:rPr lang="en-GB" sz="1600" b="1" dirty="0"/>
              <a:t>Code Format:</a:t>
            </a:r>
            <a:endParaRPr lang="en-GB" sz="1600" dirty="0"/>
          </a:p>
          <a:p>
            <a:pPr marL="0" indent="0" algn="l">
              <a:lnSpc>
                <a:spcPct val="150000"/>
              </a:lnSpc>
            </a:pPr>
            <a:r>
              <a:rPr lang="en-GB" dirty="0">
                <a:solidFill>
                  <a:schemeClr val="tx1"/>
                </a:solidFill>
                <a:latin typeface="Segoe UI"/>
                <a:cs typeface="Segoe UI"/>
              </a:rPr>
              <a:t>[</a:t>
            </a:r>
            <a:r>
              <a:rPr lang="en-GB" b="1" dirty="0">
                <a:solidFill>
                  <a:schemeClr val="accent1">
                    <a:lumMod val="50000"/>
                  </a:schemeClr>
                </a:solidFill>
                <a:latin typeface="Segoe UI"/>
                <a:cs typeface="Segoe UI"/>
              </a:rPr>
              <a:t>variable name</a:t>
            </a:r>
            <a:r>
              <a:rPr lang="en-GB" dirty="0">
                <a:latin typeface="Segoe UI"/>
                <a:cs typeface="Segoe UI"/>
              </a:rPr>
              <a:t>] = </a:t>
            </a:r>
            <a:r>
              <a:rPr lang="en-GB" b="1" dirty="0">
                <a:solidFill>
                  <a:srgbClr val="0070C0"/>
                </a:solidFill>
                <a:latin typeface="Segoe UI"/>
                <a:cs typeface="Segoe UI"/>
              </a:rPr>
              <a:t>input</a:t>
            </a:r>
            <a:r>
              <a:rPr lang="en-GB" dirty="0">
                <a:latin typeface="Segoe UI"/>
                <a:cs typeface="Segoe UI"/>
              </a:rPr>
              <a:t>()</a:t>
            </a:r>
            <a:endParaRPr lang="en-GB"/>
          </a:p>
          <a:p>
            <a:pPr marL="0" indent="0" algn="l">
              <a:lnSpc>
                <a:spcPct val="150000"/>
              </a:lnSpc>
            </a:pPr>
            <a:endParaRPr lang="en-GB" dirty="0"/>
          </a:p>
          <a:p>
            <a:pPr marL="0" indent="0" algn="l">
              <a:lnSpc>
                <a:spcPct val="150000"/>
              </a:lnSpc>
            </a:pPr>
            <a:r>
              <a:rPr lang="en-GB" sz="1600" b="1" dirty="0"/>
              <a:t>Examples:</a:t>
            </a:r>
            <a:endParaRPr lang="en-US" sz="1600">
              <a:solidFill>
                <a:srgbClr val="000000"/>
              </a:solidFill>
              <a:latin typeface="Segoe UI"/>
              <a:cs typeface="Segoe UI"/>
            </a:endParaRPr>
          </a:p>
          <a:p>
            <a:pPr marL="0" indent="0" algn="l">
              <a:lnSpc>
                <a:spcPct val="150000"/>
              </a:lnSpc>
            </a:pPr>
            <a:r>
              <a:rPr lang="en-GB" b="1" dirty="0">
                <a:solidFill>
                  <a:schemeClr val="accent1">
                    <a:lumMod val="50000"/>
                  </a:schemeClr>
                </a:solidFill>
                <a:latin typeface="Segoe UI"/>
                <a:cs typeface="Segoe UI"/>
              </a:rPr>
              <a:t>name </a:t>
            </a:r>
            <a:r>
              <a:rPr lang="en-GB" dirty="0">
                <a:latin typeface="Segoe UI"/>
                <a:cs typeface="Segoe UI"/>
              </a:rPr>
              <a:t>= </a:t>
            </a:r>
            <a:r>
              <a:rPr lang="en-GB" b="1" dirty="0">
                <a:solidFill>
                  <a:srgbClr val="0070C0"/>
                </a:solidFill>
                <a:latin typeface="Segoe UI"/>
                <a:cs typeface="Segoe UI"/>
              </a:rPr>
              <a:t>input</a:t>
            </a:r>
            <a:r>
              <a:rPr lang="en-GB" dirty="0">
                <a:latin typeface="Segoe UI"/>
                <a:cs typeface="Segoe UI"/>
              </a:rPr>
              <a:t>()</a:t>
            </a:r>
            <a:endParaRPr lang="en-GB" dirty="0">
              <a:solidFill>
                <a:srgbClr val="000000"/>
              </a:solidFill>
              <a:cs typeface="Segoe UI"/>
            </a:endParaRPr>
          </a:p>
          <a:p>
            <a:pPr marL="0" indent="0" algn="l">
              <a:lnSpc>
                <a:spcPct val="150000"/>
              </a:lnSpc>
            </a:pPr>
            <a:r>
              <a:rPr lang="en-GB" b="1" dirty="0">
                <a:solidFill>
                  <a:schemeClr val="accent1">
                    <a:lumMod val="50000"/>
                  </a:schemeClr>
                </a:solidFill>
                <a:latin typeface="Segoe UI"/>
                <a:cs typeface="Segoe UI"/>
              </a:rPr>
              <a:t>age </a:t>
            </a:r>
            <a:r>
              <a:rPr lang="en-GB" dirty="0">
                <a:latin typeface="Segoe UI"/>
                <a:cs typeface="Segoe UI"/>
              </a:rPr>
              <a:t>= </a:t>
            </a:r>
            <a:r>
              <a:rPr lang="en-GB" b="1" dirty="0">
                <a:solidFill>
                  <a:schemeClr val="accent2">
                    <a:lumMod val="50000"/>
                  </a:schemeClr>
                </a:solidFill>
                <a:latin typeface="Segoe UI"/>
                <a:cs typeface="Segoe UI"/>
              </a:rPr>
              <a:t>int</a:t>
            </a:r>
            <a:r>
              <a:rPr lang="en-GB" dirty="0">
                <a:latin typeface="Segoe UI"/>
                <a:cs typeface="Segoe UI"/>
              </a:rPr>
              <a:t>(</a:t>
            </a:r>
            <a:r>
              <a:rPr lang="en-GB" b="1" dirty="0">
                <a:solidFill>
                  <a:srgbClr val="0070C0"/>
                </a:solidFill>
                <a:latin typeface="Segoe UI"/>
                <a:cs typeface="Segoe UI"/>
              </a:rPr>
              <a:t>input</a:t>
            </a:r>
            <a:r>
              <a:rPr lang="en-GB" dirty="0">
                <a:solidFill>
                  <a:srgbClr val="000000"/>
                </a:solidFill>
                <a:latin typeface="Segoe UI"/>
                <a:cs typeface="Segoe UI"/>
              </a:rPr>
              <a:t>())</a:t>
            </a:r>
            <a:endParaRPr lang="en-GB" dirty="0"/>
          </a:p>
          <a:p>
            <a:pPr marL="0" indent="0" algn="l">
              <a:lnSpc>
                <a:spcPct val="150000"/>
              </a:lnSpc>
            </a:pPr>
            <a:endParaRPr lang="en-GB" dirty="0">
              <a:solidFill>
                <a:srgbClr val="CD105B"/>
              </a:solidFill>
              <a:cs typeface="Segoe UI"/>
            </a:endParaRPr>
          </a:p>
          <a:p>
            <a:pPr marL="0" indent="0" algn="l">
              <a:lnSpc>
                <a:spcPct val="150000"/>
              </a:lnSpc>
            </a:pPr>
            <a:endParaRPr lang="en-GB" dirty="0">
              <a:solidFill>
                <a:srgbClr val="CD105B"/>
              </a:solidFill>
              <a:cs typeface="Segoe UI"/>
            </a:endParaRPr>
          </a:p>
          <a:p>
            <a:pPr marL="0" indent="0" algn="l">
              <a:lnSpc>
                <a:spcPct val="150000"/>
              </a:lnSpc>
            </a:pPr>
            <a:endParaRPr lang="en-GB" sz="1800" b="1" dirty="0">
              <a:solidFill>
                <a:srgbClr val="000000"/>
              </a:solidFill>
            </a:endParaRPr>
          </a:p>
          <a:p>
            <a:pPr marL="0" indent="0" algn="l">
              <a:lnSpc>
                <a:spcPct val="150000"/>
              </a:lnSpc>
            </a:pPr>
            <a:endParaRPr lang="en-US" sz="1800" b="1">
              <a:solidFill>
                <a:srgbClr val="000000"/>
              </a:solidFill>
            </a:endParaRPr>
          </a:p>
        </p:txBody>
      </p:sp>
    </p:spTree>
    <p:extLst>
      <p:ext uri="{BB962C8B-B14F-4D97-AF65-F5344CB8AC3E}">
        <p14:creationId xmlns:p14="http://schemas.microsoft.com/office/powerpoint/2010/main" val="411733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7D3C83-D9A5-7F77-E0AD-E12E319BDF2E}"/>
              </a:ext>
            </a:extLst>
          </p:cNvPr>
          <p:cNvPicPr>
            <a:picLocks noChangeAspect="1"/>
          </p:cNvPicPr>
          <p:nvPr/>
        </p:nvPicPr>
        <p:blipFill>
          <a:blip r:embed="rId2"/>
          <a:stretch>
            <a:fillRect/>
          </a:stretch>
        </p:blipFill>
        <p:spPr>
          <a:xfrm>
            <a:off x="1396092" y="755196"/>
            <a:ext cx="6539593" cy="3633106"/>
          </a:xfrm>
          <a:prstGeom prst="rect">
            <a:avLst/>
          </a:prstGeom>
        </p:spPr>
      </p:pic>
    </p:spTree>
    <p:extLst>
      <p:ext uri="{BB962C8B-B14F-4D97-AF65-F5344CB8AC3E}">
        <p14:creationId xmlns:p14="http://schemas.microsoft.com/office/powerpoint/2010/main" val="265341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3"/>
        <p:cNvGrpSpPr/>
        <p:nvPr/>
      </p:nvGrpSpPr>
      <p:grpSpPr>
        <a:xfrm>
          <a:off x="0" y="0"/>
          <a:ext cx="0" cy="0"/>
          <a:chOff x="0" y="0"/>
          <a:chExt cx="0" cy="0"/>
        </a:xfrm>
      </p:grpSpPr>
      <p:sp>
        <p:nvSpPr>
          <p:cNvPr id="9" name="Rectangle 8">
            <a:extLst>
              <a:ext uri="{FF2B5EF4-FFF2-40B4-BE49-F238E27FC236}">
                <a16:creationId xmlns:a16="http://schemas.microsoft.com/office/drawing/2014/main" id="{BC8E9DE9-842B-E907-FB0C-6B1B3443DEAE}"/>
              </a:ext>
            </a:extLst>
          </p:cNvPr>
          <p:cNvSpPr/>
          <p:nvPr/>
        </p:nvSpPr>
        <p:spPr>
          <a:xfrm>
            <a:off x="3233799" y="2677310"/>
            <a:ext cx="4751613" cy="1910441"/>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rgbClr val="7030A0"/>
                </a:solidFill>
                <a:latin typeface="Oxanium"/>
                <a:cs typeface="Arial"/>
              </a:rPr>
              <a:t>Tools For Solving The Problem</a:t>
            </a:r>
          </a:p>
        </p:txBody>
      </p:sp>
      <p:sp>
        <p:nvSpPr>
          <p:cNvPr id="1114" name="Google Shape;1114;p46"/>
          <p:cNvSpPr txBox="1">
            <a:spLocks noGrp="1"/>
          </p:cNvSpPr>
          <p:nvPr>
            <p:ph type="title"/>
          </p:nvPr>
        </p:nvSpPr>
        <p:spPr>
          <a:xfrm>
            <a:off x="744650" y="616350"/>
            <a:ext cx="7654500" cy="575400"/>
          </a:xfrm>
          <a:prstGeom prst="rect">
            <a:avLst/>
          </a:prstGeom>
        </p:spPr>
        <p:txBody>
          <a:bodyPr spcFirstLastPara="1" wrap="square" lIns="91425" tIns="91425" rIns="91425" bIns="91425" anchor="ctr" anchorCtr="0">
            <a:noAutofit/>
          </a:bodyPr>
          <a:lstStyle/>
          <a:p>
            <a:r>
              <a:rPr lang="en-GB" sz="2400" dirty="0"/>
              <a:t>Problem - Almost there?</a:t>
            </a:r>
            <a:br>
              <a:rPr lang="en-GB" sz="2400" dirty="0"/>
            </a:br>
            <a:r>
              <a:rPr lang="en-GB" sz="2000" dirty="0"/>
              <a:t>Objective: Find how far the rocket is from the moon</a:t>
            </a:r>
            <a:endParaRPr lang="en-US" sz="2000" dirty="0"/>
          </a:p>
        </p:txBody>
      </p:sp>
      <p:sp>
        <p:nvSpPr>
          <p:cNvPr id="1115" name="Google Shape;1115;p46"/>
          <p:cNvSpPr txBox="1">
            <a:spLocks noGrp="1"/>
          </p:cNvSpPr>
          <p:nvPr>
            <p:ph type="title"/>
          </p:nvPr>
        </p:nvSpPr>
        <p:spPr>
          <a:xfrm>
            <a:off x="793674" y="1369414"/>
            <a:ext cx="7390800" cy="3121200"/>
          </a:xfrm>
          <a:prstGeom prst="rect">
            <a:avLst/>
          </a:prstGeom>
        </p:spPr>
        <p:txBody>
          <a:bodyPr spcFirstLastPara="1" wrap="square" lIns="91425" tIns="91425" rIns="91425" bIns="91425" anchor="t" anchorCtr="0">
            <a:noAutofit/>
          </a:bodyPr>
          <a:lstStyle/>
          <a:p>
            <a:pPr marL="457200" indent="-336550" algn="l">
              <a:lnSpc>
                <a:spcPct val="115000"/>
              </a:lnSpc>
              <a:buClr>
                <a:srgbClr val="191919"/>
              </a:buClr>
              <a:buSzPts val="1700"/>
              <a:buAutoNum type="arabicPeriod"/>
            </a:pPr>
            <a:r>
              <a:rPr lang="en-GB" sz="1700" b="1" dirty="0">
                <a:solidFill>
                  <a:srgbClr val="191919"/>
                </a:solidFill>
                <a:latin typeface="Arimo"/>
                <a:ea typeface="Arimo"/>
                <a:cs typeface="Arimo"/>
                <a:sym typeface="Arimo"/>
              </a:rPr>
              <a:t>Make variable</a:t>
            </a:r>
            <a:r>
              <a:rPr lang="en-GB" sz="1700" dirty="0">
                <a:solidFill>
                  <a:srgbClr val="191919"/>
                </a:solidFill>
                <a:latin typeface="Arimo"/>
                <a:ea typeface="Arimo"/>
                <a:cs typeface="Arimo"/>
                <a:sym typeface="Arimo"/>
              </a:rPr>
              <a:t> for </a:t>
            </a:r>
            <a:r>
              <a:rPr lang="en-GB" sz="1700" b="1" dirty="0">
                <a:solidFill>
                  <a:srgbClr val="869FB1"/>
                </a:solidFill>
                <a:latin typeface="Arimo"/>
                <a:ea typeface="Consolas"/>
                <a:cs typeface="Consolas"/>
                <a:sym typeface="Consolas"/>
              </a:rPr>
              <a:t>moon_</a:t>
            </a:r>
            <a:r>
              <a:rPr lang="en-GB" sz="1700" b="1" dirty="0">
                <a:solidFill>
                  <a:srgbClr val="869FB1"/>
                </a:solidFill>
                <a:latin typeface="Arimo"/>
                <a:ea typeface="Arimo"/>
                <a:cs typeface="Arimo"/>
                <a:sym typeface="Arimo"/>
              </a:rPr>
              <a:t>height, rocket_height, distance</a:t>
            </a:r>
            <a:br>
              <a:rPr lang="en-GB" sz="1700" b="1" dirty="0">
                <a:latin typeface="Arimo"/>
                <a:ea typeface="Arimo"/>
                <a:cs typeface="Arimo"/>
              </a:rPr>
            </a:br>
            <a:r>
              <a:rPr lang="en-GB" sz="1700" dirty="0">
                <a:solidFill>
                  <a:srgbClr val="191919"/>
                </a:solidFill>
                <a:latin typeface="Arimo"/>
                <a:ea typeface="Arimo"/>
                <a:cs typeface="Arimo"/>
                <a:sym typeface="Arimo"/>
              </a:rPr>
              <a:t>a. Moon is 238,900 miles from Earth</a:t>
            </a:r>
            <a:br>
              <a:rPr lang="en-GB" sz="1700" dirty="0">
                <a:latin typeface="Arimo"/>
                <a:ea typeface="Arimo"/>
                <a:cs typeface="Arimo"/>
              </a:rPr>
            </a:br>
            <a:r>
              <a:rPr lang="en-GB" sz="1700" dirty="0">
                <a:solidFill>
                  <a:srgbClr val="191919"/>
                </a:solidFill>
                <a:latin typeface="Arimo"/>
                <a:ea typeface="Arimo"/>
                <a:cs typeface="Arimo"/>
              </a:rPr>
              <a:t>b. Get </a:t>
            </a:r>
            <a:r>
              <a:rPr lang="en-GB" sz="1700" dirty="0">
                <a:solidFill>
                  <a:schemeClr val="accent4">
                    <a:lumMod val="50000"/>
                  </a:schemeClr>
                </a:solidFill>
                <a:latin typeface="Oxanium"/>
                <a:ea typeface="Arimo"/>
                <a:cs typeface="Arimo"/>
              </a:rPr>
              <a:t>input </a:t>
            </a:r>
            <a:r>
              <a:rPr lang="en-GB" sz="1700" dirty="0">
                <a:solidFill>
                  <a:srgbClr val="191919"/>
                </a:solidFill>
                <a:latin typeface="Arimo"/>
                <a:ea typeface="Arimo"/>
                <a:cs typeface="Arimo"/>
              </a:rPr>
              <a:t>for current rocket height </a:t>
            </a:r>
            <a:r>
              <a:rPr lang="en-GB" sz="1100" i="1" dirty="0">
                <a:solidFill>
                  <a:schemeClr val="tx1">
                    <a:lumMod val="75000"/>
                    <a:lumOff val="25000"/>
                  </a:schemeClr>
                </a:solidFill>
                <a:latin typeface="Arimo"/>
                <a:ea typeface="Arimo"/>
                <a:cs typeface="Arimo"/>
              </a:rPr>
              <a:t>// *use int() for number inputs</a:t>
            </a:r>
            <a:br>
              <a:rPr lang="en-GB" sz="1200" dirty="0">
                <a:latin typeface="Arimo"/>
                <a:ea typeface="Arimo"/>
                <a:cs typeface="Arimo"/>
              </a:rPr>
            </a:br>
            <a:r>
              <a:rPr lang="en-GB" sz="1700" dirty="0">
                <a:solidFill>
                  <a:srgbClr val="191919"/>
                </a:solidFill>
                <a:latin typeface="Arimo"/>
                <a:ea typeface="Arimo"/>
                <a:cs typeface="Arimo"/>
              </a:rPr>
              <a:t>c. Compute</a:t>
            </a:r>
            <a:r>
              <a:rPr lang="en-GB" sz="1700" b="1" dirty="0">
                <a:solidFill>
                  <a:srgbClr val="191919"/>
                </a:solidFill>
                <a:latin typeface="Arimo"/>
                <a:ea typeface="Arimo"/>
                <a:cs typeface="Arimo"/>
              </a:rPr>
              <a:t> </a:t>
            </a:r>
            <a:r>
              <a:rPr lang="en-GB" sz="1700" dirty="0">
                <a:solidFill>
                  <a:srgbClr val="191919"/>
                </a:solidFill>
                <a:latin typeface="Arimo"/>
                <a:ea typeface="Arimo"/>
                <a:cs typeface="Arimo"/>
              </a:rPr>
              <a:t>the </a:t>
            </a:r>
            <a:r>
              <a:rPr lang="en-GB" sz="1700" dirty="0">
                <a:solidFill>
                  <a:schemeClr val="tx1"/>
                </a:solidFill>
                <a:latin typeface="Arimo"/>
                <a:ea typeface="Arimo"/>
                <a:cs typeface="Arimo"/>
              </a:rPr>
              <a:t>distance </a:t>
            </a:r>
            <a:r>
              <a:rPr lang="en-GB" sz="1700" dirty="0">
                <a:solidFill>
                  <a:srgbClr val="191919"/>
                </a:solidFill>
                <a:latin typeface="Arimo"/>
                <a:ea typeface="Arimo"/>
                <a:cs typeface="Arimo"/>
              </a:rPr>
              <a:t>between the moon and rocket</a:t>
            </a:r>
            <a:endParaRPr lang="en-GB" sz="1700" dirty="0">
              <a:latin typeface="Arimo"/>
              <a:ea typeface="Arimo"/>
              <a:cs typeface="Arimo"/>
            </a:endParaRPr>
          </a:p>
          <a:p>
            <a:pPr marL="457200" indent="-336550" algn="l">
              <a:lnSpc>
                <a:spcPct val="114999"/>
              </a:lnSpc>
              <a:buClr>
                <a:srgbClr val="1B1B1B"/>
              </a:buClr>
              <a:buSzPts val="1700"/>
              <a:buAutoNum type="arabicPeriod"/>
            </a:pPr>
            <a:r>
              <a:rPr lang="en-GB" sz="1700" b="1" dirty="0">
                <a:solidFill>
                  <a:srgbClr val="191919"/>
                </a:solidFill>
                <a:latin typeface="Arimo"/>
                <a:ea typeface="Arimo"/>
                <a:cs typeface="Arial"/>
              </a:rPr>
              <a:t>Output </a:t>
            </a:r>
            <a:r>
              <a:rPr lang="en-GB" sz="1700" b="1" dirty="0">
                <a:solidFill>
                  <a:srgbClr val="859EB1"/>
                </a:solidFill>
                <a:latin typeface="Arimo"/>
                <a:ea typeface="Arimo"/>
                <a:cs typeface="Arial"/>
              </a:rPr>
              <a:t>distance</a:t>
            </a:r>
            <a:endParaRPr lang="en-GB" sz="1700" dirty="0">
              <a:solidFill>
                <a:srgbClr val="191919"/>
              </a:solidFill>
              <a:latin typeface="Arimo"/>
              <a:ea typeface="Arimo"/>
              <a:cs typeface="Arial"/>
            </a:endParaRPr>
          </a:p>
        </p:txBody>
      </p:sp>
      <p:pic>
        <p:nvPicPr>
          <p:cNvPr id="5" name="Picture 4" descr="A pink background with black text&#10;&#10;Description automatically generated">
            <a:extLst>
              <a:ext uri="{FF2B5EF4-FFF2-40B4-BE49-F238E27FC236}">
                <a16:creationId xmlns:a16="http://schemas.microsoft.com/office/drawing/2014/main" id="{B6F12CC1-9AC6-A1D0-105D-59D2813344CC}"/>
              </a:ext>
            </a:extLst>
          </p:cNvPr>
          <p:cNvPicPr>
            <a:picLocks noChangeAspect="1"/>
          </p:cNvPicPr>
          <p:nvPr/>
        </p:nvPicPr>
        <p:blipFill rotWithShape="1">
          <a:blip r:embed="rId3"/>
          <a:srcRect r="177" b="-34270"/>
          <a:stretch/>
        </p:blipFill>
        <p:spPr>
          <a:xfrm>
            <a:off x="6365453" y="3023990"/>
            <a:ext cx="1583129" cy="1575442"/>
          </a:xfrm>
          <a:prstGeom prst="rect">
            <a:avLst/>
          </a:prstGeom>
        </p:spPr>
      </p:pic>
      <p:pic>
        <p:nvPicPr>
          <p:cNvPr id="6" name="Picture 5" descr="A pink background with black text&#10;&#10;Description automatically generated">
            <a:extLst>
              <a:ext uri="{FF2B5EF4-FFF2-40B4-BE49-F238E27FC236}">
                <a16:creationId xmlns:a16="http://schemas.microsoft.com/office/drawing/2014/main" id="{02E7734F-1B57-F4BD-8CF9-7DD8892650C4}"/>
              </a:ext>
            </a:extLst>
          </p:cNvPr>
          <p:cNvPicPr>
            <a:picLocks noChangeAspect="1"/>
          </p:cNvPicPr>
          <p:nvPr/>
        </p:nvPicPr>
        <p:blipFill>
          <a:blip r:embed="rId4"/>
          <a:stretch>
            <a:fillRect/>
          </a:stretch>
        </p:blipFill>
        <p:spPr>
          <a:xfrm>
            <a:off x="3405249" y="3024037"/>
            <a:ext cx="1485899" cy="1559885"/>
          </a:xfrm>
          <a:prstGeom prst="rect">
            <a:avLst/>
          </a:prstGeom>
        </p:spPr>
      </p:pic>
      <p:pic>
        <p:nvPicPr>
          <p:cNvPr id="8" name="Picture 7" descr="A pink background with text and numbers&#10;&#10;Description automatically generated">
            <a:extLst>
              <a:ext uri="{FF2B5EF4-FFF2-40B4-BE49-F238E27FC236}">
                <a16:creationId xmlns:a16="http://schemas.microsoft.com/office/drawing/2014/main" id="{0B4A2D42-3713-03DD-3823-2A66E55A2139}"/>
              </a:ext>
            </a:extLst>
          </p:cNvPr>
          <p:cNvPicPr>
            <a:picLocks noChangeAspect="1"/>
          </p:cNvPicPr>
          <p:nvPr/>
        </p:nvPicPr>
        <p:blipFill>
          <a:blip r:embed="rId5"/>
          <a:stretch>
            <a:fillRect/>
          </a:stretch>
        </p:blipFill>
        <p:spPr>
          <a:xfrm>
            <a:off x="4936054" y="3049464"/>
            <a:ext cx="1428751" cy="1525362"/>
          </a:xfrm>
          <a:prstGeom prst="rect">
            <a:avLst/>
          </a:prstGeom>
        </p:spPr>
      </p:pic>
      <p:cxnSp>
        <p:nvCxnSpPr>
          <p:cNvPr id="10" name="Straight Arrow Connector 9">
            <a:extLst>
              <a:ext uri="{FF2B5EF4-FFF2-40B4-BE49-F238E27FC236}">
                <a16:creationId xmlns:a16="http://schemas.microsoft.com/office/drawing/2014/main" id="{65AA7F8E-514B-A8B9-72D6-2A06FC2F94CF}"/>
              </a:ext>
            </a:extLst>
          </p:cNvPr>
          <p:cNvCxnSpPr/>
          <p:nvPr/>
        </p:nvCxnSpPr>
        <p:spPr>
          <a:xfrm flipV="1">
            <a:off x="4931970" y="3101851"/>
            <a:ext cx="8165" cy="1494064"/>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F79CE33-8D67-09A2-82D9-197FBE4FA113}"/>
              </a:ext>
            </a:extLst>
          </p:cNvPr>
          <p:cNvCxnSpPr>
            <a:cxnSpLocks/>
          </p:cNvCxnSpPr>
          <p:nvPr/>
        </p:nvCxnSpPr>
        <p:spPr>
          <a:xfrm flipV="1">
            <a:off x="6360720" y="3093687"/>
            <a:ext cx="8165" cy="1494064"/>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218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48"/>
          <p:cNvSpPr txBox="1">
            <a:spLocks noGrp="1"/>
          </p:cNvSpPr>
          <p:nvPr>
            <p:ph type="ctrTitle"/>
          </p:nvPr>
        </p:nvSpPr>
        <p:spPr>
          <a:xfrm flipH="1">
            <a:off x="3979700" y="483375"/>
            <a:ext cx="4616700" cy="2887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The Rocket Made it to the Moon!</a:t>
            </a:r>
            <a:endParaRPr/>
          </a:p>
        </p:txBody>
      </p:sp>
      <p:sp>
        <p:nvSpPr>
          <p:cNvPr id="2" name="TextBox 1">
            <a:extLst>
              <a:ext uri="{FF2B5EF4-FFF2-40B4-BE49-F238E27FC236}">
                <a16:creationId xmlns:a16="http://schemas.microsoft.com/office/drawing/2014/main" id="{872009B4-9A62-D03F-BA53-058B65036183}"/>
              </a:ext>
            </a:extLst>
          </p:cNvPr>
          <p:cNvSpPr txBox="1"/>
          <p:nvPr/>
        </p:nvSpPr>
        <p:spPr>
          <a:xfrm>
            <a:off x="3922821" y="4483223"/>
            <a:ext cx="458531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solidFill>
                  <a:schemeClr val="bg1"/>
                </a:solidFill>
                <a:latin typeface="Oxanium"/>
              </a:rPr>
              <a:t>https://www.codecademy.com/resources/blog/programming-languages/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35"/>
          <p:cNvSpPr/>
          <p:nvPr/>
        </p:nvSpPr>
        <p:spPr>
          <a:xfrm rot="7199904">
            <a:off x="1307588" y="1351234"/>
            <a:ext cx="1150472" cy="1150546"/>
          </a:xfrm>
          <a:prstGeom prst="irregularSeal1">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Oxanium"/>
              <a:ea typeface="Oxanium"/>
              <a:cs typeface="Oxanium"/>
              <a:sym typeface="Oxanium"/>
            </a:endParaRPr>
          </a:p>
        </p:txBody>
      </p:sp>
      <p:sp>
        <p:nvSpPr>
          <p:cNvPr id="1007" name="Google Shape;1007;p35"/>
          <p:cNvSpPr/>
          <p:nvPr/>
        </p:nvSpPr>
        <p:spPr>
          <a:xfrm>
            <a:off x="6542163" y="1354990"/>
            <a:ext cx="1338228" cy="1338282"/>
          </a:xfrm>
          <a:prstGeom prst="irregularSeal1">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Oxanium"/>
              <a:ea typeface="Oxanium"/>
              <a:cs typeface="Oxanium"/>
              <a:sym typeface="Oxanium"/>
            </a:endParaRPr>
          </a:p>
        </p:txBody>
      </p:sp>
      <p:sp>
        <p:nvSpPr>
          <p:cNvPr id="1008" name="Google Shape;1008;p35"/>
          <p:cNvSpPr txBox="1">
            <a:spLocks noGrp="1"/>
          </p:cNvSpPr>
          <p:nvPr>
            <p:ph type="title"/>
          </p:nvPr>
        </p:nvSpPr>
        <p:spPr>
          <a:xfrm>
            <a:off x="744650" y="616350"/>
            <a:ext cx="7654500" cy="575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GB"/>
              <a:t>OUR TEAM</a:t>
            </a:r>
            <a:endParaRPr/>
          </a:p>
        </p:txBody>
      </p:sp>
      <p:sp>
        <p:nvSpPr>
          <p:cNvPr id="1009" name="Google Shape;1009;p35"/>
          <p:cNvSpPr/>
          <p:nvPr/>
        </p:nvSpPr>
        <p:spPr>
          <a:xfrm>
            <a:off x="251025" y="3000425"/>
            <a:ext cx="183300" cy="183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35"/>
          <p:cNvSpPr/>
          <p:nvPr/>
        </p:nvSpPr>
        <p:spPr>
          <a:xfrm>
            <a:off x="126325" y="1745738"/>
            <a:ext cx="259800" cy="259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11" name="Google Shape;1011;p35"/>
          <p:cNvGrpSpPr/>
          <p:nvPr/>
        </p:nvGrpSpPr>
        <p:grpSpPr>
          <a:xfrm rot="5400000">
            <a:off x="2590228" y="4033866"/>
            <a:ext cx="136544" cy="510324"/>
            <a:chOff x="11201691" y="-5612953"/>
            <a:chExt cx="672300" cy="2512672"/>
          </a:xfrm>
        </p:grpSpPr>
        <p:sp>
          <p:nvSpPr>
            <p:cNvPr id="1012" name="Google Shape;1012;p35"/>
            <p:cNvSpPr/>
            <p:nvPr/>
          </p:nvSpPr>
          <p:spPr>
            <a:xfrm rot="10800000">
              <a:off x="11201691" y="-3772581"/>
              <a:ext cx="672300" cy="672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35"/>
            <p:cNvSpPr/>
            <p:nvPr/>
          </p:nvSpPr>
          <p:spPr>
            <a:xfrm rot="10800000">
              <a:off x="11201691" y="-5612953"/>
              <a:ext cx="672300" cy="672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35"/>
            <p:cNvSpPr/>
            <p:nvPr/>
          </p:nvSpPr>
          <p:spPr>
            <a:xfrm rot="10800000">
              <a:off x="11201691" y="-4692767"/>
              <a:ext cx="672300" cy="672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5" name="Google Shape;1015;p35"/>
          <p:cNvGrpSpPr/>
          <p:nvPr/>
        </p:nvGrpSpPr>
        <p:grpSpPr>
          <a:xfrm rot="5400000">
            <a:off x="6420864" y="4033866"/>
            <a:ext cx="136544" cy="510324"/>
            <a:chOff x="10451322" y="-17458175"/>
            <a:chExt cx="672300" cy="2512671"/>
          </a:xfrm>
        </p:grpSpPr>
        <p:sp>
          <p:nvSpPr>
            <p:cNvPr id="1016" name="Google Shape;1016;p35"/>
            <p:cNvSpPr/>
            <p:nvPr/>
          </p:nvSpPr>
          <p:spPr>
            <a:xfrm rot="10800000">
              <a:off x="10451322" y="-15617804"/>
              <a:ext cx="672300" cy="672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35"/>
            <p:cNvSpPr/>
            <p:nvPr/>
          </p:nvSpPr>
          <p:spPr>
            <a:xfrm rot="10800000">
              <a:off x="10451322" y="-17458175"/>
              <a:ext cx="672300" cy="672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35"/>
            <p:cNvSpPr/>
            <p:nvPr/>
          </p:nvSpPr>
          <p:spPr>
            <a:xfrm rot="10800000">
              <a:off x="10451322" y="-16537990"/>
              <a:ext cx="672300" cy="672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19" name="Google Shape;1019;p35"/>
          <p:cNvPicPr preferRelativeResize="0"/>
          <p:nvPr/>
        </p:nvPicPr>
        <p:blipFill rotWithShape="1">
          <a:blip r:embed="rId3">
            <a:alphaModFix/>
          </a:blip>
          <a:srcRect t="16675" b="16675"/>
          <a:stretch/>
        </p:blipFill>
        <p:spPr>
          <a:xfrm>
            <a:off x="1957271" y="1638088"/>
            <a:ext cx="1409100" cy="1409100"/>
          </a:xfrm>
          <a:prstGeom prst="rect">
            <a:avLst/>
          </a:prstGeom>
          <a:noFill/>
          <a:ln w="9525" cap="flat" cmpd="sng">
            <a:solidFill>
              <a:schemeClr val="dk1"/>
            </a:solidFill>
            <a:prstDash val="solid"/>
            <a:round/>
            <a:headEnd type="none" w="sm" len="sm"/>
            <a:tailEnd type="none" w="sm" len="sm"/>
          </a:ln>
        </p:spPr>
      </p:pic>
      <p:pic>
        <p:nvPicPr>
          <p:cNvPr id="1020" name="Google Shape;1020;p35"/>
          <p:cNvPicPr preferRelativeResize="0"/>
          <p:nvPr/>
        </p:nvPicPr>
        <p:blipFill rotWithShape="1">
          <a:blip r:embed="rId4">
            <a:alphaModFix/>
          </a:blip>
          <a:srcRect l="41471" t="3682" r="15810" b="32266"/>
          <a:stretch/>
        </p:blipFill>
        <p:spPr>
          <a:xfrm>
            <a:off x="5784588" y="1638088"/>
            <a:ext cx="1409100" cy="1409100"/>
          </a:xfrm>
          <a:prstGeom prst="rect">
            <a:avLst/>
          </a:prstGeom>
          <a:noFill/>
          <a:ln w="9525" cap="flat" cmpd="sng">
            <a:solidFill>
              <a:schemeClr val="dk1"/>
            </a:solidFill>
            <a:prstDash val="solid"/>
            <a:round/>
            <a:headEnd type="none" w="sm" len="sm"/>
            <a:tailEnd type="none" w="sm" len="sm"/>
          </a:ln>
        </p:spPr>
      </p:pic>
      <p:grpSp>
        <p:nvGrpSpPr>
          <p:cNvPr id="1021" name="Google Shape;1021;p35"/>
          <p:cNvGrpSpPr/>
          <p:nvPr/>
        </p:nvGrpSpPr>
        <p:grpSpPr>
          <a:xfrm>
            <a:off x="6898748" y="2092846"/>
            <a:ext cx="625097" cy="628353"/>
            <a:chOff x="6898748" y="2092846"/>
            <a:chExt cx="625097" cy="628353"/>
          </a:xfrm>
        </p:grpSpPr>
        <p:sp>
          <p:nvSpPr>
            <p:cNvPr id="1022" name="Google Shape;1022;p35"/>
            <p:cNvSpPr/>
            <p:nvPr/>
          </p:nvSpPr>
          <p:spPr>
            <a:xfrm>
              <a:off x="6898748" y="2094518"/>
              <a:ext cx="625097" cy="625004"/>
            </a:xfrm>
            <a:custGeom>
              <a:avLst/>
              <a:gdLst/>
              <a:ahLst/>
              <a:cxnLst/>
              <a:rect l="l" t="t" r="r" b="b"/>
              <a:pathLst>
                <a:path w="8781" h="8780" extrusionOk="0">
                  <a:moveTo>
                    <a:pt x="4391" y="0"/>
                  </a:moveTo>
                  <a:cubicBezTo>
                    <a:pt x="1968" y="0"/>
                    <a:pt x="1" y="1967"/>
                    <a:pt x="1" y="4390"/>
                  </a:cubicBezTo>
                  <a:cubicBezTo>
                    <a:pt x="1" y="6817"/>
                    <a:pt x="1968" y="8779"/>
                    <a:pt x="4391" y="8779"/>
                  </a:cubicBezTo>
                  <a:cubicBezTo>
                    <a:pt x="6813" y="8779"/>
                    <a:pt x="8780" y="6817"/>
                    <a:pt x="8780" y="4390"/>
                  </a:cubicBezTo>
                  <a:cubicBezTo>
                    <a:pt x="8780" y="1967"/>
                    <a:pt x="6813" y="0"/>
                    <a:pt x="4391" y="0"/>
                  </a:cubicBezTo>
                  <a:close/>
                </a:path>
              </a:pathLst>
            </a:custGeom>
            <a:solidFill>
              <a:schemeClr val="accent1"/>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35"/>
            <p:cNvSpPr/>
            <p:nvPr/>
          </p:nvSpPr>
          <p:spPr>
            <a:xfrm>
              <a:off x="7207912" y="2400083"/>
              <a:ext cx="229864" cy="321116"/>
            </a:xfrm>
            <a:custGeom>
              <a:avLst/>
              <a:gdLst/>
              <a:ahLst/>
              <a:cxnLst/>
              <a:rect l="l" t="t" r="r" b="b"/>
              <a:pathLst>
                <a:path w="3229" h="4511" extrusionOk="0">
                  <a:moveTo>
                    <a:pt x="504" y="1"/>
                  </a:moveTo>
                  <a:cubicBezTo>
                    <a:pt x="438" y="1"/>
                    <a:pt x="379" y="20"/>
                    <a:pt x="320" y="61"/>
                  </a:cubicBezTo>
                  <a:cubicBezTo>
                    <a:pt x="435" y="401"/>
                    <a:pt x="430" y="684"/>
                    <a:pt x="314" y="993"/>
                  </a:cubicBezTo>
                  <a:cubicBezTo>
                    <a:pt x="178" y="1364"/>
                    <a:pt x="1" y="1605"/>
                    <a:pt x="16" y="2034"/>
                  </a:cubicBezTo>
                  <a:cubicBezTo>
                    <a:pt x="32" y="2541"/>
                    <a:pt x="351" y="2897"/>
                    <a:pt x="456" y="3352"/>
                  </a:cubicBezTo>
                  <a:cubicBezTo>
                    <a:pt x="532" y="3710"/>
                    <a:pt x="36" y="4510"/>
                    <a:pt x="376" y="4510"/>
                  </a:cubicBezTo>
                  <a:cubicBezTo>
                    <a:pt x="385" y="4510"/>
                    <a:pt x="394" y="4510"/>
                    <a:pt x="403" y="4509"/>
                  </a:cubicBezTo>
                  <a:cubicBezTo>
                    <a:pt x="2072" y="4331"/>
                    <a:pt x="2768" y="3614"/>
                    <a:pt x="3229" y="3138"/>
                  </a:cubicBezTo>
                  <a:cubicBezTo>
                    <a:pt x="3166" y="2939"/>
                    <a:pt x="3061" y="2588"/>
                    <a:pt x="2810" y="2400"/>
                  </a:cubicBezTo>
                  <a:cubicBezTo>
                    <a:pt x="2413" y="2091"/>
                    <a:pt x="1999" y="2233"/>
                    <a:pt x="1560" y="2112"/>
                  </a:cubicBezTo>
                  <a:cubicBezTo>
                    <a:pt x="566" y="1840"/>
                    <a:pt x="880" y="684"/>
                    <a:pt x="607" y="14"/>
                  </a:cubicBezTo>
                  <a:cubicBezTo>
                    <a:pt x="571" y="6"/>
                    <a:pt x="537" y="1"/>
                    <a:pt x="504"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35"/>
            <p:cNvSpPr/>
            <p:nvPr/>
          </p:nvSpPr>
          <p:spPr>
            <a:xfrm>
              <a:off x="7292838" y="2208238"/>
              <a:ext cx="231003" cy="247297"/>
            </a:xfrm>
            <a:custGeom>
              <a:avLst/>
              <a:gdLst/>
              <a:ahLst/>
              <a:cxnLst/>
              <a:rect l="l" t="t" r="r" b="b"/>
              <a:pathLst>
                <a:path w="3245" h="3474" extrusionOk="0">
                  <a:moveTo>
                    <a:pt x="2204" y="1"/>
                  </a:moveTo>
                  <a:cubicBezTo>
                    <a:pt x="2093" y="1"/>
                    <a:pt x="1991" y="91"/>
                    <a:pt x="1847" y="167"/>
                  </a:cubicBezTo>
                  <a:cubicBezTo>
                    <a:pt x="1335" y="439"/>
                    <a:pt x="874" y="810"/>
                    <a:pt x="586" y="1328"/>
                  </a:cubicBezTo>
                  <a:cubicBezTo>
                    <a:pt x="471" y="1532"/>
                    <a:pt x="440" y="1788"/>
                    <a:pt x="356" y="2013"/>
                  </a:cubicBezTo>
                  <a:cubicBezTo>
                    <a:pt x="314" y="2149"/>
                    <a:pt x="304" y="2280"/>
                    <a:pt x="278" y="2411"/>
                  </a:cubicBezTo>
                  <a:cubicBezTo>
                    <a:pt x="273" y="2431"/>
                    <a:pt x="263" y="2474"/>
                    <a:pt x="262" y="2474"/>
                  </a:cubicBezTo>
                  <a:cubicBezTo>
                    <a:pt x="262" y="2474"/>
                    <a:pt x="262" y="2474"/>
                    <a:pt x="262" y="2474"/>
                  </a:cubicBezTo>
                  <a:cubicBezTo>
                    <a:pt x="0" y="2589"/>
                    <a:pt x="110" y="2955"/>
                    <a:pt x="241" y="3128"/>
                  </a:cubicBezTo>
                  <a:cubicBezTo>
                    <a:pt x="444" y="3387"/>
                    <a:pt x="796" y="3473"/>
                    <a:pt x="1113" y="3473"/>
                  </a:cubicBezTo>
                  <a:cubicBezTo>
                    <a:pt x="1122" y="3473"/>
                    <a:pt x="1132" y="3473"/>
                    <a:pt x="1141" y="3473"/>
                  </a:cubicBezTo>
                  <a:cubicBezTo>
                    <a:pt x="1816" y="3463"/>
                    <a:pt x="1643" y="2835"/>
                    <a:pt x="1905" y="2411"/>
                  </a:cubicBezTo>
                  <a:cubicBezTo>
                    <a:pt x="1999" y="2265"/>
                    <a:pt x="2109" y="2113"/>
                    <a:pt x="2287" y="2066"/>
                  </a:cubicBezTo>
                  <a:cubicBezTo>
                    <a:pt x="2305" y="2062"/>
                    <a:pt x="2323" y="2060"/>
                    <a:pt x="2339" y="2060"/>
                  </a:cubicBezTo>
                  <a:cubicBezTo>
                    <a:pt x="2426" y="2060"/>
                    <a:pt x="2490" y="2108"/>
                    <a:pt x="2569" y="2113"/>
                  </a:cubicBezTo>
                  <a:cubicBezTo>
                    <a:pt x="2571" y="2113"/>
                    <a:pt x="2573" y="2113"/>
                    <a:pt x="2575" y="2113"/>
                  </a:cubicBezTo>
                  <a:cubicBezTo>
                    <a:pt x="2757" y="2113"/>
                    <a:pt x="3031" y="1893"/>
                    <a:pt x="3176" y="1893"/>
                  </a:cubicBezTo>
                  <a:cubicBezTo>
                    <a:pt x="3194" y="1893"/>
                    <a:pt x="3210" y="1896"/>
                    <a:pt x="3223" y="1904"/>
                  </a:cubicBezTo>
                  <a:cubicBezTo>
                    <a:pt x="3244" y="1626"/>
                    <a:pt x="2658" y="303"/>
                    <a:pt x="2365" y="67"/>
                  </a:cubicBezTo>
                  <a:cubicBezTo>
                    <a:pt x="2306" y="20"/>
                    <a:pt x="2254" y="1"/>
                    <a:pt x="2204"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35"/>
            <p:cNvSpPr/>
            <p:nvPr/>
          </p:nvSpPr>
          <p:spPr>
            <a:xfrm>
              <a:off x="6943810" y="2092846"/>
              <a:ext cx="416162" cy="252849"/>
            </a:xfrm>
            <a:custGeom>
              <a:avLst/>
              <a:gdLst/>
              <a:ahLst/>
              <a:cxnLst/>
              <a:rect l="l" t="t" r="r" b="b"/>
              <a:pathLst>
                <a:path w="5846" h="3552" extrusionOk="0">
                  <a:moveTo>
                    <a:pt x="3887" y="1"/>
                  </a:moveTo>
                  <a:cubicBezTo>
                    <a:pt x="2509" y="1"/>
                    <a:pt x="850" y="635"/>
                    <a:pt x="1" y="2321"/>
                  </a:cubicBezTo>
                  <a:cubicBezTo>
                    <a:pt x="85" y="2311"/>
                    <a:pt x="158" y="2258"/>
                    <a:pt x="236" y="2227"/>
                  </a:cubicBezTo>
                  <a:cubicBezTo>
                    <a:pt x="440" y="2154"/>
                    <a:pt x="676" y="2112"/>
                    <a:pt x="890" y="2101"/>
                  </a:cubicBezTo>
                  <a:cubicBezTo>
                    <a:pt x="921" y="2100"/>
                    <a:pt x="952" y="2099"/>
                    <a:pt x="982" y="2099"/>
                  </a:cubicBezTo>
                  <a:cubicBezTo>
                    <a:pt x="1572" y="2099"/>
                    <a:pt x="2094" y="2382"/>
                    <a:pt x="2612" y="2640"/>
                  </a:cubicBezTo>
                  <a:cubicBezTo>
                    <a:pt x="2852" y="2761"/>
                    <a:pt x="3093" y="2876"/>
                    <a:pt x="3318" y="3017"/>
                  </a:cubicBezTo>
                  <a:cubicBezTo>
                    <a:pt x="3496" y="3137"/>
                    <a:pt x="3611" y="3284"/>
                    <a:pt x="3768" y="3415"/>
                  </a:cubicBezTo>
                  <a:cubicBezTo>
                    <a:pt x="3878" y="3510"/>
                    <a:pt x="3992" y="3551"/>
                    <a:pt x="4105" y="3551"/>
                  </a:cubicBezTo>
                  <a:cubicBezTo>
                    <a:pt x="4367" y="3551"/>
                    <a:pt x="4617" y="3329"/>
                    <a:pt x="4767" y="3069"/>
                  </a:cubicBezTo>
                  <a:cubicBezTo>
                    <a:pt x="4945" y="2755"/>
                    <a:pt x="4856" y="2400"/>
                    <a:pt x="4862" y="2060"/>
                  </a:cubicBezTo>
                  <a:cubicBezTo>
                    <a:pt x="4867" y="1772"/>
                    <a:pt x="5066" y="1583"/>
                    <a:pt x="5306" y="1458"/>
                  </a:cubicBezTo>
                  <a:cubicBezTo>
                    <a:pt x="5469" y="1369"/>
                    <a:pt x="5678" y="1322"/>
                    <a:pt x="5762" y="1149"/>
                  </a:cubicBezTo>
                  <a:cubicBezTo>
                    <a:pt x="5845" y="977"/>
                    <a:pt x="5762" y="882"/>
                    <a:pt x="5683" y="741"/>
                  </a:cubicBezTo>
                  <a:cubicBezTo>
                    <a:pt x="5622" y="634"/>
                    <a:pt x="5590" y="422"/>
                    <a:pt x="5589" y="422"/>
                  </a:cubicBezTo>
                  <a:cubicBezTo>
                    <a:pt x="5589" y="422"/>
                    <a:pt x="5589" y="422"/>
                    <a:pt x="5589" y="422"/>
                  </a:cubicBezTo>
                  <a:lnTo>
                    <a:pt x="5589" y="411"/>
                  </a:lnTo>
                  <a:cubicBezTo>
                    <a:pt x="5176" y="154"/>
                    <a:pt x="4566" y="1"/>
                    <a:pt x="3887"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35"/>
            <p:cNvSpPr/>
            <p:nvPr/>
          </p:nvSpPr>
          <p:spPr>
            <a:xfrm>
              <a:off x="6898749" y="2384707"/>
              <a:ext cx="199396" cy="301753"/>
            </a:xfrm>
            <a:custGeom>
              <a:avLst/>
              <a:gdLst/>
              <a:ahLst/>
              <a:cxnLst/>
              <a:rect l="l" t="t" r="r" b="b"/>
              <a:pathLst>
                <a:path w="2801" h="4239" extrusionOk="0">
                  <a:moveTo>
                    <a:pt x="1219" y="0"/>
                  </a:moveTo>
                  <a:cubicBezTo>
                    <a:pt x="1014" y="0"/>
                    <a:pt x="808" y="30"/>
                    <a:pt x="618" y="89"/>
                  </a:cubicBezTo>
                  <a:cubicBezTo>
                    <a:pt x="462" y="142"/>
                    <a:pt x="356" y="168"/>
                    <a:pt x="226" y="168"/>
                  </a:cubicBezTo>
                  <a:cubicBezTo>
                    <a:pt x="177" y="168"/>
                    <a:pt x="124" y="164"/>
                    <a:pt x="64" y="157"/>
                  </a:cubicBezTo>
                  <a:lnTo>
                    <a:pt x="64" y="157"/>
                  </a:lnTo>
                  <a:cubicBezTo>
                    <a:pt x="1" y="1010"/>
                    <a:pt x="383" y="3035"/>
                    <a:pt x="2470" y="4238"/>
                  </a:cubicBezTo>
                  <a:cubicBezTo>
                    <a:pt x="2633" y="4128"/>
                    <a:pt x="2727" y="3940"/>
                    <a:pt x="2695" y="3720"/>
                  </a:cubicBezTo>
                  <a:cubicBezTo>
                    <a:pt x="2669" y="3537"/>
                    <a:pt x="2617" y="3359"/>
                    <a:pt x="2570" y="3181"/>
                  </a:cubicBezTo>
                  <a:cubicBezTo>
                    <a:pt x="2486" y="2862"/>
                    <a:pt x="2502" y="2553"/>
                    <a:pt x="2533" y="2229"/>
                  </a:cubicBezTo>
                  <a:cubicBezTo>
                    <a:pt x="2575" y="1852"/>
                    <a:pt x="2779" y="1517"/>
                    <a:pt x="2790" y="1135"/>
                  </a:cubicBezTo>
                  <a:cubicBezTo>
                    <a:pt x="2800" y="597"/>
                    <a:pt x="2397" y="340"/>
                    <a:pt x="1947" y="141"/>
                  </a:cubicBezTo>
                  <a:cubicBezTo>
                    <a:pt x="1725" y="46"/>
                    <a:pt x="1472" y="0"/>
                    <a:pt x="1219" y="0"/>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7" name="Google Shape;1027;p35"/>
          <p:cNvGrpSpPr/>
          <p:nvPr/>
        </p:nvGrpSpPr>
        <p:grpSpPr>
          <a:xfrm>
            <a:off x="3114321" y="2029665"/>
            <a:ext cx="628204" cy="642430"/>
            <a:chOff x="3114321" y="2029665"/>
            <a:chExt cx="628204" cy="642430"/>
          </a:xfrm>
        </p:grpSpPr>
        <p:sp>
          <p:nvSpPr>
            <p:cNvPr id="1028" name="Google Shape;1028;p35"/>
            <p:cNvSpPr/>
            <p:nvPr/>
          </p:nvSpPr>
          <p:spPr>
            <a:xfrm>
              <a:off x="3114325" y="2039158"/>
              <a:ext cx="628200" cy="628506"/>
            </a:xfrm>
            <a:custGeom>
              <a:avLst/>
              <a:gdLst/>
              <a:ahLst/>
              <a:cxnLst/>
              <a:rect l="l" t="t" r="r" b="b"/>
              <a:pathLst>
                <a:path w="2214" h="2215" extrusionOk="0">
                  <a:moveTo>
                    <a:pt x="1104" y="1"/>
                  </a:moveTo>
                  <a:cubicBezTo>
                    <a:pt x="497" y="1"/>
                    <a:pt x="0" y="498"/>
                    <a:pt x="0" y="1110"/>
                  </a:cubicBezTo>
                  <a:cubicBezTo>
                    <a:pt x="0" y="1722"/>
                    <a:pt x="497" y="2214"/>
                    <a:pt x="1104" y="2214"/>
                  </a:cubicBezTo>
                  <a:cubicBezTo>
                    <a:pt x="1716" y="2214"/>
                    <a:pt x="2213" y="1722"/>
                    <a:pt x="2213" y="1110"/>
                  </a:cubicBezTo>
                  <a:cubicBezTo>
                    <a:pt x="2213" y="498"/>
                    <a:pt x="1716" y="1"/>
                    <a:pt x="1104" y="1"/>
                  </a:cubicBezTo>
                  <a:close/>
                </a:path>
              </a:pathLst>
            </a:custGeom>
            <a:solidFill>
              <a:schemeClr val="l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35"/>
            <p:cNvSpPr/>
            <p:nvPr/>
          </p:nvSpPr>
          <p:spPr>
            <a:xfrm>
              <a:off x="3154793" y="2139077"/>
              <a:ext cx="587728" cy="262008"/>
            </a:xfrm>
            <a:custGeom>
              <a:avLst/>
              <a:gdLst/>
              <a:ahLst/>
              <a:cxnLst/>
              <a:rect l="l" t="t" r="r" b="b"/>
              <a:pathLst>
                <a:path w="6070" h="2706" extrusionOk="0">
                  <a:moveTo>
                    <a:pt x="456" y="1"/>
                  </a:moveTo>
                  <a:cubicBezTo>
                    <a:pt x="299" y="184"/>
                    <a:pt x="116" y="367"/>
                    <a:pt x="1" y="592"/>
                  </a:cubicBezTo>
                  <a:cubicBezTo>
                    <a:pt x="2444" y="2219"/>
                    <a:pt x="3841" y="2585"/>
                    <a:pt x="6012" y="2706"/>
                  </a:cubicBezTo>
                  <a:cubicBezTo>
                    <a:pt x="6070" y="2402"/>
                    <a:pt x="6044" y="2078"/>
                    <a:pt x="6012" y="1774"/>
                  </a:cubicBezTo>
                  <a:cubicBezTo>
                    <a:pt x="3862" y="1717"/>
                    <a:pt x="2250" y="1115"/>
                    <a:pt x="456"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35"/>
            <p:cNvSpPr/>
            <p:nvPr/>
          </p:nvSpPr>
          <p:spPr>
            <a:xfrm>
              <a:off x="3154793" y="2139077"/>
              <a:ext cx="587728" cy="262008"/>
            </a:xfrm>
            <a:custGeom>
              <a:avLst/>
              <a:gdLst/>
              <a:ahLst/>
              <a:cxnLst/>
              <a:rect l="l" t="t" r="r" b="b"/>
              <a:pathLst>
                <a:path w="6070" h="2706" fill="none" extrusionOk="0">
                  <a:moveTo>
                    <a:pt x="6012" y="1774"/>
                  </a:moveTo>
                  <a:cubicBezTo>
                    <a:pt x="3862" y="1717"/>
                    <a:pt x="2250" y="1115"/>
                    <a:pt x="456" y="1"/>
                  </a:cubicBezTo>
                  <a:cubicBezTo>
                    <a:pt x="299" y="184"/>
                    <a:pt x="116" y="367"/>
                    <a:pt x="1" y="592"/>
                  </a:cubicBezTo>
                  <a:cubicBezTo>
                    <a:pt x="2444" y="2219"/>
                    <a:pt x="3841" y="2585"/>
                    <a:pt x="6012" y="2706"/>
                  </a:cubicBezTo>
                  <a:cubicBezTo>
                    <a:pt x="6070" y="2402"/>
                    <a:pt x="6044" y="2078"/>
                    <a:pt x="6012" y="1774"/>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35"/>
            <p:cNvSpPr/>
            <p:nvPr/>
          </p:nvSpPr>
          <p:spPr>
            <a:xfrm>
              <a:off x="3114321" y="2327012"/>
              <a:ext cx="548223" cy="274693"/>
            </a:xfrm>
            <a:custGeom>
              <a:avLst/>
              <a:gdLst/>
              <a:ahLst/>
              <a:cxnLst/>
              <a:rect l="l" t="t" r="r" b="b"/>
              <a:pathLst>
                <a:path w="5662" h="2837" extrusionOk="0">
                  <a:moveTo>
                    <a:pt x="21" y="1"/>
                  </a:moveTo>
                  <a:lnTo>
                    <a:pt x="21" y="1"/>
                  </a:lnTo>
                  <a:cubicBezTo>
                    <a:pt x="0" y="283"/>
                    <a:pt x="10" y="561"/>
                    <a:pt x="63" y="833"/>
                  </a:cubicBezTo>
                  <a:cubicBezTo>
                    <a:pt x="241" y="1016"/>
                    <a:pt x="440" y="1178"/>
                    <a:pt x="659" y="1319"/>
                  </a:cubicBezTo>
                  <a:cubicBezTo>
                    <a:pt x="1967" y="2151"/>
                    <a:pt x="3532" y="2376"/>
                    <a:pt x="5002" y="2779"/>
                  </a:cubicBezTo>
                  <a:cubicBezTo>
                    <a:pt x="5075" y="2800"/>
                    <a:pt x="5154" y="2816"/>
                    <a:pt x="5232" y="2837"/>
                  </a:cubicBezTo>
                  <a:cubicBezTo>
                    <a:pt x="5389" y="2716"/>
                    <a:pt x="5530" y="2585"/>
                    <a:pt x="5661" y="2434"/>
                  </a:cubicBezTo>
                  <a:cubicBezTo>
                    <a:pt x="5012" y="2266"/>
                    <a:pt x="4369" y="2041"/>
                    <a:pt x="3741" y="1801"/>
                  </a:cubicBezTo>
                  <a:cubicBezTo>
                    <a:pt x="2485" y="1267"/>
                    <a:pt x="1177" y="749"/>
                    <a:pt x="21"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35"/>
            <p:cNvSpPr/>
            <p:nvPr/>
          </p:nvSpPr>
          <p:spPr>
            <a:xfrm>
              <a:off x="3114321" y="2327012"/>
              <a:ext cx="548223" cy="274693"/>
            </a:xfrm>
            <a:custGeom>
              <a:avLst/>
              <a:gdLst/>
              <a:ahLst/>
              <a:cxnLst/>
              <a:rect l="l" t="t" r="r" b="b"/>
              <a:pathLst>
                <a:path w="5662" h="2837" fill="none" extrusionOk="0">
                  <a:moveTo>
                    <a:pt x="5661" y="2434"/>
                  </a:moveTo>
                  <a:cubicBezTo>
                    <a:pt x="5012" y="2266"/>
                    <a:pt x="4369" y="2041"/>
                    <a:pt x="3741" y="1801"/>
                  </a:cubicBezTo>
                  <a:cubicBezTo>
                    <a:pt x="2485" y="1267"/>
                    <a:pt x="1177" y="749"/>
                    <a:pt x="21" y="1"/>
                  </a:cubicBezTo>
                  <a:cubicBezTo>
                    <a:pt x="0" y="283"/>
                    <a:pt x="10" y="561"/>
                    <a:pt x="63" y="833"/>
                  </a:cubicBezTo>
                  <a:cubicBezTo>
                    <a:pt x="241" y="1016"/>
                    <a:pt x="440" y="1178"/>
                    <a:pt x="659" y="1319"/>
                  </a:cubicBezTo>
                  <a:cubicBezTo>
                    <a:pt x="1967" y="2151"/>
                    <a:pt x="3532" y="2376"/>
                    <a:pt x="5002" y="2779"/>
                  </a:cubicBezTo>
                  <a:cubicBezTo>
                    <a:pt x="5075" y="2800"/>
                    <a:pt x="5154" y="2816"/>
                    <a:pt x="5232" y="2837"/>
                  </a:cubicBezTo>
                  <a:cubicBezTo>
                    <a:pt x="5389" y="2716"/>
                    <a:pt x="5530" y="2585"/>
                    <a:pt x="5661" y="2434"/>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35"/>
            <p:cNvSpPr/>
            <p:nvPr/>
          </p:nvSpPr>
          <p:spPr>
            <a:xfrm>
              <a:off x="3120905" y="2225250"/>
              <a:ext cx="610482" cy="315649"/>
            </a:xfrm>
            <a:custGeom>
              <a:avLst/>
              <a:gdLst/>
              <a:ahLst/>
              <a:cxnLst/>
              <a:rect l="l" t="t" r="r" b="b"/>
              <a:pathLst>
                <a:path w="6305" h="3260" extrusionOk="0">
                  <a:moveTo>
                    <a:pt x="251" y="0"/>
                  </a:moveTo>
                  <a:cubicBezTo>
                    <a:pt x="94" y="120"/>
                    <a:pt x="16" y="539"/>
                    <a:pt x="0" y="712"/>
                  </a:cubicBezTo>
                  <a:cubicBezTo>
                    <a:pt x="654" y="879"/>
                    <a:pt x="1292" y="1104"/>
                    <a:pt x="1920" y="1345"/>
                  </a:cubicBezTo>
                  <a:cubicBezTo>
                    <a:pt x="3176" y="1878"/>
                    <a:pt x="4615" y="2512"/>
                    <a:pt x="5771" y="3260"/>
                  </a:cubicBezTo>
                  <a:cubicBezTo>
                    <a:pt x="5891" y="3045"/>
                    <a:pt x="6305" y="2522"/>
                    <a:pt x="6258" y="2250"/>
                  </a:cubicBezTo>
                  <a:cubicBezTo>
                    <a:pt x="6080" y="2067"/>
                    <a:pt x="5227" y="1967"/>
                    <a:pt x="5002" y="1826"/>
                  </a:cubicBezTo>
                  <a:cubicBezTo>
                    <a:pt x="3270" y="1303"/>
                    <a:pt x="2135" y="769"/>
                    <a:pt x="665" y="366"/>
                  </a:cubicBezTo>
                  <a:cubicBezTo>
                    <a:pt x="586" y="345"/>
                    <a:pt x="330" y="21"/>
                    <a:pt x="251" y="0"/>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35"/>
            <p:cNvSpPr/>
            <p:nvPr/>
          </p:nvSpPr>
          <p:spPr>
            <a:xfrm>
              <a:off x="3120905" y="2225250"/>
              <a:ext cx="610482" cy="315649"/>
            </a:xfrm>
            <a:custGeom>
              <a:avLst/>
              <a:gdLst/>
              <a:ahLst/>
              <a:cxnLst/>
              <a:rect l="l" t="t" r="r" b="b"/>
              <a:pathLst>
                <a:path w="6305" h="3260" fill="none" extrusionOk="0">
                  <a:moveTo>
                    <a:pt x="0" y="712"/>
                  </a:moveTo>
                  <a:cubicBezTo>
                    <a:pt x="654" y="879"/>
                    <a:pt x="1292" y="1104"/>
                    <a:pt x="1920" y="1345"/>
                  </a:cubicBezTo>
                  <a:cubicBezTo>
                    <a:pt x="3176" y="1878"/>
                    <a:pt x="4615" y="2512"/>
                    <a:pt x="5771" y="3260"/>
                  </a:cubicBezTo>
                  <a:cubicBezTo>
                    <a:pt x="5891" y="3045"/>
                    <a:pt x="6305" y="2522"/>
                    <a:pt x="6258" y="2250"/>
                  </a:cubicBezTo>
                  <a:cubicBezTo>
                    <a:pt x="6080" y="2067"/>
                    <a:pt x="5227" y="1967"/>
                    <a:pt x="5002" y="1826"/>
                  </a:cubicBezTo>
                  <a:cubicBezTo>
                    <a:pt x="3270" y="1303"/>
                    <a:pt x="2135" y="769"/>
                    <a:pt x="665" y="366"/>
                  </a:cubicBezTo>
                  <a:cubicBezTo>
                    <a:pt x="586" y="345"/>
                    <a:pt x="330" y="21"/>
                    <a:pt x="251" y="0"/>
                  </a:cubicBezTo>
                  <a:cubicBezTo>
                    <a:pt x="94" y="120"/>
                    <a:pt x="16" y="539"/>
                    <a:pt x="0" y="712"/>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35"/>
            <p:cNvSpPr/>
            <p:nvPr/>
          </p:nvSpPr>
          <p:spPr>
            <a:xfrm>
              <a:off x="3144142" y="2484545"/>
              <a:ext cx="322815" cy="182418"/>
            </a:xfrm>
            <a:custGeom>
              <a:avLst/>
              <a:gdLst/>
              <a:ahLst/>
              <a:cxnLst/>
              <a:rect l="l" t="t" r="r" b="b"/>
              <a:pathLst>
                <a:path w="3334" h="1884" extrusionOk="0">
                  <a:moveTo>
                    <a:pt x="1" y="1"/>
                  </a:moveTo>
                  <a:cubicBezTo>
                    <a:pt x="294" y="634"/>
                    <a:pt x="791" y="1178"/>
                    <a:pt x="1455" y="1523"/>
                  </a:cubicBezTo>
                  <a:cubicBezTo>
                    <a:pt x="1930" y="1767"/>
                    <a:pt x="2436" y="1883"/>
                    <a:pt x="2935" y="1883"/>
                  </a:cubicBezTo>
                  <a:cubicBezTo>
                    <a:pt x="3069" y="1883"/>
                    <a:pt x="3202" y="1875"/>
                    <a:pt x="3334" y="1858"/>
                  </a:cubicBezTo>
                  <a:cubicBezTo>
                    <a:pt x="1283" y="1440"/>
                    <a:pt x="890" y="613"/>
                    <a:pt x="1" y="1"/>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35"/>
            <p:cNvSpPr/>
            <p:nvPr/>
          </p:nvSpPr>
          <p:spPr>
            <a:xfrm>
              <a:off x="3144142" y="2484545"/>
              <a:ext cx="322815" cy="187550"/>
            </a:xfrm>
            <a:custGeom>
              <a:avLst/>
              <a:gdLst/>
              <a:ahLst/>
              <a:cxnLst/>
              <a:rect l="l" t="t" r="r" b="b"/>
              <a:pathLst>
                <a:path w="3334" h="1937" fill="none" extrusionOk="0">
                  <a:moveTo>
                    <a:pt x="1" y="1"/>
                  </a:moveTo>
                  <a:cubicBezTo>
                    <a:pt x="294" y="634"/>
                    <a:pt x="791" y="1178"/>
                    <a:pt x="1455" y="1523"/>
                  </a:cubicBezTo>
                  <a:cubicBezTo>
                    <a:pt x="2057" y="1832"/>
                    <a:pt x="2711" y="1937"/>
                    <a:pt x="3334" y="1858"/>
                  </a:cubicBezTo>
                  <a:cubicBezTo>
                    <a:pt x="1283" y="1440"/>
                    <a:pt x="890" y="613"/>
                    <a:pt x="1" y="1"/>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35"/>
            <p:cNvSpPr/>
            <p:nvPr/>
          </p:nvSpPr>
          <p:spPr>
            <a:xfrm>
              <a:off x="3333627" y="2039348"/>
              <a:ext cx="368419" cy="167701"/>
            </a:xfrm>
            <a:custGeom>
              <a:avLst/>
              <a:gdLst/>
              <a:ahLst/>
              <a:cxnLst/>
              <a:rect l="l" t="t" r="r" b="b"/>
              <a:pathLst>
                <a:path w="3805" h="1732" extrusionOk="0">
                  <a:moveTo>
                    <a:pt x="991" y="0"/>
                  </a:moveTo>
                  <a:cubicBezTo>
                    <a:pt x="653" y="0"/>
                    <a:pt x="319" y="54"/>
                    <a:pt x="1" y="157"/>
                  </a:cubicBezTo>
                  <a:cubicBezTo>
                    <a:pt x="707" y="827"/>
                    <a:pt x="1455" y="1470"/>
                    <a:pt x="2433" y="1653"/>
                  </a:cubicBezTo>
                  <a:cubicBezTo>
                    <a:pt x="2688" y="1691"/>
                    <a:pt x="2948" y="1731"/>
                    <a:pt x="3206" y="1731"/>
                  </a:cubicBezTo>
                  <a:cubicBezTo>
                    <a:pt x="3408" y="1731"/>
                    <a:pt x="3609" y="1707"/>
                    <a:pt x="3804" y="1638"/>
                  </a:cubicBezTo>
                  <a:cubicBezTo>
                    <a:pt x="3501" y="1109"/>
                    <a:pt x="3051" y="664"/>
                    <a:pt x="2475" y="361"/>
                  </a:cubicBezTo>
                  <a:cubicBezTo>
                    <a:pt x="2000" y="117"/>
                    <a:pt x="1492" y="0"/>
                    <a:pt x="991" y="0"/>
                  </a:cubicBezTo>
                  <a:close/>
                </a:path>
              </a:pathLst>
            </a:custGeom>
            <a:solidFill>
              <a:schemeClr val="accent2"/>
            </a:solidFill>
            <a:ln w="9525" cap="flat" cmpd="sng">
              <a:solidFill>
                <a:srgbClr val="1B1B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35"/>
            <p:cNvSpPr/>
            <p:nvPr/>
          </p:nvSpPr>
          <p:spPr>
            <a:xfrm>
              <a:off x="3333627" y="2029665"/>
              <a:ext cx="368419" cy="183483"/>
            </a:xfrm>
            <a:custGeom>
              <a:avLst/>
              <a:gdLst/>
              <a:ahLst/>
              <a:cxnLst/>
              <a:rect l="l" t="t" r="r" b="b"/>
              <a:pathLst>
                <a:path w="3805" h="1895" fill="none" extrusionOk="0">
                  <a:moveTo>
                    <a:pt x="2475" y="461"/>
                  </a:moveTo>
                  <a:cubicBezTo>
                    <a:pt x="1680" y="53"/>
                    <a:pt x="791" y="1"/>
                    <a:pt x="1" y="257"/>
                  </a:cubicBezTo>
                  <a:cubicBezTo>
                    <a:pt x="707" y="927"/>
                    <a:pt x="1455" y="1570"/>
                    <a:pt x="2433" y="1753"/>
                  </a:cubicBezTo>
                  <a:cubicBezTo>
                    <a:pt x="2889" y="1821"/>
                    <a:pt x="3360" y="1895"/>
                    <a:pt x="3804" y="1738"/>
                  </a:cubicBezTo>
                  <a:cubicBezTo>
                    <a:pt x="3501" y="1209"/>
                    <a:pt x="3051" y="764"/>
                    <a:pt x="2475" y="461"/>
                  </a:cubicBezTo>
                  <a:close/>
                </a:path>
              </a:pathLst>
            </a:custGeom>
            <a:solidFill>
              <a:schemeClr val="accent2"/>
            </a:solidFill>
            <a:ln w="9525" cap="flat" cmpd="sng">
              <a:solidFill>
                <a:srgbClr val="1B1B1B"/>
              </a:solidFill>
              <a:prstDash val="solid"/>
              <a:miter lim="523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9" name="Google Shape;1039;p35"/>
          <p:cNvSpPr txBox="1">
            <a:spLocks noGrp="1"/>
          </p:cNvSpPr>
          <p:nvPr>
            <p:ph type="subTitle" idx="1"/>
          </p:nvPr>
        </p:nvSpPr>
        <p:spPr>
          <a:xfrm>
            <a:off x="1695500" y="3164675"/>
            <a:ext cx="1926000" cy="44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GB"/>
              <a:t>VOLUNTEER 1</a:t>
            </a:r>
            <a:endParaRPr/>
          </a:p>
        </p:txBody>
      </p:sp>
      <p:sp>
        <p:nvSpPr>
          <p:cNvPr id="1040" name="Google Shape;1040;p35"/>
          <p:cNvSpPr txBox="1">
            <a:spLocks noGrp="1"/>
          </p:cNvSpPr>
          <p:nvPr>
            <p:ph type="subTitle" idx="2"/>
          </p:nvPr>
        </p:nvSpPr>
        <p:spPr>
          <a:xfrm>
            <a:off x="1219100" y="3509990"/>
            <a:ext cx="2685600" cy="615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400"/>
              <a:buNone/>
            </a:pPr>
            <a:r>
              <a:rPr lang="en-GB" dirty="0"/>
              <a:t>MAJOR</a:t>
            </a:r>
            <a:endParaRPr dirty="0"/>
          </a:p>
        </p:txBody>
      </p:sp>
      <p:sp>
        <p:nvSpPr>
          <p:cNvPr id="1041" name="Google Shape;1041;p35"/>
          <p:cNvSpPr txBox="1">
            <a:spLocks noGrp="1"/>
          </p:cNvSpPr>
          <p:nvPr>
            <p:ph type="subTitle" idx="3"/>
          </p:nvPr>
        </p:nvSpPr>
        <p:spPr>
          <a:xfrm>
            <a:off x="5522775" y="3164675"/>
            <a:ext cx="1926000" cy="44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GB"/>
              <a:t>VOLUNTEER 2</a:t>
            </a:r>
            <a:endParaRPr/>
          </a:p>
        </p:txBody>
      </p:sp>
      <p:sp>
        <p:nvSpPr>
          <p:cNvPr id="1042" name="Google Shape;1042;p35"/>
          <p:cNvSpPr txBox="1">
            <a:spLocks noGrp="1"/>
          </p:cNvSpPr>
          <p:nvPr>
            <p:ph type="subTitle" idx="4"/>
          </p:nvPr>
        </p:nvSpPr>
        <p:spPr>
          <a:xfrm>
            <a:off x="5146038" y="3509990"/>
            <a:ext cx="2686200" cy="615600"/>
          </a:xfrm>
          <a:prstGeom prst="rect">
            <a:avLst/>
          </a:prstGeom>
          <a:noFill/>
          <a:ln>
            <a:noFill/>
          </a:ln>
        </p:spPr>
        <p:txBody>
          <a:bodyPr spcFirstLastPara="1" wrap="square" lIns="91425" tIns="91425" rIns="91425" bIns="91425" anchor="t" anchorCtr="0">
            <a:noAutofit/>
          </a:bodyPr>
          <a:lstStyle/>
          <a:p>
            <a:pPr marL="0" indent="0">
              <a:buClr>
                <a:srgbClr val="000000"/>
              </a:buClr>
            </a:pPr>
            <a:r>
              <a:rPr lang="en-GB"/>
              <a:t>MAJOR </a:t>
            </a:r>
            <a:endParaRPr/>
          </a:p>
          <a:p>
            <a:pPr marL="0" lvl="0" indent="0" algn="ctr" rtl="0">
              <a:lnSpc>
                <a:spcPct val="100000"/>
              </a:lnSpc>
              <a:spcBef>
                <a:spcPts val="0"/>
              </a:spcBef>
              <a:spcAft>
                <a:spcPts val="1200"/>
              </a:spcAft>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37"/>
          <p:cNvSpPr txBox="1">
            <a:spLocks noGrp="1"/>
          </p:cNvSpPr>
          <p:nvPr>
            <p:ph type="title"/>
          </p:nvPr>
        </p:nvSpPr>
        <p:spPr>
          <a:xfrm>
            <a:off x="3806425" y="4119675"/>
            <a:ext cx="4981200" cy="615900"/>
          </a:xfrm>
          <a:prstGeom prst="rect">
            <a:avLst/>
          </a:prstGeom>
        </p:spPr>
        <p:txBody>
          <a:bodyPr spcFirstLastPara="1" wrap="square" lIns="91425" tIns="91425" rIns="91425" bIns="91425" anchor="ctr" anchorCtr="0">
            <a:noAutofit/>
          </a:bodyPr>
          <a:lstStyle/>
          <a:p>
            <a:pPr algn="ctr"/>
            <a:r>
              <a:rPr lang="en-GB" sz="2300"/>
              <a:t>Margaret Hamilton</a:t>
            </a:r>
            <a:br>
              <a:rPr lang="en-GB" sz="2300"/>
            </a:br>
            <a:r>
              <a:rPr lang="en-GB" sz="2300"/>
              <a:t>NASA's First Software Engineer </a:t>
            </a:r>
            <a:endParaRPr lang="en-US" sz="2300"/>
          </a:p>
        </p:txBody>
      </p:sp>
      <p:pic>
        <p:nvPicPr>
          <p:cNvPr id="1055" name="Google Shape;1055;p37" descr="When it comes to Margaret Hamilton's career, she literally shoots for the moon. Hamilton discusses joining NASA as their first software engineer and creating the software that launched the Apollo 11 first manned mission to the moon." title="Margaret Hamilton, NASA's First Software Engineer">
            <a:hlinkClick r:id="rId3"/>
          </p:cNvPr>
          <p:cNvPicPr preferRelativeResize="0"/>
          <p:nvPr/>
        </p:nvPicPr>
        <p:blipFill>
          <a:blip r:embed="rId4">
            <a:alphaModFix/>
          </a:blip>
          <a:stretch>
            <a:fillRect/>
          </a:stretch>
        </p:blipFill>
        <p:spPr>
          <a:xfrm>
            <a:off x="3912176" y="630225"/>
            <a:ext cx="4769675" cy="2682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38"/>
          <p:cNvSpPr txBox="1">
            <a:spLocks noGrp="1"/>
          </p:cNvSpPr>
          <p:nvPr>
            <p:ph type="title"/>
          </p:nvPr>
        </p:nvSpPr>
        <p:spPr>
          <a:xfrm>
            <a:off x="744750" y="627925"/>
            <a:ext cx="82797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Majors Offered at UConn</a:t>
            </a:r>
            <a:endParaRPr/>
          </a:p>
        </p:txBody>
      </p:sp>
      <p:sp>
        <p:nvSpPr>
          <p:cNvPr id="1061" name="Google Shape;1061;p38"/>
          <p:cNvSpPr txBox="1"/>
          <p:nvPr/>
        </p:nvSpPr>
        <p:spPr>
          <a:xfrm>
            <a:off x="2537000" y="1343800"/>
            <a:ext cx="6371400" cy="2954625"/>
          </a:xfrm>
          <a:prstGeom prst="rect">
            <a:avLst/>
          </a:prstGeom>
          <a:noFill/>
          <a:ln>
            <a:noFill/>
          </a:ln>
        </p:spPr>
        <p:txBody>
          <a:bodyPr spcFirstLastPara="1" wrap="square" lIns="91425" tIns="91425" rIns="91425" bIns="91425" anchor="t" anchorCtr="0">
            <a:spAutoFit/>
          </a:bodyPr>
          <a:lstStyle/>
          <a:p>
            <a:pPr>
              <a:lnSpc>
                <a:spcPct val="150000"/>
              </a:lnSpc>
            </a:pPr>
            <a:r>
              <a:rPr lang="en-GB" sz="2000" b="1">
                <a:latin typeface="Oxanium"/>
                <a:ea typeface="Oxanium"/>
                <a:cs typeface="Oxanium"/>
                <a:sym typeface="Oxanium"/>
              </a:rPr>
              <a:t>Computer Science (CS) </a:t>
            </a:r>
            <a:endParaRPr lang="en-US" sz="2000" b="1">
              <a:latin typeface="Oxanium"/>
              <a:ea typeface="Oxanium"/>
              <a:sym typeface="Oxanium"/>
            </a:endParaRPr>
          </a:p>
          <a:p>
            <a:pPr>
              <a:lnSpc>
                <a:spcPct val="150000"/>
              </a:lnSpc>
            </a:pPr>
            <a:r>
              <a:rPr lang="en-GB" sz="2000">
                <a:latin typeface="Oxanium"/>
                <a:ea typeface="Oxanium"/>
                <a:sym typeface="Oxanium"/>
              </a:rPr>
              <a:t>Covers</a:t>
            </a:r>
            <a:r>
              <a:rPr lang="en-GB" sz="2000">
                <a:latin typeface="Oxanium"/>
                <a:ea typeface="Oxanium"/>
                <a:cs typeface="Oxanium"/>
                <a:sym typeface="Oxanium"/>
              </a:rPr>
              <a:t> fundamental topics in the theory, principles, and practices of computing </a:t>
            </a:r>
            <a:endParaRPr sz="2000" b="1">
              <a:latin typeface="Oxanium"/>
              <a:ea typeface="Oxanium"/>
              <a:cs typeface="Oxanium"/>
            </a:endParaRPr>
          </a:p>
          <a:p>
            <a:pPr>
              <a:lnSpc>
                <a:spcPct val="150000"/>
              </a:lnSpc>
            </a:pPr>
            <a:r>
              <a:rPr lang="en-GB" sz="2000" b="1">
                <a:latin typeface="Oxanium"/>
                <a:ea typeface="Oxanium"/>
                <a:cs typeface="Oxanium"/>
                <a:sym typeface="Oxanium"/>
              </a:rPr>
              <a:t>Computer Science and Engineering (CSE) </a:t>
            </a:r>
          </a:p>
          <a:p>
            <a:pPr>
              <a:lnSpc>
                <a:spcPct val="150000"/>
              </a:lnSpc>
            </a:pPr>
            <a:r>
              <a:rPr lang="en-GB" sz="2000">
                <a:latin typeface="Oxanium"/>
                <a:ea typeface="Oxanium"/>
                <a:cs typeface="Oxanium"/>
                <a:sym typeface="Oxanium"/>
              </a:rPr>
              <a:t>Broad</a:t>
            </a:r>
            <a:r>
              <a:rPr lang="en-GB" sz="2000">
                <a:latin typeface="Oxanium"/>
                <a:ea typeface="Oxanium"/>
                <a:sym typeface="Oxanium"/>
              </a:rPr>
              <a:t> perspective in both </a:t>
            </a:r>
            <a:r>
              <a:rPr lang="en-GB" sz="2000" u="sng">
                <a:latin typeface="Oxanium"/>
                <a:ea typeface="Oxanium"/>
                <a:sym typeface="Oxanium"/>
              </a:rPr>
              <a:t>software and hardware</a:t>
            </a:r>
            <a:r>
              <a:rPr lang="en-GB" sz="2000">
                <a:latin typeface="Oxanium"/>
                <a:ea typeface="Oxanium"/>
                <a:sym typeface="Oxanium"/>
              </a:rPr>
              <a:t> topics relevant to computing systems.</a:t>
            </a:r>
            <a:endParaRPr lang="en-GB" sz="2000">
              <a:latin typeface="Oxanium"/>
              <a:ea typeface="Oxan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39"/>
          <p:cNvSpPr txBox="1"/>
          <p:nvPr/>
        </p:nvSpPr>
        <p:spPr>
          <a:xfrm>
            <a:off x="1123700" y="335950"/>
            <a:ext cx="671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latin typeface="Oxanium"/>
              <a:ea typeface="Oxanium"/>
              <a:cs typeface="Oxanium"/>
              <a:sym typeface="Oxanium"/>
            </a:endParaRPr>
          </a:p>
        </p:txBody>
      </p:sp>
      <p:sp>
        <p:nvSpPr>
          <p:cNvPr id="1067" name="Google Shape;1067;p39"/>
          <p:cNvSpPr txBox="1">
            <a:spLocks noGrp="1"/>
          </p:cNvSpPr>
          <p:nvPr>
            <p:ph type="title" idx="4294967295"/>
          </p:nvPr>
        </p:nvSpPr>
        <p:spPr>
          <a:xfrm>
            <a:off x="432150" y="335950"/>
            <a:ext cx="8279700" cy="575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solidFill>
                  <a:schemeClr val="lt1"/>
                </a:solidFill>
              </a:rPr>
              <a:t>Problem Statement </a:t>
            </a:r>
            <a:endParaRPr>
              <a:solidFill>
                <a:schemeClr val="lt1"/>
              </a:solidFill>
            </a:endParaRPr>
          </a:p>
        </p:txBody>
      </p:sp>
      <p:sp>
        <p:nvSpPr>
          <p:cNvPr id="1068" name="Google Shape;1068;p39"/>
          <p:cNvSpPr txBox="1">
            <a:spLocks noGrp="1"/>
          </p:cNvSpPr>
          <p:nvPr>
            <p:ph type="title" idx="4294967295"/>
          </p:nvPr>
        </p:nvSpPr>
        <p:spPr>
          <a:xfrm>
            <a:off x="432150" y="1044400"/>
            <a:ext cx="8279700" cy="3600900"/>
          </a:xfrm>
          <a:prstGeom prst="rect">
            <a:avLst/>
          </a:prstGeom>
        </p:spPr>
        <p:txBody>
          <a:bodyPr spcFirstLastPara="1" wrap="square" lIns="91425" tIns="91425" rIns="91425" bIns="91425" anchor="t" anchorCtr="0">
            <a:normAutofit/>
          </a:bodyPr>
          <a:lstStyle/>
          <a:p>
            <a:pPr marL="0" lvl="0" indent="0" algn="ctr" rtl="0">
              <a:lnSpc>
                <a:spcPct val="150000"/>
              </a:lnSpc>
              <a:spcBef>
                <a:spcPts val="0"/>
              </a:spcBef>
              <a:spcAft>
                <a:spcPts val="0"/>
              </a:spcAft>
              <a:buNone/>
            </a:pPr>
            <a:r>
              <a:rPr lang="en-GB" sz="2400" dirty="0">
                <a:solidFill>
                  <a:schemeClr val="lt1"/>
                </a:solidFill>
                <a:latin typeface="Oxanium"/>
                <a:ea typeface="Oxanium"/>
                <a:cs typeface="Oxanium"/>
                <a:sym typeface="Oxanium"/>
              </a:rPr>
              <a:t>Margaret Hamilton needs help checking if the NASA Apollo team will make it to the moon!</a:t>
            </a:r>
            <a:endParaRPr lang="en-US" sz="2400" dirty="0">
              <a:solidFill>
                <a:schemeClr val="lt1"/>
              </a:solidFill>
              <a:latin typeface="Oxanium"/>
              <a:ea typeface="Oxanium"/>
              <a:cs typeface="Oxanium"/>
            </a:endParaRPr>
          </a:p>
          <a:p>
            <a:pPr marL="0" lvl="0" indent="0" algn="ctr" rtl="0">
              <a:lnSpc>
                <a:spcPct val="150000"/>
              </a:lnSpc>
              <a:spcBef>
                <a:spcPts val="0"/>
              </a:spcBef>
              <a:spcAft>
                <a:spcPts val="0"/>
              </a:spcAft>
              <a:buNone/>
            </a:pPr>
            <a:endParaRPr sz="2400">
              <a:solidFill>
                <a:schemeClr val="lt1"/>
              </a:solidFill>
              <a:latin typeface="Oxanium"/>
              <a:ea typeface="Oxanium"/>
              <a:cs typeface="Oxanium"/>
            </a:endParaRPr>
          </a:p>
        </p:txBody>
      </p:sp>
      <p:pic>
        <p:nvPicPr>
          <p:cNvPr id="1069" name="Google Shape;1069;p39"/>
          <p:cNvPicPr preferRelativeResize="0"/>
          <p:nvPr/>
        </p:nvPicPr>
        <p:blipFill>
          <a:blip r:embed="rId3">
            <a:alphaModFix/>
          </a:blip>
          <a:stretch>
            <a:fillRect/>
          </a:stretch>
        </p:blipFill>
        <p:spPr>
          <a:xfrm>
            <a:off x="2889675" y="2287168"/>
            <a:ext cx="3364650" cy="24489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40"/>
          <p:cNvSpPr txBox="1">
            <a:spLocks noGrp="1"/>
          </p:cNvSpPr>
          <p:nvPr>
            <p:ph type="title"/>
          </p:nvPr>
        </p:nvSpPr>
        <p:spPr>
          <a:xfrm>
            <a:off x="744650" y="616350"/>
            <a:ext cx="76545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Algorithms</a:t>
            </a:r>
            <a:endParaRPr/>
          </a:p>
        </p:txBody>
      </p:sp>
      <p:sp>
        <p:nvSpPr>
          <p:cNvPr id="1075" name="Google Shape;1075;p40"/>
          <p:cNvSpPr txBox="1">
            <a:spLocks noGrp="1"/>
          </p:cNvSpPr>
          <p:nvPr>
            <p:ph type="body" idx="1"/>
          </p:nvPr>
        </p:nvSpPr>
        <p:spPr>
          <a:xfrm>
            <a:off x="917100" y="1492824"/>
            <a:ext cx="7309800" cy="2975400"/>
          </a:xfrm>
          <a:prstGeom prst="rect">
            <a:avLst/>
          </a:prstGeom>
        </p:spPr>
        <p:txBody>
          <a:bodyPr spcFirstLastPara="1" wrap="square" lIns="91425" tIns="91425" rIns="91425" bIns="91425" anchor="t" anchorCtr="0">
            <a:noAutofit/>
          </a:bodyPr>
          <a:lstStyle/>
          <a:p>
            <a:pPr indent="-330200">
              <a:lnSpc>
                <a:spcPct val="150000"/>
              </a:lnSpc>
              <a:buSzPts val="1600"/>
            </a:pPr>
            <a:r>
              <a:rPr lang="en-GB" sz="1600" dirty="0"/>
              <a:t>To direct the actions of a computer, programmers rely on algorithms </a:t>
            </a:r>
            <a:endParaRPr sz="1600"/>
          </a:p>
          <a:p>
            <a:pPr indent="-330200">
              <a:lnSpc>
                <a:spcPct val="150000"/>
              </a:lnSpc>
              <a:buSzPts val="1600"/>
            </a:pPr>
            <a:r>
              <a:rPr lang="en-GB" sz="1600" dirty="0"/>
              <a:t>An algorithm is a set of steps that can be followed from start to finish to complete a task</a:t>
            </a:r>
          </a:p>
          <a:p>
            <a:pPr marL="0" indent="0">
              <a:lnSpc>
                <a:spcPct val="150000"/>
              </a:lnSpc>
              <a:buNone/>
            </a:pPr>
            <a:endParaRPr lang="en-GB" sz="1600" b="1" dirty="0"/>
          </a:p>
          <a:p>
            <a:pPr marL="0" indent="0">
              <a:lnSpc>
                <a:spcPct val="150000"/>
              </a:lnSpc>
              <a:buNone/>
            </a:pPr>
            <a:r>
              <a:rPr lang="en-GB" sz="1600" b="1" dirty="0"/>
              <a:t>What are some algorithms you </a:t>
            </a:r>
            <a:endParaRPr lang="en-GB" sz="1600" dirty="0"/>
          </a:p>
          <a:p>
            <a:pPr marL="0" indent="0">
              <a:lnSpc>
                <a:spcPct val="150000"/>
              </a:lnSpc>
              <a:buNone/>
            </a:pPr>
            <a:r>
              <a:rPr lang="en-GB" sz="1600" b="1" dirty="0"/>
              <a:t>use in your everyday life?</a:t>
            </a:r>
            <a:endParaRPr sz="1600" dirty="0"/>
          </a:p>
          <a:p>
            <a:pPr marL="0" lvl="0" indent="0" algn="l" rtl="0">
              <a:lnSpc>
                <a:spcPct val="150000"/>
              </a:lnSpc>
              <a:spcBef>
                <a:spcPts val="0"/>
              </a:spcBef>
              <a:spcAft>
                <a:spcPts val="0"/>
              </a:spcAft>
              <a:buNone/>
            </a:pPr>
            <a:endParaRPr lang="en-GB" sz="1900" b="1"/>
          </a:p>
        </p:txBody>
      </p:sp>
      <p:pic>
        <p:nvPicPr>
          <p:cNvPr id="10" name="Picture 9" descr="Simple Pancake Recipe Card | Recipe Card Template">
            <a:extLst>
              <a:ext uri="{FF2B5EF4-FFF2-40B4-BE49-F238E27FC236}">
                <a16:creationId xmlns:a16="http://schemas.microsoft.com/office/drawing/2014/main" id="{5403EDE7-465F-7977-BAF5-786F772E509D}"/>
              </a:ext>
            </a:extLst>
          </p:cNvPr>
          <p:cNvPicPr>
            <a:picLocks noChangeAspect="1"/>
          </p:cNvPicPr>
          <p:nvPr/>
        </p:nvPicPr>
        <p:blipFill>
          <a:blip r:embed="rId3"/>
          <a:stretch>
            <a:fillRect/>
          </a:stretch>
        </p:blipFill>
        <p:spPr>
          <a:xfrm>
            <a:off x="6331226" y="2300032"/>
            <a:ext cx="1687168" cy="2262076"/>
          </a:xfrm>
          <a:prstGeom prst="rect">
            <a:avLst/>
          </a:prstGeom>
        </p:spPr>
      </p:pic>
      <p:pic>
        <p:nvPicPr>
          <p:cNvPr id="11" name="Picture 10" descr="How the Instagram Algorithm Works (Updated 2023) | Sprout Social">
            <a:extLst>
              <a:ext uri="{FF2B5EF4-FFF2-40B4-BE49-F238E27FC236}">
                <a16:creationId xmlns:a16="http://schemas.microsoft.com/office/drawing/2014/main" id="{1497930E-0DBF-09CA-7BDB-74143DABC9A2}"/>
              </a:ext>
            </a:extLst>
          </p:cNvPr>
          <p:cNvPicPr>
            <a:picLocks noChangeAspect="1"/>
          </p:cNvPicPr>
          <p:nvPr/>
        </p:nvPicPr>
        <p:blipFill rotWithShape="1">
          <a:blip r:embed="rId4"/>
          <a:srcRect l="5369" t="7715" r="3859" b="10979"/>
          <a:stretch/>
        </p:blipFill>
        <p:spPr>
          <a:xfrm>
            <a:off x="4244008" y="2881520"/>
            <a:ext cx="1969009" cy="9960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40"/>
          <p:cNvSpPr txBox="1">
            <a:spLocks noGrp="1"/>
          </p:cNvSpPr>
          <p:nvPr>
            <p:ph type="title"/>
          </p:nvPr>
        </p:nvSpPr>
        <p:spPr>
          <a:xfrm>
            <a:off x="744650" y="616350"/>
            <a:ext cx="7654500" cy="575400"/>
          </a:xfrm>
          <a:prstGeom prst="rect">
            <a:avLst/>
          </a:prstGeom>
        </p:spPr>
        <p:txBody>
          <a:bodyPr spcFirstLastPara="1" wrap="square" lIns="91425" tIns="91425" rIns="91425" bIns="91425" anchor="ctr" anchorCtr="0">
            <a:noAutofit/>
          </a:bodyPr>
          <a:lstStyle/>
          <a:p>
            <a:r>
              <a:rPr lang="en-GB" dirty="0"/>
              <a:t>Programming Languages</a:t>
            </a:r>
          </a:p>
        </p:txBody>
      </p:sp>
      <p:sp>
        <p:nvSpPr>
          <p:cNvPr id="1075" name="Google Shape;1075;p40"/>
          <p:cNvSpPr txBox="1">
            <a:spLocks noGrp="1"/>
          </p:cNvSpPr>
          <p:nvPr>
            <p:ph type="body" idx="1"/>
          </p:nvPr>
        </p:nvSpPr>
        <p:spPr>
          <a:xfrm>
            <a:off x="912959" y="1368585"/>
            <a:ext cx="7309800" cy="2975400"/>
          </a:xfrm>
          <a:prstGeom prst="rect">
            <a:avLst/>
          </a:prstGeom>
        </p:spPr>
        <p:txBody>
          <a:bodyPr spcFirstLastPara="1" wrap="square" lIns="91425" tIns="91425" rIns="91425" bIns="91425" anchor="t" anchorCtr="0">
            <a:noAutofit/>
          </a:bodyPr>
          <a:lstStyle/>
          <a:p>
            <a:pPr indent="-330200">
              <a:lnSpc>
                <a:spcPct val="150000"/>
              </a:lnSpc>
              <a:buSzPts val="1600"/>
            </a:pPr>
            <a:r>
              <a:rPr lang="en-GB" sz="1500" dirty="0">
                <a:solidFill>
                  <a:srgbClr val="10162F"/>
                </a:solidFill>
              </a:rPr>
              <a:t>Programming languages are the tools we use to write instructions for computers to follow. </a:t>
            </a:r>
            <a:endParaRPr lang="en-US" sz="1600">
              <a:solidFill>
                <a:srgbClr val="1B1B1B"/>
              </a:solidFill>
            </a:endParaRPr>
          </a:p>
          <a:p>
            <a:pPr lvl="1">
              <a:lnSpc>
                <a:spcPct val="150000"/>
              </a:lnSpc>
              <a:buSzPts val="1600"/>
            </a:pPr>
            <a:r>
              <a:rPr lang="en-GB" sz="1500" dirty="0">
                <a:solidFill>
                  <a:srgbClr val="10162F"/>
                </a:solidFill>
                <a:cs typeface="Arial"/>
              </a:rPr>
              <a:t>Computers “think” in binary — strings of 1s and 0s. Programming languages allow us to translate the 1s and 0s into something that humans can understand and write.</a:t>
            </a:r>
            <a:endParaRPr lang="en-US" sz="1500">
              <a:solidFill>
                <a:srgbClr val="10162F"/>
              </a:solidFill>
              <a:cs typeface="Arial"/>
            </a:endParaRPr>
          </a:p>
          <a:p>
            <a:pPr indent="-330200">
              <a:lnSpc>
                <a:spcPct val="150000"/>
              </a:lnSpc>
              <a:buSzPts val="1600"/>
            </a:pPr>
            <a:r>
              <a:rPr lang="en-GB" sz="1500" dirty="0">
                <a:solidFill>
                  <a:srgbClr val="10162F"/>
                </a:solidFill>
                <a:cs typeface="Arial"/>
              </a:rPr>
              <a:t>Today we will be writing our code in the Python language!</a:t>
            </a:r>
          </a:p>
          <a:p>
            <a:pPr indent="-330200">
              <a:lnSpc>
                <a:spcPct val="150000"/>
              </a:lnSpc>
              <a:buSzPts val="1600"/>
            </a:pPr>
            <a:endParaRPr lang="en-US" sz="1600" dirty="0"/>
          </a:p>
        </p:txBody>
      </p:sp>
      <p:pic>
        <p:nvPicPr>
          <p:cNvPr id="3" name="Picture 2" descr="Python-Symbol | Splunkable">
            <a:extLst>
              <a:ext uri="{FF2B5EF4-FFF2-40B4-BE49-F238E27FC236}">
                <a16:creationId xmlns:a16="http://schemas.microsoft.com/office/drawing/2014/main" id="{B3464277-07FC-B29C-2A29-63680856B92E}"/>
              </a:ext>
            </a:extLst>
          </p:cNvPr>
          <p:cNvPicPr>
            <a:picLocks noChangeAspect="1"/>
          </p:cNvPicPr>
          <p:nvPr/>
        </p:nvPicPr>
        <p:blipFill>
          <a:blip r:embed="rId3"/>
          <a:stretch>
            <a:fillRect/>
          </a:stretch>
        </p:blipFill>
        <p:spPr>
          <a:xfrm>
            <a:off x="6623514" y="3255006"/>
            <a:ext cx="1620610" cy="919842"/>
          </a:xfrm>
          <a:prstGeom prst="rect">
            <a:avLst/>
          </a:prstGeom>
        </p:spPr>
      </p:pic>
    </p:spTree>
    <p:extLst>
      <p:ext uri="{BB962C8B-B14F-4D97-AF65-F5344CB8AC3E}">
        <p14:creationId xmlns:p14="http://schemas.microsoft.com/office/powerpoint/2010/main" val="5337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41"/>
          <p:cNvSpPr txBox="1">
            <a:spLocks noGrp="1"/>
          </p:cNvSpPr>
          <p:nvPr>
            <p:ph type="title"/>
          </p:nvPr>
        </p:nvSpPr>
        <p:spPr>
          <a:xfrm>
            <a:off x="744650" y="616350"/>
            <a:ext cx="7654500" cy="575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a:t>Variables </a:t>
            </a:r>
            <a:endParaRPr/>
          </a:p>
        </p:txBody>
      </p:sp>
      <p:sp>
        <p:nvSpPr>
          <p:cNvPr id="1082" name="Google Shape;1082;p41"/>
          <p:cNvSpPr txBox="1">
            <a:spLocks noGrp="1"/>
          </p:cNvSpPr>
          <p:nvPr>
            <p:ph type="subTitle" idx="4"/>
          </p:nvPr>
        </p:nvSpPr>
        <p:spPr>
          <a:xfrm>
            <a:off x="5096100" y="1533025"/>
            <a:ext cx="2818800" cy="2658300"/>
          </a:xfrm>
          <a:prstGeom prst="rect">
            <a:avLst/>
          </a:prstGeom>
        </p:spPr>
        <p:txBody>
          <a:bodyPr spcFirstLastPara="1" wrap="square" lIns="91425" tIns="91425" rIns="91425" bIns="91425" anchor="t" anchorCtr="0">
            <a:normAutofit/>
          </a:bodyPr>
          <a:lstStyle/>
          <a:p>
            <a:pPr marL="0" indent="0" algn="l">
              <a:lnSpc>
                <a:spcPct val="150000"/>
              </a:lnSpc>
            </a:pPr>
            <a:r>
              <a:rPr lang="en-GB" sz="1800" b="1" dirty="0"/>
              <a:t>Creating Variables:</a:t>
            </a:r>
          </a:p>
          <a:p>
            <a:pPr marL="0" indent="0" algn="l">
              <a:lnSpc>
                <a:spcPct val="150000"/>
              </a:lnSpc>
            </a:pPr>
            <a:r>
              <a:rPr lang="en-GB" sz="1600" b="1" dirty="0"/>
              <a:t>Code Format:</a:t>
            </a:r>
            <a:endParaRPr lang="en-GB" sz="1600" dirty="0"/>
          </a:p>
          <a:p>
            <a:pPr marL="0" indent="0" algn="l">
              <a:lnSpc>
                <a:spcPct val="150000"/>
              </a:lnSpc>
            </a:pPr>
            <a:r>
              <a:rPr lang="en-GB" dirty="0">
                <a:solidFill>
                  <a:schemeClr val="tx1"/>
                </a:solidFill>
              </a:rPr>
              <a:t>[</a:t>
            </a:r>
            <a:r>
              <a:rPr lang="en-GB" b="1" dirty="0">
                <a:solidFill>
                  <a:schemeClr val="accent1">
                    <a:lumMod val="50000"/>
                  </a:schemeClr>
                </a:solidFill>
              </a:rPr>
              <a:t>variable name</a:t>
            </a:r>
            <a:r>
              <a:rPr lang="en-GB" dirty="0"/>
              <a:t>] = [</a:t>
            </a:r>
            <a:r>
              <a:rPr lang="en-GB" dirty="0">
                <a:solidFill>
                  <a:schemeClr val="accent4">
                    <a:lumMod val="50000"/>
                  </a:schemeClr>
                </a:solidFill>
              </a:rPr>
              <a:t>value</a:t>
            </a:r>
            <a:r>
              <a:rPr lang="en-GB" dirty="0"/>
              <a:t>]</a:t>
            </a:r>
          </a:p>
          <a:p>
            <a:pPr marL="0" indent="0" algn="l">
              <a:lnSpc>
                <a:spcPct val="150000"/>
              </a:lnSpc>
            </a:pPr>
            <a:endParaRPr lang="en-GB" dirty="0"/>
          </a:p>
          <a:p>
            <a:pPr marL="0" indent="0" algn="l">
              <a:lnSpc>
                <a:spcPct val="150000"/>
              </a:lnSpc>
            </a:pPr>
            <a:r>
              <a:rPr lang="en-GB" sz="1600" b="1" dirty="0"/>
              <a:t>Examples:</a:t>
            </a:r>
            <a:endParaRPr lang="en-US" sz="1600" dirty="0"/>
          </a:p>
          <a:p>
            <a:pPr marL="0" indent="0" algn="l">
              <a:lnSpc>
                <a:spcPct val="150000"/>
              </a:lnSpc>
            </a:pPr>
            <a:r>
              <a:rPr lang="en-GB" b="1" dirty="0">
                <a:solidFill>
                  <a:schemeClr val="accent1">
                    <a:lumMod val="50000"/>
                  </a:schemeClr>
                </a:solidFill>
              </a:rPr>
              <a:t>X </a:t>
            </a:r>
            <a:r>
              <a:rPr lang="en-GB" dirty="0"/>
              <a:t>= </a:t>
            </a:r>
            <a:r>
              <a:rPr lang="en-GB" dirty="0">
                <a:solidFill>
                  <a:schemeClr val="accent4">
                    <a:lumMod val="50000"/>
                  </a:schemeClr>
                </a:solidFill>
              </a:rPr>
              <a:t>10</a:t>
            </a:r>
          </a:p>
          <a:p>
            <a:pPr marL="0" indent="0" algn="l">
              <a:lnSpc>
                <a:spcPct val="150000"/>
              </a:lnSpc>
            </a:pPr>
            <a:r>
              <a:rPr lang="en-GB" b="1" dirty="0">
                <a:solidFill>
                  <a:schemeClr val="accent1">
                    <a:lumMod val="50000"/>
                  </a:schemeClr>
                </a:solidFill>
              </a:rPr>
              <a:t>Name </a:t>
            </a:r>
            <a:r>
              <a:rPr lang="en-GB" dirty="0"/>
              <a:t>= </a:t>
            </a:r>
            <a:r>
              <a:rPr lang="en-GB" dirty="0">
                <a:solidFill>
                  <a:schemeClr val="accent4">
                    <a:lumMod val="50000"/>
                  </a:schemeClr>
                </a:solidFill>
              </a:rPr>
              <a:t>"Joe"</a:t>
            </a:r>
          </a:p>
          <a:p>
            <a:pPr marL="0" indent="0" algn="l">
              <a:lnSpc>
                <a:spcPct val="150000"/>
              </a:lnSpc>
            </a:pPr>
            <a:endParaRPr lang="en-GB" sz="1800" b="1" dirty="0"/>
          </a:p>
          <a:p>
            <a:pPr marL="0" indent="0" algn="l">
              <a:lnSpc>
                <a:spcPct val="150000"/>
              </a:lnSpc>
            </a:pPr>
            <a:endParaRPr lang="en-US" sz="1800" b="1"/>
          </a:p>
        </p:txBody>
      </p:sp>
      <p:sp>
        <p:nvSpPr>
          <p:cNvPr id="4" name="Google Shape;1096;p43">
            <a:extLst>
              <a:ext uri="{FF2B5EF4-FFF2-40B4-BE49-F238E27FC236}">
                <a16:creationId xmlns:a16="http://schemas.microsoft.com/office/drawing/2014/main" id="{D3F5C0B6-A171-E0A9-20A3-DEF2B1C23DD1}"/>
              </a:ext>
            </a:extLst>
          </p:cNvPr>
          <p:cNvSpPr txBox="1">
            <a:spLocks/>
          </p:cNvSpPr>
          <p:nvPr/>
        </p:nvSpPr>
        <p:spPr>
          <a:xfrm>
            <a:off x="745654" y="1533025"/>
            <a:ext cx="3761046" cy="293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1pPr>
            <a:lvl2pPr marL="914400" marR="0" lvl="1"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2pPr>
            <a:lvl3pPr marL="1371600" marR="0" lvl="2"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3pPr>
            <a:lvl4pPr marL="1828800" marR="0" lvl="3"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4pPr>
            <a:lvl5pPr marL="2286000" marR="0" lvl="4"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5pPr>
            <a:lvl6pPr marL="2743200" marR="0" lvl="5"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6pPr>
            <a:lvl7pPr marL="3200400" marR="0" lvl="6"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7pPr>
            <a:lvl8pPr marL="3657600" marR="0" lvl="7"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8pPr>
            <a:lvl9pPr marL="4114800" marR="0" lvl="8" indent="-317500" algn="ctr" rtl="0">
              <a:lnSpc>
                <a:spcPct val="100000"/>
              </a:lnSpc>
              <a:spcBef>
                <a:spcPts val="0"/>
              </a:spcBef>
              <a:spcAft>
                <a:spcPts val="0"/>
              </a:spcAft>
              <a:buClr>
                <a:schemeClr val="dk1"/>
              </a:buClr>
              <a:buSzPts val="1400"/>
              <a:buFont typeface="Oxanium"/>
              <a:buNone/>
              <a:defRPr sz="1400" b="0" i="0" u="none" strike="noStrike" cap="none">
                <a:solidFill>
                  <a:schemeClr val="dk1"/>
                </a:solidFill>
                <a:latin typeface="Oxanium"/>
                <a:ea typeface="Oxanium"/>
                <a:cs typeface="Oxanium"/>
                <a:sym typeface="Oxanium"/>
              </a:defRPr>
            </a:lvl9pPr>
          </a:lstStyle>
          <a:p>
            <a:pPr indent="-342900" algn="l">
              <a:lnSpc>
                <a:spcPct val="150000"/>
              </a:lnSpc>
              <a:buClr>
                <a:schemeClr val="dk2"/>
              </a:buClr>
              <a:buSzPts val="1800"/>
              <a:buChar char="●"/>
            </a:pPr>
            <a:r>
              <a:rPr lang="en-GB" sz="1600" dirty="0">
                <a:solidFill>
                  <a:schemeClr val="dk2"/>
                </a:solidFill>
              </a:rPr>
              <a:t>Variables are how computers store data (words, letters, equations, numbers, etc...) </a:t>
            </a:r>
          </a:p>
          <a:p>
            <a:pPr lvl="1" algn="l">
              <a:lnSpc>
                <a:spcPct val="150000"/>
              </a:lnSpc>
              <a:buClr>
                <a:srgbClr val="1B1B1B"/>
              </a:buClr>
              <a:buSzPts val="1800"/>
              <a:buChar char="●"/>
            </a:pPr>
            <a:r>
              <a:rPr lang="en-GB" sz="1600" dirty="0">
                <a:solidFill>
                  <a:schemeClr val="dk2"/>
                </a:solidFill>
              </a:rPr>
              <a:t>Variables storing words must be in quotes </a:t>
            </a:r>
            <a:endParaRPr lang="en-GB" sz="1600">
              <a:solidFill>
                <a:schemeClr val="dk2"/>
              </a:solidFill>
            </a:endParaRPr>
          </a:p>
        </p:txBody>
      </p:sp>
    </p:spTree>
    <p:extLst>
      <p:ext uri="{BB962C8B-B14F-4D97-AF65-F5344CB8AC3E}">
        <p14:creationId xmlns:p14="http://schemas.microsoft.com/office/powerpoint/2010/main" val="81078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43"/>
          <p:cNvSpPr txBox="1">
            <a:spLocks noGrp="1"/>
          </p:cNvSpPr>
          <p:nvPr>
            <p:ph type="title"/>
          </p:nvPr>
        </p:nvSpPr>
        <p:spPr>
          <a:xfrm>
            <a:off x="744650" y="616350"/>
            <a:ext cx="7654500" cy="575400"/>
          </a:xfrm>
          <a:prstGeom prst="rect">
            <a:avLst/>
          </a:prstGeom>
        </p:spPr>
        <p:txBody>
          <a:bodyPr spcFirstLastPara="1" wrap="square" lIns="91425" tIns="91425" rIns="91425" bIns="91425" anchor="ctr" anchorCtr="0">
            <a:noAutofit/>
          </a:bodyPr>
          <a:lstStyle/>
          <a:p>
            <a:pPr marL="0" lvl="0" indent="0" algn="ctr">
              <a:lnSpc>
                <a:spcPct val="150000"/>
              </a:lnSpc>
              <a:spcBef>
                <a:spcPts val="0"/>
              </a:spcBef>
              <a:spcAft>
                <a:spcPts val="0"/>
              </a:spcAft>
              <a:buNone/>
            </a:pPr>
            <a:r>
              <a:rPr lang="en-GB" dirty="0"/>
              <a:t>Output</a:t>
            </a:r>
            <a:endParaRPr lang="en-US" dirty="0"/>
          </a:p>
        </p:txBody>
      </p:sp>
      <p:sp>
        <p:nvSpPr>
          <p:cNvPr id="1096" name="Google Shape;1096;p43"/>
          <p:cNvSpPr txBox="1">
            <a:spLocks noGrp="1"/>
          </p:cNvSpPr>
          <p:nvPr>
            <p:ph type="subTitle" idx="2"/>
          </p:nvPr>
        </p:nvSpPr>
        <p:spPr>
          <a:xfrm>
            <a:off x="745654" y="1533025"/>
            <a:ext cx="3761046" cy="2933700"/>
          </a:xfrm>
          <a:prstGeom prst="rect">
            <a:avLst/>
          </a:prstGeom>
        </p:spPr>
        <p:txBody>
          <a:bodyPr spcFirstLastPara="1" wrap="square" lIns="91425" tIns="91425" rIns="91425" bIns="91425" anchor="t" anchorCtr="0">
            <a:noAutofit/>
          </a:bodyPr>
          <a:lstStyle/>
          <a:p>
            <a:pPr indent="-342900" algn="l">
              <a:lnSpc>
                <a:spcPct val="150000"/>
              </a:lnSpc>
              <a:buClr>
                <a:schemeClr val="dk2"/>
              </a:buClr>
              <a:buSzPts val="1800"/>
              <a:buChar char="●"/>
            </a:pPr>
            <a:r>
              <a:rPr lang="en-GB" sz="1600" dirty="0">
                <a:solidFill>
                  <a:schemeClr val="dk2"/>
                </a:solidFill>
              </a:rPr>
              <a:t>print() is a command given to a computer for outputting</a:t>
            </a:r>
          </a:p>
          <a:p>
            <a:pPr indent="-342900" algn="l">
              <a:lnSpc>
                <a:spcPct val="150000"/>
              </a:lnSpc>
              <a:buClr>
                <a:schemeClr val="dk2"/>
              </a:buClr>
              <a:buSzPts val="1800"/>
              <a:buChar char="●"/>
            </a:pPr>
            <a:r>
              <a:rPr lang="en-GB" sz="1600" dirty="0">
                <a:solidFill>
                  <a:schemeClr val="dk2"/>
                </a:solidFill>
              </a:rPr>
              <a:t>The Computer will display anything within the print commands parenthesis </a:t>
            </a:r>
            <a:endParaRPr sz="1600" dirty="0">
              <a:solidFill>
                <a:schemeClr val="dk2"/>
              </a:solidFill>
            </a:endParaRPr>
          </a:p>
        </p:txBody>
      </p:sp>
      <p:sp>
        <p:nvSpPr>
          <p:cNvPr id="1097" name="Google Shape;1097;p43"/>
          <p:cNvSpPr txBox="1">
            <a:spLocks noGrp="1"/>
          </p:cNvSpPr>
          <p:nvPr>
            <p:ph type="subTitle" idx="4"/>
          </p:nvPr>
        </p:nvSpPr>
        <p:spPr>
          <a:xfrm>
            <a:off x="5046175" y="1533025"/>
            <a:ext cx="3031200" cy="2960378"/>
          </a:xfrm>
          <a:prstGeom prst="rect">
            <a:avLst/>
          </a:prstGeom>
        </p:spPr>
        <p:txBody>
          <a:bodyPr spcFirstLastPara="1" wrap="square" lIns="91425" tIns="91425" rIns="91425" bIns="91425" anchor="t" anchorCtr="0">
            <a:normAutofit/>
          </a:bodyPr>
          <a:lstStyle/>
          <a:p>
            <a:pPr marL="0" indent="0" algn="l">
              <a:lnSpc>
                <a:spcPct val="150000"/>
              </a:lnSpc>
            </a:pPr>
            <a:r>
              <a:rPr lang="en-GB" sz="1800" b="1" dirty="0"/>
              <a:t>Example:</a:t>
            </a:r>
            <a:endParaRPr lang="en-US" dirty="0"/>
          </a:p>
          <a:p>
            <a:pPr marL="0" indent="0" algn="l">
              <a:lnSpc>
                <a:spcPct val="150000"/>
              </a:lnSpc>
            </a:pPr>
            <a:endParaRPr lang="en-GB" sz="1800" b="1" dirty="0"/>
          </a:p>
          <a:p>
            <a:pPr marL="0" indent="0" algn="l">
              <a:lnSpc>
                <a:spcPct val="150000"/>
              </a:lnSpc>
            </a:pPr>
            <a:r>
              <a:rPr lang="en-US" sz="1800" dirty="0"/>
              <a:t>Code:</a:t>
            </a:r>
            <a:endParaRPr lang="en-US" dirty="0"/>
          </a:p>
          <a:p>
            <a:pPr marL="0" indent="0" algn="l">
              <a:lnSpc>
                <a:spcPct val="150000"/>
              </a:lnSpc>
            </a:pPr>
            <a:endParaRPr lang="en-US" sz="1800" b="1" dirty="0"/>
          </a:p>
          <a:p>
            <a:pPr marL="0" indent="0" algn="l">
              <a:lnSpc>
                <a:spcPct val="150000"/>
              </a:lnSpc>
            </a:pPr>
            <a:r>
              <a:rPr lang="en-US" sz="1800" dirty="0"/>
              <a:t>Output:</a:t>
            </a:r>
          </a:p>
        </p:txBody>
      </p:sp>
      <p:pic>
        <p:nvPicPr>
          <p:cNvPr id="4" name="Picture 3" descr="Blue text on a white background&#10;&#10;Description automatically generated">
            <a:extLst>
              <a:ext uri="{FF2B5EF4-FFF2-40B4-BE49-F238E27FC236}">
                <a16:creationId xmlns:a16="http://schemas.microsoft.com/office/drawing/2014/main" id="{7124AF71-9947-8144-FCC4-4DD37A688104}"/>
              </a:ext>
            </a:extLst>
          </p:cNvPr>
          <p:cNvPicPr>
            <a:picLocks noChangeAspect="1"/>
          </p:cNvPicPr>
          <p:nvPr/>
        </p:nvPicPr>
        <p:blipFill rotWithShape="1">
          <a:blip r:embed="rId3"/>
          <a:srcRect l="-893" t="-1818" r="18452" b="3636"/>
          <a:stretch/>
        </p:blipFill>
        <p:spPr>
          <a:xfrm>
            <a:off x="5772149" y="2455875"/>
            <a:ext cx="2261511" cy="435949"/>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CE333410-CF8F-70E7-B4DB-D3485DFC2B15}"/>
              </a:ext>
            </a:extLst>
          </p:cNvPr>
          <p:cNvPicPr>
            <a:picLocks noChangeAspect="1"/>
          </p:cNvPicPr>
          <p:nvPr/>
        </p:nvPicPr>
        <p:blipFill rotWithShape="1">
          <a:blip r:embed="rId4"/>
          <a:srcRect t="14925" r="36607" b="-2985"/>
          <a:stretch/>
        </p:blipFill>
        <p:spPr>
          <a:xfrm>
            <a:off x="5992585" y="3268067"/>
            <a:ext cx="1739005" cy="484736"/>
          </a:xfrm>
          <a:prstGeom prst="rect">
            <a:avLst/>
          </a:prstGeom>
        </p:spPr>
      </p:pic>
    </p:spTree>
  </p:cSld>
  <p:clrMapOvr>
    <a:masterClrMapping/>
  </p:clrMapOvr>
</p:sld>
</file>

<file path=ppt/theme/theme1.xml><?xml version="1.0" encoding="utf-8"?>
<a:theme xmlns:a="http://schemas.openxmlformats.org/drawingml/2006/main" name="Anime Comic MK Plan by Slidesgo">
  <a:themeElements>
    <a:clrScheme name="Simple Light">
      <a:dk1>
        <a:srgbClr val="000000"/>
      </a:dk1>
      <a:lt1>
        <a:srgbClr val="FFFFFF"/>
      </a:lt1>
      <a:dk2>
        <a:srgbClr val="1B1B1B"/>
      </a:dk2>
      <a:lt2>
        <a:srgbClr val="E0E0E0"/>
      </a:lt2>
      <a:accent1>
        <a:srgbClr val="6ECCD4"/>
      </a:accent1>
      <a:accent2>
        <a:srgbClr val="FAC0D7"/>
      </a:accent2>
      <a:accent3>
        <a:srgbClr val="DCF8F9"/>
      </a:accent3>
      <a:accent4>
        <a:srgbClr val="FAC0D7"/>
      </a:accent4>
      <a:accent5>
        <a:srgbClr val="FFFFFF"/>
      </a:accent5>
      <a:accent6>
        <a:srgbClr val="DCF9F9"/>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8ff3c8-5bd9-45c4-9d4c-0ae7aad53be8">
      <Terms xmlns="http://schemas.microsoft.com/office/infopath/2007/PartnerControls"/>
    </lcf76f155ced4ddcb4097134ff3c332f>
    <TaxCatchAll xmlns="1e8e031e-16fa-4465-ac09-9a9967297665" xsi:nil="true"/>
    <DateAdded xmlns="518ff3c8-5bd9-45c4-9d4c-0ae7aad53be8" xsi:nil="true"/>
    <Resources xmlns="518ff3c8-5bd9-45c4-9d4c-0ae7aad53b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AAE27B0FFDBA4DB36E4E48D1E7B55D" ma:contentTypeVersion="20" ma:contentTypeDescription="Create a new document." ma:contentTypeScope="" ma:versionID="305299d4a1af4ea0159d5011e08f0de0">
  <xsd:schema xmlns:xsd="http://www.w3.org/2001/XMLSchema" xmlns:xs="http://www.w3.org/2001/XMLSchema" xmlns:p="http://schemas.microsoft.com/office/2006/metadata/properties" xmlns:ns2="518ff3c8-5bd9-45c4-9d4c-0ae7aad53be8" xmlns:ns3="1e8e031e-16fa-4465-ac09-9a9967297665" targetNamespace="http://schemas.microsoft.com/office/2006/metadata/properties" ma:root="true" ma:fieldsID="06087c334d683799f77344aba11dcdac" ns2:_="" ns3:_="">
    <xsd:import namespace="518ff3c8-5bd9-45c4-9d4c-0ae7aad53be8"/>
    <xsd:import namespace="1e8e031e-16fa-4465-ac09-9a99672976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Resources" minOccurs="0"/>
                <xsd:element ref="ns2:MediaServiceSearchProperties" minOccurs="0"/>
                <xsd:element ref="ns2:DateAdde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ff3c8-5bd9-45c4-9d4c-0ae7aad53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Resources" ma:index="24" nillable="true" ma:displayName="Resources" ma:description="Resources from previous EYF Conferences" ma:format="Dropdown" ma:internalName="Resources">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Added" ma:index="26" nillable="true" ma:displayName="Date Added" ma:format="DateOnly" ma:internalName="DateAdded">
      <xsd:simpleType>
        <xsd:restriction base="dms:DateTim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8e031e-16fa-4465-ac09-9a99672976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98f5bc-5d7a-4242-9181-b0ee36fe7329}" ma:internalName="TaxCatchAll" ma:showField="CatchAllData" ma:web="1e8e031e-16fa-4465-ac09-9a99672976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ABE35-5E0A-43F3-AC29-4FFE722CA14F}">
  <ds:schemaRefs>
    <ds:schemaRef ds:uri="1e8e031e-16fa-4465-ac09-9a9967297665"/>
    <ds:schemaRef ds:uri="518ff3c8-5bd9-45c4-9d4c-0ae7aad53be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E322DC-CA4C-4C05-8D49-704A2874A890}">
  <ds:schemaRefs>
    <ds:schemaRef ds:uri="http://schemas.microsoft.com/sharepoint/v3/contenttype/forms"/>
  </ds:schemaRefs>
</ds:datastoreItem>
</file>

<file path=customXml/itemProps3.xml><?xml version="1.0" encoding="utf-8"?>
<ds:datastoreItem xmlns:ds="http://schemas.openxmlformats.org/officeDocument/2006/customXml" ds:itemID="{67DA48F6-013E-41FD-8812-DE52AEA39B1A}">
  <ds:schemaRefs>
    <ds:schemaRef ds:uri="1e8e031e-16fa-4465-ac09-9a9967297665"/>
    <ds:schemaRef ds:uri="518ff3c8-5bd9-45c4-9d4c-0ae7aad53b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Anime Comic MK Plan by Slidesgo</vt:lpstr>
      <vt:lpstr>Code a Rocket Launch</vt:lpstr>
      <vt:lpstr>OUR TEAM</vt:lpstr>
      <vt:lpstr>Margaret Hamilton NASA's First Software Engineer </vt:lpstr>
      <vt:lpstr>Majors Offered at UConn</vt:lpstr>
      <vt:lpstr>Problem Statement </vt:lpstr>
      <vt:lpstr>Algorithms</vt:lpstr>
      <vt:lpstr>Programming Languages</vt:lpstr>
      <vt:lpstr>Variables </vt:lpstr>
      <vt:lpstr>Output</vt:lpstr>
      <vt:lpstr>User Input</vt:lpstr>
      <vt:lpstr>PowerPoint Presentation</vt:lpstr>
      <vt:lpstr>Problem - Almost there? Objective: Find how far the rocket is from the moon</vt:lpstr>
      <vt:lpstr>The Rocket Made it to the Moon!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a Rocket Launch</dc:title>
  <cp:revision>1244</cp:revision>
  <dcterms:modified xsi:type="dcterms:W3CDTF">2023-10-10T22:51:14Z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0x01010078AAE27B0FFDBA4DB36E4E48D1E7B55D</vt:lpwstr>
  </property>
  <property fmtid="{D5CDD505-2E9C-101B-9397-08002B2CF9AE}" pid="3" name="MediaServiceImageTags">
    <vt:lpwstr/>
  </property>
</Properties>
</file>